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s/slide2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s/slide2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slides/slide2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250"/>
  </p:notesMasterIdLst>
  <p:handoutMasterIdLst>
    <p:handoutMasterId r:id="rId251"/>
  </p:handoutMasterIdLst>
  <p:sldIdLst>
    <p:sldId id="259" r:id="rId2"/>
    <p:sldId id="298" r:id="rId3"/>
    <p:sldId id="299" r:id="rId4"/>
    <p:sldId id="284" r:id="rId5"/>
    <p:sldId id="285" r:id="rId6"/>
    <p:sldId id="385" r:id="rId7"/>
    <p:sldId id="286" r:id="rId8"/>
    <p:sldId id="333" r:id="rId9"/>
    <p:sldId id="334" r:id="rId10"/>
    <p:sldId id="549" r:id="rId11"/>
    <p:sldId id="548" r:id="rId12"/>
    <p:sldId id="280" r:id="rId13"/>
    <p:sldId id="281" r:id="rId14"/>
    <p:sldId id="386" r:id="rId15"/>
    <p:sldId id="419" r:id="rId16"/>
    <p:sldId id="420" r:id="rId17"/>
    <p:sldId id="598" r:id="rId18"/>
    <p:sldId id="422" r:id="rId19"/>
    <p:sldId id="423" r:id="rId20"/>
    <p:sldId id="424" r:id="rId21"/>
    <p:sldId id="425" r:id="rId22"/>
    <p:sldId id="426" r:id="rId23"/>
    <p:sldId id="427" r:id="rId24"/>
    <p:sldId id="428" r:id="rId25"/>
    <p:sldId id="599" r:id="rId26"/>
    <p:sldId id="581" r:id="rId27"/>
    <p:sldId id="429" r:id="rId28"/>
    <p:sldId id="430" r:id="rId29"/>
    <p:sldId id="431" r:id="rId30"/>
    <p:sldId id="601" r:id="rId31"/>
    <p:sldId id="432" r:id="rId32"/>
    <p:sldId id="433" r:id="rId33"/>
    <p:sldId id="434" r:id="rId34"/>
    <p:sldId id="435" r:id="rId35"/>
    <p:sldId id="436" r:id="rId36"/>
    <p:sldId id="437" r:id="rId37"/>
    <p:sldId id="438" r:id="rId38"/>
    <p:sldId id="439" r:id="rId39"/>
    <p:sldId id="440" r:id="rId40"/>
    <p:sldId id="441" r:id="rId41"/>
    <p:sldId id="442" r:id="rId42"/>
    <p:sldId id="443" r:id="rId43"/>
    <p:sldId id="444" r:id="rId44"/>
    <p:sldId id="445" r:id="rId45"/>
    <p:sldId id="446" r:id="rId46"/>
    <p:sldId id="447" r:id="rId47"/>
    <p:sldId id="568" r:id="rId48"/>
    <p:sldId id="448" r:id="rId49"/>
    <p:sldId id="449" r:id="rId50"/>
    <p:sldId id="450" r:id="rId51"/>
    <p:sldId id="451" r:id="rId52"/>
    <p:sldId id="452" r:id="rId53"/>
    <p:sldId id="453" r:id="rId54"/>
    <p:sldId id="454" r:id="rId55"/>
    <p:sldId id="455" r:id="rId56"/>
    <p:sldId id="456" r:id="rId57"/>
    <p:sldId id="524" r:id="rId58"/>
    <p:sldId id="582" r:id="rId59"/>
    <p:sldId id="583" r:id="rId60"/>
    <p:sldId id="584" r:id="rId61"/>
    <p:sldId id="525" r:id="rId62"/>
    <p:sldId id="570" r:id="rId63"/>
    <p:sldId id="527" r:id="rId64"/>
    <p:sldId id="528" r:id="rId65"/>
    <p:sldId id="529" r:id="rId66"/>
    <p:sldId id="530" r:id="rId67"/>
    <p:sldId id="531" r:id="rId68"/>
    <p:sldId id="533" r:id="rId69"/>
    <p:sldId id="534" r:id="rId70"/>
    <p:sldId id="535" r:id="rId71"/>
    <p:sldId id="571" r:id="rId72"/>
    <p:sldId id="569" r:id="rId73"/>
    <p:sldId id="536" r:id="rId74"/>
    <p:sldId id="541" r:id="rId75"/>
    <p:sldId id="537" r:id="rId76"/>
    <p:sldId id="538" r:id="rId77"/>
    <p:sldId id="539" r:id="rId78"/>
    <p:sldId id="572" r:id="rId79"/>
    <p:sldId id="540" r:id="rId80"/>
    <p:sldId id="301" r:id="rId81"/>
    <p:sldId id="411" r:id="rId82"/>
    <p:sldId id="412" r:id="rId83"/>
    <p:sldId id="413" r:id="rId84"/>
    <p:sldId id="414" r:id="rId85"/>
    <p:sldId id="415" r:id="rId86"/>
    <p:sldId id="416" r:id="rId87"/>
    <p:sldId id="417" r:id="rId88"/>
    <p:sldId id="418" r:id="rId89"/>
    <p:sldId id="457" r:id="rId90"/>
    <p:sldId id="458" r:id="rId91"/>
    <p:sldId id="459" r:id="rId92"/>
    <p:sldId id="461" r:id="rId93"/>
    <p:sldId id="462" r:id="rId94"/>
    <p:sldId id="463" r:id="rId95"/>
    <p:sldId id="552" r:id="rId96"/>
    <p:sldId id="464" r:id="rId97"/>
    <p:sldId id="465" r:id="rId98"/>
    <p:sldId id="466" r:id="rId99"/>
    <p:sldId id="567" r:id="rId100"/>
    <p:sldId id="263" r:id="rId101"/>
    <p:sldId id="287" r:id="rId102"/>
    <p:sldId id="550" r:id="rId103"/>
    <p:sldId id="551" r:id="rId104"/>
    <p:sldId id="554" r:id="rId105"/>
    <p:sldId id="555" r:id="rId106"/>
    <p:sldId id="556" r:id="rId107"/>
    <p:sldId id="557" r:id="rId108"/>
    <p:sldId id="558" r:id="rId109"/>
    <p:sldId id="559" r:id="rId110"/>
    <p:sldId id="561" r:id="rId111"/>
    <p:sldId id="563" r:id="rId112"/>
    <p:sldId id="560" r:id="rId113"/>
    <p:sldId id="335" r:id="rId114"/>
    <p:sldId id="290" r:id="rId115"/>
    <p:sldId id="291" r:id="rId116"/>
    <p:sldId id="336" r:id="rId117"/>
    <p:sldId id="304" r:id="rId118"/>
    <p:sldId id="288" r:id="rId119"/>
    <p:sldId id="337" r:id="rId120"/>
    <p:sldId id="305" r:id="rId121"/>
    <p:sldId id="338" r:id="rId122"/>
    <p:sldId id="306" r:id="rId123"/>
    <p:sldId id="307" r:id="rId124"/>
    <p:sldId id="573" r:id="rId125"/>
    <p:sldId id="309" r:id="rId126"/>
    <p:sldId id="339" r:id="rId127"/>
    <p:sldId id="310" r:id="rId128"/>
    <p:sldId id="311" r:id="rId129"/>
    <p:sldId id="308" r:id="rId130"/>
    <p:sldId id="575" r:id="rId131"/>
    <p:sldId id="312" r:id="rId132"/>
    <p:sldId id="340" r:id="rId133"/>
    <p:sldId id="313" r:id="rId134"/>
    <p:sldId id="342" r:id="rId135"/>
    <p:sldId id="314" r:id="rId136"/>
    <p:sldId id="574" r:id="rId137"/>
    <p:sldId id="577" r:id="rId138"/>
    <p:sldId id="578" r:id="rId139"/>
    <p:sldId id="315" r:id="rId140"/>
    <p:sldId id="602" r:id="rId141"/>
    <p:sldId id="343" r:id="rId142"/>
    <p:sldId id="316" r:id="rId143"/>
    <p:sldId id="317" r:id="rId144"/>
    <p:sldId id="341" r:id="rId145"/>
    <p:sldId id="318" r:id="rId146"/>
    <p:sldId id="344" r:id="rId147"/>
    <p:sldId id="345" r:id="rId148"/>
    <p:sldId id="319" r:id="rId149"/>
    <p:sldId id="320" r:id="rId150"/>
    <p:sldId id="321" r:id="rId151"/>
    <p:sldId id="346" r:id="rId152"/>
    <p:sldId id="322" r:id="rId153"/>
    <p:sldId id="323" r:id="rId154"/>
    <p:sldId id="347" r:id="rId155"/>
    <p:sldId id="324" r:id="rId156"/>
    <p:sldId id="325" r:id="rId157"/>
    <p:sldId id="348" r:id="rId158"/>
    <p:sldId id="326" r:id="rId159"/>
    <p:sldId id="327" r:id="rId160"/>
    <p:sldId id="576" r:id="rId161"/>
    <p:sldId id="328" r:id="rId162"/>
    <p:sldId id="329" r:id="rId163"/>
    <p:sldId id="349" r:id="rId164"/>
    <p:sldId id="564" r:id="rId165"/>
    <p:sldId id="603" r:id="rId166"/>
    <p:sldId id="585" r:id="rId167"/>
    <p:sldId id="586" r:id="rId168"/>
    <p:sldId id="587" r:id="rId169"/>
    <p:sldId id="589" r:id="rId170"/>
    <p:sldId id="590" r:id="rId171"/>
    <p:sldId id="591" r:id="rId172"/>
    <p:sldId id="593" r:id="rId173"/>
    <p:sldId id="350" r:id="rId174"/>
    <p:sldId id="330" r:id="rId175"/>
    <p:sldId id="331" r:id="rId176"/>
    <p:sldId id="545" r:id="rId177"/>
    <p:sldId id="594" r:id="rId178"/>
    <p:sldId id="595" r:id="rId179"/>
    <p:sldId id="596" r:id="rId180"/>
    <p:sldId id="332" r:id="rId181"/>
    <p:sldId id="351" r:id="rId182"/>
    <p:sldId id="467" r:id="rId183"/>
    <p:sldId id="468" r:id="rId184"/>
    <p:sldId id="469" r:id="rId185"/>
    <p:sldId id="470" r:id="rId186"/>
    <p:sldId id="471" r:id="rId187"/>
    <p:sldId id="472" r:id="rId188"/>
    <p:sldId id="473" r:id="rId189"/>
    <p:sldId id="474" r:id="rId190"/>
    <p:sldId id="475" r:id="rId191"/>
    <p:sldId id="476" r:id="rId192"/>
    <p:sldId id="477" r:id="rId193"/>
    <p:sldId id="478" r:id="rId194"/>
    <p:sldId id="479" r:id="rId195"/>
    <p:sldId id="480" r:id="rId196"/>
    <p:sldId id="481" r:id="rId197"/>
    <p:sldId id="482" r:id="rId198"/>
    <p:sldId id="483" r:id="rId199"/>
    <p:sldId id="484" r:id="rId200"/>
    <p:sldId id="485" r:id="rId201"/>
    <p:sldId id="486" r:id="rId202"/>
    <p:sldId id="487" r:id="rId203"/>
    <p:sldId id="488" r:id="rId204"/>
    <p:sldId id="489" r:id="rId205"/>
    <p:sldId id="490" r:id="rId206"/>
    <p:sldId id="491" r:id="rId207"/>
    <p:sldId id="492" r:id="rId208"/>
    <p:sldId id="493" r:id="rId209"/>
    <p:sldId id="494" r:id="rId210"/>
    <p:sldId id="495" r:id="rId211"/>
    <p:sldId id="496" r:id="rId212"/>
    <p:sldId id="497" r:id="rId213"/>
    <p:sldId id="498" r:id="rId214"/>
    <p:sldId id="499" r:id="rId215"/>
    <p:sldId id="500" r:id="rId216"/>
    <p:sldId id="384" r:id="rId217"/>
    <p:sldId id="296" r:id="rId218"/>
    <p:sldId id="297" r:id="rId219"/>
    <p:sldId id="542" r:id="rId220"/>
    <p:sldId id="543" r:id="rId221"/>
    <p:sldId id="546" r:id="rId222"/>
    <p:sldId id="544" r:id="rId223"/>
    <p:sldId id="547" r:id="rId224"/>
    <p:sldId id="352" r:id="rId225"/>
    <p:sldId id="501" r:id="rId226"/>
    <p:sldId id="502" r:id="rId227"/>
    <p:sldId id="503" r:id="rId228"/>
    <p:sldId id="597" r:id="rId229"/>
    <p:sldId id="504" r:id="rId230"/>
    <p:sldId id="505" r:id="rId231"/>
    <p:sldId id="506" r:id="rId232"/>
    <p:sldId id="507" r:id="rId233"/>
    <p:sldId id="508" r:id="rId234"/>
    <p:sldId id="509" r:id="rId235"/>
    <p:sldId id="510" r:id="rId236"/>
    <p:sldId id="511" r:id="rId237"/>
    <p:sldId id="512" r:id="rId238"/>
    <p:sldId id="513" r:id="rId239"/>
    <p:sldId id="514" r:id="rId240"/>
    <p:sldId id="515" r:id="rId241"/>
    <p:sldId id="516" r:id="rId242"/>
    <p:sldId id="517" r:id="rId243"/>
    <p:sldId id="518" r:id="rId244"/>
    <p:sldId id="519" r:id="rId245"/>
    <p:sldId id="520" r:id="rId246"/>
    <p:sldId id="521" r:id="rId247"/>
    <p:sldId id="522" r:id="rId248"/>
    <p:sldId id="523" r:id="rId249"/>
  </p:sldIdLst>
  <p:sldSz cx="9144000" cy="6858000" type="screen4x3"/>
  <p:notesSz cx="6743700" cy="9893300"/>
  <p:defaultTextStyle>
    <a:defPPr>
      <a:defRPr lang="de-DE"/>
    </a:defPPr>
    <a:lvl1pPr algn="l" rtl="0" fontAlgn="base">
      <a:spcBef>
        <a:spcPct val="0"/>
      </a:spcBef>
      <a:spcAft>
        <a:spcPct val="0"/>
      </a:spcAft>
      <a:defRPr kern="1200">
        <a:solidFill>
          <a:schemeClr val="tx1"/>
        </a:solidFill>
        <a:latin typeface="BMWTypeRegular" pitchFamily="34" charset="0"/>
        <a:ea typeface="汉仪大黑简" pitchFamily="49" charset="-122"/>
        <a:cs typeface="+mn-cs"/>
      </a:defRPr>
    </a:lvl1pPr>
    <a:lvl2pPr marL="457200" algn="l" rtl="0" fontAlgn="base">
      <a:spcBef>
        <a:spcPct val="0"/>
      </a:spcBef>
      <a:spcAft>
        <a:spcPct val="0"/>
      </a:spcAft>
      <a:defRPr kern="1200">
        <a:solidFill>
          <a:schemeClr val="tx1"/>
        </a:solidFill>
        <a:latin typeface="BMWTypeRegular" pitchFamily="34" charset="0"/>
        <a:ea typeface="汉仪大黑简" pitchFamily="49" charset="-122"/>
        <a:cs typeface="+mn-cs"/>
      </a:defRPr>
    </a:lvl2pPr>
    <a:lvl3pPr marL="914400" algn="l" rtl="0" fontAlgn="base">
      <a:spcBef>
        <a:spcPct val="0"/>
      </a:spcBef>
      <a:spcAft>
        <a:spcPct val="0"/>
      </a:spcAft>
      <a:defRPr kern="1200">
        <a:solidFill>
          <a:schemeClr val="tx1"/>
        </a:solidFill>
        <a:latin typeface="BMWTypeRegular" pitchFamily="34" charset="0"/>
        <a:ea typeface="汉仪大黑简" pitchFamily="49" charset="-122"/>
        <a:cs typeface="+mn-cs"/>
      </a:defRPr>
    </a:lvl3pPr>
    <a:lvl4pPr marL="1371600" algn="l" rtl="0" fontAlgn="base">
      <a:spcBef>
        <a:spcPct val="0"/>
      </a:spcBef>
      <a:spcAft>
        <a:spcPct val="0"/>
      </a:spcAft>
      <a:defRPr kern="1200">
        <a:solidFill>
          <a:schemeClr val="tx1"/>
        </a:solidFill>
        <a:latin typeface="BMWTypeRegular" pitchFamily="34" charset="0"/>
        <a:ea typeface="汉仪大黑简" pitchFamily="49" charset="-122"/>
        <a:cs typeface="+mn-cs"/>
      </a:defRPr>
    </a:lvl4pPr>
    <a:lvl5pPr marL="1828800" algn="l" rtl="0" fontAlgn="base">
      <a:spcBef>
        <a:spcPct val="0"/>
      </a:spcBef>
      <a:spcAft>
        <a:spcPct val="0"/>
      </a:spcAft>
      <a:defRPr kern="1200">
        <a:solidFill>
          <a:schemeClr val="tx1"/>
        </a:solidFill>
        <a:latin typeface="BMWTypeRegular" pitchFamily="34" charset="0"/>
        <a:ea typeface="汉仪大黑简" pitchFamily="49" charset="-122"/>
        <a:cs typeface="+mn-cs"/>
      </a:defRPr>
    </a:lvl5pPr>
    <a:lvl6pPr marL="2286000" algn="l" defTabSz="914400" rtl="0" eaLnBrk="1" latinLnBrk="0" hangingPunct="1">
      <a:defRPr kern="1200">
        <a:solidFill>
          <a:schemeClr val="tx1"/>
        </a:solidFill>
        <a:latin typeface="BMWTypeRegular" pitchFamily="34" charset="0"/>
        <a:ea typeface="汉仪大黑简" pitchFamily="49" charset="-122"/>
        <a:cs typeface="+mn-cs"/>
      </a:defRPr>
    </a:lvl6pPr>
    <a:lvl7pPr marL="2743200" algn="l" defTabSz="914400" rtl="0" eaLnBrk="1" latinLnBrk="0" hangingPunct="1">
      <a:defRPr kern="1200">
        <a:solidFill>
          <a:schemeClr val="tx1"/>
        </a:solidFill>
        <a:latin typeface="BMWTypeRegular" pitchFamily="34" charset="0"/>
        <a:ea typeface="汉仪大黑简" pitchFamily="49" charset="-122"/>
        <a:cs typeface="+mn-cs"/>
      </a:defRPr>
    </a:lvl7pPr>
    <a:lvl8pPr marL="3200400" algn="l" defTabSz="914400" rtl="0" eaLnBrk="1" latinLnBrk="0" hangingPunct="1">
      <a:defRPr kern="1200">
        <a:solidFill>
          <a:schemeClr val="tx1"/>
        </a:solidFill>
        <a:latin typeface="BMWTypeRegular" pitchFamily="34" charset="0"/>
        <a:ea typeface="汉仪大黑简" pitchFamily="49" charset="-122"/>
        <a:cs typeface="+mn-cs"/>
      </a:defRPr>
    </a:lvl8pPr>
    <a:lvl9pPr marL="3657600" algn="l" defTabSz="914400" rtl="0" eaLnBrk="1" latinLnBrk="0" hangingPunct="1">
      <a:defRPr kern="1200">
        <a:solidFill>
          <a:schemeClr val="tx1"/>
        </a:solidFill>
        <a:latin typeface="BMWTypeRegular" pitchFamily="34" charset="0"/>
        <a:ea typeface="汉仪大黑简" pitchFamily="49"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3E6C"/>
    <a:srgbClr val="D2F5F5"/>
    <a:srgbClr val="BEE6E6"/>
    <a:srgbClr val="A5CFCF"/>
    <a:srgbClr val="7DB3B3"/>
    <a:srgbClr val="669999"/>
    <a:srgbClr val="CC33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horzBarState="maximized">
    <p:restoredLeft sz="17347" autoAdjust="0"/>
    <p:restoredTop sz="94746" autoAdjust="0"/>
  </p:normalViewPr>
  <p:slideViewPr>
    <p:cSldViewPr snapToGrid="0">
      <p:cViewPr>
        <p:scale>
          <a:sx n="75" d="100"/>
          <a:sy n="75" d="100"/>
        </p:scale>
        <p:origin x="-726" y="-180"/>
      </p:cViewPr>
      <p:guideLst>
        <p:guide orient="horz" pos="1000"/>
        <p:guide pos="892"/>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theme" Target="theme/theme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notesMaster" Target="notesMasters/notesMaster1.xml"/><Relationship Id="rId255" Type="http://schemas.openxmlformats.org/officeDocument/2006/relationships/tableStyles" Target="tableStyle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handoutMaster" Target="handoutMasters/handout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22588"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95000"/>
              </a:lnSpc>
              <a:defRPr sz="1200">
                <a:ea typeface="+mn-ea"/>
              </a:defRPr>
            </a:lvl1pPr>
          </a:lstStyle>
          <a:p>
            <a:pPr>
              <a:defRPr/>
            </a:pPr>
            <a:endParaRPr lang="de-CH"/>
          </a:p>
        </p:txBody>
      </p:sp>
      <p:sp>
        <p:nvSpPr>
          <p:cNvPr id="100355" name="Rectangle 3"/>
          <p:cNvSpPr>
            <a:spLocks noGrp="1" noChangeArrowheads="1"/>
          </p:cNvSpPr>
          <p:nvPr>
            <p:ph type="dt" sz="quarter" idx="1"/>
          </p:nvPr>
        </p:nvSpPr>
        <p:spPr bwMode="auto">
          <a:xfrm>
            <a:off x="3821113" y="0"/>
            <a:ext cx="2922587"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95000"/>
              </a:lnSpc>
              <a:defRPr sz="1200">
                <a:ea typeface="+mn-ea"/>
              </a:defRPr>
            </a:lvl1pPr>
          </a:lstStyle>
          <a:p>
            <a:pPr>
              <a:defRPr/>
            </a:pPr>
            <a:endParaRPr lang="de-CH"/>
          </a:p>
        </p:txBody>
      </p:sp>
      <p:sp>
        <p:nvSpPr>
          <p:cNvPr id="100356" name="Rectangle 4"/>
          <p:cNvSpPr>
            <a:spLocks noGrp="1" noChangeArrowheads="1"/>
          </p:cNvSpPr>
          <p:nvPr>
            <p:ph type="ftr" sz="quarter" idx="2"/>
          </p:nvPr>
        </p:nvSpPr>
        <p:spPr bwMode="auto">
          <a:xfrm>
            <a:off x="0" y="9398000"/>
            <a:ext cx="2922588"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95000"/>
              </a:lnSpc>
              <a:defRPr sz="1200">
                <a:ea typeface="+mn-ea"/>
              </a:defRPr>
            </a:lvl1pPr>
          </a:lstStyle>
          <a:p>
            <a:pPr>
              <a:defRPr/>
            </a:pPr>
            <a:endParaRPr lang="de-CH"/>
          </a:p>
        </p:txBody>
      </p:sp>
      <p:sp>
        <p:nvSpPr>
          <p:cNvPr id="100357" name="Rectangle 5"/>
          <p:cNvSpPr>
            <a:spLocks noGrp="1" noChangeArrowheads="1"/>
          </p:cNvSpPr>
          <p:nvPr>
            <p:ph type="sldNum" sz="quarter" idx="3"/>
          </p:nvPr>
        </p:nvSpPr>
        <p:spPr bwMode="auto">
          <a:xfrm>
            <a:off x="3821113" y="9398000"/>
            <a:ext cx="2922587"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95000"/>
              </a:lnSpc>
              <a:defRPr sz="1200">
                <a:ea typeface="+mn-ea"/>
              </a:defRPr>
            </a:lvl1pPr>
          </a:lstStyle>
          <a:p>
            <a:pPr>
              <a:defRPr/>
            </a:pPr>
            <a:fld id="{9D9BC087-372B-434D-AF10-A759BA23C1D4}" type="slidenum">
              <a:rPr lang="de-CH"/>
              <a:pPr>
                <a:defRPr/>
              </a:pPr>
              <a:t>‹#›</a:t>
            </a:fld>
            <a:endParaRPr lang="de-CH"/>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22588"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200">
                <a:ea typeface="+mn-ea"/>
              </a:defRPr>
            </a:lvl1pPr>
          </a:lstStyle>
          <a:p>
            <a:pPr>
              <a:defRPr/>
            </a:pPr>
            <a:endParaRPr lang="de-DE"/>
          </a:p>
        </p:txBody>
      </p:sp>
      <p:sp>
        <p:nvSpPr>
          <p:cNvPr id="72707" name="Rectangle 3"/>
          <p:cNvSpPr>
            <a:spLocks noGrp="1" noChangeArrowheads="1"/>
          </p:cNvSpPr>
          <p:nvPr>
            <p:ph type="dt" idx="1"/>
          </p:nvPr>
        </p:nvSpPr>
        <p:spPr bwMode="auto">
          <a:xfrm>
            <a:off x="3819525" y="0"/>
            <a:ext cx="2922588"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200">
                <a:ea typeface="+mn-ea"/>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898525" y="741363"/>
            <a:ext cx="4946650" cy="3709987"/>
          </a:xfrm>
          <a:prstGeom prst="rect">
            <a:avLst/>
          </a:prstGeom>
          <a:noFill/>
          <a:ln w="9525">
            <a:solidFill>
              <a:srgbClr val="000000"/>
            </a:solidFill>
            <a:miter lim="800000"/>
            <a:headEnd/>
            <a:tailEnd/>
          </a:ln>
        </p:spPr>
      </p:sp>
      <p:sp>
        <p:nvSpPr>
          <p:cNvPr id="72709" name="Rectangle 5"/>
          <p:cNvSpPr>
            <a:spLocks noGrp="1" noChangeArrowheads="1"/>
          </p:cNvSpPr>
          <p:nvPr>
            <p:ph type="body" sz="quarter" idx="3"/>
          </p:nvPr>
        </p:nvSpPr>
        <p:spPr bwMode="auto">
          <a:xfrm>
            <a:off x="674688" y="4699000"/>
            <a:ext cx="5394325" cy="4452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zh-CN" noProof="0" smtClean="0"/>
              <a:t>Textmasterformate durch Klicken bearbeiten</a:t>
            </a:r>
          </a:p>
          <a:p>
            <a:pPr lvl="1"/>
            <a:r>
              <a:rPr lang="de-DE" altLang="zh-CN" noProof="0" smtClean="0"/>
              <a:t>Zweite Ebene</a:t>
            </a:r>
          </a:p>
          <a:p>
            <a:pPr lvl="2"/>
            <a:r>
              <a:rPr lang="de-DE" altLang="zh-CN" noProof="0" smtClean="0"/>
              <a:t>Dritte Ebene</a:t>
            </a:r>
          </a:p>
          <a:p>
            <a:pPr lvl="3"/>
            <a:r>
              <a:rPr lang="de-DE" altLang="zh-CN" noProof="0" smtClean="0"/>
              <a:t>Vierte Ebene</a:t>
            </a:r>
          </a:p>
          <a:p>
            <a:pPr lvl="4"/>
            <a:r>
              <a:rPr lang="de-DE" altLang="zh-CN" noProof="0" smtClean="0"/>
              <a:t>Fünfte Ebene</a:t>
            </a:r>
          </a:p>
        </p:txBody>
      </p:sp>
      <p:sp>
        <p:nvSpPr>
          <p:cNvPr id="72710" name="Rectangle 6"/>
          <p:cNvSpPr>
            <a:spLocks noGrp="1" noChangeArrowheads="1"/>
          </p:cNvSpPr>
          <p:nvPr>
            <p:ph type="ftr" sz="quarter" idx="4"/>
          </p:nvPr>
        </p:nvSpPr>
        <p:spPr bwMode="auto">
          <a:xfrm>
            <a:off x="0" y="9396413"/>
            <a:ext cx="2922588"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200">
                <a:ea typeface="+mn-ea"/>
              </a:defRPr>
            </a:lvl1pPr>
          </a:lstStyle>
          <a:p>
            <a:pPr>
              <a:defRPr/>
            </a:pPr>
            <a:endParaRPr lang="de-DE"/>
          </a:p>
        </p:txBody>
      </p:sp>
      <p:sp>
        <p:nvSpPr>
          <p:cNvPr id="72711" name="Rectangle 7"/>
          <p:cNvSpPr>
            <a:spLocks noGrp="1" noChangeArrowheads="1"/>
          </p:cNvSpPr>
          <p:nvPr>
            <p:ph type="sldNum" sz="quarter" idx="5"/>
          </p:nvPr>
        </p:nvSpPr>
        <p:spPr bwMode="auto">
          <a:xfrm>
            <a:off x="3819525" y="9396413"/>
            <a:ext cx="2922588"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200">
                <a:ea typeface="宋体" pitchFamily="2" charset="-122"/>
              </a:defRPr>
            </a:lvl1pPr>
          </a:lstStyle>
          <a:p>
            <a:pPr>
              <a:defRPr/>
            </a:pPr>
            <a:fld id="{16321BE6-7D8A-4862-A296-E82F0F582B02}" type="slidenum">
              <a:rPr lang="zh-CN" altLang="de-DE"/>
              <a:pPr>
                <a:defRPr/>
              </a:pPr>
              <a:t>‹#›</a:t>
            </a:fld>
            <a:endParaRPr lang="de-DE"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MWTypeRegular"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BMWTypeRegular"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BMWTypeRegular"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BMWTypeRegular"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BMWTypeRegular"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79388" y="171450"/>
            <a:ext cx="893762" cy="744538"/>
          </a:xfrm>
          <a:prstGeom prst="rect">
            <a:avLst/>
          </a:prstGeom>
          <a:noFill/>
          <a:ln w="9525">
            <a:noFill/>
            <a:miter lim="800000"/>
            <a:headEnd/>
            <a:tailEnd/>
          </a:ln>
          <a:effectLst/>
        </p:spPr>
        <p:txBody>
          <a:bodyPr lIns="0" tIns="0" rIns="0" bIns="0"/>
          <a:lstStyle/>
          <a:p>
            <a:pPr>
              <a:lnSpc>
                <a:spcPct val="95000"/>
              </a:lnSpc>
              <a:defRPr/>
            </a:pPr>
            <a:r>
              <a:rPr lang="de-DE" altLang="zh-CN" sz="900" dirty="0">
                <a:latin typeface="BMWTypeLight" pitchFamily="34" charset="0"/>
                <a:ea typeface="宋体" pitchFamily="2" charset="-122"/>
              </a:rPr>
              <a:t>BMW</a:t>
            </a:r>
            <a:r>
              <a:rPr lang="zh-CN" altLang="de-DE" sz="900" dirty="0">
                <a:latin typeface="BMWTypeLight" pitchFamily="34" charset="0"/>
              </a:rPr>
              <a:t>中国</a:t>
            </a:r>
            <a:r>
              <a:rPr lang="de-DE" altLang="zh-CN" sz="900" dirty="0">
                <a:latin typeface="BMWTypeLight" pitchFamily="34" charset="0"/>
                <a:ea typeface="宋体" pitchFamily="2" charset="-122"/>
              </a:rPr>
              <a:t>.</a:t>
            </a:r>
          </a:p>
          <a:p>
            <a:pPr>
              <a:lnSpc>
                <a:spcPct val="95000"/>
              </a:lnSpc>
              <a:defRPr/>
            </a:pPr>
            <a:r>
              <a:rPr lang="de-DE" altLang="zh-CN" sz="900" dirty="0">
                <a:latin typeface="BMWTypeLight" pitchFamily="34" charset="0"/>
                <a:ea typeface="宋体" pitchFamily="2" charset="-122"/>
              </a:rPr>
              <a:t>DMS</a:t>
            </a:r>
            <a:r>
              <a:rPr lang="zh-CN" altLang="de-DE" sz="900" dirty="0">
                <a:latin typeface="BMWTypeLight" pitchFamily="34" charset="0"/>
              </a:rPr>
              <a:t>培训</a:t>
            </a:r>
            <a:r>
              <a:rPr lang="de-DE" altLang="zh-CN" sz="900" dirty="0">
                <a:latin typeface="BMWTypeLight" pitchFamily="34" charset="0"/>
                <a:ea typeface="宋体" pitchFamily="2" charset="-122"/>
              </a:rPr>
              <a:t>.</a:t>
            </a:r>
          </a:p>
          <a:p>
            <a:pPr>
              <a:lnSpc>
                <a:spcPct val="95000"/>
              </a:lnSpc>
              <a:defRPr/>
            </a:pPr>
            <a:r>
              <a:rPr lang="zh-CN" altLang="de-DE" sz="900" dirty="0">
                <a:latin typeface="汉仪大黑简" pitchFamily="49" charset="-122"/>
              </a:rPr>
              <a:t>销售和市场</a:t>
            </a:r>
          </a:p>
          <a:p>
            <a:pPr>
              <a:lnSpc>
                <a:spcPct val="95000"/>
              </a:lnSpc>
              <a:defRPr/>
            </a:pPr>
            <a:r>
              <a:rPr lang="zh-CN" altLang="de-DE" sz="900" dirty="0">
                <a:latin typeface="汉仪大黑简" pitchFamily="49" charset="-122"/>
              </a:rPr>
              <a:t>营销模块</a:t>
            </a:r>
          </a:p>
          <a:p>
            <a:pPr>
              <a:lnSpc>
                <a:spcPct val="95000"/>
              </a:lnSpc>
              <a:defRPr/>
            </a:pPr>
            <a:r>
              <a:rPr lang="de-DE" altLang="zh-CN" sz="900" dirty="0">
                <a:latin typeface="汉仪大黑简" pitchFamily="49" charset="-122"/>
              </a:rPr>
              <a:t>2010</a:t>
            </a:r>
            <a:r>
              <a:rPr lang="zh-CN" altLang="de-DE" sz="900" dirty="0">
                <a:latin typeface="汉仪大黑简" pitchFamily="49" charset="-122"/>
              </a:rPr>
              <a:t>年</a:t>
            </a:r>
            <a:r>
              <a:rPr lang="de-DE" altLang="zh-CN" sz="900" dirty="0">
                <a:latin typeface="汉仪大黑简" pitchFamily="49" charset="-122"/>
              </a:rPr>
              <a:t>10</a:t>
            </a:r>
            <a:r>
              <a:rPr lang="zh-CN" altLang="de-DE" sz="900" dirty="0">
                <a:latin typeface="汉仪大黑简" pitchFamily="49" charset="-122"/>
              </a:rPr>
              <a:t>月</a:t>
            </a:r>
          </a:p>
          <a:p>
            <a:pPr>
              <a:lnSpc>
                <a:spcPct val="95000"/>
              </a:lnSpc>
              <a:defRPr/>
            </a:pPr>
            <a:r>
              <a:rPr lang="zh-CN" altLang="de-DE" sz="900" dirty="0">
                <a:latin typeface="BMWTypeLight" pitchFamily="34" charset="0"/>
                <a:ea typeface="宋体" pitchFamily="2" charset="-122"/>
              </a:rPr>
              <a:t>第</a:t>
            </a:r>
            <a:fld id="{64AC420A-4069-4700-A1B9-5D786526FAE2}" type="slidenum">
              <a:rPr lang="zh-CN" altLang="de-DE" sz="900">
                <a:latin typeface="BMWTypeLight" pitchFamily="34" charset="0"/>
                <a:ea typeface="宋体" pitchFamily="2" charset="-122"/>
              </a:rPr>
              <a:pPr>
                <a:lnSpc>
                  <a:spcPct val="95000"/>
                </a:lnSpc>
                <a:defRPr/>
              </a:pPr>
              <a:t>‹#›</a:t>
            </a:fld>
            <a:r>
              <a:rPr lang="zh-CN" altLang="de-DE" sz="900" dirty="0">
                <a:latin typeface="BMWTypeLight" pitchFamily="34" charset="0"/>
                <a:ea typeface="宋体" pitchFamily="2" charset="-122"/>
              </a:rPr>
              <a:t>页</a:t>
            </a:r>
          </a:p>
        </p:txBody>
      </p:sp>
      <p:pic>
        <p:nvPicPr>
          <p:cNvPr id="3" name="Picture 2065"/>
          <p:cNvPicPr>
            <a:picLocks noChangeAspect="1" noChangeArrowheads="1"/>
          </p:cNvPicPr>
          <p:nvPr/>
        </p:nvPicPr>
        <p:blipFill>
          <a:blip r:embed="rId2"/>
          <a:srcRect/>
          <a:stretch>
            <a:fillRect/>
          </a:stretch>
        </p:blipFill>
        <p:spPr bwMode="auto">
          <a:xfrm>
            <a:off x="1357313" y="6111875"/>
            <a:ext cx="1887537" cy="327025"/>
          </a:xfrm>
          <a:prstGeom prst="rect">
            <a:avLst/>
          </a:prstGeom>
          <a:noFill/>
          <a:ln w="9525">
            <a:noFill/>
            <a:miter lim="800000"/>
            <a:headEnd/>
            <a:tailEnd/>
          </a:ln>
        </p:spPr>
      </p:pic>
      <p:pic>
        <p:nvPicPr>
          <p:cNvPr id="4" name="Picture 2064" descr="\\Ibzh-transfer\00 TRANSFER\cbi an jkk\jpgs\s8v4fa2p3tif.jpg"/>
          <p:cNvPicPr>
            <a:picLocks noChangeAspect="1" noChangeArrowheads="1"/>
          </p:cNvPicPr>
          <p:nvPr/>
        </p:nvPicPr>
        <p:blipFill>
          <a:blip r:embed="rId3"/>
          <a:srcRect/>
          <a:stretch>
            <a:fillRect/>
          </a:stretch>
        </p:blipFill>
        <p:spPr bwMode="auto">
          <a:xfrm>
            <a:off x="7659688" y="5245100"/>
            <a:ext cx="993775" cy="1195388"/>
          </a:xfrm>
          <a:prstGeom prst="rect">
            <a:avLst/>
          </a:prstGeom>
          <a:noFill/>
          <a:ln w="9525">
            <a:noFill/>
            <a:miter lim="800000"/>
            <a:headEnd/>
            <a:tailEnd/>
          </a:ln>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9" name="Text Box 7"/>
          <p:cNvSpPr txBox="1">
            <a:spLocks noChangeArrowheads="1"/>
          </p:cNvSpPr>
          <p:nvPr userDrawn="1"/>
        </p:nvSpPr>
        <p:spPr bwMode="auto">
          <a:xfrm>
            <a:off x="179388" y="171450"/>
            <a:ext cx="893762" cy="744538"/>
          </a:xfrm>
          <a:prstGeom prst="rect">
            <a:avLst/>
          </a:prstGeom>
          <a:noFill/>
          <a:ln w="9525">
            <a:noFill/>
            <a:miter lim="800000"/>
            <a:headEnd/>
            <a:tailEnd/>
          </a:ln>
          <a:effectLst/>
        </p:spPr>
        <p:txBody>
          <a:bodyPr lIns="0" tIns="0" rIns="0" bIns="0"/>
          <a:lstStyle/>
          <a:p>
            <a:pPr>
              <a:lnSpc>
                <a:spcPct val="95000"/>
              </a:lnSpc>
              <a:defRPr/>
            </a:pPr>
            <a:r>
              <a:rPr lang="de-DE" altLang="zh-CN" sz="900" dirty="0">
                <a:latin typeface="BMWTypeLight" pitchFamily="34" charset="0"/>
                <a:ea typeface="宋体" pitchFamily="2" charset="-122"/>
              </a:rPr>
              <a:t>BMW</a:t>
            </a:r>
            <a:r>
              <a:rPr lang="zh-CN" altLang="de-DE" sz="900" dirty="0">
                <a:latin typeface="BMWTypeLight" pitchFamily="34" charset="0"/>
              </a:rPr>
              <a:t>中国</a:t>
            </a:r>
            <a:r>
              <a:rPr lang="de-DE" altLang="zh-CN" sz="900" dirty="0">
                <a:latin typeface="BMWTypeLight" pitchFamily="34" charset="0"/>
                <a:ea typeface="宋体" pitchFamily="2" charset="-122"/>
              </a:rPr>
              <a:t>.</a:t>
            </a:r>
          </a:p>
          <a:p>
            <a:pPr>
              <a:lnSpc>
                <a:spcPct val="95000"/>
              </a:lnSpc>
              <a:defRPr/>
            </a:pPr>
            <a:r>
              <a:rPr lang="de-DE" altLang="zh-CN" sz="900" dirty="0">
                <a:latin typeface="BMWTypeLight" pitchFamily="34" charset="0"/>
                <a:ea typeface="宋体" pitchFamily="2" charset="-122"/>
              </a:rPr>
              <a:t>DMS</a:t>
            </a:r>
            <a:r>
              <a:rPr lang="zh-CN" altLang="de-DE" sz="900" dirty="0">
                <a:latin typeface="BMWTypeLight" pitchFamily="34" charset="0"/>
              </a:rPr>
              <a:t>培训</a:t>
            </a:r>
            <a:r>
              <a:rPr lang="de-DE" altLang="zh-CN" sz="900" dirty="0">
                <a:latin typeface="BMWTypeLight" pitchFamily="34" charset="0"/>
                <a:ea typeface="宋体" pitchFamily="2" charset="-122"/>
              </a:rPr>
              <a:t>.</a:t>
            </a:r>
          </a:p>
          <a:p>
            <a:pPr>
              <a:lnSpc>
                <a:spcPct val="95000"/>
              </a:lnSpc>
              <a:defRPr/>
            </a:pPr>
            <a:r>
              <a:rPr lang="zh-CN" altLang="de-DE" sz="900" dirty="0">
                <a:latin typeface="汉仪大黑简" pitchFamily="49" charset="-122"/>
              </a:rPr>
              <a:t>销售和市场</a:t>
            </a:r>
          </a:p>
          <a:p>
            <a:pPr>
              <a:lnSpc>
                <a:spcPct val="95000"/>
              </a:lnSpc>
              <a:defRPr/>
            </a:pPr>
            <a:r>
              <a:rPr lang="zh-CN" altLang="de-DE" sz="900" dirty="0">
                <a:latin typeface="汉仪大黑简" pitchFamily="49" charset="-122"/>
              </a:rPr>
              <a:t>营销模块</a:t>
            </a:r>
          </a:p>
          <a:p>
            <a:pPr>
              <a:lnSpc>
                <a:spcPct val="95000"/>
              </a:lnSpc>
              <a:defRPr/>
            </a:pPr>
            <a:r>
              <a:rPr lang="de-DE" altLang="zh-CN" sz="900" dirty="0">
                <a:latin typeface="汉仪大黑简" pitchFamily="49" charset="-122"/>
              </a:rPr>
              <a:t>2010</a:t>
            </a:r>
            <a:r>
              <a:rPr lang="zh-CN" altLang="de-DE" sz="900" dirty="0">
                <a:latin typeface="汉仪大黑简" pitchFamily="49" charset="-122"/>
              </a:rPr>
              <a:t>年</a:t>
            </a:r>
            <a:r>
              <a:rPr lang="de-DE" altLang="zh-CN" sz="900" dirty="0">
                <a:latin typeface="汉仪大黑简" pitchFamily="49" charset="-122"/>
              </a:rPr>
              <a:t>10</a:t>
            </a:r>
            <a:r>
              <a:rPr lang="zh-CN" altLang="de-DE" sz="900" dirty="0">
                <a:latin typeface="汉仪大黑简" pitchFamily="49" charset="-122"/>
              </a:rPr>
              <a:t>月</a:t>
            </a:r>
          </a:p>
          <a:p>
            <a:pPr>
              <a:lnSpc>
                <a:spcPct val="95000"/>
              </a:lnSpc>
              <a:defRPr/>
            </a:pPr>
            <a:r>
              <a:rPr lang="zh-CN" altLang="de-DE" sz="900" dirty="0">
                <a:latin typeface="BMWTypeLight" pitchFamily="34" charset="0"/>
                <a:ea typeface="宋体" pitchFamily="2" charset="-122"/>
              </a:rPr>
              <a:t>第</a:t>
            </a:r>
            <a:fld id="{93FFDA1D-EC5C-4CC6-AE92-57F03177C536}" type="slidenum">
              <a:rPr lang="zh-CN" altLang="de-DE" sz="900">
                <a:latin typeface="BMWTypeLight" pitchFamily="34" charset="0"/>
                <a:ea typeface="宋体" pitchFamily="2" charset="-122"/>
              </a:rPr>
              <a:pPr>
                <a:lnSpc>
                  <a:spcPct val="95000"/>
                </a:lnSpc>
                <a:defRPr/>
              </a:pPr>
              <a:t>‹#›</a:t>
            </a:fld>
            <a:r>
              <a:rPr lang="zh-CN" altLang="de-DE" sz="900" dirty="0">
                <a:latin typeface="BMWTypeLight" pitchFamily="34" charset="0"/>
                <a:ea typeface="宋体" pitchFamily="2" charset="-122"/>
              </a:rPr>
              <a:t>页</a:t>
            </a:r>
          </a:p>
        </p:txBody>
      </p:sp>
    </p:spTree>
  </p:cSld>
  <p:clrMap bg1="lt1" tx1="dk1" bg2="lt2" tx2="dk2" accent1="accent1" accent2="accent2" accent3="accent3" accent4="accent4" accent5="accent5" accent6="accent6" hlink="hlink" folHlink="folHlink"/>
  <p:sldLayoutIdLst>
    <p:sldLayoutId id="2147483677"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p:txStyles>
    <p:titleStyle>
      <a:lvl1pPr algn="l" defTabSz="896938" rtl="0" eaLnBrk="0" fontAlgn="base" hangingPunct="0">
        <a:lnSpc>
          <a:spcPct val="95000"/>
        </a:lnSpc>
        <a:spcBef>
          <a:spcPct val="0"/>
        </a:spcBef>
        <a:spcAft>
          <a:spcPct val="0"/>
        </a:spcAft>
        <a:defRPr sz="2600" b="1">
          <a:solidFill>
            <a:schemeClr val="tx1"/>
          </a:solidFill>
          <a:latin typeface="+mj-lt"/>
          <a:ea typeface="+mj-ea"/>
          <a:cs typeface="+mj-cs"/>
        </a:defRPr>
      </a:lvl1pPr>
      <a:lvl2pPr algn="l" defTabSz="896938" rtl="0" eaLnBrk="0" fontAlgn="base" hangingPunct="0">
        <a:lnSpc>
          <a:spcPct val="95000"/>
        </a:lnSpc>
        <a:spcBef>
          <a:spcPct val="0"/>
        </a:spcBef>
        <a:spcAft>
          <a:spcPct val="0"/>
        </a:spcAft>
        <a:defRPr sz="2600" b="1">
          <a:solidFill>
            <a:schemeClr val="tx1"/>
          </a:solidFill>
          <a:latin typeface="BMWTypeRegular" pitchFamily="34" charset="0"/>
        </a:defRPr>
      </a:lvl2pPr>
      <a:lvl3pPr algn="l" defTabSz="896938" rtl="0" eaLnBrk="0" fontAlgn="base" hangingPunct="0">
        <a:lnSpc>
          <a:spcPct val="95000"/>
        </a:lnSpc>
        <a:spcBef>
          <a:spcPct val="0"/>
        </a:spcBef>
        <a:spcAft>
          <a:spcPct val="0"/>
        </a:spcAft>
        <a:defRPr sz="2600" b="1">
          <a:solidFill>
            <a:schemeClr val="tx1"/>
          </a:solidFill>
          <a:latin typeface="BMWTypeRegular" pitchFamily="34" charset="0"/>
        </a:defRPr>
      </a:lvl3pPr>
      <a:lvl4pPr algn="l" defTabSz="896938" rtl="0" eaLnBrk="0" fontAlgn="base" hangingPunct="0">
        <a:lnSpc>
          <a:spcPct val="95000"/>
        </a:lnSpc>
        <a:spcBef>
          <a:spcPct val="0"/>
        </a:spcBef>
        <a:spcAft>
          <a:spcPct val="0"/>
        </a:spcAft>
        <a:defRPr sz="2600" b="1">
          <a:solidFill>
            <a:schemeClr val="tx1"/>
          </a:solidFill>
          <a:latin typeface="BMWTypeRegular" pitchFamily="34" charset="0"/>
        </a:defRPr>
      </a:lvl4pPr>
      <a:lvl5pPr algn="l" defTabSz="896938" rtl="0" eaLnBrk="0" fontAlgn="base" hangingPunct="0">
        <a:lnSpc>
          <a:spcPct val="95000"/>
        </a:lnSpc>
        <a:spcBef>
          <a:spcPct val="0"/>
        </a:spcBef>
        <a:spcAft>
          <a:spcPct val="0"/>
        </a:spcAft>
        <a:defRPr sz="2600" b="1">
          <a:solidFill>
            <a:schemeClr val="tx1"/>
          </a:solidFill>
          <a:latin typeface="BMWTypeRegular" pitchFamily="34" charset="0"/>
        </a:defRPr>
      </a:lvl5pPr>
      <a:lvl6pPr marL="457200" algn="l" defTabSz="896938" rtl="0" fontAlgn="base">
        <a:lnSpc>
          <a:spcPct val="95000"/>
        </a:lnSpc>
        <a:spcBef>
          <a:spcPct val="0"/>
        </a:spcBef>
        <a:spcAft>
          <a:spcPct val="0"/>
        </a:spcAft>
        <a:defRPr sz="2600" b="1">
          <a:solidFill>
            <a:schemeClr val="tx1"/>
          </a:solidFill>
          <a:latin typeface="BMWTypeRegular" pitchFamily="34" charset="0"/>
        </a:defRPr>
      </a:lvl6pPr>
      <a:lvl7pPr marL="914400" algn="l" defTabSz="896938" rtl="0" fontAlgn="base">
        <a:lnSpc>
          <a:spcPct val="95000"/>
        </a:lnSpc>
        <a:spcBef>
          <a:spcPct val="0"/>
        </a:spcBef>
        <a:spcAft>
          <a:spcPct val="0"/>
        </a:spcAft>
        <a:defRPr sz="2600" b="1">
          <a:solidFill>
            <a:schemeClr val="tx1"/>
          </a:solidFill>
          <a:latin typeface="BMWTypeRegular" pitchFamily="34" charset="0"/>
        </a:defRPr>
      </a:lvl7pPr>
      <a:lvl8pPr marL="1371600" algn="l" defTabSz="896938" rtl="0" fontAlgn="base">
        <a:lnSpc>
          <a:spcPct val="95000"/>
        </a:lnSpc>
        <a:spcBef>
          <a:spcPct val="0"/>
        </a:spcBef>
        <a:spcAft>
          <a:spcPct val="0"/>
        </a:spcAft>
        <a:defRPr sz="2600" b="1">
          <a:solidFill>
            <a:schemeClr val="tx1"/>
          </a:solidFill>
          <a:latin typeface="BMWTypeRegular" pitchFamily="34" charset="0"/>
        </a:defRPr>
      </a:lvl8pPr>
      <a:lvl9pPr marL="1828800" algn="l" defTabSz="896938" rtl="0" fontAlgn="base">
        <a:lnSpc>
          <a:spcPct val="95000"/>
        </a:lnSpc>
        <a:spcBef>
          <a:spcPct val="0"/>
        </a:spcBef>
        <a:spcAft>
          <a:spcPct val="0"/>
        </a:spcAft>
        <a:defRPr sz="2600" b="1">
          <a:solidFill>
            <a:schemeClr val="tx1"/>
          </a:solidFill>
          <a:latin typeface="BMWTypeRegular" pitchFamily="34" charset="0"/>
        </a:defRPr>
      </a:lvl9pPr>
    </p:titleStyle>
    <p:bodyStyle>
      <a:lvl1pPr marL="342900" indent="-342900" algn="l" defTabSz="917575" rtl="0" eaLnBrk="0" fontAlgn="base" hangingPunct="0">
        <a:lnSpc>
          <a:spcPct val="95000"/>
        </a:lnSpc>
        <a:spcBef>
          <a:spcPct val="0"/>
        </a:spcBef>
        <a:spcAft>
          <a:spcPct val="0"/>
        </a:spcAft>
        <a:buChar char="•"/>
        <a:defRPr sz="2200">
          <a:solidFill>
            <a:schemeClr val="tx1"/>
          </a:solidFill>
          <a:latin typeface="+mn-lt"/>
          <a:ea typeface="+mn-ea"/>
          <a:cs typeface="+mn-cs"/>
        </a:defRPr>
      </a:lvl1pPr>
      <a:lvl2pPr marL="161925" indent="295275" algn="l" defTabSz="917575" rtl="0" eaLnBrk="0" fontAlgn="base" hangingPunct="0">
        <a:lnSpc>
          <a:spcPct val="95000"/>
        </a:lnSpc>
        <a:spcBef>
          <a:spcPct val="0"/>
        </a:spcBef>
        <a:spcAft>
          <a:spcPct val="0"/>
        </a:spcAft>
        <a:buChar char="–"/>
        <a:defRPr sz="2200">
          <a:solidFill>
            <a:schemeClr val="tx1"/>
          </a:solidFill>
          <a:latin typeface="+mn-lt"/>
        </a:defRPr>
      </a:lvl2pPr>
      <a:lvl3pPr marL="323850" indent="590550" algn="l" defTabSz="917575" rtl="0" eaLnBrk="0" fontAlgn="base" hangingPunct="0">
        <a:lnSpc>
          <a:spcPct val="95000"/>
        </a:lnSpc>
        <a:spcBef>
          <a:spcPct val="0"/>
        </a:spcBef>
        <a:spcAft>
          <a:spcPct val="0"/>
        </a:spcAft>
        <a:buChar char="•"/>
        <a:defRPr sz="2200">
          <a:solidFill>
            <a:schemeClr val="tx1"/>
          </a:solidFill>
          <a:latin typeface="+mn-lt"/>
        </a:defRPr>
      </a:lvl3pPr>
      <a:lvl4pPr marL="485775" indent="885825" algn="l" defTabSz="917575" rtl="0" eaLnBrk="0" fontAlgn="base" hangingPunct="0">
        <a:lnSpc>
          <a:spcPct val="95000"/>
        </a:lnSpc>
        <a:spcBef>
          <a:spcPct val="0"/>
        </a:spcBef>
        <a:spcAft>
          <a:spcPct val="0"/>
        </a:spcAft>
        <a:buChar char="–"/>
        <a:defRPr sz="2200">
          <a:solidFill>
            <a:schemeClr val="tx1"/>
          </a:solidFill>
          <a:latin typeface="+mn-lt"/>
        </a:defRPr>
      </a:lvl4pPr>
      <a:lvl5pPr marL="647700" indent="1181100" algn="l" defTabSz="917575" rtl="0" eaLnBrk="0" fontAlgn="base" hangingPunct="0">
        <a:lnSpc>
          <a:spcPct val="95000"/>
        </a:lnSpc>
        <a:spcBef>
          <a:spcPct val="0"/>
        </a:spcBef>
        <a:spcAft>
          <a:spcPct val="0"/>
        </a:spcAft>
        <a:buChar char="»"/>
        <a:defRPr sz="2200">
          <a:solidFill>
            <a:schemeClr val="tx1"/>
          </a:solidFill>
          <a:latin typeface="+mn-lt"/>
        </a:defRPr>
      </a:lvl5pPr>
      <a:lvl6pPr marL="1104900" indent="1181100" algn="l" defTabSz="917575" rtl="0" fontAlgn="base">
        <a:lnSpc>
          <a:spcPct val="95000"/>
        </a:lnSpc>
        <a:spcBef>
          <a:spcPct val="0"/>
        </a:spcBef>
        <a:spcAft>
          <a:spcPct val="0"/>
        </a:spcAft>
        <a:defRPr sz="2200">
          <a:solidFill>
            <a:schemeClr val="tx1"/>
          </a:solidFill>
          <a:latin typeface="+mn-lt"/>
        </a:defRPr>
      </a:lvl6pPr>
      <a:lvl7pPr marL="1562100" indent="1181100" algn="l" defTabSz="917575" rtl="0" fontAlgn="base">
        <a:lnSpc>
          <a:spcPct val="95000"/>
        </a:lnSpc>
        <a:spcBef>
          <a:spcPct val="0"/>
        </a:spcBef>
        <a:spcAft>
          <a:spcPct val="0"/>
        </a:spcAft>
        <a:defRPr sz="2200">
          <a:solidFill>
            <a:schemeClr val="tx1"/>
          </a:solidFill>
          <a:latin typeface="+mn-lt"/>
        </a:defRPr>
      </a:lvl7pPr>
      <a:lvl8pPr marL="2019300" indent="1181100" algn="l" defTabSz="917575" rtl="0" fontAlgn="base">
        <a:lnSpc>
          <a:spcPct val="95000"/>
        </a:lnSpc>
        <a:spcBef>
          <a:spcPct val="0"/>
        </a:spcBef>
        <a:spcAft>
          <a:spcPct val="0"/>
        </a:spcAft>
        <a:defRPr sz="2200">
          <a:solidFill>
            <a:schemeClr val="tx1"/>
          </a:solidFill>
          <a:latin typeface="+mn-lt"/>
        </a:defRPr>
      </a:lvl8pPr>
      <a:lvl9pPr marL="2476500" indent="1181100" algn="l" defTabSz="917575" rtl="0" fontAlgn="base">
        <a:lnSpc>
          <a:spcPct val="95000"/>
        </a:lnSpc>
        <a:spcBef>
          <a:spcPct val="0"/>
        </a:spcBef>
        <a:spcAft>
          <a:spcPct val="0"/>
        </a:spcAft>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2.jpeg"/><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png"/></Relationships>
</file>

<file path=ppt/slides/_rels/slide16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71.png"/><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17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77.emf"/><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90.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 Id="rId4" Type="http://schemas.openxmlformats.org/officeDocument/2006/relationships/image" Target="../media/image213.png"/></Relationships>
</file>

<file path=ppt/slides/_rels/slide209.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7.xml"/><Relationship Id="rId4" Type="http://schemas.openxmlformats.org/officeDocument/2006/relationships/image" Target="../media/image230.png"/></Relationships>
</file>

<file path=ppt/slides/_rels/slide225.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download_6series_convertible_01"/>
          <p:cNvPicPr>
            <a:picLocks noChangeAspect="1" noChangeArrowheads="1"/>
          </p:cNvPicPr>
          <p:nvPr/>
        </p:nvPicPr>
        <p:blipFill>
          <a:blip r:embed="rId2"/>
          <a:srcRect t="-206"/>
          <a:stretch>
            <a:fillRect/>
          </a:stretch>
        </p:blipFill>
        <p:spPr bwMode="auto">
          <a:xfrm>
            <a:off x="1335088" y="-9525"/>
            <a:ext cx="7808912" cy="5000625"/>
          </a:xfrm>
          <a:prstGeom prst="rect">
            <a:avLst/>
          </a:prstGeom>
          <a:noFill/>
          <a:ln w="9525">
            <a:noFill/>
            <a:miter lim="800000"/>
            <a:headEnd/>
            <a:tailEnd/>
          </a:ln>
        </p:spPr>
      </p:pic>
      <p:sp>
        <p:nvSpPr>
          <p:cNvPr id="15362" name="Rectangle 2"/>
          <p:cNvSpPr>
            <a:spLocks noGrp="1" noChangeArrowheads="1"/>
          </p:cNvSpPr>
          <p:nvPr>
            <p:ph type="ctrTitle" idx="4294967295"/>
          </p:nvPr>
        </p:nvSpPr>
        <p:spPr bwMode="auto">
          <a:xfrm>
            <a:off x="1295400" y="98425"/>
            <a:ext cx="7772400" cy="1470025"/>
          </a:xfrm>
          <a:prstGeom prst="rect">
            <a:avLst/>
          </a:prstGeom>
          <a:noFill/>
          <a:ln>
            <a:miter lim="800000"/>
            <a:headEnd/>
            <a:tailEnd/>
          </a:ln>
        </p:spPr>
        <p:txBody>
          <a:bodyPr/>
          <a:lstStyle/>
          <a:p>
            <a:pPr eaLnBrk="1" hangingPunct="1"/>
            <a:r>
              <a:rPr lang="de-DE" altLang="zh-CN" smtClean="0">
                <a:ea typeface="宋体" pitchFamily="2" charset="-122"/>
              </a:rPr>
              <a:t>BMW </a:t>
            </a:r>
            <a:r>
              <a:rPr lang="zh-CN" altLang="de-DE" smtClean="0">
                <a:latin typeface="汉仪大黑简" pitchFamily="49" charset="-122"/>
                <a:ea typeface="汉仪大黑简" pitchFamily="49" charset="-122"/>
              </a:rPr>
              <a:t>中国</a:t>
            </a:r>
            <a:r>
              <a:rPr lang="de-DE" altLang="zh-CN" smtClean="0">
                <a:latin typeface="汉仪大黑简" pitchFamily="49" charset="-122"/>
                <a:ea typeface="宋体" pitchFamily="2" charset="-122"/>
              </a:rPr>
              <a:t>.</a:t>
            </a:r>
            <a:r>
              <a:rPr lang="de-DE" altLang="zh-CN" smtClean="0">
                <a:ea typeface="宋体" pitchFamily="2" charset="-122"/>
              </a:rPr>
              <a:t/>
            </a:r>
            <a:br>
              <a:rPr lang="de-DE" altLang="zh-CN" smtClean="0">
                <a:ea typeface="宋体" pitchFamily="2" charset="-122"/>
              </a:rPr>
            </a:br>
            <a:r>
              <a:rPr lang="de-DE" altLang="zh-CN" smtClean="0">
                <a:solidFill>
                  <a:schemeClr val="bg2"/>
                </a:solidFill>
                <a:ea typeface="宋体" pitchFamily="2" charset="-122"/>
              </a:rPr>
              <a:t>DMS </a:t>
            </a:r>
            <a:r>
              <a:rPr lang="zh-CN" altLang="de-DE" smtClean="0">
                <a:solidFill>
                  <a:schemeClr val="bg2"/>
                </a:solidFill>
                <a:latin typeface="汉仪大黑简" pitchFamily="49" charset="-122"/>
                <a:ea typeface="汉仪大黑简" pitchFamily="49" charset="-122"/>
              </a:rPr>
              <a:t>培训</a:t>
            </a:r>
            <a:r>
              <a:rPr lang="de-DE" altLang="zh-CN" smtClean="0">
                <a:solidFill>
                  <a:schemeClr val="bg2"/>
                </a:solidFill>
                <a:latin typeface="汉仪大黑简" pitchFamily="49" charset="-122"/>
                <a:ea typeface="宋体" pitchFamily="2" charset="-122"/>
              </a:rPr>
              <a:t>.</a:t>
            </a:r>
            <a:r>
              <a:rPr lang="de-DE" altLang="zh-CN" smtClean="0">
                <a:solidFill>
                  <a:schemeClr val="bg2"/>
                </a:solidFill>
                <a:ea typeface="宋体" pitchFamily="2" charset="-122"/>
              </a:rPr>
              <a:t/>
            </a:r>
            <a:br>
              <a:rPr lang="de-DE" altLang="zh-CN" smtClean="0">
                <a:solidFill>
                  <a:schemeClr val="bg2"/>
                </a:solidFill>
                <a:ea typeface="宋体" pitchFamily="2" charset="-122"/>
              </a:rPr>
            </a:br>
            <a:r>
              <a:rPr lang="zh-CN" altLang="de-DE" smtClean="0">
                <a:solidFill>
                  <a:schemeClr val="bg2"/>
                </a:solidFill>
                <a:ea typeface="汉仪大黑简" pitchFamily="49" charset="-122"/>
              </a:rPr>
              <a:t>销售和市场营销模</a:t>
            </a:r>
            <a:r>
              <a:rPr lang="zh-CN" altLang="de-DE" smtClean="0">
                <a:solidFill>
                  <a:schemeClr val="bg2"/>
                </a:solidFill>
                <a:latin typeface="汉仪大黑简" pitchFamily="49" charset="-122"/>
                <a:ea typeface="汉仪大黑简" pitchFamily="49" charset="-122"/>
              </a:rPr>
              <a:t>块</a:t>
            </a:r>
            <a:r>
              <a:rPr lang="de-DE" altLang="zh-CN" smtClean="0">
                <a:solidFill>
                  <a:schemeClr val="bg2"/>
                </a:solidFill>
                <a:latin typeface="汉仪大黑简" pitchFamily="49" charset="-122"/>
                <a:ea typeface="宋体" pitchFamily="2" charset="-122"/>
              </a:rPr>
              <a: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销售和市场营销模块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概要</a:t>
            </a:r>
            <a:r>
              <a:rPr lang="de-DE" altLang="zh-CN" smtClean="0">
                <a:solidFill>
                  <a:schemeClr val="bg2"/>
                </a:solidFill>
                <a:latin typeface="汉仪大黑简" pitchFamily="49" charset="-122"/>
                <a:ea typeface="汉仪大黑简" pitchFamily="49" charset="-122"/>
              </a:rPr>
              <a:t>_</a:t>
            </a:r>
            <a:r>
              <a:rPr lang="zh-CN" altLang="de-DE" smtClean="0">
                <a:solidFill>
                  <a:schemeClr val="bg2"/>
                </a:solidFill>
                <a:latin typeface="汉仪大黑简" pitchFamily="49" charset="-122"/>
                <a:ea typeface="汉仪大黑简" pitchFamily="49" charset="-122"/>
              </a:rPr>
              <a:t>系统登录及设定</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en-US" smtClean="0">
                <a:solidFill>
                  <a:schemeClr val="bg2"/>
                </a:solidFill>
                <a:latin typeface="汉仪大黑简" pitchFamily="49" charset="-122"/>
                <a:ea typeface="汉仪大黑简" pitchFamily="49" charset="-122"/>
              </a:rPr>
              <a:t>重置被锁密码</a:t>
            </a:r>
            <a:r>
              <a:rPr lang="en-US" altLang="zh-CN"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a:t>
            </a:r>
          </a:p>
        </p:txBody>
      </p:sp>
      <p:sp>
        <p:nvSpPr>
          <p:cNvPr id="24578" name="Text Box 3"/>
          <p:cNvSpPr txBox="1">
            <a:spLocks noChangeArrowheads="1"/>
          </p:cNvSpPr>
          <p:nvPr/>
        </p:nvSpPr>
        <p:spPr bwMode="auto">
          <a:xfrm>
            <a:off x="7562850" y="6551613"/>
            <a:ext cx="1371600"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1.3.4</a:t>
            </a:r>
            <a:r>
              <a:rPr lang="zh-CN" altLang="en-US" sz="1200">
                <a:latin typeface="汉仪大黑简" pitchFamily="49" charset="-122"/>
              </a:rPr>
              <a:t>章节</a:t>
            </a:r>
          </a:p>
        </p:txBody>
      </p:sp>
      <p:sp>
        <p:nvSpPr>
          <p:cNvPr id="24579" name="Rectangle 3"/>
          <p:cNvSpPr>
            <a:spLocks noChangeArrowheads="1"/>
          </p:cNvSpPr>
          <p:nvPr/>
        </p:nvSpPr>
        <p:spPr bwMode="auto">
          <a:xfrm>
            <a:off x="1187450" y="1651000"/>
            <a:ext cx="7662863" cy="3851275"/>
          </a:xfrm>
          <a:prstGeom prst="rect">
            <a:avLst/>
          </a:prstGeom>
          <a:noFill/>
          <a:ln w="12700">
            <a:noFill/>
            <a:miter lim="800000"/>
            <a:headEnd/>
            <a:tailEnd/>
          </a:ln>
        </p:spPr>
        <p:txBody>
          <a:bodyPr lIns="0" tIns="0" rIns="0" bIns="0"/>
          <a:lstStyle/>
          <a:p>
            <a:pPr marL="266700" indent="-266700" defTabSz="917575">
              <a:lnSpc>
                <a:spcPct val="95000"/>
              </a:lnSpc>
            </a:pPr>
            <a:r>
              <a:rPr lang="de-DE" altLang="zh-CN" sz="2200">
                <a:latin typeface="汉仪大黑简" pitchFamily="49" charset="-122"/>
              </a:rPr>
              <a:t>    </a:t>
            </a:r>
            <a:r>
              <a:rPr lang="zh-CN" altLang="de-DE" sz="2200" b="1">
                <a:latin typeface="汉仪大黑简" pitchFamily="49" charset="-122"/>
              </a:rPr>
              <a:t>流程</a:t>
            </a:r>
            <a:r>
              <a:rPr lang="de-DE" altLang="zh-CN" sz="2200" b="1">
                <a:latin typeface="汉仪大黑简" pitchFamily="49" charset="-122"/>
              </a:rPr>
              <a:t>&amp;</a:t>
            </a:r>
            <a:r>
              <a:rPr lang="zh-CN" altLang="de-DE" sz="2200" b="1">
                <a:latin typeface="汉仪大黑简" pitchFamily="49" charset="-122"/>
              </a:rPr>
              <a:t>定义</a:t>
            </a:r>
            <a:r>
              <a:rPr lang="de-DE" altLang="zh-CN" sz="2200" b="1">
                <a:latin typeface="汉仪大黑简" pitchFamily="49" charset="-122"/>
              </a:rPr>
              <a:t>:</a:t>
            </a:r>
          </a:p>
          <a:p>
            <a:pPr marL="266700" indent="-266700" defTabSz="917575">
              <a:lnSpc>
                <a:spcPct val="95000"/>
              </a:lnSpc>
            </a:pPr>
            <a:endParaRPr lang="de-DE" altLang="zh-CN" sz="2200" b="1">
              <a:latin typeface="汉仪大黑简" pitchFamily="49" charset="-122"/>
            </a:endParaRPr>
          </a:p>
          <a:p>
            <a:pPr marL="266700" indent="-266700" defTabSz="917575">
              <a:lnSpc>
                <a:spcPct val="95000"/>
              </a:lnSpc>
            </a:pPr>
            <a:r>
              <a:rPr lang="de-DE" altLang="zh-CN" sz="2200">
                <a:latin typeface="汉仪大黑简" pitchFamily="49" charset="-122"/>
              </a:rPr>
              <a:t>	1) </a:t>
            </a:r>
            <a:r>
              <a:rPr lang="zh-CN" altLang="de-DE" sz="2200">
                <a:latin typeface="汉仪大黑简" pitchFamily="49" charset="-122"/>
              </a:rPr>
              <a:t>密码丢失或者密码被锁人需要重置密码</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latin typeface="汉仪大黑简" pitchFamily="49" charset="-122"/>
              </a:rPr>
              <a:t>	2) </a:t>
            </a:r>
            <a:r>
              <a:rPr lang="zh-CN" altLang="de-DE" sz="2200">
                <a:latin typeface="汉仪大黑简" pitchFamily="49" charset="-122"/>
              </a:rPr>
              <a:t>至少</a:t>
            </a:r>
            <a:r>
              <a:rPr lang="de-DE" altLang="zh-CN" sz="2200">
                <a:latin typeface="汉仪大黑简" pitchFamily="49" charset="-122"/>
              </a:rPr>
              <a:t>2</a:t>
            </a:r>
            <a:r>
              <a:rPr lang="zh-CN" altLang="de-DE" sz="2200">
                <a:latin typeface="汉仪大黑简" pitchFamily="49" charset="-122"/>
              </a:rPr>
              <a:t>个与密码丢失人同部门的人做为密码重置人和批准人，加上</a:t>
            </a:r>
            <a:r>
              <a:rPr lang="de-DE" altLang="zh-CN" sz="2200">
                <a:latin typeface="汉仪大黑简" pitchFamily="49" charset="-122"/>
              </a:rPr>
              <a:t>IT</a:t>
            </a:r>
            <a:r>
              <a:rPr lang="zh-CN" altLang="de-DE" sz="2200">
                <a:latin typeface="汉仪大黑简" pitchFamily="49" charset="-122"/>
              </a:rPr>
              <a:t>经理可以一起为密码丢失人重置密码</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latin typeface="汉仪大黑简" pitchFamily="49" charset="-122"/>
              </a:rPr>
              <a:t>	3) </a:t>
            </a:r>
            <a:r>
              <a:rPr lang="zh-CN" altLang="de-DE" sz="2200">
                <a:latin typeface="汉仪大黑简" pitchFamily="49" charset="-122"/>
              </a:rPr>
              <a:t>系统有密码重置记录</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latin typeface="汉仪大黑简" pitchFamily="49" charset="-122"/>
              </a:rPr>
              <a:t>	4) </a:t>
            </a:r>
            <a:r>
              <a:rPr lang="zh-CN" altLang="de-DE" sz="2200">
                <a:latin typeface="汉仪大黑简" pitchFamily="49" charset="-122"/>
              </a:rPr>
              <a:t>以</a:t>
            </a:r>
            <a:r>
              <a:rPr lang="de-DE" altLang="zh-CN" sz="2200">
                <a:latin typeface="汉仪大黑简" pitchFamily="49" charset="-122"/>
              </a:rPr>
              <a:t>MG</a:t>
            </a:r>
            <a:r>
              <a:rPr lang="zh-CN" altLang="de-DE" sz="2200">
                <a:latin typeface="汉仪大黑简" pitchFamily="49" charset="-122"/>
              </a:rPr>
              <a:t>开头的账户，</a:t>
            </a:r>
            <a:r>
              <a:rPr lang="de-DE" altLang="zh-CN" sz="2200">
                <a:latin typeface="汉仪大黑简" pitchFamily="49" charset="-122"/>
              </a:rPr>
              <a:t>MG******,</a:t>
            </a:r>
            <a:r>
              <a:rPr lang="zh-CN" altLang="de-DE" sz="2200">
                <a:latin typeface="汉仪大黑简" pitchFamily="49" charset="-122"/>
              </a:rPr>
              <a:t>需要提交单子来重置</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800" smtClean="0">
                <a:solidFill>
                  <a:schemeClr val="hlink"/>
                </a:solidFill>
                <a:latin typeface="汉仪大黑简" pitchFamily="49" charset="-122"/>
                <a:ea typeface="汉仪大黑简" pitchFamily="49" charset="-122"/>
              </a:rPr>
              <a:t>0</a:t>
            </a:r>
            <a:r>
              <a:rPr lang="de-DE" altLang="zh-CN" smtClean="0">
                <a:solidFill>
                  <a:schemeClr val="bg2"/>
                </a:solidFill>
                <a:latin typeface="汉仪大黑简" pitchFamily="49" charset="-122"/>
                <a:ea typeface="汉仪大黑简" pitchFamily="49" charset="-122"/>
              </a:rPr>
              <a:t>4 &lt;</a:t>
            </a:r>
            <a:r>
              <a:rPr lang="zh-CN" altLang="en-US" smtClean="0">
                <a:solidFill>
                  <a:schemeClr val="bg2"/>
                </a:solidFill>
                <a:latin typeface="汉仪大黑简" pitchFamily="49" charset="-122"/>
                <a:ea typeface="汉仪大黑简" pitchFamily="49" charset="-122"/>
              </a:rPr>
              <a:t>获取坐店销售的合格潜在客户信息</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流程介绍</a:t>
            </a:r>
            <a:r>
              <a:rPr lang="de-DE" altLang="zh-CN" smtClean="0">
                <a:solidFill>
                  <a:schemeClr val="bg2"/>
                </a:solidFill>
                <a:latin typeface="汉仪大黑简" pitchFamily="49" charset="-122"/>
                <a:ea typeface="汉仪大黑简" pitchFamily="49" charset="-122"/>
              </a:rPr>
              <a:t>.</a:t>
            </a:r>
          </a:p>
        </p:txBody>
      </p:sp>
      <p:sp>
        <p:nvSpPr>
          <p:cNvPr id="115714" name="Text Box 7"/>
          <p:cNvSpPr txBox="1">
            <a:spLocks noChangeArrowheads="1"/>
          </p:cNvSpPr>
          <p:nvPr/>
        </p:nvSpPr>
        <p:spPr bwMode="auto">
          <a:xfrm>
            <a:off x="7346950" y="6551613"/>
            <a:ext cx="14970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参见销售手册</a:t>
            </a:r>
            <a:r>
              <a:rPr lang="en-US" altLang="zh-CN" sz="1200" b="1">
                <a:latin typeface="汉仪大黑简" pitchFamily="49" charset="-122"/>
              </a:rPr>
              <a:t>3.1</a:t>
            </a:r>
            <a:r>
              <a:rPr lang="zh-CN" altLang="en-US" sz="1200">
                <a:latin typeface="汉仪大黑简" pitchFamily="49" charset="-122"/>
              </a:rPr>
              <a:t>章节</a:t>
            </a:r>
          </a:p>
        </p:txBody>
      </p:sp>
      <p:pic>
        <p:nvPicPr>
          <p:cNvPr id="115715" name="Picture 12"/>
          <p:cNvPicPr>
            <a:picLocks noChangeAspect="1" noChangeArrowheads="1"/>
          </p:cNvPicPr>
          <p:nvPr/>
        </p:nvPicPr>
        <p:blipFill>
          <a:blip r:embed="rId2"/>
          <a:srcRect/>
          <a:stretch>
            <a:fillRect/>
          </a:stretch>
        </p:blipFill>
        <p:spPr bwMode="auto">
          <a:xfrm>
            <a:off x="1174750" y="1339850"/>
            <a:ext cx="7508875" cy="51276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en-US" smtClean="0">
                <a:solidFill>
                  <a:schemeClr val="bg2"/>
                </a:solidFill>
                <a:latin typeface="汉仪大黑简" pitchFamily="49" charset="-122"/>
                <a:ea typeface="汉仪大黑简" pitchFamily="49" charset="-122"/>
              </a:rPr>
              <a:t>获取坐店销售的合格潜在客户信息</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endParaRPr lang="de-DE" altLang="zh-CN" smtClean="0">
              <a:solidFill>
                <a:schemeClr val="bg2"/>
              </a:solidFill>
              <a:latin typeface="汉仪大黑简" pitchFamily="49" charset="-122"/>
              <a:ea typeface="汉仪大黑简" pitchFamily="49" charset="-122"/>
            </a:endParaRPr>
          </a:p>
        </p:txBody>
      </p:sp>
      <p:sp>
        <p:nvSpPr>
          <p:cNvPr id="116738" name="Text Box 5"/>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a:t>
            </a:r>
            <a:r>
              <a:rPr lang="zh-CN" altLang="en-US" sz="1200">
                <a:latin typeface="汉仪大黑简" pitchFamily="49" charset="-122"/>
              </a:rPr>
              <a:t>章节</a:t>
            </a:r>
          </a:p>
        </p:txBody>
      </p:sp>
      <p:sp>
        <p:nvSpPr>
          <p:cNvPr id="116739" name="Rectangle 3"/>
          <p:cNvSpPr>
            <a:spLocks noChangeArrowheads="1"/>
          </p:cNvSpPr>
          <p:nvPr/>
        </p:nvSpPr>
        <p:spPr bwMode="auto">
          <a:xfrm>
            <a:off x="1335088" y="1552575"/>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en-US" sz="2200">
                <a:latin typeface="汉仪大黑简" pitchFamily="49" charset="-122"/>
              </a:rPr>
              <a:t>过滤售后服务获得的潜在客户并分配给销售顾问 </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en-US" sz="2200">
                <a:latin typeface="汉仪大黑简" pitchFamily="49" charset="-122"/>
              </a:rPr>
              <a:t>记录潜在客户信息 </a:t>
            </a: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en-US" sz="2200">
                <a:latin typeface="汉仪大黑简" pitchFamily="49" charset="-122"/>
              </a:rPr>
              <a:t>跟踪联系分配给自己的潜在客户 </a:t>
            </a:r>
            <a:endParaRPr lang="zh-CN" altLang="de-DE"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通过客户创建日期和</a:t>
            </a:r>
            <a:r>
              <a:rPr lang="en-US" altLang="zh-CN" sz="2200">
                <a:latin typeface="汉仪大黑简" pitchFamily="49" charset="-122"/>
              </a:rPr>
              <a:t>&lt;</a:t>
            </a:r>
            <a:r>
              <a:rPr lang="zh-CN" altLang="en-US" sz="2200">
                <a:latin typeface="汉仪大黑简" pitchFamily="49" charset="-122"/>
              </a:rPr>
              <a:t>客户拜访展厅</a:t>
            </a:r>
            <a:r>
              <a:rPr lang="en-US" altLang="zh-CN" sz="2200">
                <a:latin typeface="汉仪大黑简" pitchFamily="49" charset="-122"/>
              </a:rPr>
              <a:t>&gt;/&lt;</a:t>
            </a:r>
            <a:r>
              <a:rPr lang="zh-CN" altLang="en-US" sz="2200">
                <a:latin typeface="汉仪大黑简" pitchFamily="49" charset="-122"/>
              </a:rPr>
              <a:t>客户通过电话</a:t>
            </a:r>
            <a:r>
              <a:rPr lang="en-US" altLang="zh-CN" sz="2200">
                <a:latin typeface="汉仪大黑简" pitchFamily="49" charset="-122"/>
              </a:rPr>
              <a:t>/</a:t>
            </a:r>
            <a:r>
              <a:rPr lang="zh-CN" altLang="en-US" sz="2200">
                <a:latin typeface="汉仪大黑简" pitchFamily="49" charset="-122"/>
              </a:rPr>
              <a:t>传真</a:t>
            </a:r>
            <a:r>
              <a:rPr lang="en-US" altLang="zh-CN" sz="2200">
                <a:latin typeface="汉仪大黑简" pitchFamily="49" charset="-122"/>
              </a:rPr>
              <a:t>/</a:t>
            </a:r>
            <a:r>
              <a:rPr lang="zh-CN" altLang="en-US" sz="2200">
                <a:latin typeface="汉仪大黑简" pitchFamily="49" charset="-122"/>
              </a:rPr>
              <a:t>邮件联系经销商</a:t>
            </a:r>
            <a:r>
              <a:rPr lang="en-US" altLang="zh-CN" sz="2200">
                <a:latin typeface="汉仪大黑简" pitchFamily="49" charset="-122"/>
              </a:rPr>
              <a:t>&gt;</a:t>
            </a:r>
            <a:r>
              <a:rPr lang="zh-CN" altLang="en-US" sz="2200">
                <a:latin typeface="汉仪大黑简" pitchFamily="49" charset="-122"/>
              </a:rPr>
              <a:t>等来查询满足条件的客户</a:t>
            </a:r>
            <a:r>
              <a:rPr lang="en-US" altLang="zh-CN" sz="2200">
                <a:latin typeface="汉仪大黑简" pitchFamily="49" charset="-122"/>
              </a:rPr>
              <a:t> </a:t>
            </a:r>
          </a:p>
          <a:p>
            <a:pPr marL="266700" indent="-266700" defTabSz="917575">
              <a:lnSpc>
                <a:spcPct val="95000"/>
              </a:lnSpc>
            </a:pPr>
            <a:endParaRPr lang="en-US"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en-US" sz="2200">
                <a:latin typeface="汉仪大黑简" pitchFamily="49" charset="-122"/>
              </a:rPr>
              <a:t>联系结果及跟踪计划 </a:t>
            </a:r>
            <a:endParaRPr lang="zh-CN" altLang="de-DE" sz="2200">
              <a:latin typeface="汉仪大黑简" pitchFamily="49" charset="-122"/>
            </a:endParaRPr>
          </a:p>
          <a:p>
            <a:pPr marL="266700" indent="-266700" defTabSz="917575">
              <a:lnSpc>
                <a:spcPct val="95000"/>
              </a:lnSpc>
            </a:pPr>
            <a:endParaRPr lang="de-DE"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en-US" smtClean="0">
                <a:solidFill>
                  <a:schemeClr val="bg2"/>
                </a:solidFill>
                <a:latin typeface="汉仪大黑简" pitchFamily="49" charset="-122"/>
                <a:ea typeface="汉仪大黑简" pitchFamily="49" charset="-122"/>
              </a:rPr>
              <a:t>获取坐店销售的合格潜在客户信息</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endParaRPr lang="de-DE" altLang="zh-CN" smtClean="0">
              <a:solidFill>
                <a:schemeClr val="bg2"/>
              </a:solidFill>
              <a:latin typeface="汉仪大黑简" pitchFamily="49" charset="-122"/>
              <a:ea typeface="汉仪大黑简" pitchFamily="49" charset="-122"/>
            </a:endParaRPr>
          </a:p>
        </p:txBody>
      </p:sp>
      <p:sp>
        <p:nvSpPr>
          <p:cNvPr id="117762" name="Text Box 5"/>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3.3.1</a:t>
            </a:r>
            <a:r>
              <a:rPr lang="zh-CN" altLang="en-US" sz="1200">
                <a:latin typeface="汉仪大黑简" pitchFamily="49" charset="-122"/>
              </a:rPr>
              <a:t>章节</a:t>
            </a:r>
          </a:p>
        </p:txBody>
      </p:sp>
      <p:sp>
        <p:nvSpPr>
          <p:cNvPr id="117763"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zh-CN" altLang="de-DE" sz="2200">
                <a:latin typeface="汉仪大黑简" pitchFamily="49" charset="-122"/>
              </a:rPr>
              <a:t>确定过滤条件</a:t>
            </a:r>
            <a:r>
              <a:rPr lang="de-DE" altLang="zh-CN" sz="2200">
                <a:latin typeface="汉仪大黑简" pitchFamily="49" charset="-122"/>
              </a:rPr>
              <a:t>-&gt;</a:t>
            </a:r>
            <a:r>
              <a:rPr lang="zh-CN" altLang="de-DE" sz="2200">
                <a:latin typeface="汉仪大黑简" pitchFamily="49" charset="-122"/>
              </a:rPr>
              <a:t>过滤售后客户</a:t>
            </a:r>
            <a:r>
              <a:rPr lang="de-DE" altLang="zh-CN" sz="2200">
                <a:latin typeface="汉仪大黑简" pitchFamily="49" charset="-122"/>
              </a:rPr>
              <a:t>-&gt;</a:t>
            </a:r>
            <a:r>
              <a:rPr lang="zh-CN" altLang="de-DE" sz="2200">
                <a:latin typeface="汉仪大黑简" pitchFamily="49" charset="-122"/>
              </a:rPr>
              <a:t>确认接受</a:t>
            </a:r>
            <a:r>
              <a:rPr lang="de-DE" altLang="zh-CN" sz="2200">
                <a:latin typeface="汉仪大黑简" pitchFamily="49" charset="-122"/>
              </a:rPr>
              <a:t>/</a:t>
            </a:r>
            <a:r>
              <a:rPr lang="zh-CN" altLang="de-DE" sz="2200">
                <a:latin typeface="汉仪大黑简" pitchFamily="49" charset="-122"/>
              </a:rPr>
              <a:t>拒绝转化为</a:t>
            </a:r>
            <a:r>
              <a:rPr lang="de-DE" altLang="zh-CN" sz="2200">
                <a:latin typeface="汉仪大黑简" pitchFamily="49" charset="-122"/>
              </a:rPr>
              <a:t>-&gt;</a:t>
            </a:r>
            <a:r>
              <a:rPr lang="zh-CN" altLang="de-DE" sz="2200">
                <a:latin typeface="汉仪大黑简" pitchFamily="49" charset="-122"/>
              </a:rPr>
              <a:t>销售潜在客户</a:t>
            </a:r>
            <a:r>
              <a:rPr lang="de-DE" altLang="zh-CN" sz="2200">
                <a:latin typeface="汉仪大黑简" pitchFamily="49" charset="-122"/>
              </a:rPr>
              <a:t>-&gt;</a:t>
            </a:r>
            <a:r>
              <a:rPr lang="zh-CN" altLang="de-DE" sz="2200">
                <a:latin typeface="汉仪大黑简" pitchFamily="49" charset="-122"/>
              </a:rPr>
              <a:t>分配给销售顾问</a:t>
            </a:r>
            <a:endParaRPr lang="de-DE" altLang="zh-CN" sz="2200">
              <a:latin typeface="汉仪大黑简" pitchFamily="49" charset="-122"/>
            </a:endParaRPr>
          </a:p>
        </p:txBody>
      </p:sp>
      <p:grpSp>
        <p:nvGrpSpPr>
          <p:cNvPr id="117764" name="Group 11"/>
          <p:cNvGrpSpPr>
            <a:grpSpLocks/>
          </p:cNvGrpSpPr>
          <p:nvPr/>
        </p:nvGrpSpPr>
        <p:grpSpPr bwMode="auto">
          <a:xfrm>
            <a:off x="1681163" y="1924050"/>
            <a:ext cx="5719762" cy="4124325"/>
            <a:chOff x="1059" y="1212"/>
            <a:chExt cx="3603" cy="2598"/>
          </a:xfrm>
        </p:grpSpPr>
        <p:sp>
          <p:nvSpPr>
            <p:cNvPr id="117765" name="Rectangle 7" descr="SR01 login can see filter"/>
            <p:cNvSpPr>
              <a:spLocks noChangeArrowheads="1"/>
            </p:cNvSpPr>
            <p:nvPr/>
          </p:nvSpPr>
          <p:spPr bwMode="auto">
            <a:xfrm>
              <a:off x="1059" y="1212"/>
              <a:ext cx="3603" cy="2598"/>
            </a:xfrm>
            <a:prstGeom prst="rect">
              <a:avLst/>
            </a:prstGeom>
            <a:blipFill dpi="0" rotWithShape="1">
              <a:blip r:embed="rId2"/>
              <a:srcRect/>
              <a:stretch>
                <a:fillRect/>
              </a:stretch>
            </a:blipFill>
            <a:ln w="19050" algn="ctr">
              <a:noFill/>
              <a:miter lim="800000"/>
              <a:headEnd/>
              <a:tailEnd/>
            </a:ln>
          </p:spPr>
          <p:txBody>
            <a:bodyPr lIns="0" tIns="0" rIns="0" bIns="0" anchor="ctr">
              <a:spAutoFit/>
            </a:bodyPr>
            <a:lstStyle/>
            <a:p>
              <a:pPr>
                <a:lnSpc>
                  <a:spcPct val="95000"/>
                </a:lnSpc>
              </a:pPr>
              <a:endParaRPr lang="en-US"/>
            </a:p>
          </p:txBody>
        </p:sp>
        <p:sp>
          <p:nvSpPr>
            <p:cNvPr id="117766" name="Rectangle 9" descr="SR01 login can see filter-2"/>
            <p:cNvSpPr>
              <a:spLocks noChangeArrowheads="1"/>
            </p:cNvSpPr>
            <p:nvPr/>
          </p:nvSpPr>
          <p:spPr bwMode="auto">
            <a:xfrm>
              <a:off x="2582" y="2616"/>
              <a:ext cx="1853" cy="236"/>
            </a:xfrm>
            <a:prstGeom prst="rect">
              <a:avLst/>
            </a:prstGeom>
            <a:blipFill dpi="0" rotWithShape="1">
              <a:blip r:embed="rId3"/>
              <a:srcRect/>
              <a:stretch>
                <a:fillRect/>
              </a:stretch>
            </a:blipFill>
            <a:ln w="9525" algn="ctr">
              <a:noFill/>
              <a:miter lim="800000"/>
              <a:headEnd/>
              <a:tailEnd/>
            </a:ln>
          </p:spPr>
          <p:txBody>
            <a:bodyPr lIns="0" tIns="0" rIns="0" bIns="0" anchor="ctr">
              <a:spAutoFit/>
            </a:bodyPr>
            <a:lstStyle/>
            <a:p>
              <a:pPr>
                <a:lnSpc>
                  <a:spcPct val="95000"/>
                </a:lnSpc>
              </a:pPr>
              <a:endParaRPr lang="en-US"/>
            </a:p>
          </p:txBody>
        </p:sp>
        <p:sp>
          <p:nvSpPr>
            <p:cNvPr id="117767" name="Oval 10"/>
            <p:cNvSpPr>
              <a:spLocks noChangeArrowheads="1"/>
            </p:cNvSpPr>
            <p:nvPr/>
          </p:nvSpPr>
          <p:spPr bwMode="auto">
            <a:xfrm>
              <a:off x="1534" y="2679"/>
              <a:ext cx="777" cy="118"/>
            </a:xfrm>
            <a:prstGeom prst="ellipse">
              <a:avLst/>
            </a:prstGeom>
            <a:solidFill>
              <a:schemeClr val="bg1">
                <a:alpha val="0"/>
              </a:schemeClr>
            </a:solidFill>
            <a:ln w="28575" algn="ctr">
              <a:solidFill>
                <a:srgbClr val="C00000"/>
              </a:solidFill>
              <a:round/>
              <a:headEnd/>
              <a:tailEnd/>
            </a:ln>
          </p:spPr>
          <p:txBody>
            <a:bodyPr wrap="none" lIns="0" tIns="0" rIns="0" bIns="0" anchor="ctr">
              <a:spAutoFit/>
            </a:bodyPr>
            <a:lstStyle/>
            <a:p>
              <a:pPr>
                <a:lnSpc>
                  <a:spcPct val="95000"/>
                </a:lnSpc>
              </a:pPr>
              <a:endParaRPr lang="en-US"/>
            </a:p>
          </p:txBody>
        </p:sp>
      </p:gr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en-US" smtClean="0">
                <a:solidFill>
                  <a:schemeClr val="bg2"/>
                </a:solidFill>
                <a:latin typeface="汉仪大黑简" pitchFamily="49" charset="-122"/>
                <a:ea typeface="汉仪大黑简" pitchFamily="49" charset="-122"/>
              </a:rPr>
              <a:t>获取坐店销售的合格潜在客户信息</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endParaRPr lang="de-DE" altLang="zh-CN" smtClean="0">
              <a:solidFill>
                <a:schemeClr val="bg2"/>
              </a:solidFill>
              <a:latin typeface="汉仪大黑简" pitchFamily="49" charset="-122"/>
              <a:ea typeface="汉仪大黑简" pitchFamily="49" charset="-122"/>
            </a:endParaRPr>
          </a:p>
        </p:txBody>
      </p:sp>
      <p:sp>
        <p:nvSpPr>
          <p:cNvPr id="118786"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3.3.1</a:t>
            </a:r>
            <a:r>
              <a:rPr lang="zh-CN" altLang="en-US" sz="1200">
                <a:latin typeface="汉仪大黑简" pitchFamily="49" charset="-122"/>
              </a:rPr>
              <a:t>章节</a:t>
            </a:r>
          </a:p>
        </p:txBody>
      </p:sp>
      <p:sp>
        <p:nvSpPr>
          <p:cNvPr id="118787"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zh-CN" altLang="de-DE" sz="2200">
                <a:latin typeface="汉仪大黑简" pitchFamily="49" charset="-122"/>
              </a:rPr>
              <a:t>确定过滤条件</a:t>
            </a:r>
            <a:r>
              <a:rPr lang="de-DE" altLang="zh-CN" sz="2200">
                <a:latin typeface="汉仪大黑简" pitchFamily="49" charset="-122"/>
              </a:rPr>
              <a:t>-&gt;</a:t>
            </a:r>
            <a:r>
              <a:rPr lang="zh-CN" altLang="de-DE" sz="2200">
                <a:latin typeface="汉仪大黑简" pitchFamily="49" charset="-122"/>
              </a:rPr>
              <a:t>过滤售后客户</a:t>
            </a:r>
            <a:r>
              <a:rPr lang="de-DE" altLang="zh-CN" sz="2200">
                <a:latin typeface="汉仪大黑简" pitchFamily="49" charset="-122"/>
              </a:rPr>
              <a:t>-&gt;</a:t>
            </a:r>
            <a:r>
              <a:rPr lang="zh-CN" altLang="de-DE" sz="2200">
                <a:latin typeface="汉仪大黑简" pitchFamily="49" charset="-122"/>
              </a:rPr>
              <a:t>确认接受</a:t>
            </a:r>
            <a:r>
              <a:rPr lang="de-DE" altLang="zh-CN" sz="2200">
                <a:latin typeface="汉仪大黑简" pitchFamily="49" charset="-122"/>
              </a:rPr>
              <a:t>/</a:t>
            </a:r>
            <a:r>
              <a:rPr lang="zh-CN" altLang="de-DE" sz="2200">
                <a:latin typeface="汉仪大黑简" pitchFamily="49" charset="-122"/>
              </a:rPr>
              <a:t>拒绝转化为</a:t>
            </a:r>
            <a:r>
              <a:rPr lang="de-DE" altLang="zh-CN" sz="2200">
                <a:latin typeface="汉仪大黑简" pitchFamily="49" charset="-122"/>
              </a:rPr>
              <a:t>-&gt;</a:t>
            </a:r>
            <a:r>
              <a:rPr lang="zh-CN" altLang="de-DE" sz="2200">
                <a:latin typeface="汉仪大黑简" pitchFamily="49" charset="-122"/>
              </a:rPr>
              <a:t>销售潜在客户</a:t>
            </a:r>
            <a:r>
              <a:rPr lang="de-DE" altLang="zh-CN" sz="2200">
                <a:latin typeface="汉仪大黑简" pitchFamily="49" charset="-122"/>
              </a:rPr>
              <a:t>-&gt;</a:t>
            </a:r>
            <a:r>
              <a:rPr lang="zh-CN" altLang="de-DE" sz="2200">
                <a:latin typeface="汉仪大黑简" pitchFamily="49" charset="-122"/>
              </a:rPr>
              <a:t>分配给销售顾问</a:t>
            </a:r>
            <a:endParaRPr lang="de-DE" altLang="zh-CN" sz="2200">
              <a:latin typeface="汉仪大黑简" pitchFamily="49" charset="-122"/>
            </a:endParaRPr>
          </a:p>
        </p:txBody>
      </p:sp>
      <p:sp>
        <p:nvSpPr>
          <p:cNvPr id="118788" name="Rectangle 6" descr="SR01 set condition"/>
          <p:cNvSpPr>
            <a:spLocks noChangeArrowheads="1"/>
          </p:cNvSpPr>
          <p:nvPr/>
        </p:nvSpPr>
        <p:spPr bwMode="auto">
          <a:xfrm>
            <a:off x="1681163" y="1924050"/>
            <a:ext cx="5719762" cy="4124325"/>
          </a:xfrm>
          <a:prstGeom prst="rect">
            <a:avLst/>
          </a:prstGeom>
          <a:blipFill dpi="0" rotWithShape="1">
            <a:blip r:embed="rId2"/>
            <a:srcRect/>
            <a:stretch>
              <a:fillRect/>
            </a:stretch>
          </a:blipFill>
          <a:ln w="19050" algn="ctr">
            <a:noFill/>
            <a:miter lim="800000"/>
            <a:headEnd/>
            <a:tailEnd/>
          </a:ln>
        </p:spPr>
        <p:txBody>
          <a:bodyPr lIns="0" tIns="0" rIns="0" bIns="0" anchor="ctr">
            <a:spAutoFit/>
          </a:bodyPr>
          <a:lstStyle/>
          <a:p>
            <a:pPr>
              <a:lnSpc>
                <a:spcPct val="95000"/>
              </a:lnSpc>
            </a:pPr>
            <a:endParaRPr lang="en-US"/>
          </a:p>
        </p:txBody>
      </p:sp>
      <p:sp>
        <p:nvSpPr>
          <p:cNvPr id="118789" name="Rounded Rectangular Callout 7"/>
          <p:cNvSpPr>
            <a:spLocks noChangeArrowheads="1"/>
          </p:cNvSpPr>
          <p:nvPr/>
        </p:nvSpPr>
        <p:spPr bwMode="auto">
          <a:xfrm>
            <a:off x="4121150" y="3714750"/>
            <a:ext cx="958850" cy="387350"/>
          </a:xfrm>
          <a:prstGeom prst="wedgeRoundRectCallout">
            <a:avLst>
              <a:gd name="adj1" fmla="val -68671"/>
              <a:gd name="adj2" fmla="val 85528"/>
              <a:gd name="adj3" fmla="val 16667"/>
            </a:avLst>
          </a:prstGeom>
          <a:solidFill>
            <a:schemeClr val="bg1"/>
          </a:solidFill>
          <a:ln w="28575" algn="ctr">
            <a:solidFill>
              <a:schemeClr val="accent1"/>
            </a:solidFill>
            <a:round/>
            <a:headEnd/>
            <a:tailEnd/>
          </a:ln>
        </p:spPr>
        <p:txBody>
          <a:bodyPr lIns="0" tIns="0" rIns="0" bIns="0">
            <a:spAutoFit/>
          </a:bodyPr>
          <a:lstStyle/>
          <a:p>
            <a:pPr>
              <a:lnSpc>
                <a:spcPct val="95000"/>
              </a:lnSpc>
            </a:pPr>
            <a:r>
              <a:rPr lang="zh-CN" altLang="en-US" sz="1200">
                <a:latin typeface="汉仪大黑简" pitchFamily="49" charset="-122"/>
              </a:rPr>
              <a:t>销售经理决定筛选条件</a:t>
            </a:r>
            <a:endParaRPr lang="en-US" altLang="zh-CN" sz="1200">
              <a:latin typeface="汉仪大黑简" pitchFamily="49" charset="-122"/>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en-US" smtClean="0">
                <a:solidFill>
                  <a:schemeClr val="bg2"/>
                </a:solidFill>
                <a:latin typeface="汉仪大黑简" pitchFamily="49" charset="-122"/>
                <a:ea typeface="汉仪大黑简" pitchFamily="49" charset="-122"/>
              </a:rPr>
              <a:t>获取坐店销售的合格潜在客户信息</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endParaRPr lang="de-DE" altLang="zh-CN" smtClean="0">
              <a:solidFill>
                <a:schemeClr val="bg2"/>
              </a:solidFill>
              <a:latin typeface="汉仪大黑简" pitchFamily="49" charset="-122"/>
              <a:ea typeface="汉仪大黑简" pitchFamily="49" charset="-122"/>
            </a:endParaRPr>
          </a:p>
        </p:txBody>
      </p:sp>
      <p:sp>
        <p:nvSpPr>
          <p:cNvPr id="11981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3.3.1</a:t>
            </a:r>
            <a:r>
              <a:rPr lang="zh-CN" altLang="en-US" sz="1200">
                <a:latin typeface="汉仪大黑简" pitchFamily="49" charset="-122"/>
              </a:rPr>
              <a:t>章节</a:t>
            </a:r>
          </a:p>
        </p:txBody>
      </p:sp>
      <p:sp>
        <p:nvSpPr>
          <p:cNvPr id="119811"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zh-CN" altLang="de-DE" sz="2200">
                <a:latin typeface="汉仪大黑简" pitchFamily="49" charset="-122"/>
              </a:rPr>
              <a:t>确定过滤条件</a:t>
            </a:r>
            <a:r>
              <a:rPr lang="de-DE" altLang="zh-CN" sz="2200">
                <a:latin typeface="汉仪大黑简" pitchFamily="49" charset="-122"/>
              </a:rPr>
              <a:t>-&gt;</a:t>
            </a:r>
            <a:r>
              <a:rPr lang="zh-CN" altLang="de-DE" sz="2200">
                <a:latin typeface="汉仪大黑简" pitchFamily="49" charset="-122"/>
              </a:rPr>
              <a:t>过滤售后客户</a:t>
            </a:r>
            <a:r>
              <a:rPr lang="de-DE" altLang="zh-CN" sz="2200">
                <a:latin typeface="汉仪大黑简" pitchFamily="49" charset="-122"/>
              </a:rPr>
              <a:t>-&gt;</a:t>
            </a:r>
            <a:r>
              <a:rPr lang="zh-CN" altLang="de-DE" sz="2200">
                <a:latin typeface="汉仪大黑简" pitchFamily="49" charset="-122"/>
              </a:rPr>
              <a:t>确认接受</a:t>
            </a:r>
            <a:r>
              <a:rPr lang="de-DE" altLang="zh-CN" sz="2200">
                <a:latin typeface="汉仪大黑简" pitchFamily="49" charset="-122"/>
              </a:rPr>
              <a:t>/</a:t>
            </a:r>
            <a:r>
              <a:rPr lang="zh-CN" altLang="de-DE" sz="2200">
                <a:latin typeface="汉仪大黑简" pitchFamily="49" charset="-122"/>
              </a:rPr>
              <a:t>拒绝转化为</a:t>
            </a:r>
            <a:r>
              <a:rPr lang="de-DE" altLang="zh-CN" sz="2200">
                <a:latin typeface="汉仪大黑简" pitchFamily="49" charset="-122"/>
              </a:rPr>
              <a:t>-&gt;</a:t>
            </a:r>
            <a:r>
              <a:rPr lang="zh-CN" altLang="de-DE" sz="2200">
                <a:latin typeface="汉仪大黑简" pitchFamily="49" charset="-122"/>
              </a:rPr>
              <a:t>销售潜在客户</a:t>
            </a:r>
            <a:r>
              <a:rPr lang="de-DE" altLang="zh-CN" sz="2200">
                <a:latin typeface="汉仪大黑简" pitchFamily="49" charset="-122"/>
              </a:rPr>
              <a:t>-&gt;</a:t>
            </a:r>
            <a:r>
              <a:rPr lang="zh-CN" altLang="de-DE" sz="2200">
                <a:latin typeface="汉仪大黑简" pitchFamily="49" charset="-122"/>
              </a:rPr>
              <a:t>分配给销售顾问</a:t>
            </a:r>
            <a:endParaRPr lang="de-DE" altLang="zh-CN" sz="2200">
              <a:latin typeface="汉仪大黑简" pitchFamily="49" charset="-122"/>
            </a:endParaRPr>
          </a:p>
        </p:txBody>
      </p:sp>
      <p:sp>
        <p:nvSpPr>
          <p:cNvPr id="119812" name="Rectangle 7" descr="TimJason"/>
          <p:cNvSpPr>
            <a:spLocks noChangeArrowheads="1"/>
          </p:cNvSpPr>
          <p:nvPr/>
        </p:nvSpPr>
        <p:spPr bwMode="auto">
          <a:xfrm>
            <a:off x="1681163" y="1924050"/>
            <a:ext cx="5719762" cy="4124325"/>
          </a:xfrm>
          <a:prstGeom prst="rect">
            <a:avLst/>
          </a:prstGeom>
          <a:blipFill dpi="0" rotWithShape="1">
            <a:blip r:embed="rId2"/>
            <a:srcRect/>
            <a:stretch>
              <a:fillRect/>
            </a:stretch>
          </a:blipFill>
          <a:ln w="19050" algn="ctr">
            <a:noFill/>
            <a:miter lim="800000"/>
            <a:headEnd/>
            <a:tailEnd/>
          </a:ln>
        </p:spPr>
        <p:txBody>
          <a:bodyPr lIns="0" tIns="0" rIns="0" bIns="0" anchor="ctr">
            <a:spAutoFit/>
          </a:bodyPr>
          <a:lstStyle/>
          <a:p>
            <a:pPr>
              <a:lnSpc>
                <a:spcPct val="95000"/>
              </a:lnSpc>
            </a:pPr>
            <a:endParaRPr lang="en-US"/>
          </a:p>
        </p:txBody>
      </p:sp>
      <p:sp>
        <p:nvSpPr>
          <p:cNvPr id="119813" name="Oval 9"/>
          <p:cNvSpPr>
            <a:spLocks noChangeArrowheads="1"/>
          </p:cNvSpPr>
          <p:nvPr/>
        </p:nvSpPr>
        <p:spPr bwMode="auto">
          <a:xfrm>
            <a:off x="6619875" y="5640388"/>
            <a:ext cx="782638" cy="363537"/>
          </a:xfrm>
          <a:prstGeom prst="ellipse">
            <a:avLst/>
          </a:prstGeom>
          <a:solidFill>
            <a:schemeClr val="bg1">
              <a:alpha val="0"/>
            </a:schemeClr>
          </a:solidFill>
          <a:ln w="28575" algn="ctr">
            <a:solidFill>
              <a:schemeClr val="accent1"/>
            </a:solidFill>
            <a:round/>
            <a:headEnd/>
            <a:tailEnd/>
          </a:ln>
        </p:spPr>
        <p:txBody>
          <a:bodyPr lIns="0" tIns="0" rIns="0" bIns="0" anchor="ctr">
            <a:spAutoFit/>
          </a:bodyPr>
          <a:lstStyle/>
          <a:p>
            <a:pPr>
              <a:lnSpc>
                <a:spcPct val="95000"/>
              </a:lnSpc>
            </a:pPr>
            <a:endParaRPr lang="en-US"/>
          </a:p>
        </p:txBody>
      </p:sp>
      <p:sp>
        <p:nvSpPr>
          <p:cNvPr id="119814" name="Rounded Rectangular Callout 7"/>
          <p:cNvSpPr>
            <a:spLocks noChangeArrowheads="1"/>
          </p:cNvSpPr>
          <p:nvPr/>
        </p:nvSpPr>
        <p:spPr bwMode="auto">
          <a:xfrm>
            <a:off x="3668713" y="3613150"/>
            <a:ext cx="1366837" cy="776288"/>
          </a:xfrm>
          <a:prstGeom prst="wedgeRoundRectCallout">
            <a:avLst>
              <a:gd name="adj1" fmla="val 27102"/>
              <a:gd name="adj2" fmla="val 68315"/>
              <a:gd name="adj3" fmla="val 16667"/>
            </a:avLst>
          </a:prstGeom>
          <a:solidFill>
            <a:schemeClr val="bg1"/>
          </a:solidFill>
          <a:ln w="28575" algn="ctr">
            <a:solidFill>
              <a:schemeClr val="accent1"/>
            </a:solidFill>
            <a:round/>
            <a:headEnd/>
            <a:tailEnd/>
          </a:ln>
        </p:spPr>
        <p:txBody>
          <a:bodyPr lIns="0" tIns="0" rIns="0" bIns="0">
            <a:spAutoFit/>
          </a:bodyPr>
          <a:lstStyle/>
          <a:p>
            <a:pPr algn="ctr">
              <a:lnSpc>
                <a:spcPct val="95000"/>
              </a:lnSpc>
            </a:pPr>
            <a:r>
              <a:rPr lang="zh-CN" altLang="en-US" sz="1200">
                <a:latin typeface="汉仪大黑简" pitchFamily="49" charset="-122"/>
              </a:rPr>
              <a:t>符合筛选条件的客户出现在列表里，右下角数字表示符合条件的客户数量。 </a:t>
            </a:r>
            <a:endParaRPr lang="en-US" altLang="zh-CN" sz="1200">
              <a:latin typeface="汉仪大黑简" pitchFamily="49" charset="-122"/>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en-US" smtClean="0">
                <a:solidFill>
                  <a:schemeClr val="bg2"/>
                </a:solidFill>
                <a:latin typeface="汉仪大黑简" pitchFamily="49" charset="-122"/>
                <a:ea typeface="汉仪大黑简" pitchFamily="49" charset="-122"/>
              </a:rPr>
              <a:t>获取坐店销售的合格潜在客户信息</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endParaRPr lang="de-DE" altLang="zh-CN" smtClean="0">
              <a:solidFill>
                <a:schemeClr val="bg2"/>
              </a:solidFill>
              <a:latin typeface="汉仪大黑简" pitchFamily="49" charset="-122"/>
              <a:ea typeface="汉仪大黑简" pitchFamily="49" charset="-122"/>
            </a:endParaRPr>
          </a:p>
        </p:txBody>
      </p:sp>
      <p:sp>
        <p:nvSpPr>
          <p:cNvPr id="12083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3.3.1</a:t>
            </a:r>
            <a:r>
              <a:rPr lang="zh-CN" altLang="en-US" sz="1200">
                <a:latin typeface="汉仪大黑简" pitchFamily="49" charset="-122"/>
              </a:rPr>
              <a:t>章节</a:t>
            </a:r>
          </a:p>
        </p:txBody>
      </p:sp>
      <p:sp>
        <p:nvSpPr>
          <p:cNvPr id="120835"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zh-CN" altLang="de-DE" sz="2200">
                <a:latin typeface="汉仪大黑简" pitchFamily="49" charset="-122"/>
              </a:rPr>
              <a:t>确定过滤条件</a:t>
            </a:r>
            <a:r>
              <a:rPr lang="de-DE" altLang="zh-CN" sz="2200">
                <a:latin typeface="汉仪大黑简" pitchFamily="49" charset="-122"/>
              </a:rPr>
              <a:t>-&gt;</a:t>
            </a:r>
            <a:r>
              <a:rPr lang="zh-CN" altLang="de-DE" sz="2200">
                <a:latin typeface="汉仪大黑简" pitchFamily="49" charset="-122"/>
              </a:rPr>
              <a:t>过滤售后客户</a:t>
            </a:r>
            <a:r>
              <a:rPr lang="de-DE" altLang="zh-CN" sz="2200">
                <a:latin typeface="汉仪大黑简" pitchFamily="49" charset="-122"/>
              </a:rPr>
              <a:t>-&gt;</a:t>
            </a:r>
            <a:r>
              <a:rPr lang="zh-CN" altLang="de-DE" sz="2200">
                <a:latin typeface="汉仪大黑简" pitchFamily="49" charset="-122"/>
              </a:rPr>
              <a:t>确认接受</a:t>
            </a:r>
            <a:r>
              <a:rPr lang="de-DE" altLang="zh-CN" sz="2200">
                <a:latin typeface="汉仪大黑简" pitchFamily="49" charset="-122"/>
              </a:rPr>
              <a:t>/</a:t>
            </a:r>
            <a:r>
              <a:rPr lang="zh-CN" altLang="de-DE" sz="2200">
                <a:latin typeface="汉仪大黑简" pitchFamily="49" charset="-122"/>
              </a:rPr>
              <a:t>拒绝转化为</a:t>
            </a:r>
            <a:r>
              <a:rPr lang="de-DE" altLang="zh-CN" sz="2200">
                <a:latin typeface="汉仪大黑简" pitchFamily="49" charset="-122"/>
              </a:rPr>
              <a:t>-&gt;</a:t>
            </a:r>
            <a:r>
              <a:rPr lang="zh-CN" altLang="de-DE" sz="2200">
                <a:latin typeface="汉仪大黑简" pitchFamily="49" charset="-122"/>
              </a:rPr>
              <a:t>销售潜在客户</a:t>
            </a:r>
            <a:r>
              <a:rPr lang="de-DE" altLang="zh-CN" sz="2200">
                <a:latin typeface="汉仪大黑简" pitchFamily="49" charset="-122"/>
              </a:rPr>
              <a:t>-&gt;</a:t>
            </a:r>
            <a:r>
              <a:rPr lang="zh-CN" altLang="de-DE" sz="2200">
                <a:latin typeface="汉仪大黑简" pitchFamily="49" charset="-122"/>
              </a:rPr>
              <a:t>分配给销售顾问</a:t>
            </a:r>
            <a:endParaRPr lang="de-DE" altLang="zh-CN" sz="2200">
              <a:latin typeface="汉仪大黑简" pitchFamily="49" charset="-122"/>
            </a:endParaRPr>
          </a:p>
        </p:txBody>
      </p:sp>
      <p:sp>
        <p:nvSpPr>
          <p:cNvPr id="120836" name="Rectangle 6" descr="TimJason-SR01 接受"/>
          <p:cNvSpPr>
            <a:spLocks noChangeArrowheads="1"/>
          </p:cNvSpPr>
          <p:nvPr/>
        </p:nvSpPr>
        <p:spPr bwMode="auto">
          <a:xfrm>
            <a:off x="1681163" y="1924050"/>
            <a:ext cx="5719762" cy="4124325"/>
          </a:xfrm>
          <a:prstGeom prst="rect">
            <a:avLst/>
          </a:prstGeom>
          <a:blipFill dpi="0" rotWithShape="1">
            <a:blip r:embed="rId2"/>
            <a:srcRect/>
            <a:stretch>
              <a:fillRect/>
            </a:stretch>
          </a:blipFill>
          <a:ln w="19050" algn="ctr">
            <a:noFill/>
            <a:miter lim="800000"/>
            <a:headEnd/>
            <a:tailEnd/>
          </a:ln>
        </p:spPr>
        <p:txBody>
          <a:bodyPr lIns="0" tIns="0" rIns="0" bIns="0" anchor="ctr">
            <a:spAutoFit/>
          </a:bodyPr>
          <a:lstStyle/>
          <a:p>
            <a:pPr>
              <a:lnSpc>
                <a:spcPct val="95000"/>
              </a:lnSpc>
            </a:pPr>
            <a:endParaRPr lang="en-US"/>
          </a:p>
        </p:txBody>
      </p:sp>
      <p:sp>
        <p:nvSpPr>
          <p:cNvPr id="120837" name="Rounded Rectangular Callout 6"/>
          <p:cNvSpPr>
            <a:spLocks noChangeArrowheads="1"/>
          </p:cNvSpPr>
          <p:nvPr/>
        </p:nvSpPr>
        <p:spPr bwMode="auto">
          <a:xfrm>
            <a:off x="3048000" y="3646488"/>
            <a:ext cx="1479550" cy="776287"/>
          </a:xfrm>
          <a:prstGeom prst="wedgeRoundRectCallout">
            <a:avLst>
              <a:gd name="adj1" fmla="val 44815"/>
              <a:gd name="adj2" fmla="val -77088"/>
              <a:gd name="adj3" fmla="val 16667"/>
            </a:avLst>
          </a:prstGeom>
          <a:solidFill>
            <a:schemeClr val="bg1"/>
          </a:solidFill>
          <a:ln w="28575" algn="ctr">
            <a:solidFill>
              <a:schemeClr val="accent1"/>
            </a:solidFill>
            <a:round/>
            <a:headEnd/>
            <a:tailEnd/>
          </a:ln>
        </p:spPr>
        <p:txBody>
          <a:bodyPr lIns="0" tIns="0" rIns="0" bIns="0">
            <a:spAutoFit/>
          </a:bodyPr>
          <a:lstStyle/>
          <a:p>
            <a:pPr>
              <a:lnSpc>
                <a:spcPct val="95000"/>
              </a:lnSpc>
            </a:pPr>
            <a:r>
              <a:rPr lang="zh-CN" altLang="en-US" sz="1200">
                <a:latin typeface="汉仪大黑简" pitchFamily="49" charset="-122"/>
              </a:rPr>
              <a:t>销售经理点击</a:t>
            </a:r>
            <a:r>
              <a:rPr lang="zh-CN" altLang="en-US" sz="1200"/>
              <a:t>“</a:t>
            </a:r>
            <a:r>
              <a:rPr lang="zh-CN" altLang="en-US" sz="1200">
                <a:latin typeface="汉仪大黑简" pitchFamily="49" charset="-122"/>
              </a:rPr>
              <a:t>选择</a:t>
            </a:r>
            <a:r>
              <a:rPr lang="zh-CN" altLang="en-US" sz="1200"/>
              <a:t>”</a:t>
            </a:r>
            <a:r>
              <a:rPr lang="zh-CN" altLang="en-US" sz="1200">
                <a:latin typeface="汉仪大黑简" pitchFamily="49" charset="-122"/>
              </a:rPr>
              <a:t>和</a:t>
            </a:r>
            <a:r>
              <a:rPr lang="zh-CN" altLang="en-US" sz="1200"/>
              <a:t>“</a:t>
            </a:r>
            <a:r>
              <a:rPr lang="zh-CN" altLang="en-US" sz="1200">
                <a:latin typeface="汉仪大黑简" pitchFamily="49" charset="-122"/>
              </a:rPr>
              <a:t>接受</a:t>
            </a:r>
            <a:r>
              <a:rPr lang="zh-CN" altLang="en-US" sz="1200"/>
              <a:t>”</a:t>
            </a:r>
            <a:r>
              <a:rPr lang="zh-CN" altLang="en-US" sz="1200">
                <a:latin typeface="汉仪大黑简" pitchFamily="49" charset="-122"/>
              </a:rPr>
              <a:t>，表示同意此客户成为销售部潜在客户。</a:t>
            </a:r>
            <a:endParaRPr lang="en-US" altLang="zh-CN" sz="1200">
              <a:latin typeface="汉仪大黑简" pitchFamily="49" charset="-122"/>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en-US" smtClean="0">
                <a:solidFill>
                  <a:schemeClr val="bg2"/>
                </a:solidFill>
                <a:latin typeface="汉仪大黑简" pitchFamily="49" charset="-122"/>
                <a:ea typeface="汉仪大黑简" pitchFamily="49" charset="-122"/>
              </a:rPr>
              <a:t>获取坐店销售的合格潜在客户信息</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endParaRPr lang="de-DE" altLang="zh-CN" smtClean="0">
              <a:solidFill>
                <a:schemeClr val="bg2"/>
              </a:solidFill>
              <a:latin typeface="汉仪大黑简" pitchFamily="49" charset="-122"/>
              <a:ea typeface="汉仪大黑简" pitchFamily="49" charset="-122"/>
            </a:endParaRPr>
          </a:p>
        </p:txBody>
      </p:sp>
      <p:sp>
        <p:nvSpPr>
          <p:cNvPr id="121858"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3.3.1</a:t>
            </a:r>
            <a:r>
              <a:rPr lang="zh-CN" altLang="en-US" sz="1200">
                <a:latin typeface="汉仪大黑简" pitchFamily="49" charset="-122"/>
              </a:rPr>
              <a:t>章节</a:t>
            </a:r>
          </a:p>
        </p:txBody>
      </p:sp>
      <p:sp>
        <p:nvSpPr>
          <p:cNvPr id="121859"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zh-CN" altLang="de-DE" sz="2200">
                <a:latin typeface="汉仪大黑简" pitchFamily="49" charset="-122"/>
              </a:rPr>
              <a:t>确定过滤条件</a:t>
            </a:r>
            <a:r>
              <a:rPr lang="de-DE" altLang="zh-CN" sz="2200">
                <a:latin typeface="汉仪大黑简" pitchFamily="49" charset="-122"/>
              </a:rPr>
              <a:t>-&gt;</a:t>
            </a:r>
            <a:r>
              <a:rPr lang="zh-CN" altLang="de-DE" sz="2200">
                <a:latin typeface="汉仪大黑简" pitchFamily="49" charset="-122"/>
              </a:rPr>
              <a:t>过滤售后客户</a:t>
            </a:r>
            <a:r>
              <a:rPr lang="de-DE" altLang="zh-CN" sz="2200">
                <a:latin typeface="汉仪大黑简" pitchFamily="49" charset="-122"/>
              </a:rPr>
              <a:t>-&gt;</a:t>
            </a:r>
            <a:r>
              <a:rPr lang="zh-CN" altLang="de-DE" sz="2200">
                <a:latin typeface="汉仪大黑简" pitchFamily="49" charset="-122"/>
              </a:rPr>
              <a:t>确认接受</a:t>
            </a:r>
            <a:r>
              <a:rPr lang="de-DE" altLang="zh-CN" sz="2200">
                <a:latin typeface="汉仪大黑简" pitchFamily="49" charset="-122"/>
              </a:rPr>
              <a:t>/</a:t>
            </a:r>
            <a:r>
              <a:rPr lang="zh-CN" altLang="de-DE" sz="2200">
                <a:latin typeface="汉仪大黑简" pitchFamily="49" charset="-122"/>
              </a:rPr>
              <a:t>拒绝转化为</a:t>
            </a:r>
            <a:r>
              <a:rPr lang="de-DE" altLang="zh-CN" sz="2200">
                <a:latin typeface="汉仪大黑简" pitchFamily="49" charset="-122"/>
              </a:rPr>
              <a:t>-&gt;</a:t>
            </a:r>
            <a:r>
              <a:rPr lang="zh-CN" altLang="de-DE" sz="2200">
                <a:latin typeface="汉仪大黑简" pitchFamily="49" charset="-122"/>
              </a:rPr>
              <a:t>销售潜在客户</a:t>
            </a:r>
            <a:r>
              <a:rPr lang="de-DE" altLang="zh-CN" sz="2200">
                <a:latin typeface="汉仪大黑简" pitchFamily="49" charset="-122"/>
              </a:rPr>
              <a:t>-&gt;</a:t>
            </a:r>
            <a:r>
              <a:rPr lang="zh-CN" altLang="de-DE" sz="2200">
                <a:latin typeface="汉仪大黑简" pitchFamily="49" charset="-122"/>
              </a:rPr>
              <a:t>分配给销售顾问</a:t>
            </a:r>
            <a:endParaRPr lang="de-DE" altLang="zh-CN" sz="2200">
              <a:latin typeface="汉仪大黑简" pitchFamily="49" charset="-122"/>
            </a:endParaRPr>
          </a:p>
        </p:txBody>
      </p:sp>
      <p:sp>
        <p:nvSpPr>
          <p:cNvPr id="121860" name="Rectangle 6" descr="TimJason-SR01 接受-2"/>
          <p:cNvSpPr>
            <a:spLocks noChangeArrowheads="1"/>
          </p:cNvSpPr>
          <p:nvPr/>
        </p:nvSpPr>
        <p:spPr bwMode="auto">
          <a:xfrm>
            <a:off x="1681163" y="1924050"/>
            <a:ext cx="5719762" cy="4124325"/>
          </a:xfrm>
          <a:prstGeom prst="rect">
            <a:avLst/>
          </a:prstGeom>
          <a:blipFill dpi="0" rotWithShape="1">
            <a:blip r:embed="rId2"/>
            <a:srcRect/>
            <a:stretch>
              <a:fillRect/>
            </a:stretch>
          </a:blipFill>
          <a:ln w="19050" algn="ctr">
            <a:noFill/>
            <a:miter lim="800000"/>
            <a:headEnd/>
            <a:tailEnd/>
          </a:ln>
        </p:spPr>
        <p:txBody>
          <a:bodyPr lIns="0" tIns="0" rIns="0" bIns="0" anchor="ctr">
            <a:spAutoFit/>
          </a:bodyPr>
          <a:lstStyle/>
          <a:p>
            <a:pPr>
              <a:lnSpc>
                <a:spcPct val="95000"/>
              </a:lnSpc>
            </a:pPr>
            <a:endParaRPr lang="en-US"/>
          </a:p>
        </p:txBody>
      </p:sp>
      <p:sp>
        <p:nvSpPr>
          <p:cNvPr id="121861" name="Rounded Rectangular Callout 6"/>
          <p:cNvSpPr>
            <a:spLocks noChangeArrowheads="1"/>
          </p:cNvSpPr>
          <p:nvPr/>
        </p:nvSpPr>
        <p:spPr bwMode="auto">
          <a:xfrm>
            <a:off x="3048000" y="3646488"/>
            <a:ext cx="1479550" cy="776287"/>
          </a:xfrm>
          <a:prstGeom prst="wedgeRoundRectCallout">
            <a:avLst>
              <a:gd name="adj1" fmla="val 44815"/>
              <a:gd name="adj2" fmla="val -77088"/>
              <a:gd name="adj3" fmla="val 16667"/>
            </a:avLst>
          </a:prstGeom>
          <a:solidFill>
            <a:schemeClr val="bg1"/>
          </a:solidFill>
          <a:ln w="28575" algn="ctr">
            <a:solidFill>
              <a:schemeClr val="accent1"/>
            </a:solidFill>
            <a:round/>
            <a:headEnd/>
            <a:tailEnd/>
          </a:ln>
        </p:spPr>
        <p:txBody>
          <a:bodyPr lIns="0" tIns="0" rIns="0" bIns="0">
            <a:spAutoFit/>
          </a:bodyPr>
          <a:lstStyle/>
          <a:p>
            <a:pPr>
              <a:lnSpc>
                <a:spcPct val="95000"/>
              </a:lnSpc>
            </a:pPr>
            <a:r>
              <a:rPr lang="zh-CN" altLang="en-US" sz="1200">
                <a:latin typeface="汉仪大黑简" pitchFamily="49" charset="-122"/>
              </a:rPr>
              <a:t>点击</a:t>
            </a:r>
            <a:r>
              <a:rPr lang="zh-CN" altLang="en-US" sz="1200"/>
              <a:t>“</a:t>
            </a:r>
            <a:r>
              <a:rPr lang="zh-CN" altLang="en-US" sz="1200">
                <a:latin typeface="汉仪大黑简" pitchFamily="49" charset="-122"/>
              </a:rPr>
              <a:t>接受</a:t>
            </a:r>
            <a:r>
              <a:rPr lang="zh-CN" altLang="en-US" sz="1200"/>
              <a:t>”</a:t>
            </a:r>
            <a:r>
              <a:rPr lang="zh-CN" altLang="en-US" sz="1200">
                <a:latin typeface="汉仪大黑简" pitchFamily="49" charset="-122"/>
              </a:rPr>
              <a:t>之后，被选择的客户将不显示在表里。</a:t>
            </a:r>
            <a:endParaRPr lang="en-US" altLang="zh-CN" sz="1200">
              <a:latin typeface="汉仪大黑简" pitchFamily="49" charset="-122"/>
            </a:endParaRPr>
          </a:p>
          <a:p>
            <a:pPr>
              <a:lnSpc>
                <a:spcPct val="95000"/>
              </a:lnSpc>
            </a:pPr>
            <a:endParaRPr lang="en-US" altLang="zh-CN" sz="1200">
              <a:latin typeface="汉仪大黑简" pitchFamily="49" charset="-122"/>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en-US" smtClean="0">
                <a:solidFill>
                  <a:schemeClr val="bg2"/>
                </a:solidFill>
                <a:latin typeface="汉仪大黑简" pitchFamily="49" charset="-122"/>
                <a:ea typeface="汉仪大黑简" pitchFamily="49" charset="-122"/>
              </a:rPr>
              <a:t>获取坐店销售的合格潜在客户信息</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endParaRPr lang="de-DE" altLang="zh-CN" smtClean="0">
              <a:solidFill>
                <a:schemeClr val="bg2"/>
              </a:solidFill>
              <a:latin typeface="汉仪大黑简" pitchFamily="49" charset="-122"/>
              <a:ea typeface="汉仪大黑简" pitchFamily="49" charset="-122"/>
            </a:endParaRPr>
          </a:p>
        </p:txBody>
      </p:sp>
      <p:sp>
        <p:nvSpPr>
          <p:cNvPr id="122882"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3.3.1</a:t>
            </a:r>
            <a:r>
              <a:rPr lang="zh-CN" altLang="en-US" sz="1200">
                <a:latin typeface="汉仪大黑简" pitchFamily="49" charset="-122"/>
              </a:rPr>
              <a:t>章节</a:t>
            </a:r>
          </a:p>
        </p:txBody>
      </p:sp>
      <p:sp>
        <p:nvSpPr>
          <p:cNvPr id="122883"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zh-CN" altLang="de-DE" sz="2200">
                <a:latin typeface="汉仪大黑简" pitchFamily="49" charset="-122"/>
              </a:rPr>
              <a:t>确定过滤条件</a:t>
            </a:r>
            <a:r>
              <a:rPr lang="de-DE" altLang="zh-CN" sz="2200">
                <a:latin typeface="汉仪大黑简" pitchFamily="49" charset="-122"/>
              </a:rPr>
              <a:t>-&gt;</a:t>
            </a:r>
            <a:r>
              <a:rPr lang="zh-CN" altLang="de-DE" sz="2200">
                <a:latin typeface="汉仪大黑简" pitchFamily="49" charset="-122"/>
              </a:rPr>
              <a:t>过滤售后客户</a:t>
            </a:r>
            <a:r>
              <a:rPr lang="de-DE" altLang="zh-CN" sz="2200">
                <a:latin typeface="汉仪大黑简" pitchFamily="49" charset="-122"/>
              </a:rPr>
              <a:t>-&gt;</a:t>
            </a:r>
            <a:r>
              <a:rPr lang="zh-CN" altLang="de-DE" sz="2200">
                <a:latin typeface="汉仪大黑简" pitchFamily="49" charset="-122"/>
              </a:rPr>
              <a:t>确认接受</a:t>
            </a:r>
            <a:r>
              <a:rPr lang="de-DE" altLang="zh-CN" sz="2200">
                <a:latin typeface="汉仪大黑简" pitchFamily="49" charset="-122"/>
              </a:rPr>
              <a:t>/</a:t>
            </a:r>
            <a:r>
              <a:rPr lang="zh-CN" altLang="de-DE" sz="2200">
                <a:latin typeface="汉仪大黑简" pitchFamily="49" charset="-122"/>
              </a:rPr>
              <a:t>拒绝转化为</a:t>
            </a:r>
            <a:r>
              <a:rPr lang="de-DE" altLang="zh-CN" sz="2200">
                <a:latin typeface="汉仪大黑简" pitchFamily="49" charset="-122"/>
              </a:rPr>
              <a:t>-&gt;</a:t>
            </a:r>
            <a:r>
              <a:rPr lang="zh-CN" altLang="de-DE" sz="2200">
                <a:latin typeface="汉仪大黑简" pitchFamily="49" charset="-122"/>
              </a:rPr>
              <a:t>销售潜在客户</a:t>
            </a:r>
            <a:r>
              <a:rPr lang="de-DE" altLang="zh-CN" sz="2200">
                <a:latin typeface="汉仪大黑简" pitchFamily="49" charset="-122"/>
              </a:rPr>
              <a:t>-&gt;</a:t>
            </a:r>
            <a:r>
              <a:rPr lang="zh-CN" altLang="de-DE" sz="2200">
                <a:latin typeface="汉仪大黑简" pitchFamily="49" charset="-122"/>
              </a:rPr>
              <a:t>分配给销售顾问</a:t>
            </a:r>
            <a:endParaRPr lang="de-DE" altLang="zh-CN" sz="2200">
              <a:latin typeface="汉仪大黑简" pitchFamily="49" charset="-122"/>
            </a:endParaRPr>
          </a:p>
        </p:txBody>
      </p:sp>
      <p:sp>
        <p:nvSpPr>
          <p:cNvPr id="122884" name="Rectangle 6" descr="TimJason-SR01 logfile"/>
          <p:cNvSpPr>
            <a:spLocks noChangeArrowheads="1"/>
          </p:cNvSpPr>
          <p:nvPr/>
        </p:nvSpPr>
        <p:spPr bwMode="auto">
          <a:xfrm>
            <a:off x="1681163" y="1924050"/>
            <a:ext cx="5719762" cy="4124325"/>
          </a:xfrm>
          <a:prstGeom prst="rect">
            <a:avLst/>
          </a:prstGeom>
          <a:blipFill dpi="0" rotWithShape="1">
            <a:blip r:embed="rId2"/>
            <a:srcRect/>
            <a:stretch>
              <a:fillRect/>
            </a:stretch>
          </a:blipFill>
          <a:ln w="19050" algn="ctr">
            <a:noFill/>
            <a:miter lim="800000"/>
            <a:headEnd/>
            <a:tailEnd/>
          </a:ln>
        </p:spPr>
        <p:txBody>
          <a:bodyPr lIns="0" tIns="0" rIns="0" bIns="0" anchor="ctr">
            <a:spAutoFit/>
          </a:bodyPr>
          <a:lstStyle/>
          <a:p>
            <a:pPr>
              <a:lnSpc>
                <a:spcPct val="95000"/>
              </a:lnSpc>
            </a:pPr>
            <a:endParaRPr lang="en-US"/>
          </a:p>
        </p:txBody>
      </p:sp>
      <p:sp>
        <p:nvSpPr>
          <p:cNvPr id="122885" name="Rounded Rectangular Callout 6"/>
          <p:cNvSpPr>
            <a:spLocks noChangeArrowheads="1"/>
          </p:cNvSpPr>
          <p:nvPr/>
        </p:nvSpPr>
        <p:spPr bwMode="auto">
          <a:xfrm>
            <a:off x="5011738" y="3725863"/>
            <a:ext cx="1479550" cy="581025"/>
          </a:xfrm>
          <a:prstGeom prst="wedgeRoundRectCallout">
            <a:avLst>
              <a:gd name="adj1" fmla="val 44815"/>
              <a:gd name="adj2" fmla="val -77088"/>
              <a:gd name="adj3" fmla="val 16667"/>
            </a:avLst>
          </a:prstGeom>
          <a:solidFill>
            <a:schemeClr val="bg1"/>
          </a:solidFill>
          <a:ln w="28575" algn="ctr">
            <a:solidFill>
              <a:schemeClr val="accent1"/>
            </a:solidFill>
            <a:round/>
            <a:headEnd/>
            <a:tailEnd/>
          </a:ln>
        </p:spPr>
        <p:txBody>
          <a:bodyPr lIns="0" tIns="0" rIns="0" bIns="0">
            <a:spAutoFit/>
          </a:bodyPr>
          <a:lstStyle/>
          <a:p>
            <a:pPr>
              <a:lnSpc>
                <a:spcPct val="95000"/>
              </a:lnSpc>
            </a:pPr>
            <a:r>
              <a:rPr lang="zh-CN" altLang="en-US" sz="1200">
                <a:latin typeface="汉仪大黑简" pitchFamily="49" charset="-122"/>
              </a:rPr>
              <a:t>点击</a:t>
            </a:r>
            <a:r>
              <a:rPr lang="zh-CN" altLang="en-US" sz="1200"/>
              <a:t>“</a:t>
            </a:r>
            <a:r>
              <a:rPr lang="zh-CN" altLang="en-US" sz="1200">
                <a:latin typeface="汉仪大黑简" pitchFamily="49" charset="-122"/>
              </a:rPr>
              <a:t>历史纪录</a:t>
            </a:r>
            <a:r>
              <a:rPr lang="en-US" altLang="zh-CN" sz="1200"/>
              <a:t>”</a:t>
            </a:r>
            <a:r>
              <a:rPr lang="zh-CN" altLang="en-US" sz="1200">
                <a:latin typeface="汉仪大黑简" pitchFamily="49" charset="-122"/>
              </a:rPr>
              <a:t>可查看操作员以往操作纪录。</a:t>
            </a:r>
            <a:endParaRPr lang="en-US" altLang="zh-CN" sz="1200">
              <a:latin typeface="汉仪大黑简" pitchFamily="49" charset="-122"/>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en-US" smtClean="0">
                <a:solidFill>
                  <a:schemeClr val="bg2"/>
                </a:solidFill>
                <a:latin typeface="汉仪大黑简" pitchFamily="49" charset="-122"/>
                <a:ea typeface="汉仪大黑简" pitchFamily="49" charset="-122"/>
              </a:rPr>
              <a:t>获取坐店销售的合格潜在客户信息</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endParaRPr lang="de-DE" altLang="zh-CN" smtClean="0">
              <a:solidFill>
                <a:schemeClr val="bg2"/>
              </a:solidFill>
              <a:latin typeface="汉仪大黑简" pitchFamily="49" charset="-122"/>
              <a:ea typeface="汉仪大黑简" pitchFamily="49" charset="-122"/>
            </a:endParaRPr>
          </a:p>
        </p:txBody>
      </p:sp>
      <p:sp>
        <p:nvSpPr>
          <p:cNvPr id="123906"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3.3.1</a:t>
            </a:r>
            <a:r>
              <a:rPr lang="zh-CN" altLang="en-US" sz="1200">
                <a:latin typeface="汉仪大黑简" pitchFamily="49" charset="-122"/>
              </a:rPr>
              <a:t>章节</a:t>
            </a:r>
          </a:p>
        </p:txBody>
      </p:sp>
      <p:sp>
        <p:nvSpPr>
          <p:cNvPr id="123907"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zh-CN" altLang="de-DE" sz="2200">
                <a:latin typeface="汉仪大黑简" pitchFamily="49" charset="-122"/>
              </a:rPr>
              <a:t>确定过滤条件</a:t>
            </a:r>
            <a:r>
              <a:rPr lang="de-DE" altLang="zh-CN" sz="2200">
                <a:latin typeface="汉仪大黑简" pitchFamily="49" charset="-122"/>
              </a:rPr>
              <a:t>-&gt;</a:t>
            </a:r>
            <a:r>
              <a:rPr lang="zh-CN" altLang="de-DE" sz="2200">
                <a:latin typeface="汉仪大黑简" pitchFamily="49" charset="-122"/>
              </a:rPr>
              <a:t>过滤售后客户</a:t>
            </a:r>
            <a:r>
              <a:rPr lang="de-DE" altLang="zh-CN" sz="2200">
                <a:latin typeface="汉仪大黑简" pitchFamily="49" charset="-122"/>
              </a:rPr>
              <a:t>-&gt;</a:t>
            </a:r>
            <a:r>
              <a:rPr lang="zh-CN" altLang="de-DE" sz="2200">
                <a:latin typeface="汉仪大黑简" pitchFamily="49" charset="-122"/>
              </a:rPr>
              <a:t>确认接受</a:t>
            </a:r>
            <a:r>
              <a:rPr lang="de-DE" altLang="zh-CN" sz="2200">
                <a:latin typeface="汉仪大黑简" pitchFamily="49" charset="-122"/>
              </a:rPr>
              <a:t>/</a:t>
            </a:r>
            <a:r>
              <a:rPr lang="zh-CN" altLang="de-DE" sz="2200">
                <a:latin typeface="汉仪大黑简" pitchFamily="49" charset="-122"/>
              </a:rPr>
              <a:t>拒绝转化为</a:t>
            </a:r>
            <a:r>
              <a:rPr lang="de-DE" altLang="zh-CN" sz="2200">
                <a:latin typeface="汉仪大黑简" pitchFamily="49" charset="-122"/>
              </a:rPr>
              <a:t>-&gt;</a:t>
            </a:r>
            <a:r>
              <a:rPr lang="zh-CN" altLang="de-DE" sz="2200">
                <a:latin typeface="汉仪大黑简" pitchFamily="49" charset="-122"/>
              </a:rPr>
              <a:t>销售潜在客户</a:t>
            </a:r>
            <a:r>
              <a:rPr lang="de-DE" altLang="zh-CN" sz="2200">
                <a:latin typeface="汉仪大黑简" pitchFamily="49" charset="-122"/>
              </a:rPr>
              <a:t>-&gt;</a:t>
            </a:r>
            <a:r>
              <a:rPr lang="zh-CN" altLang="de-DE" sz="2200">
                <a:latin typeface="汉仪大黑简" pitchFamily="49" charset="-122"/>
              </a:rPr>
              <a:t>分配给销售顾问</a:t>
            </a:r>
            <a:endParaRPr lang="de-DE" altLang="zh-CN" sz="2200">
              <a:latin typeface="汉仪大黑简" pitchFamily="49" charset="-122"/>
            </a:endParaRPr>
          </a:p>
        </p:txBody>
      </p:sp>
      <p:sp>
        <p:nvSpPr>
          <p:cNvPr id="123908" name="Rectangle 6" descr="TimJason-SR01 接受-3"/>
          <p:cNvSpPr>
            <a:spLocks noChangeArrowheads="1"/>
          </p:cNvSpPr>
          <p:nvPr/>
        </p:nvSpPr>
        <p:spPr bwMode="auto">
          <a:xfrm>
            <a:off x="1681163" y="1924050"/>
            <a:ext cx="5719762" cy="4124325"/>
          </a:xfrm>
          <a:prstGeom prst="rect">
            <a:avLst/>
          </a:prstGeom>
          <a:blipFill dpi="0" rotWithShape="1">
            <a:blip r:embed="rId2"/>
            <a:srcRect/>
            <a:stretch>
              <a:fillRect/>
            </a:stretch>
          </a:blipFill>
          <a:ln w="19050" algn="ctr">
            <a:noFill/>
            <a:miter lim="800000"/>
            <a:headEnd/>
            <a:tailEnd/>
          </a:ln>
        </p:spPr>
        <p:txBody>
          <a:bodyPr lIns="0" tIns="0" rIns="0" bIns="0" anchor="ctr">
            <a:spAutoFit/>
          </a:bodyPr>
          <a:lstStyle/>
          <a:p>
            <a:pPr>
              <a:lnSpc>
                <a:spcPct val="95000"/>
              </a:lnSpc>
            </a:pPr>
            <a:endParaRPr lang="en-US"/>
          </a:p>
        </p:txBody>
      </p:sp>
      <p:sp>
        <p:nvSpPr>
          <p:cNvPr id="123909" name="Rounded Rectangular Callout 6"/>
          <p:cNvSpPr>
            <a:spLocks noChangeArrowheads="1"/>
          </p:cNvSpPr>
          <p:nvPr/>
        </p:nvSpPr>
        <p:spPr bwMode="auto">
          <a:xfrm>
            <a:off x="3048000" y="3646488"/>
            <a:ext cx="1479550" cy="582612"/>
          </a:xfrm>
          <a:prstGeom prst="wedgeRoundRectCallout">
            <a:avLst>
              <a:gd name="adj1" fmla="val -36861"/>
              <a:gd name="adj2" fmla="val -94537"/>
              <a:gd name="adj3" fmla="val 16667"/>
            </a:avLst>
          </a:prstGeom>
          <a:solidFill>
            <a:schemeClr val="bg1"/>
          </a:solidFill>
          <a:ln w="28575" algn="ctr">
            <a:solidFill>
              <a:schemeClr val="accent1"/>
            </a:solidFill>
            <a:round/>
            <a:headEnd/>
            <a:tailEnd/>
          </a:ln>
        </p:spPr>
        <p:txBody>
          <a:bodyPr lIns="0" tIns="0" rIns="0" bIns="0">
            <a:spAutoFit/>
          </a:bodyPr>
          <a:lstStyle/>
          <a:p>
            <a:pPr>
              <a:lnSpc>
                <a:spcPct val="95000"/>
              </a:lnSpc>
            </a:pPr>
            <a:r>
              <a:rPr lang="zh-CN" altLang="en-US" sz="1200">
                <a:latin typeface="汉仪大黑简" pitchFamily="49" charset="-122"/>
              </a:rPr>
              <a:t>双击任意一行，可查看操作员具体操作纪录。</a:t>
            </a:r>
            <a:endParaRPr lang="en-US" altLang="zh-CN" sz="1200">
              <a:latin typeface="汉仪大黑简" pitchFamily="49" charset="-122"/>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en-US" smtClean="0">
                <a:solidFill>
                  <a:schemeClr val="bg2"/>
                </a:solidFill>
                <a:latin typeface="汉仪大黑简" pitchFamily="49" charset="-122"/>
                <a:ea typeface="汉仪大黑简" pitchFamily="49" charset="-122"/>
              </a:rPr>
              <a:t>获取坐店销售的合格潜在客户信息</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endParaRPr lang="de-DE" altLang="zh-CN" smtClean="0">
              <a:solidFill>
                <a:schemeClr val="bg2"/>
              </a:solidFill>
              <a:latin typeface="汉仪大黑简" pitchFamily="49" charset="-122"/>
              <a:ea typeface="汉仪大黑简" pitchFamily="49" charset="-122"/>
            </a:endParaRPr>
          </a:p>
        </p:txBody>
      </p:sp>
      <p:sp>
        <p:nvSpPr>
          <p:cNvPr id="12493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3.3.1</a:t>
            </a:r>
            <a:r>
              <a:rPr lang="zh-CN" altLang="en-US" sz="1200">
                <a:latin typeface="汉仪大黑简" pitchFamily="49" charset="-122"/>
              </a:rPr>
              <a:t>章节</a:t>
            </a:r>
          </a:p>
        </p:txBody>
      </p:sp>
      <p:sp>
        <p:nvSpPr>
          <p:cNvPr id="124931"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zh-CN" altLang="de-DE" sz="2200">
                <a:latin typeface="汉仪大黑简" pitchFamily="49" charset="-122"/>
              </a:rPr>
              <a:t>确定过滤条件</a:t>
            </a:r>
            <a:r>
              <a:rPr lang="de-DE" altLang="zh-CN" sz="2200">
                <a:latin typeface="汉仪大黑简" pitchFamily="49" charset="-122"/>
              </a:rPr>
              <a:t>-&gt;</a:t>
            </a:r>
            <a:r>
              <a:rPr lang="zh-CN" altLang="de-DE" sz="2200">
                <a:latin typeface="汉仪大黑简" pitchFamily="49" charset="-122"/>
              </a:rPr>
              <a:t>过滤售后客户</a:t>
            </a:r>
            <a:r>
              <a:rPr lang="de-DE" altLang="zh-CN" sz="2200">
                <a:latin typeface="汉仪大黑简" pitchFamily="49" charset="-122"/>
              </a:rPr>
              <a:t>-&gt;</a:t>
            </a:r>
            <a:r>
              <a:rPr lang="zh-CN" altLang="de-DE" sz="2200">
                <a:latin typeface="汉仪大黑简" pitchFamily="49" charset="-122"/>
              </a:rPr>
              <a:t>确认接受</a:t>
            </a:r>
            <a:r>
              <a:rPr lang="de-DE" altLang="zh-CN" sz="2200">
                <a:latin typeface="汉仪大黑简" pitchFamily="49" charset="-122"/>
              </a:rPr>
              <a:t>/</a:t>
            </a:r>
            <a:r>
              <a:rPr lang="zh-CN" altLang="de-DE" sz="2200">
                <a:latin typeface="汉仪大黑简" pitchFamily="49" charset="-122"/>
              </a:rPr>
              <a:t>拒绝转化为</a:t>
            </a:r>
            <a:r>
              <a:rPr lang="de-DE" altLang="zh-CN" sz="2200">
                <a:latin typeface="汉仪大黑简" pitchFamily="49" charset="-122"/>
              </a:rPr>
              <a:t>-&gt;</a:t>
            </a:r>
            <a:r>
              <a:rPr lang="zh-CN" altLang="de-DE" sz="2200">
                <a:latin typeface="汉仪大黑简" pitchFamily="49" charset="-122"/>
              </a:rPr>
              <a:t>销售潜在客户</a:t>
            </a:r>
            <a:r>
              <a:rPr lang="de-DE" altLang="zh-CN" sz="2200">
                <a:latin typeface="汉仪大黑简" pitchFamily="49" charset="-122"/>
              </a:rPr>
              <a:t>-&gt;</a:t>
            </a:r>
            <a:r>
              <a:rPr lang="zh-CN" altLang="de-DE" sz="2200">
                <a:latin typeface="汉仪大黑简" pitchFamily="49" charset="-122"/>
              </a:rPr>
              <a:t>分配给销售顾问</a:t>
            </a:r>
            <a:endParaRPr lang="de-DE" altLang="zh-CN" sz="2200">
              <a:latin typeface="汉仪大黑简" pitchFamily="49" charset="-122"/>
            </a:endParaRPr>
          </a:p>
        </p:txBody>
      </p:sp>
      <p:sp>
        <p:nvSpPr>
          <p:cNvPr id="124932" name="Rectangle 6" descr="SR01-查找客户"/>
          <p:cNvSpPr>
            <a:spLocks noChangeArrowheads="1"/>
          </p:cNvSpPr>
          <p:nvPr/>
        </p:nvSpPr>
        <p:spPr bwMode="auto">
          <a:xfrm>
            <a:off x="1681163" y="1924050"/>
            <a:ext cx="5719762" cy="4124325"/>
          </a:xfrm>
          <a:prstGeom prst="rect">
            <a:avLst/>
          </a:prstGeom>
          <a:blipFill dpi="0" rotWithShape="1">
            <a:blip r:embed="rId2"/>
            <a:srcRect/>
            <a:stretch>
              <a:fillRect/>
            </a:stretch>
          </a:blipFill>
          <a:ln w="19050" algn="ctr">
            <a:noFill/>
            <a:miter lim="800000"/>
            <a:headEnd/>
            <a:tailEnd/>
          </a:ln>
        </p:spPr>
        <p:txBody>
          <a:bodyPr lIns="0" tIns="0" rIns="0" bIns="0" anchor="ctr">
            <a:spAutoFit/>
          </a:bodyPr>
          <a:lstStyle/>
          <a:p>
            <a:pPr>
              <a:lnSpc>
                <a:spcPct val="95000"/>
              </a:lnSpc>
            </a:pPr>
            <a:endParaRPr lang="en-US"/>
          </a:p>
        </p:txBody>
      </p:sp>
      <p:sp>
        <p:nvSpPr>
          <p:cNvPr id="124933" name="Rounded Rectangular Callout 6"/>
          <p:cNvSpPr>
            <a:spLocks noChangeArrowheads="1"/>
          </p:cNvSpPr>
          <p:nvPr/>
        </p:nvSpPr>
        <p:spPr bwMode="auto">
          <a:xfrm>
            <a:off x="4594225" y="3454400"/>
            <a:ext cx="1479550" cy="776288"/>
          </a:xfrm>
          <a:prstGeom prst="wedgeRoundRectCallout">
            <a:avLst>
              <a:gd name="adj1" fmla="val -62056"/>
              <a:gd name="adj2" fmla="val -65454"/>
              <a:gd name="adj3" fmla="val 16667"/>
            </a:avLst>
          </a:prstGeom>
          <a:solidFill>
            <a:schemeClr val="bg1"/>
          </a:solidFill>
          <a:ln w="28575" algn="ctr">
            <a:solidFill>
              <a:schemeClr val="accent1"/>
            </a:solidFill>
            <a:round/>
            <a:headEnd/>
            <a:tailEnd/>
          </a:ln>
        </p:spPr>
        <p:txBody>
          <a:bodyPr lIns="0" tIns="0" rIns="0" bIns="0">
            <a:spAutoFit/>
          </a:bodyPr>
          <a:lstStyle/>
          <a:p>
            <a:pPr>
              <a:lnSpc>
                <a:spcPct val="95000"/>
              </a:lnSpc>
            </a:pPr>
            <a:r>
              <a:rPr lang="zh-CN" altLang="en-US" sz="1200">
                <a:latin typeface="汉仪大黑简" pitchFamily="49" charset="-122"/>
              </a:rPr>
              <a:t>选择售后服务产生的客户，客户状态为潜在客户，创建日期是</a:t>
            </a:r>
            <a:r>
              <a:rPr lang="en-US" altLang="zh-CN" sz="1200">
                <a:latin typeface="汉仪大黑简" pitchFamily="49" charset="-122"/>
              </a:rPr>
              <a:t>5</a:t>
            </a:r>
            <a:r>
              <a:rPr lang="zh-CN" altLang="en-US" sz="1200">
                <a:latin typeface="汉仪大黑简" pitchFamily="49" charset="-122"/>
              </a:rPr>
              <a:t>月</a:t>
            </a:r>
            <a:r>
              <a:rPr lang="en-US" altLang="zh-CN" sz="1200">
                <a:latin typeface="汉仪大黑简" pitchFamily="49" charset="-122"/>
              </a:rPr>
              <a:t>13</a:t>
            </a:r>
            <a:r>
              <a:rPr lang="zh-CN" altLang="en-US" sz="1200">
                <a:latin typeface="汉仪大黑简" pitchFamily="49" charset="-122"/>
              </a:rPr>
              <a:t>日。</a:t>
            </a:r>
            <a:endParaRPr lang="en-US" altLang="zh-CN" sz="1200">
              <a:latin typeface="汉仪大黑简" pitchFamily="49"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销售和市场营销模块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系统模块介绍</a:t>
            </a:r>
            <a:r>
              <a:rPr lang="de-DE" altLang="zh-CN" smtClean="0">
                <a:solidFill>
                  <a:schemeClr val="bg2"/>
                </a:solidFill>
                <a:latin typeface="汉仪大黑简" pitchFamily="49" charset="-122"/>
                <a:ea typeface="汉仪大黑简" pitchFamily="49" charset="-122"/>
              </a:rPr>
              <a:t>.</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zh-CN" altLang="en-US" smtClean="0">
                <a:solidFill>
                  <a:schemeClr val="bg2"/>
                </a:solidFill>
                <a:latin typeface="汉仪大黑简" pitchFamily="49" charset="-122"/>
                <a:ea typeface="汉仪大黑简" pitchFamily="49" charset="-122"/>
              </a:rPr>
              <a:t>目    录</a:t>
            </a:r>
            <a:r>
              <a:rPr lang="de-DE" altLang="zh-CN" smtClean="0">
                <a:solidFill>
                  <a:schemeClr val="bg2"/>
                </a:solidFill>
                <a:latin typeface="汉仪大黑简" pitchFamily="49" charset="-122"/>
                <a:ea typeface="汉仪大黑简" pitchFamily="49" charset="-122"/>
              </a:rPr>
              <a:t>.</a:t>
            </a:r>
          </a:p>
        </p:txBody>
      </p:sp>
      <p:graphicFrame>
        <p:nvGraphicFramePr>
          <p:cNvPr id="336899" name="Group 3"/>
          <p:cNvGraphicFramePr>
            <a:graphicFrameLocks noGrp="1"/>
          </p:cNvGraphicFramePr>
          <p:nvPr/>
        </p:nvGraphicFramePr>
        <p:xfrm>
          <a:off x="1447800" y="1460500"/>
          <a:ext cx="6096000" cy="2857500"/>
        </p:xfrm>
        <a:graphic>
          <a:graphicData uri="http://schemas.openxmlformats.org/drawingml/2006/table">
            <a:tbl>
              <a:tblPr/>
              <a:tblGrid>
                <a:gridCol w="6096000"/>
              </a:tblGrid>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de-DE" sz="2600" b="1" i="0" u="none" strike="noStrike" cap="none" normalizeH="0" baseline="0" smtClean="0">
                          <a:ln>
                            <a:noFill/>
                          </a:ln>
                          <a:solidFill>
                            <a:schemeClr val="bg2"/>
                          </a:solidFill>
                          <a:effectLst/>
                          <a:latin typeface="汉仪大黑简" pitchFamily="49" charset="-122"/>
                          <a:ea typeface="汉仪大黑简" pitchFamily="49" charset="-122"/>
                        </a:rPr>
                        <a:t>概要</a:t>
                      </a:r>
                      <a:r>
                        <a:rPr kumimoji="0" lang="de-DE" altLang="zh-CN" sz="2600" b="1" i="0" u="none" strike="noStrike" cap="none" normalizeH="0" baseline="0" smtClean="0">
                          <a:ln>
                            <a:noFill/>
                          </a:ln>
                          <a:solidFill>
                            <a:schemeClr val="bg2"/>
                          </a:solidFill>
                          <a:effectLst/>
                          <a:latin typeface="汉仪大黑简" pitchFamily="49" charset="-122"/>
                          <a:ea typeface="汉仪大黑简" pitchFamily="49" charset="-122"/>
                        </a:rPr>
                        <a:t>_</a:t>
                      </a:r>
                      <a:r>
                        <a:rPr kumimoji="0" lang="zh-CN" altLang="de-DE" sz="2600" b="1" i="0" u="none" strike="noStrike" cap="none" normalizeH="0" baseline="0" smtClean="0">
                          <a:ln>
                            <a:noFill/>
                          </a:ln>
                          <a:solidFill>
                            <a:schemeClr val="bg2"/>
                          </a:solidFill>
                          <a:effectLst/>
                          <a:latin typeface="汉仪大黑简" pitchFamily="49" charset="-122"/>
                          <a:ea typeface="汉仪大黑简" pitchFamily="49" charset="-122"/>
                        </a:rPr>
                        <a:t>系统登录及设定</a:t>
                      </a:r>
                      <a:endPar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endParaRPr>
                    </a:p>
                  </a:txBody>
                  <a:tcPr marL="0" marR="0" marT="0" marB="0" anchor="ctr" horzOverflow="overflow">
                    <a:lnL cap="flat">
                      <a:noFill/>
                    </a:lnL>
                    <a:lnR cap="flat">
                      <a:noFill/>
                    </a:lnR>
                    <a:lnT cap="fla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de-DE" sz="2600" b="1" i="0" u="none" strike="noStrike" cap="none" normalizeH="0" baseline="0" smtClean="0">
                          <a:ln>
                            <a:noFill/>
                          </a:ln>
                          <a:solidFill>
                            <a:schemeClr val="tx1"/>
                          </a:solidFill>
                          <a:effectLst/>
                          <a:latin typeface="汉仪大黑简" pitchFamily="49" charset="-122"/>
                          <a:ea typeface="汉仪大黑简" pitchFamily="49" charset="-122"/>
                        </a:rPr>
                        <a:t>系统模块介绍</a:t>
                      </a:r>
                      <a:endParaRPr kumimoji="0" lang="en-US" sz="2600" b="1" i="0" u="none" strike="noStrike" cap="none" normalizeH="0" baseline="0" smtClean="0">
                        <a:ln>
                          <a:noFill/>
                        </a:ln>
                        <a:solidFill>
                          <a:schemeClr val="tx1"/>
                        </a:solidFill>
                        <a:effectLst/>
                        <a:latin typeface="汉仪大黑简" pitchFamily="49" charset="-122"/>
                        <a:ea typeface="汉仪大黑简" pitchFamily="49" charset="-122"/>
                      </a:endParaRP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rPr>
                        <a:t>业务流程介绍</a:t>
                      </a: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en-US" altLang="zh-CN" sz="2600" b="1" i="0" u="none" strike="noStrike" cap="none" normalizeH="0" baseline="0" smtClean="0">
                          <a:ln>
                            <a:noFill/>
                          </a:ln>
                          <a:solidFill>
                            <a:schemeClr val="bg2"/>
                          </a:solidFill>
                          <a:effectLst/>
                          <a:latin typeface="汉仪大黑简" pitchFamily="49" charset="-122"/>
                          <a:ea typeface="汉仪大黑简" pitchFamily="49" charset="-122"/>
                        </a:rPr>
                        <a:t>Autoline</a:t>
                      </a:r>
                      <a:r>
                        <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rPr>
                        <a:t>常用画面</a:t>
                      </a: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en-US" altLang="zh-CN" sz="2600" b="1" i="0" u="none" strike="noStrike" cap="none" normalizeH="0" baseline="0" smtClean="0">
                          <a:ln>
                            <a:noFill/>
                          </a:ln>
                          <a:solidFill>
                            <a:schemeClr val="bg2"/>
                          </a:solidFill>
                          <a:effectLst/>
                          <a:latin typeface="汉仪大黑简" pitchFamily="49" charset="-122"/>
                          <a:ea typeface="汉仪大黑简" pitchFamily="49" charset="-122"/>
                        </a:rPr>
                        <a:t>Autoline</a:t>
                      </a:r>
                      <a:r>
                        <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rPr>
                        <a:t>报表</a:t>
                      </a: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sp>
        <p:nvSpPr>
          <p:cNvPr id="25608" name="Rectangle 21"/>
          <p:cNvSpPr>
            <a:spLocks noChangeArrowheads="1"/>
          </p:cNvSpPr>
          <p:nvPr/>
        </p:nvSpPr>
        <p:spPr bwMode="auto">
          <a:xfrm>
            <a:off x="1055688" y="2178050"/>
            <a:ext cx="228600" cy="260350"/>
          </a:xfrm>
          <a:prstGeom prst="rect">
            <a:avLst/>
          </a:prstGeom>
          <a:noFill/>
          <a:ln w="9525" algn="ctr">
            <a:noFill/>
            <a:miter lim="800000"/>
            <a:headEnd/>
            <a:tailEnd/>
          </a:ln>
        </p:spPr>
        <p:txBody>
          <a:bodyPr wrap="none" lIns="0" tIns="0" rIns="0" bIns="0">
            <a:spAutoFit/>
          </a:bodyPr>
          <a:lstStyle/>
          <a:p>
            <a:pPr>
              <a:lnSpc>
                <a:spcPct val="95000"/>
              </a:lnSpc>
            </a:pPr>
            <a:r>
              <a:rPr lang="en-US">
                <a:solidFill>
                  <a:srgbClr val="CC3333"/>
                </a:solidFill>
                <a:latin typeface="汉仪大黑简" pitchFamily="49" charset="-122"/>
              </a:rPr>
              <a:t>★</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en-US" smtClean="0">
                <a:solidFill>
                  <a:schemeClr val="bg2"/>
                </a:solidFill>
                <a:latin typeface="汉仪大黑简" pitchFamily="49" charset="-122"/>
                <a:ea typeface="汉仪大黑简" pitchFamily="49" charset="-122"/>
              </a:rPr>
              <a:t>获取坐店销售的合格潜在客户信息</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endParaRPr lang="de-DE" altLang="zh-CN" smtClean="0">
              <a:solidFill>
                <a:schemeClr val="bg2"/>
              </a:solidFill>
              <a:latin typeface="汉仪大黑简" pitchFamily="49" charset="-122"/>
              <a:ea typeface="汉仪大黑简" pitchFamily="49" charset="-122"/>
            </a:endParaRPr>
          </a:p>
        </p:txBody>
      </p:sp>
      <p:sp>
        <p:nvSpPr>
          <p:cNvPr id="12595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3.3.1</a:t>
            </a:r>
            <a:r>
              <a:rPr lang="zh-CN" altLang="en-US" sz="1200">
                <a:latin typeface="汉仪大黑简" pitchFamily="49" charset="-122"/>
              </a:rPr>
              <a:t>章节</a:t>
            </a:r>
          </a:p>
        </p:txBody>
      </p:sp>
      <p:sp>
        <p:nvSpPr>
          <p:cNvPr id="125955"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zh-CN" altLang="de-DE" sz="2200">
                <a:latin typeface="汉仪大黑简" pitchFamily="49" charset="-122"/>
              </a:rPr>
              <a:t>确定过滤条件</a:t>
            </a:r>
            <a:r>
              <a:rPr lang="de-DE" altLang="zh-CN" sz="2200">
                <a:latin typeface="汉仪大黑简" pitchFamily="49" charset="-122"/>
              </a:rPr>
              <a:t>-&gt;</a:t>
            </a:r>
            <a:r>
              <a:rPr lang="zh-CN" altLang="de-DE" sz="2200">
                <a:latin typeface="汉仪大黑简" pitchFamily="49" charset="-122"/>
              </a:rPr>
              <a:t>过滤售后客户</a:t>
            </a:r>
            <a:r>
              <a:rPr lang="de-DE" altLang="zh-CN" sz="2200">
                <a:latin typeface="汉仪大黑简" pitchFamily="49" charset="-122"/>
              </a:rPr>
              <a:t>-&gt;</a:t>
            </a:r>
            <a:r>
              <a:rPr lang="zh-CN" altLang="de-DE" sz="2200">
                <a:latin typeface="汉仪大黑简" pitchFamily="49" charset="-122"/>
              </a:rPr>
              <a:t>确认接受</a:t>
            </a:r>
            <a:r>
              <a:rPr lang="de-DE" altLang="zh-CN" sz="2200">
                <a:latin typeface="汉仪大黑简" pitchFamily="49" charset="-122"/>
              </a:rPr>
              <a:t>/</a:t>
            </a:r>
            <a:r>
              <a:rPr lang="zh-CN" altLang="de-DE" sz="2200">
                <a:latin typeface="汉仪大黑简" pitchFamily="49" charset="-122"/>
              </a:rPr>
              <a:t>拒绝转化为</a:t>
            </a:r>
            <a:r>
              <a:rPr lang="de-DE" altLang="zh-CN" sz="2200">
                <a:latin typeface="汉仪大黑简" pitchFamily="49" charset="-122"/>
              </a:rPr>
              <a:t>-&gt;</a:t>
            </a:r>
            <a:r>
              <a:rPr lang="zh-CN" altLang="de-DE" sz="2200">
                <a:latin typeface="汉仪大黑简" pitchFamily="49" charset="-122"/>
              </a:rPr>
              <a:t>销售潜在客户</a:t>
            </a:r>
            <a:r>
              <a:rPr lang="de-DE" altLang="zh-CN" sz="2200">
                <a:latin typeface="汉仪大黑简" pitchFamily="49" charset="-122"/>
              </a:rPr>
              <a:t>-&gt;</a:t>
            </a:r>
            <a:r>
              <a:rPr lang="zh-CN" altLang="de-DE" sz="2200">
                <a:latin typeface="汉仪大黑简" pitchFamily="49" charset="-122"/>
              </a:rPr>
              <a:t>分配给销售顾问</a:t>
            </a:r>
            <a:endParaRPr lang="de-DE" altLang="zh-CN" sz="2200">
              <a:latin typeface="汉仪大黑简" pitchFamily="49" charset="-122"/>
            </a:endParaRPr>
          </a:p>
        </p:txBody>
      </p:sp>
      <p:grpSp>
        <p:nvGrpSpPr>
          <p:cNvPr id="125956" name="Group 9"/>
          <p:cNvGrpSpPr>
            <a:grpSpLocks/>
          </p:cNvGrpSpPr>
          <p:nvPr/>
        </p:nvGrpSpPr>
        <p:grpSpPr bwMode="auto">
          <a:xfrm>
            <a:off x="1681163" y="1924050"/>
            <a:ext cx="5719762" cy="4124325"/>
            <a:chOff x="1059" y="1212"/>
            <a:chExt cx="3603" cy="2598"/>
          </a:xfrm>
        </p:grpSpPr>
        <p:sp>
          <p:nvSpPr>
            <p:cNvPr id="125957" name="Rectangle 6" descr="SR01 分配客户给SR07"/>
            <p:cNvSpPr>
              <a:spLocks noChangeArrowheads="1"/>
            </p:cNvSpPr>
            <p:nvPr/>
          </p:nvSpPr>
          <p:spPr bwMode="auto">
            <a:xfrm>
              <a:off x="1059" y="1212"/>
              <a:ext cx="3603" cy="2598"/>
            </a:xfrm>
            <a:prstGeom prst="rect">
              <a:avLst/>
            </a:prstGeom>
            <a:blipFill dpi="0" rotWithShape="1">
              <a:blip r:embed="rId2"/>
              <a:srcRect/>
              <a:stretch>
                <a:fillRect/>
              </a:stretch>
            </a:blipFill>
            <a:ln w="19050" algn="ctr">
              <a:noFill/>
              <a:miter lim="800000"/>
              <a:headEnd/>
              <a:tailEnd/>
            </a:ln>
          </p:spPr>
          <p:txBody>
            <a:bodyPr lIns="0" tIns="0" rIns="0" bIns="0" anchor="ctr">
              <a:spAutoFit/>
            </a:bodyPr>
            <a:lstStyle/>
            <a:p>
              <a:pPr>
                <a:lnSpc>
                  <a:spcPct val="95000"/>
                </a:lnSpc>
              </a:pPr>
              <a:endParaRPr lang="en-US"/>
            </a:p>
          </p:txBody>
        </p:sp>
        <p:sp>
          <p:nvSpPr>
            <p:cNvPr id="125958" name="Oval 8"/>
            <p:cNvSpPr>
              <a:spLocks noChangeArrowheads="1"/>
            </p:cNvSpPr>
            <p:nvPr/>
          </p:nvSpPr>
          <p:spPr bwMode="auto">
            <a:xfrm>
              <a:off x="1624" y="1408"/>
              <a:ext cx="1915" cy="174"/>
            </a:xfrm>
            <a:prstGeom prst="ellipse">
              <a:avLst/>
            </a:prstGeom>
            <a:solidFill>
              <a:schemeClr val="bg1">
                <a:alpha val="0"/>
              </a:schemeClr>
            </a:solidFill>
            <a:ln w="28575" algn="ctr">
              <a:solidFill>
                <a:srgbClr val="C00000"/>
              </a:solidFill>
              <a:round/>
              <a:headEnd/>
              <a:tailEnd/>
            </a:ln>
          </p:spPr>
          <p:txBody>
            <a:bodyPr wrap="none" lIns="0" tIns="0" rIns="0" bIns="0" anchor="ctr">
              <a:spAutoFit/>
            </a:bodyPr>
            <a:lstStyle/>
            <a:p>
              <a:pPr>
                <a:lnSpc>
                  <a:spcPct val="95000"/>
                </a:lnSpc>
              </a:pPr>
              <a:endParaRPr lang="en-US"/>
            </a:p>
          </p:txBody>
        </p:sp>
      </p:gr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en-US" smtClean="0">
                <a:solidFill>
                  <a:schemeClr val="bg2"/>
                </a:solidFill>
                <a:latin typeface="汉仪大黑简" pitchFamily="49" charset="-122"/>
                <a:ea typeface="汉仪大黑简" pitchFamily="49" charset="-122"/>
              </a:rPr>
              <a:t>获取坐店销售的合格潜在客户信息</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endParaRPr lang="de-DE" altLang="zh-CN" smtClean="0">
              <a:solidFill>
                <a:schemeClr val="bg2"/>
              </a:solidFill>
              <a:latin typeface="汉仪大黑简" pitchFamily="49" charset="-122"/>
              <a:ea typeface="汉仪大黑简" pitchFamily="49" charset="-122"/>
            </a:endParaRPr>
          </a:p>
        </p:txBody>
      </p:sp>
      <p:sp>
        <p:nvSpPr>
          <p:cNvPr id="126978"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3.3.1</a:t>
            </a:r>
            <a:r>
              <a:rPr lang="zh-CN" altLang="en-US" sz="1200">
                <a:latin typeface="汉仪大黑简" pitchFamily="49" charset="-122"/>
              </a:rPr>
              <a:t>章节</a:t>
            </a:r>
          </a:p>
        </p:txBody>
      </p:sp>
      <p:sp>
        <p:nvSpPr>
          <p:cNvPr id="126979"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zh-CN" altLang="de-DE" sz="2200">
                <a:latin typeface="汉仪大黑简" pitchFamily="49" charset="-122"/>
              </a:rPr>
              <a:t>确定过滤条件</a:t>
            </a:r>
            <a:r>
              <a:rPr lang="de-DE" altLang="zh-CN" sz="2200">
                <a:latin typeface="汉仪大黑简" pitchFamily="49" charset="-122"/>
              </a:rPr>
              <a:t>-&gt;</a:t>
            </a:r>
            <a:r>
              <a:rPr lang="zh-CN" altLang="de-DE" sz="2200">
                <a:latin typeface="汉仪大黑简" pitchFamily="49" charset="-122"/>
              </a:rPr>
              <a:t>过滤售后客户</a:t>
            </a:r>
            <a:r>
              <a:rPr lang="de-DE" altLang="zh-CN" sz="2200">
                <a:latin typeface="汉仪大黑简" pitchFamily="49" charset="-122"/>
              </a:rPr>
              <a:t>-&gt;</a:t>
            </a:r>
            <a:r>
              <a:rPr lang="zh-CN" altLang="de-DE" sz="2200">
                <a:latin typeface="汉仪大黑简" pitchFamily="49" charset="-122"/>
              </a:rPr>
              <a:t>确认接受</a:t>
            </a:r>
            <a:r>
              <a:rPr lang="de-DE" altLang="zh-CN" sz="2200">
                <a:latin typeface="汉仪大黑简" pitchFamily="49" charset="-122"/>
              </a:rPr>
              <a:t>/</a:t>
            </a:r>
            <a:r>
              <a:rPr lang="zh-CN" altLang="de-DE" sz="2200">
                <a:latin typeface="汉仪大黑简" pitchFamily="49" charset="-122"/>
              </a:rPr>
              <a:t>拒绝转化为</a:t>
            </a:r>
            <a:r>
              <a:rPr lang="de-DE" altLang="zh-CN" sz="2200">
                <a:latin typeface="汉仪大黑简" pitchFamily="49" charset="-122"/>
              </a:rPr>
              <a:t>-&gt;</a:t>
            </a:r>
            <a:r>
              <a:rPr lang="zh-CN" altLang="de-DE" sz="2200">
                <a:latin typeface="汉仪大黑简" pitchFamily="49" charset="-122"/>
              </a:rPr>
              <a:t>销售潜在客户</a:t>
            </a:r>
            <a:r>
              <a:rPr lang="de-DE" altLang="zh-CN" sz="2200">
                <a:latin typeface="汉仪大黑简" pitchFamily="49" charset="-122"/>
              </a:rPr>
              <a:t>-&gt;</a:t>
            </a:r>
            <a:r>
              <a:rPr lang="zh-CN" altLang="de-DE" sz="2200">
                <a:latin typeface="汉仪大黑简" pitchFamily="49" charset="-122"/>
              </a:rPr>
              <a:t>分配给销售顾问</a:t>
            </a:r>
            <a:endParaRPr lang="de-DE" altLang="zh-CN" sz="2200">
              <a:latin typeface="汉仪大黑简" pitchFamily="49" charset="-122"/>
            </a:endParaRPr>
          </a:p>
        </p:txBody>
      </p:sp>
      <p:grpSp>
        <p:nvGrpSpPr>
          <p:cNvPr id="126980" name="Group 9"/>
          <p:cNvGrpSpPr>
            <a:grpSpLocks/>
          </p:cNvGrpSpPr>
          <p:nvPr/>
        </p:nvGrpSpPr>
        <p:grpSpPr bwMode="auto">
          <a:xfrm>
            <a:off x="1539875" y="1924050"/>
            <a:ext cx="5861050" cy="4124325"/>
            <a:chOff x="970" y="1212"/>
            <a:chExt cx="3692" cy="2598"/>
          </a:xfrm>
        </p:grpSpPr>
        <p:sp>
          <p:nvSpPr>
            <p:cNvPr id="126981" name="Rectangle 6" descr="SR07得到潜在客户"/>
            <p:cNvSpPr>
              <a:spLocks noChangeArrowheads="1"/>
            </p:cNvSpPr>
            <p:nvPr/>
          </p:nvSpPr>
          <p:spPr bwMode="auto">
            <a:xfrm>
              <a:off x="1059" y="1212"/>
              <a:ext cx="3603" cy="2598"/>
            </a:xfrm>
            <a:prstGeom prst="rect">
              <a:avLst/>
            </a:prstGeom>
            <a:blipFill dpi="0" rotWithShape="1">
              <a:blip r:embed="rId2"/>
              <a:srcRect/>
              <a:stretch>
                <a:fillRect/>
              </a:stretch>
            </a:blipFill>
            <a:ln w="19050" algn="ctr">
              <a:noFill/>
              <a:miter lim="800000"/>
              <a:headEnd/>
              <a:tailEnd/>
            </a:ln>
          </p:spPr>
          <p:txBody>
            <a:bodyPr lIns="0" tIns="0" rIns="0" bIns="0" anchor="ctr">
              <a:spAutoFit/>
            </a:bodyPr>
            <a:lstStyle/>
            <a:p>
              <a:pPr>
                <a:lnSpc>
                  <a:spcPct val="95000"/>
                </a:lnSpc>
              </a:pPr>
              <a:endParaRPr lang="en-US"/>
            </a:p>
          </p:txBody>
        </p:sp>
        <p:sp>
          <p:nvSpPr>
            <p:cNvPr id="126982" name="Oval 7"/>
            <p:cNvSpPr>
              <a:spLocks noChangeArrowheads="1"/>
            </p:cNvSpPr>
            <p:nvPr/>
          </p:nvSpPr>
          <p:spPr bwMode="auto">
            <a:xfrm>
              <a:off x="1624" y="1408"/>
              <a:ext cx="1915" cy="174"/>
            </a:xfrm>
            <a:prstGeom prst="ellipse">
              <a:avLst/>
            </a:prstGeom>
            <a:solidFill>
              <a:schemeClr val="bg1">
                <a:alpha val="0"/>
              </a:schemeClr>
            </a:solidFill>
            <a:ln w="28575" algn="ctr">
              <a:solidFill>
                <a:srgbClr val="C00000"/>
              </a:solidFill>
              <a:round/>
              <a:headEnd/>
              <a:tailEnd/>
            </a:ln>
          </p:spPr>
          <p:txBody>
            <a:bodyPr wrap="none" lIns="0" tIns="0" rIns="0" bIns="0" anchor="ctr">
              <a:spAutoFit/>
            </a:bodyPr>
            <a:lstStyle/>
            <a:p>
              <a:pPr>
                <a:lnSpc>
                  <a:spcPct val="95000"/>
                </a:lnSpc>
              </a:pPr>
              <a:endParaRPr lang="en-US"/>
            </a:p>
          </p:txBody>
        </p:sp>
        <p:sp>
          <p:nvSpPr>
            <p:cNvPr id="126983" name="Oval 8"/>
            <p:cNvSpPr>
              <a:spLocks noChangeArrowheads="1"/>
            </p:cNvSpPr>
            <p:nvPr/>
          </p:nvSpPr>
          <p:spPr bwMode="auto">
            <a:xfrm>
              <a:off x="970" y="3281"/>
              <a:ext cx="1915" cy="174"/>
            </a:xfrm>
            <a:prstGeom prst="ellipse">
              <a:avLst/>
            </a:prstGeom>
            <a:solidFill>
              <a:schemeClr val="bg1">
                <a:alpha val="0"/>
              </a:schemeClr>
            </a:solidFill>
            <a:ln w="28575" algn="ctr">
              <a:solidFill>
                <a:srgbClr val="C00000"/>
              </a:solidFill>
              <a:round/>
              <a:headEnd/>
              <a:tailEnd/>
            </a:ln>
          </p:spPr>
          <p:txBody>
            <a:bodyPr wrap="none" lIns="0" tIns="0" rIns="0" bIns="0" anchor="ctr">
              <a:spAutoFit/>
            </a:bodyPr>
            <a:lstStyle/>
            <a:p>
              <a:pPr>
                <a:lnSpc>
                  <a:spcPct val="95000"/>
                </a:lnSpc>
              </a:pPr>
              <a:endParaRPr lang="en-US"/>
            </a:p>
          </p:txBody>
        </p:sp>
      </p:gr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en-US" smtClean="0">
                <a:solidFill>
                  <a:schemeClr val="bg2"/>
                </a:solidFill>
                <a:latin typeface="汉仪大黑简" pitchFamily="49" charset="-122"/>
                <a:ea typeface="汉仪大黑简" pitchFamily="49" charset="-122"/>
              </a:rPr>
              <a:t>获取坐店销售的合格潜在客户信息</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endParaRPr lang="de-DE" altLang="zh-CN" smtClean="0">
              <a:solidFill>
                <a:schemeClr val="bg2"/>
              </a:solidFill>
              <a:latin typeface="汉仪大黑简" pitchFamily="49" charset="-122"/>
              <a:ea typeface="汉仪大黑简" pitchFamily="49" charset="-122"/>
            </a:endParaRPr>
          </a:p>
        </p:txBody>
      </p:sp>
      <p:sp>
        <p:nvSpPr>
          <p:cNvPr id="128002"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3.3.1</a:t>
            </a:r>
            <a:r>
              <a:rPr lang="zh-CN" altLang="en-US" sz="1200">
                <a:latin typeface="汉仪大黑简" pitchFamily="49" charset="-122"/>
              </a:rPr>
              <a:t>章节</a:t>
            </a:r>
          </a:p>
        </p:txBody>
      </p:sp>
      <p:sp>
        <p:nvSpPr>
          <p:cNvPr id="128003"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zh-CN" altLang="de-DE" sz="2200">
                <a:latin typeface="汉仪大黑简" pitchFamily="49" charset="-122"/>
              </a:rPr>
              <a:t>确定过滤条件</a:t>
            </a:r>
            <a:r>
              <a:rPr lang="de-DE" altLang="zh-CN" sz="2200">
                <a:latin typeface="汉仪大黑简" pitchFamily="49" charset="-122"/>
              </a:rPr>
              <a:t>-&gt;</a:t>
            </a:r>
            <a:r>
              <a:rPr lang="zh-CN" altLang="de-DE" sz="2200">
                <a:latin typeface="汉仪大黑简" pitchFamily="49" charset="-122"/>
              </a:rPr>
              <a:t>过滤售后客户</a:t>
            </a:r>
            <a:r>
              <a:rPr lang="de-DE" altLang="zh-CN" sz="2200">
                <a:latin typeface="汉仪大黑简" pitchFamily="49" charset="-122"/>
              </a:rPr>
              <a:t>-&gt;</a:t>
            </a:r>
            <a:r>
              <a:rPr lang="zh-CN" altLang="de-DE" sz="2200">
                <a:latin typeface="汉仪大黑简" pitchFamily="49" charset="-122"/>
              </a:rPr>
              <a:t>确认接受</a:t>
            </a:r>
            <a:r>
              <a:rPr lang="de-DE" altLang="zh-CN" sz="2200">
                <a:latin typeface="汉仪大黑简" pitchFamily="49" charset="-122"/>
              </a:rPr>
              <a:t>/</a:t>
            </a:r>
            <a:r>
              <a:rPr lang="zh-CN" altLang="de-DE" sz="2200">
                <a:latin typeface="汉仪大黑简" pitchFamily="49" charset="-122"/>
              </a:rPr>
              <a:t>拒绝转化为</a:t>
            </a:r>
            <a:r>
              <a:rPr lang="de-DE" altLang="zh-CN" sz="2200">
                <a:latin typeface="汉仪大黑简" pitchFamily="49" charset="-122"/>
              </a:rPr>
              <a:t>-&gt;</a:t>
            </a:r>
            <a:r>
              <a:rPr lang="zh-CN" altLang="de-DE" sz="2200">
                <a:latin typeface="汉仪大黑简" pitchFamily="49" charset="-122"/>
              </a:rPr>
              <a:t>销售潜在客户</a:t>
            </a:r>
            <a:r>
              <a:rPr lang="de-DE" altLang="zh-CN" sz="2200">
                <a:latin typeface="汉仪大黑简" pitchFamily="49" charset="-122"/>
              </a:rPr>
              <a:t>-&gt;</a:t>
            </a:r>
            <a:r>
              <a:rPr lang="zh-CN" altLang="de-DE" sz="2200">
                <a:latin typeface="汉仪大黑简" pitchFamily="49" charset="-122"/>
              </a:rPr>
              <a:t>分配给销售顾问</a:t>
            </a:r>
            <a:endParaRPr lang="de-DE" altLang="zh-CN" sz="2200">
              <a:latin typeface="汉仪大黑简" pitchFamily="49" charset="-122"/>
            </a:endParaRPr>
          </a:p>
        </p:txBody>
      </p:sp>
      <p:grpSp>
        <p:nvGrpSpPr>
          <p:cNvPr id="128004" name="Group 10"/>
          <p:cNvGrpSpPr>
            <a:grpSpLocks/>
          </p:cNvGrpSpPr>
          <p:nvPr/>
        </p:nvGrpSpPr>
        <p:grpSpPr bwMode="auto">
          <a:xfrm>
            <a:off x="1681163" y="1924050"/>
            <a:ext cx="5719762" cy="4124325"/>
            <a:chOff x="1059" y="1212"/>
            <a:chExt cx="3603" cy="2598"/>
          </a:xfrm>
        </p:grpSpPr>
        <p:sp>
          <p:nvSpPr>
            <p:cNvPr id="128006" name="Rectangle 6" descr="SR07得到潜在客户-2"/>
            <p:cNvSpPr>
              <a:spLocks noChangeArrowheads="1"/>
            </p:cNvSpPr>
            <p:nvPr/>
          </p:nvSpPr>
          <p:spPr bwMode="auto">
            <a:xfrm>
              <a:off x="1059" y="1212"/>
              <a:ext cx="3603" cy="2598"/>
            </a:xfrm>
            <a:prstGeom prst="rect">
              <a:avLst/>
            </a:prstGeom>
            <a:blipFill dpi="0" rotWithShape="1">
              <a:blip r:embed="rId2"/>
              <a:srcRect/>
              <a:stretch>
                <a:fillRect/>
              </a:stretch>
            </a:blipFill>
            <a:ln w="19050" algn="ctr">
              <a:noFill/>
              <a:miter lim="800000"/>
              <a:headEnd/>
              <a:tailEnd/>
            </a:ln>
          </p:spPr>
          <p:txBody>
            <a:bodyPr lIns="0" tIns="0" rIns="0" bIns="0" anchor="ctr">
              <a:spAutoFit/>
            </a:bodyPr>
            <a:lstStyle/>
            <a:p>
              <a:pPr>
                <a:lnSpc>
                  <a:spcPct val="95000"/>
                </a:lnSpc>
              </a:pPr>
              <a:endParaRPr lang="en-US"/>
            </a:p>
          </p:txBody>
        </p:sp>
        <p:sp>
          <p:nvSpPr>
            <p:cNvPr id="128007" name="Rectangle 8" descr="SR07得到潜在客户-2"/>
            <p:cNvSpPr>
              <a:spLocks noChangeArrowheads="1"/>
            </p:cNvSpPr>
            <p:nvPr/>
          </p:nvSpPr>
          <p:spPr bwMode="auto">
            <a:xfrm>
              <a:off x="1582" y="2148"/>
              <a:ext cx="2790" cy="83"/>
            </a:xfrm>
            <a:prstGeom prst="rect">
              <a:avLst/>
            </a:prstGeom>
            <a:blipFill dpi="0" rotWithShape="0">
              <a:blip r:embed="rId2">
                <a:alphaModFix amt="0"/>
              </a:blip>
              <a:srcRect/>
              <a:stretch>
                <a:fillRect/>
              </a:stretch>
            </a:blipFill>
            <a:ln w="28575" algn="ctr">
              <a:solidFill>
                <a:srgbClr val="C00000"/>
              </a:solidFill>
              <a:miter lim="800000"/>
              <a:headEnd/>
              <a:tailEnd/>
            </a:ln>
          </p:spPr>
          <p:txBody>
            <a:bodyPr wrap="none" lIns="0" tIns="0" rIns="0" bIns="0" anchor="ctr">
              <a:spAutoFit/>
            </a:bodyPr>
            <a:lstStyle/>
            <a:p>
              <a:pPr>
                <a:lnSpc>
                  <a:spcPct val="95000"/>
                </a:lnSpc>
              </a:pPr>
              <a:endParaRPr lang="en-US"/>
            </a:p>
          </p:txBody>
        </p:sp>
      </p:grpSp>
      <p:sp>
        <p:nvSpPr>
          <p:cNvPr id="128005" name="Rounded Rectangular Callout 8"/>
          <p:cNvSpPr>
            <a:spLocks noChangeArrowheads="1"/>
          </p:cNvSpPr>
          <p:nvPr/>
        </p:nvSpPr>
        <p:spPr bwMode="auto">
          <a:xfrm>
            <a:off x="3578225" y="3871913"/>
            <a:ext cx="1479550" cy="582612"/>
          </a:xfrm>
          <a:prstGeom prst="wedgeRoundRectCallout">
            <a:avLst>
              <a:gd name="adj1" fmla="val -36861"/>
              <a:gd name="adj2" fmla="val -79995"/>
              <a:gd name="adj3" fmla="val 16667"/>
            </a:avLst>
          </a:prstGeom>
          <a:solidFill>
            <a:schemeClr val="bg1"/>
          </a:solidFill>
          <a:ln w="28575" algn="ctr">
            <a:solidFill>
              <a:schemeClr val="accent1"/>
            </a:solidFill>
            <a:round/>
            <a:headEnd/>
            <a:tailEnd/>
          </a:ln>
        </p:spPr>
        <p:txBody>
          <a:bodyPr lIns="0" tIns="0" rIns="0" bIns="0">
            <a:spAutoFit/>
          </a:bodyPr>
          <a:lstStyle/>
          <a:p>
            <a:pPr>
              <a:lnSpc>
                <a:spcPct val="95000"/>
              </a:lnSpc>
            </a:pPr>
            <a:r>
              <a:rPr lang="zh-CN" altLang="en-US" sz="1200">
                <a:latin typeface="汉仪大黑简" pitchFamily="49" charset="-122"/>
              </a:rPr>
              <a:t>更新维护潜在客户信息后，此地址是合格的客户地址。 </a:t>
            </a:r>
            <a:endParaRPr lang="en-US" altLang="zh-CN" sz="1200">
              <a:latin typeface="汉仪大黑简" pitchFamily="49" charset="-122"/>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en-US" smtClean="0">
                <a:solidFill>
                  <a:schemeClr val="bg2"/>
                </a:solidFill>
                <a:latin typeface="汉仪大黑简" pitchFamily="49" charset="-122"/>
                <a:ea typeface="汉仪大黑简" pitchFamily="49" charset="-122"/>
              </a:rPr>
              <a:t>获取坐店销售的合格潜在客户信息</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练    习</a:t>
            </a:r>
            <a:r>
              <a:rPr lang="de-DE" altLang="zh-CN" smtClean="0">
                <a:solidFill>
                  <a:schemeClr val="bg2"/>
                </a:solidFill>
                <a:latin typeface="汉仪大黑简" pitchFamily="49" charset="-122"/>
                <a:ea typeface="汉仪大黑简" pitchFamily="49" charset="-122"/>
              </a:rPr>
              <a:t>.</a:t>
            </a:r>
            <a:endParaRPr lang="zh-CN" altLang="de-DE" smtClean="0">
              <a:solidFill>
                <a:schemeClr val="bg2"/>
              </a:solidFill>
              <a:latin typeface="汉仪大黑简" pitchFamily="49" charset="-122"/>
              <a:ea typeface="汉仪大黑简" pitchFamily="49" charset="-122"/>
            </a:endParaRPr>
          </a:p>
        </p:txBody>
      </p:sp>
      <p:sp>
        <p:nvSpPr>
          <p:cNvPr id="129026"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a:t>
            </a:r>
            <a:r>
              <a:rPr lang="zh-CN" altLang="en-US" sz="1200">
                <a:latin typeface="汉仪大黑简" pitchFamily="49" charset="-122"/>
              </a:rPr>
              <a:t>章节</a:t>
            </a:r>
          </a:p>
        </p:txBody>
      </p:sp>
      <p:sp>
        <p:nvSpPr>
          <p:cNvPr id="129027" name="Rectangle 3"/>
          <p:cNvSpPr>
            <a:spLocks noChangeArrowheads="1"/>
          </p:cNvSpPr>
          <p:nvPr/>
        </p:nvSpPr>
        <p:spPr bwMode="auto">
          <a:xfrm>
            <a:off x="1335088" y="1552575"/>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1 </a:t>
            </a:r>
            <a:r>
              <a:rPr lang="zh-CN" altLang="de-DE" sz="2200">
                <a:latin typeface="汉仪大黑简" pitchFamily="49" charset="-122"/>
              </a:rPr>
              <a:t>销售经理确定筛选条件，过滤售后客户，接受</a:t>
            </a:r>
            <a:r>
              <a:rPr lang="de-DE" altLang="zh-CN" sz="2200">
                <a:latin typeface="汉仪大黑简" pitchFamily="49" charset="-122"/>
              </a:rPr>
              <a:t>/</a:t>
            </a:r>
            <a:r>
              <a:rPr lang="zh-CN" altLang="de-DE" sz="2200">
                <a:latin typeface="汉仪大黑简" pitchFamily="49" charset="-122"/>
              </a:rPr>
              <a:t>拒绝售后客户作为销售潜在客户。</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latin typeface="汉仪大黑简" pitchFamily="49" charset="-122"/>
              </a:rPr>
              <a:t>2 </a:t>
            </a:r>
            <a:r>
              <a:rPr lang="zh-CN" altLang="de-DE" sz="2200">
                <a:latin typeface="汉仪大黑简" pitchFamily="49" charset="-122"/>
              </a:rPr>
              <a:t>查找潜在客户清单中，所有由售后服务产生的潜在客户</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latin typeface="汉仪大黑简" pitchFamily="49" charset="-122"/>
              </a:rPr>
              <a:t>3</a:t>
            </a:r>
            <a:r>
              <a:rPr lang="zh-CN" altLang="de-DE" sz="2200">
                <a:latin typeface="汉仪大黑简" pitchFamily="49" charset="-122"/>
              </a:rPr>
              <a:t>一半客户分给一名销售顾问，其他的分给另一名销售顾问</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latin typeface="汉仪大黑简" pitchFamily="49" charset="-122"/>
              </a:rPr>
              <a:t>4 </a:t>
            </a:r>
            <a:r>
              <a:rPr lang="zh-CN" altLang="de-DE" sz="2200">
                <a:latin typeface="汉仪大黑简" pitchFamily="49" charset="-122"/>
              </a:rPr>
              <a:t>在销售顾问</a:t>
            </a:r>
            <a:r>
              <a:rPr lang="de-DE" altLang="zh-CN" sz="2200">
                <a:latin typeface="汉仪大黑简" pitchFamily="49" charset="-122"/>
              </a:rPr>
              <a:t>A</a:t>
            </a:r>
            <a:r>
              <a:rPr lang="zh-CN" altLang="de-DE" sz="2200">
                <a:latin typeface="汉仪大黑简" pitchFamily="49" charset="-122"/>
              </a:rPr>
              <a:t>下创建一个新的潜在客户</a:t>
            </a:r>
            <a:r>
              <a:rPr lang="en-US" altLang="zh-CN" sz="2200">
                <a:latin typeface="汉仪大黑简" pitchFamily="49" charset="-122"/>
              </a:rPr>
              <a:t> </a:t>
            </a:r>
          </a:p>
          <a:p>
            <a:pPr marL="266700" indent="-266700" defTabSz="917575">
              <a:lnSpc>
                <a:spcPct val="95000"/>
              </a:lnSpc>
            </a:pPr>
            <a:endParaRPr lang="en-US" altLang="zh-CN" sz="2200">
              <a:latin typeface="汉仪大黑简" pitchFamily="49" charset="-122"/>
            </a:endParaRPr>
          </a:p>
          <a:p>
            <a:pPr marL="266700" indent="-266700" defTabSz="917575">
              <a:lnSpc>
                <a:spcPct val="95000"/>
              </a:lnSpc>
            </a:pPr>
            <a:r>
              <a:rPr lang="en-US" altLang="zh-CN" sz="2200">
                <a:latin typeface="汉仪大黑简" pitchFamily="49" charset="-122"/>
              </a:rPr>
              <a:t>5 </a:t>
            </a:r>
            <a:r>
              <a:rPr lang="zh-CN" altLang="de-DE" sz="2200">
                <a:latin typeface="汉仪大黑简" pitchFamily="49" charset="-122"/>
              </a:rPr>
              <a:t>在销售顾问</a:t>
            </a:r>
            <a:r>
              <a:rPr lang="de-DE" altLang="zh-CN" sz="2200">
                <a:latin typeface="汉仪大黑简" pitchFamily="49" charset="-122"/>
              </a:rPr>
              <a:t>A</a:t>
            </a:r>
            <a:r>
              <a:rPr lang="zh-CN" altLang="de-DE" sz="2200">
                <a:latin typeface="汉仪大黑简" pitchFamily="49" charset="-122"/>
              </a:rPr>
              <a:t>下完成需要跟踪的联系</a:t>
            </a:r>
            <a:r>
              <a:rPr lang="en-US" altLang="zh-CN" sz="2200">
                <a:latin typeface="汉仪大黑简" pitchFamily="49" charset="-122"/>
              </a:rPr>
              <a:t> </a:t>
            </a:r>
            <a:endParaRPr lang="zh-CN" altLang="en-US" sz="2200">
              <a:latin typeface="汉仪大黑简" pitchFamily="49" charset="-122"/>
            </a:endParaRPr>
          </a:p>
          <a:p>
            <a:pPr marL="266700" indent="-266700" defTabSz="917575">
              <a:lnSpc>
                <a:spcPct val="95000"/>
              </a:lnSpc>
            </a:pPr>
            <a:endParaRPr lang="en-US" altLang="zh-CN" sz="2200">
              <a:latin typeface="汉仪大黑简" pitchFamily="49" charset="-122"/>
            </a:endParaRPr>
          </a:p>
          <a:p>
            <a:pPr marL="266700" indent="-266700" defTabSz="917575">
              <a:lnSpc>
                <a:spcPct val="95000"/>
              </a:lnSpc>
            </a:pPr>
            <a:r>
              <a:rPr lang="en-US" altLang="zh-CN" sz="2200">
                <a:latin typeface="汉仪大黑简" pitchFamily="49" charset="-122"/>
              </a:rPr>
              <a:t>6 </a:t>
            </a:r>
            <a:r>
              <a:rPr lang="zh-CN" altLang="en-US" sz="2200">
                <a:latin typeface="汉仪大黑简" pitchFamily="49" charset="-122"/>
              </a:rPr>
              <a:t>通过创建起止日期和潜在客户来源查找刚才创建的客户</a:t>
            </a:r>
            <a:endParaRPr lang="en-US"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de-DE"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05 &lt;</a:t>
            </a:r>
            <a:r>
              <a:rPr lang="zh-CN" altLang="en-US" smtClean="0">
                <a:solidFill>
                  <a:schemeClr val="bg2"/>
                </a:solidFill>
                <a:latin typeface="汉仪大黑简" pitchFamily="49" charset="-122"/>
                <a:ea typeface="汉仪大黑简" pitchFamily="49" charset="-122"/>
              </a:rPr>
              <a:t>欢迎和接待顾客</a:t>
            </a:r>
            <a:r>
              <a:rPr lang="en-US" altLang="zh-CN" smtClean="0">
                <a:solidFill>
                  <a:schemeClr val="bg2"/>
                </a:solidFill>
                <a:latin typeface="汉仪大黑简" pitchFamily="49" charset="-122"/>
                <a:ea typeface="汉仪大黑简" pitchFamily="49" charset="-122"/>
              </a:rPr>
              <a:t>/</a:t>
            </a:r>
            <a:r>
              <a:rPr lang="zh-CN" altLang="en-US" smtClean="0">
                <a:solidFill>
                  <a:schemeClr val="bg2"/>
                </a:solidFill>
                <a:latin typeface="汉仪大黑简" pitchFamily="49" charset="-122"/>
                <a:ea typeface="汉仪大黑简" pitchFamily="49" charset="-122"/>
              </a:rPr>
              <a:t>潜在客户</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流程介绍</a:t>
            </a:r>
            <a:r>
              <a:rPr lang="de-DE" altLang="zh-CN" smtClean="0">
                <a:solidFill>
                  <a:schemeClr val="bg2"/>
                </a:solidFill>
                <a:latin typeface="汉仪大黑简" pitchFamily="49" charset="-122"/>
                <a:ea typeface="汉仪大黑简" pitchFamily="49" charset="-122"/>
              </a:rPr>
              <a:t>.</a:t>
            </a:r>
          </a:p>
        </p:txBody>
      </p:sp>
      <p:sp>
        <p:nvSpPr>
          <p:cNvPr id="130050" name="Text Box 5"/>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3.2</a:t>
            </a:r>
            <a:r>
              <a:rPr lang="zh-CN" altLang="en-US" sz="1200">
                <a:latin typeface="汉仪大黑简" pitchFamily="49" charset="-122"/>
              </a:rPr>
              <a:t>章节</a:t>
            </a:r>
          </a:p>
        </p:txBody>
      </p:sp>
      <p:pic>
        <p:nvPicPr>
          <p:cNvPr id="130051" name="Picture 9"/>
          <p:cNvPicPr>
            <a:picLocks noChangeAspect="1" noChangeArrowheads="1"/>
          </p:cNvPicPr>
          <p:nvPr/>
        </p:nvPicPr>
        <p:blipFill>
          <a:blip r:embed="rId2"/>
          <a:srcRect/>
          <a:stretch>
            <a:fillRect/>
          </a:stretch>
        </p:blipFill>
        <p:spPr bwMode="auto">
          <a:xfrm>
            <a:off x="828675" y="1290638"/>
            <a:ext cx="7845425" cy="509587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05 &lt;</a:t>
            </a:r>
            <a:r>
              <a:rPr lang="zh-CN" altLang="en-US" smtClean="0">
                <a:solidFill>
                  <a:schemeClr val="bg2"/>
                </a:solidFill>
                <a:latin typeface="汉仪大黑简" pitchFamily="49" charset="-122"/>
                <a:ea typeface="汉仪大黑简" pitchFamily="49" charset="-122"/>
              </a:rPr>
              <a:t>欢迎和接待顾客</a:t>
            </a:r>
            <a:r>
              <a:rPr lang="en-US" altLang="zh-CN" smtClean="0">
                <a:solidFill>
                  <a:schemeClr val="bg2"/>
                </a:solidFill>
                <a:latin typeface="汉仪大黑简" pitchFamily="49" charset="-122"/>
                <a:ea typeface="汉仪大黑简" pitchFamily="49" charset="-122"/>
              </a:rPr>
              <a:t>/</a:t>
            </a:r>
            <a:r>
              <a:rPr lang="zh-CN" altLang="en-US" smtClean="0">
                <a:solidFill>
                  <a:schemeClr val="bg2"/>
                </a:solidFill>
                <a:latin typeface="汉仪大黑简" pitchFamily="49" charset="-122"/>
                <a:ea typeface="汉仪大黑简" pitchFamily="49" charset="-122"/>
              </a:rPr>
              <a:t>潜在客户</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endParaRPr lang="de-DE" altLang="zh-CN" smtClean="0">
              <a:solidFill>
                <a:schemeClr val="bg2"/>
              </a:solidFill>
              <a:latin typeface="汉仪大黑简" pitchFamily="49" charset="-122"/>
              <a:ea typeface="汉仪大黑简" pitchFamily="49" charset="-122"/>
            </a:endParaRPr>
          </a:p>
        </p:txBody>
      </p:sp>
      <p:sp>
        <p:nvSpPr>
          <p:cNvPr id="131074" name="Text Box 4"/>
          <p:cNvSpPr txBox="1">
            <a:spLocks noChangeArrowheads="1"/>
          </p:cNvSpPr>
          <p:nvPr/>
        </p:nvSpPr>
        <p:spPr bwMode="auto">
          <a:xfrm>
            <a:off x="7562850" y="6551613"/>
            <a:ext cx="14112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3.2</a:t>
            </a:r>
            <a:r>
              <a:rPr lang="zh-CN" altLang="en-US" sz="1200">
                <a:latin typeface="汉仪大黑简" pitchFamily="49" charset="-122"/>
              </a:rPr>
              <a:t>章节</a:t>
            </a:r>
          </a:p>
        </p:txBody>
      </p:sp>
      <p:sp>
        <p:nvSpPr>
          <p:cNvPr id="131075" name="Rectangle 3"/>
          <p:cNvSpPr>
            <a:spLocks noChangeArrowheads="1"/>
          </p:cNvSpPr>
          <p:nvPr/>
        </p:nvSpPr>
        <p:spPr bwMode="auto">
          <a:xfrm>
            <a:off x="1335088" y="1552575"/>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en-US" sz="2200">
                <a:latin typeface="汉仪大黑简" pitchFamily="49" charset="-122"/>
              </a:rPr>
              <a:t>记录潜在客户信息 </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en-US" sz="2200">
                <a:latin typeface="汉仪大黑简" pitchFamily="49" charset="-122"/>
              </a:rPr>
              <a:t>活动跟踪 </a:t>
            </a:r>
            <a:endParaRPr lang="zh-CN" altLang="de-DE"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通过客户创建日期和</a:t>
            </a:r>
            <a:r>
              <a:rPr lang="en-US" altLang="zh-CN" sz="2200">
                <a:latin typeface="汉仪大黑简" pitchFamily="49" charset="-122"/>
              </a:rPr>
              <a:t>&lt;</a:t>
            </a:r>
            <a:r>
              <a:rPr lang="zh-CN" altLang="en-US" sz="2200">
                <a:latin typeface="汉仪大黑简" pitchFamily="49" charset="-122"/>
              </a:rPr>
              <a:t>客户拜访展厅</a:t>
            </a:r>
            <a:r>
              <a:rPr lang="en-US" altLang="zh-CN" sz="2200">
                <a:latin typeface="汉仪大黑简" pitchFamily="49" charset="-122"/>
              </a:rPr>
              <a:t>&gt;/&lt;</a:t>
            </a:r>
            <a:r>
              <a:rPr lang="zh-CN" altLang="en-US" sz="2200">
                <a:latin typeface="汉仪大黑简" pitchFamily="49" charset="-122"/>
              </a:rPr>
              <a:t>客户通过电话</a:t>
            </a:r>
            <a:r>
              <a:rPr lang="en-US" altLang="zh-CN" sz="2200">
                <a:latin typeface="汉仪大黑简" pitchFamily="49" charset="-122"/>
              </a:rPr>
              <a:t>/</a:t>
            </a:r>
            <a:r>
              <a:rPr lang="zh-CN" altLang="en-US" sz="2200">
                <a:latin typeface="汉仪大黑简" pitchFamily="49" charset="-122"/>
              </a:rPr>
              <a:t>传真</a:t>
            </a:r>
            <a:r>
              <a:rPr lang="en-US" altLang="zh-CN" sz="2200">
                <a:latin typeface="汉仪大黑简" pitchFamily="49" charset="-122"/>
              </a:rPr>
              <a:t>/</a:t>
            </a:r>
            <a:r>
              <a:rPr lang="zh-CN" altLang="en-US" sz="2200">
                <a:latin typeface="汉仪大黑简" pitchFamily="49" charset="-122"/>
              </a:rPr>
              <a:t>邮件联系经销商</a:t>
            </a:r>
            <a:r>
              <a:rPr lang="en-US" altLang="zh-CN" sz="2200">
                <a:latin typeface="汉仪大黑简" pitchFamily="49" charset="-122"/>
              </a:rPr>
              <a:t>&gt;</a:t>
            </a:r>
            <a:r>
              <a:rPr lang="zh-CN" altLang="en-US" sz="2200">
                <a:latin typeface="汉仪大黑简" pitchFamily="49" charset="-122"/>
              </a:rPr>
              <a:t>等来查询满足条件的客户</a:t>
            </a:r>
            <a:r>
              <a:rPr lang="en-US" altLang="zh-CN" sz="2200">
                <a:latin typeface="汉仪大黑简" pitchFamily="49" charset="-122"/>
              </a:rPr>
              <a:t> </a:t>
            </a:r>
          </a:p>
          <a:p>
            <a:pPr marL="266700" indent="-266700" defTabSz="917575">
              <a:lnSpc>
                <a:spcPct val="95000"/>
              </a:lnSpc>
            </a:pPr>
            <a:endParaRPr lang="en-US"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05 &lt;</a:t>
            </a:r>
            <a:r>
              <a:rPr lang="zh-CN" altLang="en-US" smtClean="0">
                <a:solidFill>
                  <a:schemeClr val="bg2"/>
                </a:solidFill>
                <a:latin typeface="汉仪大黑简" pitchFamily="49" charset="-122"/>
                <a:ea typeface="汉仪大黑简" pitchFamily="49" charset="-122"/>
              </a:rPr>
              <a:t>欢迎和接待顾客</a:t>
            </a:r>
            <a:r>
              <a:rPr lang="en-US" altLang="zh-CN" smtClean="0">
                <a:solidFill>
                  <a:schemeClr val="bg2"/>
                </a:solidFill>
                <a:latin typeface="汉仪大黑简" pitchFamily="49" charset="-122"/>
                <a:ea typeface="汉仪大黑简" pitchFamily="49" charset="-122"/>
              </a:rPr>
              <a:t>/</a:t>
            </a:r>
            <a:r>
              <a:rPr lang="zh-CN" altLang="en-US" smtClean="0">
                <a:solidFill>
                  <a:schemeClr val="bg2"/>
                </a:solidFill>
                <a:latin typeface="汉仪大黑简" pitchFamily="49" charset="-122"/>
                <a:ea typeface="汉仪大黑简" pitchFamily="49" charset="-122"/>
              </a:rPr>
              <a:t>潜在客户</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练    习</a:t>
            </a:r>
            <a:r>
              <a:rPr lang="de-DE" altLang="zh-CN" smtClean="0">
                <a:solidFill>
                  <a:schemeClr val="bg2"/>
                </a:solidFill>
                <a:latin typeface="汉仪大黑简" pitchFamily="49" charset="-122"/>
                <a:ea typeface="汉仪大黑简" pitchFamily="49" charset="-122"/>
              </a:rPr>
              <a:t>.</a:t>
            </a:r>
          </a:p>
        </p:txBody>
      </p:sp>
      <p:sp>
        <p:nvSpPr>
          <p:cNvPr id="132098" name="Text Box 4"/>
          <p:cNvSpPr txBox="1">
            <a:spLocks noChangeArrowheads="1"/>
          </p:cNvSpPr>
          <p:nvPr/>
        </p:nvSpPr>
        <p:spPr bwMode="auto">
          <a:xfrm>
            <a:off x="7562850" y="6551613"/>
            <a:ext cx="14112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3.2</a:t>
            </a:r>
            <a:r>
              <a:rPr lang="zh-CN" altLang="en-US" sz="1200">
                <a:latin typeface="汉仪大黑简" pitchFamily="49" charset="-122"/>
              </a:rPr>
              <a:t>章节</a:t>
            </a:r>
          </a:p>
        </p:txBody>
      </p:sp>
      <p:sp>
        <p:nvSpPr>
          <p:cNvPr id="132099" name="Rectangle 3"/>
          <p:cNvSpPr>
            <a:spLocks noChangeArrowheads="1"/>
          </p:cNvSpPr>
          <p:nvPr/>
        </p:nvSpPr>
        <p:spPr bwMode="auto">
          <a:xfrm>
            <a:off x="1335088" y="1552575"/>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1	</a:t>
            </a:r>
            <a:r>
              <a:rPr lang="zh-CN" altLang="de-DE" sz="2200">
                <a:latin typeface="汉仪大黑简" pitchFamily="49" charset="-122"/>
              </a:rPr>
              <a:t>创建一个刚来过展厅的潜在客户</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latin typeface="汉仪大黑简" pitchFamily="49" charset="-122"/>
              </a:rPr>
              <a:t>2	</a:t>
            </a:r>
            <a:r>
              <a:rPr lang="zh-CN" altLang="en-US" sz="2200">
                <a:latin typeface="汉仪大黑简" pitchFamily="49" charset="-122"/>
              </a:rPr>
              <a:t>记录此次他</a:t>
            </a:r>
            <a:r>
              <a:rPr lang="en-US" altLang="zh-CN" sz="2200">
                <a:latin typeface="汉仪大黑简" pitchFamily="49" charset="-122"/>
              </a:rPr>
              <a:t>/</a:t>
            </a:r>
            <a:r>
              <a:rPr lang="zh-CN" altLang="en-US" sz="2200">
                <a:latin typeface="汉仪大黑简" pitchFamily="49" charset="-122"/>
              </a:rPr>
              <a:t>她来访的联系，并设置一个跟踪联系</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latin typeface="汉仪大黑简" pitchFamily="49" charset="-122"/>
              </a:rPr>
              <a:t>3 </a:t>
            </a:r>
            <a:r>
              <a:rPr lang="zh-CN" altLang="de-DE" sz="2200">
                <a:latin typeface="汉仪大黑简" pitchFamily="49" charset="-122"/>
              </a:rPr>
              <a:t>通过客户创建日期和</a:t>
            </a:r>
            <a:r>
              <a:rPr lang="en-US" altLang="zh-CN" sz="2200">
                <a:latin typeface="汉仪大黑简" pitchFamily="49" charset="-122"/>
              </a:rPr>
              <a:t>&lt;</a:t>
            </a:r>
            <a:r>
              <a:rPr lang="zh-CN" altLang="en-US" sz="2200">
                <a:latin typeface="汉仪大黑简" pitchFamily="49" charset="-122"/>
              </a:rPr>
              <a:t>客户拜访展厅</a:t>
            </a:r>
            <a:r>
              <a:rPr lang="en-US" altLang="zh-CN" sz="2200">
                <a:latin typeface="汉仪大黑简" pitchFamily="49" charset="-122"/>
              </a:rPr>
              <a:t>&gt;/&lt;</a:t>
            </a:r>
            <a:r>
              <a:rPr lang="zh-CN" altLang="en-US" sz="2200">
                <a:latin typeface="汉仪大黑简" pitchFamily="49" charset="-122"/>
              </a:rPr>
              <a:t>客户通过电话</a:t>
            </a:r>
            <a:r>
              <a:rPr lang="en-US" altLang="zh-CN" sz="2200">
                <a:latin typeface="汉仪大黑简" pitchFamily="49" charset="-122"/>
              </a:rPr>
              <a:t>/</a:t>
            </a:r>
            <a:r>
              <a:rPr lang="zh-CN" altLang="en-US" sz="2200">
                <a:latin typeface="汉仪大黑简" pitchFamily="49" charset="-122"/>
              </a:rPr>
              <a:t>传真</a:t>
            </a:r>
            <a:r>
              <a:rPr lang="en-US" altLang="zh-CN" sz="2200">
                <a:latin typeface="汉仪大黑简" pitchFamily="49" charset="-122"/>
              </a:rPr>
              <a:t>/</a:t>
            </a:r>
            <a:r>
              <a:rPr lang="zh-CN" altLang="en-US" sz="2200">
                <a:latin typeface="汉仪大黑简" pitchFamily="49" charset="-122"/>
              </a:rPr>
              <a:t>邮件联系经销商</a:t>
            </a:r>
            <a:r>
              <a:rPr lang="en-US" altLang="zh-CN" sz="2200">
                <a:latin typeface="汉仪大黑简" pitchFamily="49" charset="-122"/>
              </a:rPr>
              <a:t>&gt;</a:t>
            </a:r>
            <a:r>
              <a:rPr lang="zh-CN" altLang="en-US" sz="2200">
                <a:latin typeface="汉仪大黑简" pitchFamily="49" charset="-122"/>
              </a:rPr>
              <a:t>等来查询满足条件的客户</a:t>
            </a:r>
            <a:r>
              <a:rPr lang="en-US" altLang="zh-CN" sz="2200">
                <a:latin typeface="汉仪大黑简" pitchFamily="49" charset="-122"/>
              </a:rPr>
              <a:t> </a:t>
            </a:r>
          </a:p>
          <a:p>
            <a:pPr marL="266700" indent="-266700" defTabSz="917575">
              <a:lnSpc>
                <a:spcPct val="95000"/>
              </a:lnSpc>
            </a:pPr>
            <a:endParaRPr lang="en-US"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06 &lt;</a:t>
            </a:r>
            <a:r>
              <a:rPr lang="zh-CN" altLang="en-US" smtClean="0">
                <a:solidFill>
                  <a:schemeClr val="bg2"/>
                </a:solidFill>
                <a:latin typeface="汉仪大黑简" pitchFamily="49" charset="-122"/>
                <a:ea typeface="汉仪大黑简" pitchFamily="49" charset="-122"/>
              </a:rPr>
              <a:t>客户需求分析</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流程介绍</a:t>
            </a:r>
            <a:r>
              <a:rPr lang="de-DE" altLang="zh-CN" smtClean="0">
                <a:solidFill>
                  <a:schemeClr val="bg2"/>
                </a:solidFill>
                <a:latin typeface="汉仪大黑简" pitchFamily="49" charset="-122"/>
                <a:ea typeface="汉仪大黑简" pitchFamily="49" charset="-122"/>
              </a:rPr>
              <a:t>.</a:t>
            </a:r>
          </a:p>
        </p:txBody>
      </p:sp>
      <p:sp>
        <p:nvSpPr>
          <p:cNvPr id="133122"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3.3</a:t>
            </a:r>
            <a:r>
              <a:rPr lang="zh-CN" altLang="en-US" sz="1200">
                <a:latin typeface="汉仪大黑简" pitchFamily="49" charset="-122"/>
              </a:rPr>
              <a:t>章节</a:t>
            </a:r>
          </a:p>
        </p:txBody>
      </p:sp>
      <p:pic>
        <p:nvPicPr>
          <p:cNvPr id="133123" name="Picture 7"/>
          <p:cNvPicPr>
            <a:picLocks noChangeAspect="1" noChangeArrowheads="1"/>
          </p:cNvPicPr>
          <p:nvPr/>
        </p:nvPicPr>
        <p:blipFill>
          <a:blip r:embed="rId2"/>
          <a:srcRect/>
          <a:stretch>
            <a:fillRect/>
          </a:stretch>
        </p:blipFill>
        <p:spPr bwMode="auto">
          <a:xfrm>
            <a:off x="866775" y="1308100"/>
            <a:ext cx="7591425" cy="48228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06 &lt;</a:t>
            </a:r>
            <a:r>
              <a:rPr lang="zh-CN" altLang="en-US" smtClean="0">
                <a:solidFill>
                  <a:schemeClr val="bg2"/>
                </a:solidFill>
                <a:latin typeface="汉仪大黑简" pitchFamily="49" charset="-122"/>
                <a:ea typeface="汉仪大黑简" pitchFamily="49" charset="-122"/>
              </a:rPr>
              <a:t>客户需求分析</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   &lt;</a:t>
            </a:r>
            <a:r>
              <a:rPr lang="zh-CN" altLang="en-US" smtClean="0">
                <a:solidFill>
                  <a:schemeClr val="bg2"/>
                </a:solidFill>
                <a:latin typeface="汉仪大黑简" pitchFamily="49" charset="-122"/>
                <a:ea typeface="汉仪大黑简" pitchFamily="49" charset="-122"/>
              </a:rPr>
              <a:t>更新潜在客户信息</a:t>
            </a:r>
            <a:r>
              <a:rPr lang="de-DE" altLang="zh-CN" smtClean="0">
                <a:solidFill>
                  <a:schemeClr val="bg2"/>
                </a:solidFill>
                <a:latin typeface="汉仪大黑简" pitchFamily="49" charset="-122"/>
                <a:ea typeface="汉仪大黑简" pitchFamily="49" charset="-122"/>
              </a:rPr>
              <a:t>&gt;.</a:t>
            </a:r>
          </a:p>
        </p:txBody>
      </p:sp>
      <p:sp>
        <p:nvSpPr>
          <p:cNvPr id="134146"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3.3</a:t>
            </a:r>
            <a:r>
              <a:rPr lang="zh-CN" altLang="en-US" sz="1200">
                <a:latin typeface="汉仪大黑简" pitchFamily="49" charset="-122"/>
              </a:rPr>
              <a:t>章节</a:t>
            </a:r>
          </a:p>
        </p:txBody>
      </p:sp>
      <p:sp>
        <p:nvSpPr>
          <p:cNvPr id="134147" name="Rectangle 3"/>
          <p:cNvSpPr>
            <a:spLocks noChangeArrowheads="1"/>
          </p:cNvSpPr>
          <p:nvPr/>
        </p:nvSpPr>
        <p:spPr bwMode="auto">
          <a:xfrm>
            <a:off x="1416050" y="1587500"/>
            <a:ext cx="3313113" cy="3311525"/>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进入市场营销</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编辑更新客户信息</a:t>
            </a: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保存更新好的客户信息</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06 &lt;</a:t>
            </a:r>
            <a:r>
              <a:rPr lang="zh-CN" altLang="en-US" smtClean="0">
                <a:solidFill>
                  <a:schemeClr val="bg2"/>
                </a:solidFill>
                <a:latin typeface="汉仪大黑简" pitchFamily="49" charset="-122"/>
                <a:ea typeface="汉仪大黑简" pitchFamily="49" charset="-122"/>
              </a:rPr>
              <a:t>客户需求分析</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练    习</a:t>
            </a:r>
            <a:r>
              <a:rPr lang="de-DE" altLang="zh-CN" smtClean="0">
                <a:solidFill>
                  <a:schemeClr val="bg2"/>
                </a:solidFill>
                <a:latin typeface="汉仪大黑简" pitchFamily="49" charset="-122"/>
                <a:ea typeface="汉仪大黑简" pitchFamily="49" charset="-122"/>
              </a:rPr>
              <a:t>.</a:t>
            </a:r>
          </a:p>
        </p:txBody>
      </p:sp>
      <p:sp>
        <p:nvSpPr>
          <p:cNvPr id="13517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3.3</a:t>
            </a:r>
            <a:r>
              <a:rPr lang="zh-CN" altLang="en-US" sz="1200">
                <a:latin typeface="汉仪大黑简" pitchFamily="49" charset="-122"/>
              </a:rPr>
              <a:t>章节</a:t>
            </a:r>
          </a:p>
        </p:txBody>
      </p:sp>
      <p:sp>
        <p:nvSpPr>
          <p:cNvPr id="135171"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找到任一条之前创建的潜在客户信息，更新其中的某些字段 </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销售和市场营销模块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系统模块介绍</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a:t>
            </a:r>
            <a:r>
              <a:rPr lang="zh-CN" altLang="de-DE" smtClean="0">
                <a:solidFill>
                  <a:schemeClr val="bg2"/>
                </a:solidFill>
                <a:latin typeface="汉仪大黑简" pitchFamily="49" charset="-122"/>
                <a:ea typeface="汉仪大黑简" pitchFamily="49" charset="-122"/>
              </a:rPr>
              <a:t>各模块间的关系</a:t>
            </a:r>
            <a:r>
              <a:rPr lang="de-DE" altLang="zh-CN" smtClean="0">
                <a:solidFill>
                  <a:schemeClr val="bg2"/>
                </a:solidFill>
                <a:latin typeface="汉仪大黑简" pitchFamily="49" charset="-122"/>
                <a:ea typeface="汉仪大黑简" pitchFamily="49" charset="-122"/>
              </a:rPr>
              <a:t>.</a:t>
            </a:r>
          </a:p>
        </p:txBody>
      </p:sp>
      <p:sp>
        <p:nvSpPr>
          <p:cNvPr id="26626" name="Rectangle 39"/>
          <p:cNvSpPr>
            <a:spLocks noChangeAspect="1" noChangeArrowheads="1"/>
          </p:cNvSpPr>
          <p:nvPr/>
        </p:nvSpPr>
        <p:spPr bwMode="auto">
          <a:xfrm>
            <a:off x="2387600" y="3319463"/>
            <a:ext cx="639763" cy="812800"/>
          </a:xfrm>
          <a:prstGeom prst="rect">
            <a:avLst/>
          </a:prstGeom>
          <a:noFill/>
          <a:ln w="9525">
            <a:noFill/>
            <a:miter lim="800000"/>
            <a:headEnd/>
            <a:tailEnd/>
          </a:ln>
        </p:spPr>
        <p:txBody>
          <a:bodyPr lIns="61475" tIns="30737" rIns="61475" bIns="30737"/>
          <a:lstStyle/>
          <a:p>
            <a:pPr algn="just">
              <a:lnSpc>
                <a:spcPct val="95000"/>
              </a:lnSpc>
            </a:pPr>
            <a:r>
              <a:rPr lang="en-US" altLang="zh-CN" sz="700">
                <a:solidFill>
                  <a:srgbClr val="000000"/>
                </a:solidFill>
                <a:latin typeface="汉仪大黑简" pitchFamily="49" charset="-122"/>
              </a:rPr>
              <a:t>-</a:t>
            </a:r>
            <a:r>
              <a:rPr lang="zh-CN" altLang="en-US" sz="700">
                <a:solidFill>
                  <a:srgbClr val="000000"/>
                </a:solidFill>
                <a:latin typeface="汉仪大黑简" pitchFamily="49" charset="-122"/>
              </a:rPr>
              <a:t>定金</a:t>
            </a:r>
          </a:p>
          <a:p>
            <a:pPr algn="just">
              <a:lnSpc>
                <a:spcPct val="95000"/>
              </a:lnSpc>
            </a:pPr>
            <a:r>
              <a:rPr lang="en-US" altLang="zh-CN" sz="700">
                <a:solidFill>
                  <a:srgbClr val="000000"/>
                </a:solidFill>
                <a:latin typeface="汉仪大黑简" pitchFamily="49" charset="-122"/>
              </a:rPr>
              <a:t>-</a:t>
            </a:r>
            <a:r>
              <a:rPr lang="zh-CN" altLang="en-US" sz="700">
                <a:solidFill>
                  <a:srgbClr val="000000"/>
                </a:solidFill>
                <a:latin typeface="汉仪大黑简" pitchFamily="49" charset="-122"/>
              </a:rPr>
              <a:t>销售账单</a:t>
            </a:r>
          </a:p>
          <a:p>
            <a:pPr algn="just">
              <a:lnSpc>
                <a:spcPct val="95000"/>
              </a:lnSpc>
            </a:pPr>
            <a:r>
              <a:rPr lang="en-US" altLang="zh-CN" sz="700">
                <a:solidFill>
                  <a:srgbClr val="000000"/>
                </a:solidFill>
                <a:latin typeface="汉仪大黑简" pitchFamily="49" charset="-122"/>
              </a:rPr>
              <a:t>-</a:t>
            </a:r>
            <a:r>
              <a:rPr lang="zh-CN" altLang="en-US" sz="700">
                <a:solidFill>
                  <a:srgbClr val="000000"/>
                </a:solidFill>
                <a:latin typeface="汉仪大黑简" pitchFamily="49" charset="-122"/>
              </a:rPr>
              <a:t>退货账单</a:t>
            </a:r>
            <a:endParaRPr lang="zh-CN" altLang="en-US">
              <a:latin typeface="汉仪大黑简" pitchFamily="49" charset="-122"/>
            </a:endParaRPr>
          </a:p>
        </p:txBody>
      </p:sp>
      <p:sp>
        <p:nvSpPr>
          <p:cNvPr id="26627" name="AutoShape 40"/>
          <p:cNvSpPr>
            <a:spLocks noChangeAspect="1" noChangeArrowheads="1"/>
          </p:cNvSpPr>
          <p:nvPr/>
        </p:nvSpPr>
        <p:spPr bwMode="auto">
          <a:xfrm>
            <a:off x="1409700" y="3124200"/>
            <a:ext cx="1911350" cy="1511300"/>
          </a:xfrm>
          <a:prstGeom prst="octagon">
            <a:avLst>
              <a:gd name="adj" fmla="val 29287"/>
            </a:avLst>
          </a:prstGeom>
          <a:solidFill>
            <a:srgbClr val="999999"/>
          </a:solidFill>
          <a:ln w="12700">
            <a:solidFill>
              <a:srgbClr val="999999"/>
            </a:solidFill>
            <a:miter lim="800000"/>
            <a:headEnd type="none" w="sm" len="sm"/>
            <a:tailEnd type="none" w="sm" len="sm"/>
          </a:ln>
        </p:spPr>
        <p:txBody>
          <a:bodyPr lIns="61475" tIns="30737" rIns="61475" bIns="30737" anchor="ctr"/>
          <a:lstStyle/>
          <a:p>
            <a:pPr algn="ctr">
              <a:lnSpc>
                <a:spcPct val="95000"/>
              </a:lnSpc>
            </a:pPr>
            <a:endParaRPr lang="en-US">
              <a:latin typeface="汉仪大黑简" pitchFamily="49" charset="-122"/>
            </a:endParaRPr>
          </a:p>
        </p:txBody>
      </p:sp>
      <p:sp>
        <p:nvSpPr>
          <p:cNvPr id="26628" name="AutoShape 41"/>
          <p:cNvSpPr>
            <a:spLocks noChangeAspect="1" noChangeArrowheads="1"/>
          </p:cNvSpPr>
          <p:nvPr/>
        </p:nvSpPr>
        <p:spPr bwMode="auto">
          <a:xfrm>
            <a:off x="2359025" y="3486150"/>
            <a:ext cx="706438" cy="677863"/>
          </a:xfrm>
          <a:prstGeom prst="octagon">
            <a:avLst>
              <a:gd name="adj" fmla="val 29287"/>
            </a:avLst>
          </a:prstGeom>
          <a:solidFill>
            <a:srgbClr val="5067A5"/>
          </a:solidFill>
          <a:ln w="12700">
            <a:solidFill>
              <a:srgbClr val="5067A5"/>
            </a:solidFill>
            <a:miter lim="800000"/>
            <a:headEnd type="none" w="sm" len="sm"/>
            <a:tailEnd type="none" w="sm" len="sm"/>
          </a:ln>
        </p:spPr>
        <p:txBody>
          <a:bodyPr lIns="61475" tIns="30737" rIns="61475" bIns="30737" anchor="ctr"/>
          <a:lstStyle/>
          <a:p>
            <a:pPr algn="ctr">
              <a:lnSpc>
                <a:spcPct val="95000"/>
              </a:lnSpc>
            </a:pPr>
            <a:r>
              <a:rPr lang="zh-CN" altLang="en-US" sz="900">
                <a:solidFill>
                  <a:srgbClr val="000000"/>
                </a:solidFill>
                <a:latin typeface="汉仪大黑简" pitchFamily="49" charset="-122"/>
              </a:rPr>
              <a:t>交车</a:t>
            </a:r>
          </a:p>
          <a:p>
            <a:pPr algn="ctr">
              <a:lnSpc>
                <a:spcPct val="95000"/>
              </a:lnSpc>
            </a:pPr>
            <a:r>
              <a:rPr lang="zh-CN" altLang="en-US" sz="900">
                <a:solidFill>
                  <a:srgbClr val="000000"/>
                </a:solidFill>
                <a:latin typeface="汉仪大黑简" pitchFamily="49" charset="-122"/>
              </a:rPr>
              <a:t>零售</a:t>
            </a:r>
          </a:p>
          <a:p>
            <a:pPr algn="ctr">
              <a:lnSpc>
                <a:spcPct val="95000"/>
              </a:lnSpc>
            </a:pPr>
            <a:r>
              <a:rPr lang="zh-CN" altLang="en-US" sz="900">
                <a:solidFill>
                  <a:srgbClr val="000000"/>
                </a:solidFill>
                <a:latin typeface="汉仪大黑简" pitchFamily="49" charset="-122"/>
              </a:rPr>
              <a:t>报告</a:t>
            </a:r>
            <a:endParaRPr lang="zh-CN" altLang="en-US">
              <a:latin typeface="汉仪大黑简" pitchFamily="49" charset="-122"/>
            </a:endParaRPr>
          </a:p>
        </p:txBody>
      </p:sp>
      <p:sp>
        <p:nvSpPr>
          <p:cNvPr id="26629" name="AutoShape 42"/>
          <p:cNvSpPr>
            <a:spLocks noChangeAspect="1" noChangeArrowheads="1"/>
          </p:cNvSpPr>
          <p:nvPr/>
        </p:nvSpPr>
        <p:spPr bwMode="auto">
          <a:xfrm>
            <a:off x="1652588" y="3471863"/>
            <a:ext cx="706437" cy="677862"/>
          </a:xfrm>
          <a:prstGeom prst="octagon">
            <a:avLst>
              <a:gd name="adj" fmla="val 29287"/>
            </a:avLst>
          </a:prstGeom>
          <a:solidFill>
            <a:srgbClr val="5067A5"/>
          </a:solidFill>
          <a:ln w="12700">
            <a:solidFill>
              <a:srgbClr val="5067A5"/>
            </a:solidFill>
            <a:miter lim="800000"/>
            <a:headEnd type="none" w="sm" len="sm"/>
            <a:tailEnd type="none" w="sm" len="sm"/>
          </a:ln>
        </p:spPr>
        <p:txBody>
          <a:bodyPr lIns="61475" tIns="30737" rIns="61475" bIns="30737" anchor="ctr"/>
          <a:lstStyle/>
          <a:p>
            <a:pPr algn="ctr">
              <a:lnSpc>
                <a:spcPct val="95000"/>
              </a:lnSpc>
            </a:pPr>
            <a:r>
              <a:rPr lang="zh-CN" altLang="en-US" sz="900">
                <a:solidFill>
                  <a:srgbClr val="000000"/>
                </a:solidFill>
                <a:latin typeface="汉仪大黑简" pitchFamily="49" charset="-122"/>
              </a:rPr>
              <a:t>报价及签合同</a:t>
            </a:r>
            <a:endParaRPr lang="zh-CN" altLang="en-US">
              <a:latin typeface="汉仪大黑简" pitchFamily="49" charset="-122"/>
            </a:endParaRPr>
          </a:p>
        </p:txBody>
      </p:sp>
      <p:sp>
        <p:nvSpPr>
          <p:cNvPr id="26630" name="AutoShape 43"/>
          <p:cNvSpPr>
            <a:spLocks noChangeAspect="1" noChangeArrowheads="1"/>
          </p:cNvSpPr>
          <p:nvPr/>
        </p:nvSpPr>
        <p:spPr bwMode="auto">
          <a:xfrm>
            <a:off x="3351213" y="3113088"/>
            <a:ext cx="1893887" cy="1498600"/>
          </a:xfrm>
          <a:prstGeom prst="octagon">
            <a:avLst>
              <a:gd name="adj" fmla="val 29287"/>
            </a:avLst>
          </a:prstGeom>
          <a:solidFill>
            <a:srgbClr val="999999"/>
          </a:solidFill>
          <a:ln w="12700">
            <a:solidFill>
              <a:srgbClr val="999999"/>
            </a:solidFill>
            <a:miter lim="800000"/>
            <a:headEnd type="none" w="sm" len="sm"/>
            <a:tailEnd type="none" w="sm" len="sm"/>
          </a:ln>
        </p:spPr>
        <p:txBody>
          <a:bodyPr lIns="61475" tIns="30737" rIns="61475" bIns="30737" anchor="ctr"/>
          <a:lstStyle/>
          <a:p>
            <a:pPr algn="ctr">
              <a:lnSpc>
                <a:spcPct val="95000"/>
              </a:lnSpc>
            </a:pPr>
            <a:endParaRPr lang="en-US">
              <a:latin typeface="汉仪大黑简" pitchFamily="49" charset="-122"/>
            </a:endParaRPr>
          </a:p>
        </p:txBody>
      </p:sp>
      <p:sp>
        <p:nvSpPr>
          <p:cNvPr id="26631" name="Text Box 44"/>
          <p:cNvSpPr txBox="1">
            <a:spLocks noChangeAspect="1" noChangeArrowheads="1"/>
          </p:cNvSpPr>
          <p:nvPr/>
        </p:nvSpPr>
        <p:spPr bwMode="auto">
          <a:xfrm>
            <a:off x="3592513" y="3092450"/>
            <a:ext cx="1427162" cy="312738"/>
          </a:xfrm>
          <a:prstGeom prst="rect">
            <a:avLst/>
          </a:prstGeom>
          <a:noFill/>
          <a:ln w="12700">
            <a:noFill/>
            <a:miter lim="800000"/>
            <a:headEnd type="none" w="sm" len="sm"/>
            <a:tailEnd type="none" w="sm" len="sm"/>
          </a:ln>
        </p:spPr>
        <p:txBody>
          <a:bodyPr lIns="61475" tIns="30737" rIns="61475" bIns="30737"/>
          <a:lstStyle/>
          <a:p>
            <a:pPr algn="ctr">
              <a:lnSpc>
                <a:spcPct val="95000"/>
              </a:lnSpc>
            </a:pPr>
            <a:r>
              <a:rPr lang="zh-CN" altLang="en-US" sz="1500">
                <a:solidFill>
                  <a:srgbClr val="FFFFFF"/>
                </a:solidFill>
                <a:latin typeface="汉仪大黑简" pitchFamily="49" charset="-122"/>
              </a:rPr>
              <a:t>售后服务模块</a:t>
            </a:r>
            <a:endParaRPr lang="zh-CN" altLang="en-US">
              <a:latin typeface="汉仪大黑简" pitchFamily="49" charset="-122"/>
            </a:endParaRPr>
          </a:p>
        </p:txBody>
      </p:sp>
      <p:sp>
        <p:nvSpPr>
          <p:cNvPr id="26632" name="AutoShape 45"/>
          <p:cNvSpPr>
            <a:spLocks noChangeAspect="1" noChangeArrowheads="1"/>
          </p:cNvSpPr>
          <p:nvPr/>
        </p:nvSpPr>
        <p:spPr bwMode="auto">
          <a:xfrm>
            <a:off x="3946525" y="3856038"/>
            <a:ext cx="731838" cy="727075"/>
          </a:xfrm>
          <a:prstGeom prst="octagon">
            <a:avLst>
              <a:gd name="adj" fmla="val 29287"/>
            </a:avLst>
          </a:prstGeom>
          <a:solidFill>
            <a:srgbClr val="5067A5"/>
          </a:solidFill>
          <a:ln w="12700">
            <a:solidFill>
              <a:srgbClr val="5067A5"/>
            </a:solidFill>
            <a:miter lim="800000"/>
            <a:headEnd type="none" w="sm" len="sm"/>
            <a:tailEnd type="none" w="sm" len="sm"/>
          </a:ln>
        </p:spPr>
        <p:txBody>
          <a:bodyPr lIns="61475" tIns="30737" rIns="61475" bIns="30737" anchor="ctr"/>
          <a:lstStyle/>
          <a:p>
            <a:pPr algn="ctr">
              <a:lnSpc>
                <a:spcPct val="95000"/>
              </a:lnSpc>
            </a:pPr>
            <a:r>
              <a:rPr lang="zh-CN" altLang="en-US" sz="900">
                <a:solidFill>
                  <a:srgbClr val="000000"/>
                </a:solidFill>
                <a:latin typeface="汉仪大黑简" pitchFamily="49" charset="-122"/>
              </a:rPr>
              <a:t>车间</a:t>
            </a:r>
          </a:p>
          <a:p>
            <a:pPr algn="ctr">
              <a:lnSpc>
                <a:spcPct val="95000"/>
              </a:lnSpc>
            </a:pPr>
            <a:r>
              <a:rPr lang="zh-CN" altLang="en-US" sz="900">
                <a:solidFill>
                  <a:srgbClr val="000000"/>
                </a:solidFill>
                <a:latin typeface="汉仪大黑简" pitchFamily="49" charset="-122"/>
              </a:rPr>
              <a:t>调度 </a:t>
            </a:r>
            <a:endParaRPr lang="zh-CN" altLang="en-US">
              <a:latin typeface="汉仪大黑简" pitchFamily="49" charset="-122"/>
            </a:endParaRPr>
          </a:p>
        </p:txBody>
      </p:sp>
      <p:sp>
        <p:nvSpPr>
          <p:cNvPr id="26633" name="AutoShape 46"/>
          <p:cNvSpPr>
            <a:spLocks noChangeAspect="1" noChangeArrowheads="1"/>
          </p:cNvSpPr>
          <p:nvPr/>
        </p:nvSpPr>
        <p:spPr bwMode="auto">
          <a:xfrm>
            <a:off x="3613150" y="3344863"/>
            <a:ext cx="706438" cy="677862"/>
          </a:xfrm>
          <a:prstGeom prst="octagon">
            <a:avLst>
              <a:gd name="adj" fmla="val 29287"/>
            </a:avLst>
          </a:prstGeom>
          <a:solidFill>
            <a:srgbClr val="5067A5"/>
          </a:solidFill>
          <a:ln w="12700">
            <a:solidFill>
              <a:srgbClr val="5067A5"/>
            </a:solidFill>
            <a:miter lim="800000"/>
            <a:headEnd type="none" w="sm" len="sm"/>
            <a:tailEnd type="none" w="sm" len="sm"/>
          </a:ln>
        </p:spPr>
        <p:txBody>
          <a:bodyPr lIns="61475" tIns="30737" rIns="61475" bIns="30737" anchor="ctr"/>
          <a:lstStyle/>
          <a:p>
            <a:pPr algn="ctr">
              <a:lnSpc>
                <a:spcPct val="95000"/>
              </a:lnSpc>
            </a:pPr>
            <a:r>
              <a:rPr lang="en-US" altLang="zh-CN" sz="900">
                <a:solidFill>
                  <a:srgbClr val="000000"/>
                </a:solidFill>
                <a:latin typeface="汉仪大黑简" pitchFamily="49" charset="-122"/>
              </a:rPr>
              <a:t>POS </a:t>
            </a:r>
            <a:endParaRPr lang="en-US">
              <a:latin typeface="汉仪大黑简" pitchFamily="49" charset="-122"/>
            </a:endParaRPr>
          </a:p>
        </p:txBody>
      </p:sp>
      <p:sp>
        <p:nvSpPr>
          <p:cNvPr id="26634" name="AutoShape 47"/>
          <p:cNvSpPr>
            <a:spLocks noChangeAspect="1" noChangeArrowheads="1"/>
          </p:cNvSpPr>
          <p:nvPr/>
        </p:nvSpPr>
        <p:spPr bwMode="auto">
          <a:xfrm>
            <a:off x="4319588" y="3344863"/>
            <a:ext cx="708025" cy="677862"/>
          </a:xfrm>
          <a:prstGeom prst="octagon">
            <a:avLst>
              <a:gd name="adj" fmla="val 29287"/>
            </a:avLst>
          </a:prstGeom>
          <a:solidFill>
            <a:srgbClr val="5067A5"/>
          </a:solidFill>
          <a:ln w="12700">
            <a:solidFill>
              <a:srgbClr val="5067A5"/>
            </a:solidFill>
            <a:miter lim="800000"/>
            <a:headEnd type="none" w="sm" len="sm"/>
            <a:tailEnd type="none" w="sm" len="sm"/>
          </a:ln>
        </p:spPr>
        <p:txBody>
          <a:bodyPr lIns="61475" tIns="30737" rIns="61475" bIns="30737" anchor="ctr"/>
          <a:lstStyle/>
          <a:p>
            <a:pPr algn="ctr">
              <a:lnSpc>
                <a:spcPct val="95000"/>
              </a:lnSpc>
            </a:pPr>
            <a:r>
              <a:rPr lang="zh-CN" altLang="en-US" sz="900">
                <a:solidFill>
                  <a:srgbClr val="000000"/>
                </a:solidFill>
                <a:latin typeface="汉仪大黑简" pitchFamily="49" charset="-122"/>
              </a:rPr>
              <a:t>厂商</a:t>
            </a:r>
          </a:p>
          <a:p>
            <a:pPr algn="ctr">
              <a:lnSpc>
                <a:spcPct val="95000"/>
              </a:lnSpc>
            </a:pPr>
            <a:r>
              <a:rPr lang="zh-CN" altLang="en-US" sz="900">
                <a:solidFill>
                  <a:srgbClr val="000000"/>
                </a:solidFill>
                <a:latin typeface="汉仪大黑简" pitchFamily="49" charset="-122"/>
              </a:rPr>
              <a:t>系统 </a:t>
            </a:r>
            <a:endParaRPr lang="zh-CN" altLang="en-US">
              <a:latin typeface="汉仪大黑简" pitchFamily="49" charset="-122"/>
            </a:endParaRPr>
          </a:p>
        </p:txBody>
      </p:sp>
      <p:sp>
        <p:nvSpPr>
          <p:cNvPr id="26635" name="AutoShape 48"/>
          <p:cNvSpPr>
            <a:spLocks noChangeArrowheads="1"/>
          </p:cNvSpPr>
          <p:nvPr/>
        </p:nvSpPr>
        <p:spPr bwMode="auto">
          <a:xfrm>
            <a:off x="2579688" y="1639888"/>
            <a:ext cx="3289300" cy="1041400"/>
          </a:xfrm>
          <a:prstGeom prst="octagon">
            <a:avLst>
              <a:gd name="adj" fmla="val 29287"/>
            </a:avLst>
          </a:prstGeom>
          <a:solidFill>
            <a:srgbClr val="999999"/>
          </a:solidFill>
          <a:ln w="12700">
            <a:solidFill>
              <a:srgbClr val="999999"/>
            </a:solidFill>
            <a:miter lim="800000"/>
            <a:headEnd type="none" w="sm" len="sm"/>
            <a:tailEnd type="none" w="sm" len="sm"/>
          </a:ln>
        </p:spPr>
        <p:txBody>
          <a:bodyPr lIns="61475" tIns="30737" rIns="61475" bIns="30737" anchor="ctr"/>
          <a:lstStyle/>
          <a:p>
            <a:pPr algn="ctr">
              <a:lnSpc>
                <a:spcPct val="95000"/>
              </a:lnSpc>
            </a:pPr>
            <a:endParaRPr lang="en-US">
              <a:latin typeface="汉仪大黑简" pitchFamily="49" charset="-122"/>
            </a:endParaRPr>
          </a:p>
        </p:txBody>
      </p:sp>
      <p:sp>
        <p:nvSpPr>
          <p:cNvPr id="26636" name="AutoShape 49"/>
          <p:cNvSpPr>
            <a:spLocks noChangeArrowheads="1"/>
          </p:cNvSpPr>
          <p:nvPr/>
        </p:nvSpPr>
        <p:spPr bwMode="auto">
          <a:xfrm>
            <a:off x="3379788" y="1939925"/>
            <a:ext cx="706437" cy="679450"/>
          </a:xfrm>
          <a:prstGeom prst="octagon">
            <a:avLst>
              <a:gd name="adj" fmla="val 29287"/>
            </a:avLst>
          </a:prstGeom>
          <a:solidFill>
            <a:srgbClr val="5067A5"/>
          </a:solidFill>
          <a:ln w="12700">
            <a:solidFill>
              <a:srgbClr val="5067A5"/>
            </a:solidFill>
            <a:miter lim="800000"/>
            <a:headEnd type="none" w="sm" len="sm"/>
            <a:tailEnd type="none" w="sm" len="sm"/>
          </a:ln>
        </p:spPr>
        <p:txBody>
          <a:bodyPr lIns="61475" tIns="30737" rIns="61475" bIns="30737" anchor="ctr"/>
          <a:lstStyle/>
          <a:p>
            <a:pPr algn="ctr">
              <a:lnSpc>
                <a:spcPct val="95000"/>
              </a:lnSpc>
            </a:pPr>
            <a:r>
              <a:rPr lang="zh-CN" altLang="en-US" sz="900">
                <a:solidFill>
                  <a:srgbClr val="000000"/>
                </a:solidFill>
                <a:latin typeface="汉仪大黑简" pitchFamily="49" charset="-122"/>
              </a:rPr>
              <a:t>客户</a:t>
            </a:r>
            <a:endParaRPr lang="zh-CN" altLang="en-US">
              <a:latin typeface="汉仪大黑简" pitchFamily="49" charset="-122"/>
            </a:endParaRPr>
          </a:p>
        </p:txBody>
      </p:sp>
      <p:sp>
        <p:nvSpPr>
          <p:cNvPr id="26637" name="AutoShape 50"/>
          <p:cNvSpPr>
            <a:spLocks noChangeArrowheads="1"/>
          </p:cNvSpPr>
          <p:nvPr/>
        </p:nvSpPr>
        <p:spPr bwMode="auto">
          <a:xfrm>
            <a:off x="4508500" y="1939925"/>
            <a:ext cx="704850" cy="679450"/>
          </a:xfrm>
          <a:prstGeom prst="octagon">
            <a:avLst>
              <a:gd name="adj" fmla="val 29287"/>
            </a:avLst>
          </a:prstGeom>
          <a:solidFill>
            <a:srgbClr val="5067A5"/>
          </a:solidFill>
          <a:ln w="12700">
            <a:solidFill>
              <a:srgbClr val="5067A5"/>
            </a:solidFill>
            <a:miter lim="800000"/>
            <a:headEnd type="none" w="sm" len="sm"/>
            <a:tailEnd type="none" w="sm" len="sm"/>
          </a:ln>
        </p:spPr>
        <p:txBody>
          <a:bodyPr lIns="61475" tIns="30737" rIns="61475" bIns="30737" anchor="ctr"/>
          <a:lstStyle/>
          <a:p>
            <a:pPr algn="ctr">
              <a:lnSpc>
                <a:spcPct val="95000"/>
              </a:lnSpc>
            </a:pPr>
            <a:r>
              <a:rPr lang="zh-CN" altLang="en-US" sz="900">
                <a:solidFill>
                  <a:srgbClr val="000000"/>
                </a:solidFill>
                <a:latin typeface="汉仪大黑简" pitchFamily="49" charset="-122"/>
              </a:rPr>
              <a:t>车辆</a:t>
            </a:r>
            <a:endParaRPr lang="zh-CN" altLang="en-US">
              <a:latin typeface="汉仪大黑简" pitchFamily="49" charset="-122"/>
            </a:endParaRPr>
          </a:p>
        </p:txBody>
      </p:sp>
      <p:sp>
        <p:nvSpPr>
          <p:cNvPr id="26638" name="Rectangle 51"/>
          <p:cNvSpPr>
            <a:spLocks noChangeAspect="1" noChangeArrowheads="1"/>
          </p:cNvSpPr>
          <p:nvPr/>
        </p:nvSpPr>
        <p:spPr bwMode="auto">
          <a:xfrm>
            <a:off x="3592513" y="1636713"/>
            <a:ext cx="1436687" cy="350837"/>
          </a:xfrm>
          <a:prstGeom prst="rect">
            <a:avLst/>
          </a:prstGeom>
          <a:noFill/>
          <a:ln w="9525">
            <a:noFill/>
            <a:miter lim="800000"/>
            <a:headEnd/>
            <a:tailEnd/>
          </a:ln>
        </p:spPr>
        <p:txBody>
          <a:bodyPr lIns="61475" tIns="30737" rIns="61475" bIns="30737"/>
          <a:lstStyle/>
          <a:p>
            <a:pPr algn="ctr">
              <a:lnSpc>
                <a:spcPct val="95000"/>
              </a:lnSpc>
            </a:pPr>
            <a:r>
              <a:rPr lang="zh-CN" altLang="en-US" sz="1500">
                <a:solidFill>
                  <a:srgbClr val="FFFFFF"/>
                </a:solidFill>
                <a:latin typeface="汉仪大黑简" pitchFamily="49" charset="-122"/>
              </a:rPr>
              <a:t>市场营销模块</a:t>
            </a:r>
            <a:endParaRPr lang="zh-CN" altLang="en-US">
              <a:latin typeface="汉仪大黑简" pitchFamily="49" charset="-122"/>
            </a:endParaRPr>
          </a:p>
        </p:txBody>
      </p:sp>
      <p:sp>
        <p:nvSpPr>
          <p:cNvPr id="26639" name="AutoShape 52"/>
          <p:cNvSpPr>
            <a:spLocks noChangeAspect="1" noChangeArrowheads="1"/>
          </p:cNvSpPr>
          <p:nvPr/>
        </p:nvSpPr>
        <p:spPr bwMode="auto">
          <a:xfrm rot="-2342438">
            <a:off x="2389188" y="4551363"/>
            <a:ext cx="233362" cy="709612"/>
          </a:xfrm>
          <a:prstGeom prst="upDownArrow">
            <a:avLst>
              <a:gd name="adj1" fmla="val 50000"/>
              <a:gd name="adj2" fmla="val 60816"/>
            </a:avLst>
          </a:prstGeom>
          <a:solidFill>
            <a:srgbClr val="D2D6E5">
              <a:alpha val="50195"/>
            </a:srgbClr>
          </a:solidFill>
          <a:ln w="9525">
            <a:solidFill>
              <a:srgbClr val="000000"/>
            </a:solidFill>
            <a:miter lim="800000"/>
            <a:headEnd/>
            <a:tailEnd/>
          </a:ln>
        </p:spPr>
        <p:txBody>
          <a:bodyPr lIns="75895" tIns="37948" rIns="75895" bIns="37948" anchor="ctr"/>
          <a:lstStyle/>
          <a:p>
            <a:pPr algn="ctr">
              <a:lnSpc>
                <a:spcPct val="95000"/>
              </a:lnSpc>
            </a:pPr>
            <a:endParaRPr lang="en-US">
              <a:latin typeface="汉仪大黑简" pitchFamily="49" charset="-122"/>
            </a:endParaRPr>
          </a:p>
        </p:txBody>
      </p:sp>
      <p:sp>
        <p:nvSpPr>
          <p:cNvPr id="26640" name="AutoShape 53"/>
          <p:cNvSpPr>
            <a:spLocks noChangeAspect="1" noChangeArrowheads="1"/>
          </p:cNvSpPr>
          <p:nvPr/>
        </p:nvSpPr>
        <p:spPr bwMode="auto">
          <a:xfrm rot="2342438" flipH="1">
            <a:off x="5956300" y="4532313"/>
            <a:ext cx="231775" cy="728662"/>
          </a:xfrm>
          <a:prstGeom prst="upDownArrow">
            <a:avLst>
              <a:gd name="adj1" fmla="val 50000"/>
              <a:gd name="adj2" fmla="val 62877"/>
            </a:avLst>
          </a:prstGeom>
          <a:solidFill>
            <a:srgbClr val="D2D6E5">
              <a:alpha val="50195"/>
            </a:srgbClr>
          </a:solidFill>
          <a:ln w="9525">
            <a:solidFill>
              <a:srgbClr val="000000"/>
            </a:solidFill>
            <a:miter lim="800000"/>
            <a:headEnd/>
            <a:tailEnd/>
          </a:ln>
        </p:spPr>
        <p:txBody>
          <a:bodyPr lIns="75895" tIns="37948" rIns="75895" bIns="37948" anchor="ctr"/>
          <a:lstStyle/>
          <a:p>
            <a:pPr algn="ctr">
              <a:lnSpc>
                <a:spcPct val="95000"/>
              </a:lnSpc>
            </a:pPr>
            <a:endParaRPr lang="en-US">
              <a:latin typeface="汉仪大黑简" pitchFamily="49" charset="-122"/>
            </a:endParaRPr>
          </a:p>
        </p:txBody>
      </p:sp>
      <p:sp>
        <p:nvSpPr>
          <p:cNvPr id="26641" name="AutoShape 54"/>
          <p:cNvSpPr>
            <a:spLocks noChangeAspect="1" noChangeArrowheads="1"/>
          </p:cNvSpPr>
          <p:nvPr/>
        </p:nvSpPr>
        <p:spPr bwMode="auto">
          <a:xfrm>
            <a:off x="4187825" y="4608513"/>
            <a:ext cx="233363" cy="411162"/>
          </a:xfrm>
          <a:prstGeom prst="upDownArrow">
            <a:avLst>
              <a:gd name="adj1" fmla="val 50000"/>
              <a:gd name="adj2" fmla="val 35238"/>
            </a:avLst>
          </a:prstGeom>
          <a:solidFill>
            <a:srgbClr val="D2D6E5"/>
          </a:solidFill>
          <a:ln w="9525">
            <a:solidFill>
              <a:srgbClr val="000000"/>
            </a:solidFill>
            <a:miter lim="800000"/>
            <a:headEnd/>
            <a:tailEnd/>
          </a:ln>
        </p:spPr>
        <p:txBody>
          <a:bodyPr lIns="75895" tIns="37948" rIns="75895" bIns="37948" anchor="ctr"/>
          <a:lstStyle/>
          <a:p>
            <a:pPr algn="ctr">
              <a:lnSpc>
                <a:spcPct val="95000"/>
              </a:lnSpc>
            </a:pPr>
            <a:endParaRPr lang="en-US">
              <a:latin typeface="汉仪大黑简" pitchFamily="49" charset="-122"/>
            </a:endParaRPr>
          </a:p>
        </p:txBody>
      </p:sp>
      <p:sp>
        <p:nvSpPr>
          <p:cNvPr id="26642" name="Rectangle 55"/>
          <p:cNvSpPr>
            <a:spLocks noChangeAspect="1" noChangeArrowheads="1"/>
          </p:cNvSpPr>
          <p:nvPr/>
        </p:nvSpPr>
        <p:spPr bwMode="auto">
          <a:xfrm>
            <a:off x="2706688" y="4675188"/>
            <a:ext cx="873125" cy="368300"/>
          </a:xfrm>
          <a:prstGeom prst="rect">
            <a:avLst/>
          </a:prstGeom>
          <a:noFill/>
          <a:ln w="9525">
            <a:noFill/>
            <a:miter lim="800000"/>
            <a:headEnd/>
            <a:tailEnd/>
          </a:ln>
        </p:spPr>
        <p:txBody>
          <a:bodyPr lIns="61475" tIns="30737" rIns="61475" bIns="30737"/>
          <a:lstStyle/>
          <a:p>
            <a:pPr algn="just">
              <a:lnSpc>
                <a:spcPct val="95000"/>
              </a:lnSpc>
            </a:pPr>
            <a:r>
              <a:rPr lang="zh-CN" altLang="en-US" sz="700">
                <a:solidFill>
                  <a:srgbClr val="000000"/>
                </a:solidFill>
                <a:latin typeface="汉仪大黑简" pitchFamily="49" charset="-122"/>
              </a:rPr>
              <a:t>新车入库，</a:t>
            </a:r>
          </a:p>
          <a:p>
            <a:pPr algn="just">
              <a:lnSpc>
                <a:spcPct val="95000"/>
              </a:lnSpc>
            </a:pPr>
            <a:r>
              <a:rPr lang="zh-CN" altLang="en-US" sz="700">
                <a:solidFill>
                  <a:srgbClr val="000000"/>
                </a:solidFill>
                <a:latin typeface="汉仪大黑简" pitchFamily="49" charset="-122"/>
              </a:rPr>
              <a:t>订金，发票</a:t>
            </a:r>
            <a:endParaRPr lang="zh-CN" altLang="en-US">
              <a:latin typeface="汉仪大黑简" pitchFamily="49" charset="-122"/>
            </a:endParaRPr>
          </a:p>
        </p:txBody>
      </p:sp>
      <p:sp>
        <p:nvSpPr>
          <p:cNvPr id="26643" name="AutoShape 56"/>
          <p:cNvSpPr>
            <a:spLocks noChangeAspect="1" noChangeArrowheads="1"/>
          </p:cNvSpPr>
          <p:nvPr/>
        </p:nvSpPr>
        <p:spPr bwMode="auto">
          <a:xfrm>
            <a:off x="3038475" y="3179763"/>
            <a:ext cx="558800" cy="139700"/>
          </a:xfrm>
          <a:prstGeom prst="leftRightArrow">
            <a:avLst>
              <a:gd name="adj1" fmla="val 50000"/>
              <a:gd name="adj2" fmla="val 80000"/>
            </a:avLst>
          </a:prstGeom>
          <a:solidFill>
            <a:srgbClr val="999999"/>
          </a:solidFill>
          <a:ln w="9525">
            <a:noFill/>
            <a:miter lim="800000"/>
            <a:headEnd/>
            <a:tailEnd/>
          </a:ln>
        </p:spPr>
        <p:txBody>
          <a:bodyPr lIns="75895" tIns="37948" rIns="75895" bIns="37948" anchor="ctr"/>
          <a:lstStyle/>
          <a:p>
            <a:pPr algn="ctr">
              <a:lnSpc>
                <a:spcPct val="95000"/>
              </a:lnSpc>
            </a:pPr>
            <a:endParaRPr lang="en-US">
              <a:latin typeface="汉仪大黑简" pitchFamily="49" charset="-122"/>
            </a:endParaRPr>
          </a:p>
        </p:txBody>
      </p:sp>
      <p:sp>
        <p:nvSpPr>
          <p:cNvPr id="26644" name="Rectangle 57"/>
          <p:cNvSpPr>
            <a:spLocks noChangeAspect="1" noChangeArrowheads="1"/>
          </p:cNvSpPr>
          <p:nvPr/>
        </p:nvSpPr>
        <p:spPr bwMode="auto">
          <a:xfrm>
            <a:off x="2830513" y="2997200"/>
            <a:ext cx="968375" cy="222250"/>
          </a:xfrm>
          <a:prstGeom prst="rect">
            <a:avLst/>
          </a:prstGeom>
          <a:noFill/>
          <a:ln w="9525">
            <a:noFill/>
            <a:miter lim="800000"/>
            <a:headEnd/>
            <a:tailEnd/>
          </a:ln>
        </p:spPr>
        <p:txBody>
          <a:bodyPr lIns="61475" tIns="30737" rIns="61475" bIns="30737"/>
          <a:lstStyle/>
          <a:p>
            <a:pPr algn="ctr">
              <a:lnSpc>
                <a:spcPct val="95000"/>
              </a:lnSpc>
            </a:pPr>
            <a:r>
              <a:rPr lang="zh-CN" altLang="en-US" sz="700">
                <a:solidFill>
                  <a:srgbClr val="000000"/>
                </a:solidFill>
                <a:latin typeface="汉仪大黑简" pitchFamily="49" charset="-122"/>
              </a:rPr>
              <a:t>配货服务需求</a:t>
            </a:r>
            <a:endParaRPr lang="zh-CN" altLang="en-US">
              <a:latin typeface="汉仪大黑简" pitchFamily="49" charset="-122"/>
            </a:endParaRPr>
          </a:p>
        </p:txBody>
      </p:sp>
      <p:sp>
        <p:nvSpPr>
          <p:cNvPr id="26645" name="AutoShape 58"/>
          <p:cNvSpPr>
            <a:spLocks noChangeAspect="1" noChangeArrowheads="1"/>
          </p:cNvSpPr>
          <p:nvPr/>
        </p:nvSpPr>
        <p:spPr bwMode="auto">
          <a:xfrm>
            <a:off x="4981575" y="3179763"/>
            <a:ext cx="558800" cy="139700"/>
          </a:xfrm>
          <a:prstGeom prst="leftRightArrow">
            <a:avLst>
              <a:gd name="adj1" fmla="val 50000"/>
              <a:gd name="adj2" fmla="val 80000"/>
            </a:avLst>
          </a:prstGeom>
          <a:solidFill>
            <a:srgbClr val="999999"/>
          </a:solidFill>
          <a:ln w="9525">
            <a:noFill/>
            <a:miter lim="800000"/>
            <a:headEnd/>
            <a:tailEnd/>
          </a:ln>
        </p:spPr>
        <p:txBody>
          <a:bodyPr lIns="75895" tIns="37948" rIns="75895" bIns="37948" anchor="ctr"/>
          <a:lstStyle/>
          <a:p>
            <a:pPr algn="ctr">
              <a:lnSpc>
                <a:spcPct val="95000"/>
              </a:lnSpc>
            </a:pPr>
            <a:endParaRPr lang="en-US">
              <a:latin typeface="汉仪大黑简" pitchFamily="49" charset="-122"/>
            </a:endParaRPr>
          </a:p>
        </p:txBody>
      </p:sp>
      <p:sp>
        <p:nvSpPr>
          <p:cNvPr id="26646" name="Rectangle 59"/>
          <p:cNvSpPr>
            <a:spLocks noChangeAspect="1" noChangeArrowheads="1"/>
          </p:cNvSpPr>
          <p:nvPr/>
        </p:nvSpPr>
        <p:spPr bwMode="auto">
          <a:xfrm>
            <a:off x="4854575" y="3011488"/>
            <a:ext cx="825500" cy="144462"/>
          </a:xfrm>
          <a:prstGeom prst="rect">
            <a:avLst/>
          </a:prstGeom>
          <a:noFill/>
          <a:ln w="9525">
            <a:noFill/>
            <a:miter lim="800000"/>
            <a:headEnd/>
            <a:tailEnd/>
          </a:ln>
        </p:spPr>
        <p:txBody>
          <a:bodyPr lIns="61475" tIns="30737" rIns="61475" bIns="30737"/>
          <a:lstStyle/>
          <a:p>
            <a:pPr algn="ctr">
              <a:lnSpc>
                <a:spcPct val="95000"/>
              </a:lnSpc>
            </a:pPr>
            <a:r>
              <a:rPr lang="zh-CN" altLang="en-US" sz="700">
                <a:solidFill>
                  <a:srgbClr val="000000"/>
                </a:solidFill>
                <a:latin typeface="汉仪大黑简" pitchFamily="49" charset="-122"/>
              </a:rPr>
              <a:t>零件供应</a:t>
            </a:r>
            <a:endParaRPr lang="zh-CN" altLang="en-US">
              <a:latin typeface="汉仪大黑简" pitchFamily="49" charset="-122"/>
            </a:endParaRPr>
          </a:p>
        </p:txBody>
      </p:sp>
      <p:sp>
        <p:nvSpPr>
          <p:cNvPr id="26647" name="Rectangle 60"/>
          <p:cNvSpPr>
            <a:spLocks noChangeAspect="1" noChangeArrowheads="1"/>
          </p:cNvSpPr>
          <p:nvPr/>
        </p:nvSpPr>
        <p:spPr bwMode="auto">
          <a:xfrm>
            <a:off x="5335588" y="4638675"/>
            <a:ext cx="725487" cy="368300"/>
          </a:xfrm>
          <a:prstGeom prst="rect">
            <a:avLst/>
          </a:prstGeom>
          <a:noFill/>
          <a:ln w="9525">
            <a:noFill/>
            <a:miter lim="800000"/>
            <a:headEnd/>
            <a:tailEnd/>
          </a:ln>
        </p:spPr>
        <p:txBody>
          <a:bodyPr lIns="61475" tIns="30737" rIns="61475" bIns="30737"/>
          <a:lstStyle/>
          <a:p>
            <a:pPr>
              <a:lnSpc>
                <a:spcPct val="95000"/>
              </a:lnSpc>
            </a:pPr>
            <a:r>
              <a:rPr lang="zh-CN" altLang="en-US" sz="700">
                <a:solidFill>
                  <a:srgbClr val="000000"/>
                </a:solidFill>
                <a:latin typeface="汉仪大黑简" pitchFamily="49" charset="-122"/>
              </a:rPr>
              <a:t>采购，销售，</a:t>
            </a:r>
          </a:p>
          <a:p>
            <a:pPr>
              <a:lnSpc>
                <a:spcPct val="95000"/>
              </a:lnSpc>
            </a:pPr>
            <a:r>
              <a:rPr lang="zh-CN" altLang="en-US" sz="700">
                <a:solidFill>
                  <a:srgbClr val="000000"/>
                </a:solidFill>
                <a:latin typeface="汉仪大黑简" pitchFamily="49" charset="-122"/>
              </a:rPr>
              <a:t>盘点</a:t>
            </a:r>
            <a:endParaRPr lang="zh-CN" altLang="en-US">
              <a:latin typeface="汉仪大黑简" pitchFamily="49" charset="-122"/>
            </a:endParaRPr>
          </a:p>
        </p:txBody>
      </p:sp>
      <p:sp>
        <p:nvSpPr>
          <p:cNvPr id="26648" name="Rectangle 61"/>
          <p:cNvSpPr>
            <a:spLocks noChangeAspect="1" noChangeArrowheads="1"/>
          </p:cNvSpPr>
          <p:nvPr/>
        </p:nvSpPr>
        <p:spPr bwMode="auto">
          <a:xfrm>
            <a:off x="4362450" y="4629150"/>
            <a:ext cx="874713" cy="352425"/>
          </a:xfrm>
          <a:prstGeom prst="rect">
            <a:avLst/>
          </a:prstGeom>
          <a:noFill/>
          <a:ln w="9525">
            <a:noFill/>
            <a:miter lim="800000"/>
            <a:headEnd/>
            <a:tailEnd/>
          </a:ln>
        </p:spPr>
        <p:txBody>
          <a:bodyPr lIns="61475" tIns="30737" rIns="61475" bIns="30737"/>
          <a:lstStyle/>
          <a:p>
            <a:pPr algn="just">
              <a:lnSpc>
                <a:spcPct val="95000"/>
              </a:lnSpc>
            </a:pPr>
            <a:r>
              <a:rPr lang="zh-CN" altLang="en-US" sz="700">
                <a:solidFill>
                  <a:srgbClr val="000000"/>
                </a:solidFill>
                <a:latin typeface="汉仪大黑简" pitchFamily="49" charset="-122"/>
              </a:rPr>
              <a:t>内部销售，</a:t>
            </a:r>
          </a:p>
          <a:p>
            <a:pPr algn="just">
              <a:lnSpc>
                <a:spcPct val="95000"/>
              </a:lnSpc>
            </a:pPr>
            <a:r>
              <a:rPr lang="zh-CN" altLang="en-US" sz="700">
                <a:solidFill>
                  <a:srgbClr val="000000"/>
                </a:solidFill>
                <a:latin typeface="汉仪大黑简" pitchFamily="49" charset="-122"/>
              </a:rPr>
              <a:t>保修，维修</a:t>
            </a:r>
            <a:endParaRPr lang="zh-CN" altLang="en-US">
              <a:latin typeface="汉仪大黑简" pitchFamily="49" charset="-122"/>
            </a:endParaRPr>
          </a:p>
        </p:txBody>
      </p:sp>
      <p:sp>
        <p:nvSpPr>
          <p:cNvPr id="26649" name="AutoShape 62"/>
          <p:cNvSpPr>
            <a:spLocks noChangeAspect="1" noChangeArrowheads="1"/>
          </p:cNvSpPr>
          <p:nvPr/>
        </p:nvSpPr>
        <p:spPr bwMode="auto">
          <a:xfrm rot="-2342438">
            <a:off x="5954713" y="2384425"/>
            <a:ext cx="233362" cy="790575"/>
          </a:xfrm>
          <a:prstGeom prst="upDownArrow">
            <a:avLst>
              <a:gd name="adj1" fmla="val 50000"/>
              <a:gd name="adj2" fmla="val 67755"/>
            </a:avLst>
          </a:prstGeom>
          <a:solidFill>
            <a:srgbClr val="D2D6E5">
              <a:alpha val="50195"/>
            </a:srgbClr>
          </a:solidFill>
          <a:ln w="9525">
            <a:solidFill>
              <a:srgbClr val="000000"/>
            </a:solidFill>
            <a:miter lim="800000"/>
            <a:headEnd/>
            <a:tailEnd/>
          </a:ln>
        </p:spPr>
        <p:txBody>
          <a:bodyPr lIns="75895" tIns="37948" rIns="75895" bIns="37948" anchor="ctr"/>
          <a:lstStyle/>
          <a:p>
            <a:pPr algn="ctr">
              <a:lnSpc>
                <a:spcPct val="95000"/>
              </a:lnSpc>
            </a:pPr>
            <a:endParaRPr lang="en-US">
              <a:latin typeface="汉仪大黑简" pitchFamily="49" charset="-122"/>
            </a:endParaRPr>
          </a:p>
        </p:txBody>
      </p:sp>
      <p:sp>
        <p:nvSpPr>
          <p:cNvPr id="26650" name="Rectangle 63"/>
          <p:cNvSpPr>
            <a:spLocks noChangeAspect="1" noChangeArrowheads="1"/>
          </p:cNvSpPr>
          <p:nvPr/>
        </p:nvSpPr>
        <p:spPr bwMode="auto">
          <a:xfrm>
            <a:off x="5419725" y="2692400"/>
            <a:ext cx="698500" cy="222250"/>
          </a:xfrm>
          <a:prstGeom prst="rect">
            <a:avLst/>
          </a:prstGeom>
          <a:noFill/>
          <a:ln w="9525">
            <a:noFill/>
            <a:miter lim="800000"/>
            <a:headEnd/>
            <a:tailEnd/>
          </a:ln>
        </p:spPr>
        <p:txBody>
          <a:bodyPr lIns="61475" tIns="30737" rIns="61475" bIns="30737"/>
          <a:lstStyle/>
          <a:p>
            <a:pPr algn="ctr">
              <a:lnSpc>
                <a:spcPct val="95000"/>
              </a:lnSpc>
            </a:pPr>
            <a:r>
              <a:rPr lang="zh-CN" altLang="en-US" sz="700">
                <a:solidFill>
                  <a:srgbClr val="000000"/>
                </a:solidFill>
                <a:latin typeface="汉仪大黑简" pitchFamily="49" charset="-122"/>
              </a:rPr>
              <a:t>客户信息</a:t>
            </a:r>
            <a:endParaRPr lang="zh-CN" altLang="en-US">
              <a:latin typeface="汉仪大黑简" pitchFamily="49" charset="-122"/>
            </a:endParaRPr>
          </a:p>
        </p:txBody>
      </p:sp>
      <p:sp>
        <p:nvSpPr>
          <p:cNvPr id="26651" name="AutoShape 64"/>
          <p:cNvSpPr>
            <a:spLocks noChangeAspect="1" noChangeArrowheads="1"/>
          </p:cNvSpPr>
          <p:nvPr/>
        </p:nvSpPr>
        <p:spPr bwMode="auto">
          <a:xfrm rot="2342438" flipH="1">
            <a:off x="2325688" y="2393950"/>
            <a:ext cx="233362" cy="790575"/>
          </a:xfrm>
          <a:prstGeom prst="upDownArrow">
            <a:avLst>
              <a:gd name="adj1" fmla="val 50000"/>
              <a:gd name="adj2" fmla="val 67755"/>
            </a:avLst>
          </a:prstGeom>
          <a:solidFill>
            <a:srgbClr val="D2D6E5">
              <a:alpha val="50195"/>
            </a:srgbClr>
          </a:solidFill>
          <a:ln w="9525">
            <a:solidFill>
              <a:srgbClr val="000000"/>
            </a:solidFill>
            <a:miter lim="800000"/>
            <a:headEnd/>
            <a:tailEnd/>
          </a:ln>
        </p:spPr>
        <p:txBody>
          <a:bodyPr lIns="75895" tIns="37948" rIns="75895" bIns="37948" anchor="ctr"/>
          <a:lstStyle/>
          <a:p>
            <a:pPr algn="ctr">
              <a:lnSpc>
                <a:spcPct val="95000"/>
              </a:lnSpc>
            </a:pPr>
            <a:endParaRPr lang="en-US">
              <a:latin typeface="汉仪大黑简" pitchFamily="49" charset="-122"/>
            </a:endParaRPr>
          </a:p>
        </p:txBody>
      </p:sp>
      <p:sp>
        <p:nvSpPr>
          <p:cNvPr id="26652" name="Rectangle 65"/>
          <p:cNvSpPr>
            <a:spLocks noChangeAspect="1" noChangeArrowheads="1"/>
          </p:cNvSpPr>
          <p:nvPr/>
        </p:nvSpPr>
        <p:spPr bwMode="auto">
          <a:xfrm>
            <a:off x="2495550" y="2692400"/>
            <a:ext cx="1123950" cy="369888"/>
          </a:xfrm>
          <a:prstGeom prst="rect">
            <a:avLst/>
          </a:prstGeom>
          <a:noFill/>
          <a:ln w="9525">
            <a:noFill/>
            <a:miter lim="800000"/>
            <a:headEnd/>
            <a:tailEnd/>
          </a:ln>
        </p:spPr>
        <p:txBody>
          <a:bodyPr lIns="61475" tIns="30737" rIns="61475" bIns="30737"/>
          <a:lstStyle/>
          <a:p>
            <a:pPr algn="just">
              <a:lnSpc>
                <a:spcPct val="95000"/>
              </a:lnSpc>
            </a:pPr>
            <a:r>
              <a:rPr lang="zh-CN" altLang="en-US" sz="700">
                <a:solidFill>
                  <a:srgbClr val="000000"/>
                </a:solidFill>
                <a:latin typeface="汉仪大黑简" pitchFamily="49" charset="-122"/>
              </a:rPr>
              <a:t>客户信息</a:t>
            </a:r>
          </a:p>
          <a:p>
            <a:pPr algn="just">
              <a:lnSpc>
                <a:spcPct val="95000"/>
              </a:lnSpc>
            </a:pPr>
            <a:r>
              <a:rPr lang="zh-CN" altLang="en-US" sz="700">
                <a:solidFill>
                  <a:srgbClr val="000000"/>
                </a:solidFill>
                <a:latin typeface="汉仪大黑简" pitchFamily="49" charset="-122"/>
              </a:rPr>
              <a:t>库存车辆信息</a:t>
            </a:r>
            <a:endParaRPr lang="zh-CN" altLang="en-US">
              <a:latin typeface="汉仪大黑简" pitchFamily="49" charset="-122"/>
            </a:endParaRPr>
          </a:p>
        </p:txBody>
      </p:sp>
      <p:sp>
        <p:nvSpPr>
          <p:cNvPr id="26653" name="AutoShape 66"/>
          <p:cNvSpPr>
            <a:spLocks noChangeAspect="1" noChangeArrowheads="1"/>
          </p:cNvSpPr>
          <p:nvPr/>
        </p:nvSpPr>
        <p:spPr bwMode="auto">
          <a:xfrm>
            <a:off x="4178300" y="2676525"/>
            <a:ext cx="231775" cy="436563"/>
          </a:xfrm>
          <a:prstGeom prst="upDownArrow">
            <a:avLst>
              <a:gd name="adj1" fmla="val 50000"/>
              <a:gd name="adj2" fmla="val 37671"/>
            </a:avLst>
          </a:prstGeom>
          <a:solidFill>
            <a:srgbClr val="D2D6E5">
              <a:alpha val="50195"/>
            </a:srgbClr>
          </a:solidFill>
          <a:ln w="9525">
            <a:solidFill>
              <a:srgbClr val="000000"/>
            </a:solidFill>
            <a:miter lim="800000"/>
            <a:headEnd/>
            <a:tailEnd/>
          </a:ln>
        </p:spPr>
        <p:txBody>
          <a:bodyPr lIns="75895" tIns="37948" rIns="75895" bIns="37948" anchor="ctr"/>
          <a:lstStyle/>
          <a:p>
            <a:pPr algn="ctr">
              <a:lnSpc>
                <a:spcPct val="95000"/>
              </a:lnSpc>
            </a:pPr>
            <a:endParaRPr lang="en-US">
              <a:latin typeface="汉仪大黑简" pitchFamily="49" charset="-122"/>
            </a:endParaRPr>
          </a:p>
        </p:txBody>
      </p:sp>
      <p:sp>
        <p:nvSpPr>
          <p:cNvPr id="26654" name="Rectangle 67"/>
          <p:cNvSpPr>
            <a:spLocks noChangeAspect="1" noChangeArrowheads="1"/>
          </p:cNvSpPr>
          <p:nvPr/>
        </p:nvSpPr>
        <p:spPr bwMode="auto">
          <a:xfrm>
            <a:off x="4354513" y="2722563"/>
            <a:ext cx="974725" cy="369887"/>
          </a:xfrm>
          <a:prstGeom prst="rect">
            <a:avLst/>
          </a:prstGeom>
          <a:noFill/>
          <a:ln w="9525">
            <a:noFill/>
            <a:miter lim="800000"/>
            <a:headEnd/>
            <a:tailEnd/>
          </a:ln>
        </p:spPr>
        <p:txBody>
          <a:bodyPr lIns="61475" tIns="30737" rIns="61475" bIns="30737"/>
          <a:lstStyle/>
          <a:p>
            <a:pPr algn="just">
              <a:lnSpc>
                <a:spcPct val="95000"/>
              </a:lnSpc>
            </a:pPr>
            <a:r>
              <a:rPr lang="zh-CN" altLang="en-US" sz="700">
                <a:solidFill>
                  <a:srgbClr val="000000"/>
                </a:solidFill>
                <a:latin typeface="汉仪大黑简" pitchFamily="49" charset="-122"/>
              </a:rPr>
              <a:t>客户信息</a:t>
            </a:r>
          </a:p>
          <a:p>
            <a:pPr algn="just">
              <a:lnSpc>
                <a:spcPct val="95000"/>
              </a:lnSpc>
            </a:pPr>
            <a:r>
              <a:rPr lang="zh-CN" altLang="en-US" sz="700">
                <a:solidFill>
                  <a:srgbClr val="000000"/>
                </a:solidFill>
                <a:latin typeface="汉仪大黑简" pitchFamily="49" charset="-122"/>
              </a:rPr>
              <a:t>维修车辆信息</a:t>
            </a:r>
            <a:endParaRPr lang="zh-CN" altLang="en-US">
              <a:latin typeface="汉仪大黑简" pitchFamily="49" charset="-122"/>
            </a:endParaRPr>
          </a:p>
        </p:txBody>
      </p:sp>
      <p:sp>
        <p:nvSpPr>
          <p:cNvPr id="26655" name="AutoShape 68"/>
          <p:cNvSpPr>
            <a:spLocks noChangeAspect="1" noChangeArrowheads="1"/>
          </p:cNvSpPr>
          <p:nvPr/>
        </p:nvSpPr>
        <p:spPr bwMode="auto">
          <a:xfrm>
            <a:off x="5273675" y="3113088"/>
            <a:ext cx="1895475" cy="1498600"/>
          </a:xfrm>
          <a:prstGeom prst="octagon">
            <a:avLst>
              <a:gd name="adj" fmla="val 29287"/>
            </a:avLst>
          </a:prstGeom>
          <a:solidFill>
            <a:srgbClr val="999999"/>
          </a:solidFill>
          <a:ln w="12700">
            <a:solidFill>
              <a:srgbClr val="999999"/>
            </a:solidFill>
            <a:miter lim="800000"/>
            <a:headEnd type="none" w="sm" len="sm"/>
            <a:tailEnd type="none" w="sm" len="sm"/>
          </a:ln>
        </p:spPr>
        <p:txBody>
          <a:bodyPr lIns="61475" tIns="30737" rIns="61475" bIns="30737" anchor="ctr"/>
          <a:lstStyle/>
          <a:p>
            <a:pPr algn="ctr">
              <a:lnSpc>
                <a:spcPct val="95000"/>
              </a:lnSpc>
            </a:pPr>
            <a:endParaRPr lang="en-US">
              <a:latin typeface="汉仪大黑简" pitchFamily="49" charset="-122"/>
            </a:endParaRPr>
          </a:p>
        </p:txBody>
      </p:sp>
      <p:sp>
        <p:nvSpPr>
          <p:cNvPr id="26656" name="Text Box 69"/>
          <p:cNvSpPr txBox="1">
            <a:spLocks noChangeAspect="1" noChangeArrowheads="1"/>
          </p:cNvSpPr>
          <p:nvPr/>
        </p:nvSpPr>
        <p:spPr bwMode="auto">
          <a:xfrm>
            <a:off x="5586413" y="3092450"/>
            <a:ext cx="1298575" cy="360363"/>
          </a:xfrm>
          <a:prstGeom prst="rect">
            <a:avLst/>
          </a:prstGeom>
          <a:noFill/>
          <a:ln w="12700">
            <a:noFill/>
            <a:miter lim="800000"/>
            <a:headEnd type="none" w="sm" len="sm"/>
            <a:tailEnd type="none" w="sm" len="sm"/>
          </a:ln>
        </p:spPr>
        <p:txBody>
          <a:bodyPr lIns="61475" tIns="30737" rIns="61475" bIns="30737"/>
          <a:lstStyle/>
          <a:p>
            <a:pPr algn="ctr">
              <a:lnSpc>
                <a:spcPct val="95000"/>
              </a:lnSpc>
            </a:pPr>
            <a:r>
              <a:rPr lang="zh-CN" altLang="en-US" sz="1500">
                <a:solidFill>
                  <a:srgbClr val="FFFFFF"/>
                </a:solidFill>
                <a:latin typeface="汉仪大黑简" pitchFamily="49" charset="-122"/>
              </a:rPr>
              <a:t>零件模块</a:t>
            </a:r>
            <a:endParaRPr lang="zh-CN" altLang="en-US">
              <a:latin typeface="汉仪大黑简" pitchFamily="49" charset="-122"/>
            </a:endParaRPr>
          </a:p>
        </p:txBody>
      </p:sp>
      <p:sp>
        <p:nvSpPr>
          <p:cNvPr id="26657" name="AutoShape 70"/>
          <p:cNvSpPr>
            <a:spLocks noChangeAspect="1" noChangeArrowheads="1"/>
          </p:cNvSpPr>
          <p:nvPr/>
        </p:nvSpPr>
        <p:spPr bwMode="auto">
          <a:xfrm>
            <a:off x="5521325" y="3889375"/>
            <a:ext cx="731838" cy="725488"/>
          </a:xfrm>
          <a:prstGeom prst="octagon">
            <a:avLst>
              <a:gd name="adj" fmla="val 29287"/>
            </a:avLst>
          </a:prstGeom>
          <a:solidFill>
            <a:srgbClr val="5067A5"/>
          </a:solidFill>
          <a:ln w="12700">
            <a:solidFill>
              <a:srgbClr val="5067A5"/>
            </a:solidFill>
            <a:miter lim="800000"/>
            <a:headEnd type="none" w="sm" len="sm"/>
            <a:tailEnd type="none" w="sm" len="sm"/>
          </a:ln>
        </p:spPr>
        <p:txBody>
          <a:bodyPr lIns="61475" tIns="30737" rIns="61475" bIns="30737" anchor="ctr"/>
          <a:lstStyle/>
          <a:p>
            <a:pPr algn="ctr">
              <a:lnSpc>
                <a:spcPct val="95000"/>
              </a:lnSpc>
            </a:pPr>
            <a:r>
              <a:rPr lang="zh-CN" altLang="en-US" sz="900">
                <a:solidFill>
                  <a:srgbClr val="000000"/>
                </a:solidFill>
                <a:latin typeface="汉仪大黑简" pitchFamily="49" charset="-122"/>
              </a:rPr>
              <a:t>零件</a:t>
            </a:r>
          </a:p>
          <a:p>
            <a:pPr algn="ctr">
              <a:lnSpc>
                <a:spcPct val="95000"/>
              </a:lnSpc>
            </a:pPr>
            <a:r>
              <a:rPr lang="zh-CN" altLang="en-US" sz="900">
                <a:solidFill>
                  <a:srgbClr val="000000"/>
                </a:solidFill>
                <a:latin typeface="汉仪大黑简" pitchFamily="49" charset="-122"/>
              </a:rPr>
              <a:t>采购 </a:t>
            </a:r>
            <a:endParaRPr lang="zh-CN" altLang="en-US">
              <a:latin typeface="汉仪大黑简" pitchFamily="49" charset="-122"/>
            </a:endParaRPr>
          </a:p>
        </p:txBody>
      </p:sp>
      <p:sp>
        <p:nvSpPr>
          <p:cNvPr id="26658" name="AutoShape 71"/>
          <p:cNvSpPr>
            <a:spLocks noChangeAspect="1" noChangeArrowheads="1"/>
          </p:cNvSpPr>
          <p:nvPr/>
        </p:nvSpPr>
        <p:spPr bwMode="auto">
          <a:xfrm>
            <a:off x="5535613" y="3343275"/>
            <a:ext cx="706437" cy="677863"/>
          </a:xfrm>
          <a:prstGeom prst="octagon">
            <a:avLst>
              <a:gd name="adj" fmla="val 29287"/>
            </a:avLst>
          </a:prstGeom>
          <a:solidFill>
            <a:srgbClr val="5067A5"/>
          </a:solidFill>
          <a:ln w="12700">
            <a:solidFill>
              <a:srgbClr val="5067A5"/>
            </a:solidFill>
            <a:miter lim="800000"/>
            <a:headEnd type="none" w="sm" len="sm"/>
            <a:tailEnd type="none" w="sm" len="sm"/>
          </a:ln>
        </p:spPr>
        <p:txBody>
          <a:bodyPr lIns="61475" tIns="30737" rIns="61475" bIns="30737" anchor="ctr"/>
          <a:lstStyle/>
          <a:p>
            <a:pPr algn="ctr">
              <a:lnSpc>
                <a:spcPct val="95000"/>
              </a:lnSpc>
            </a:pPr>
            <a:r>
              <a:rPr lang="zh-CN" altLang="en-US" sz="900">
                <a:solidFill>
                  <a:srgbClr val="000000"/>
                </a:solidFill>
                <a:latin typeface="汉仪大黑简" pitchFamily="49" charset="-122"/>
              </a:rPr>
              <a:t>零件</a:t>
            </a:r>
          </a:p>
          <a:p>
            <a:pPr algn="ctr">
              <a:lnSpc>
                <a:spcPct val="95000"/>
              </a:lnSpc>
            </a:pPr>
            <a:r>
              <a:rPr lang="zh-CN" altLang="en-US" sz="900">
                <a:solidFill>
                  <a:srgbClr val="000000"/>
                </a:solidFill>
                <a:latin typeface="汉仪大黑简" pitchFamily="49" charset="-122"/>
              </a:rPr>
              <a:t>销售</a:t>
            </a:r>
            <a:endParaRPr lang="zh-CN" altLang="en-US">
              <a:latin typeface="汉仪大黑简" pitchFamily="49" charset="-122"/>
            </a:endParaRPr>
          </a:p>
        </p:txBody>
      </p:sp>
      <p:sp>
        <p:nvSpPr>
          <p:cNvPr id="26659" name="AutoShape 72"/>
          <p:cNvSpPr>
            <a:spLocks noChangeAspect="1" noChangeArrowheads="1"/>
          </p:cNvSpPr>
          <p:nvPr/>
        </p:nvSpPr>
        <p:spPr bwMode="auto">
          <a:xfrm>
            <a:off x="6230938" y="3873500"/>
            <a:ext cx="731837" cy="725488"/>
          </a:xfrm>
          <a:prstGeom prst="octagon">
            <a:avLst>
              <a:gd name="adj" fmla="val 29287"/>
            </a:avLst>
          </a:prstGeom>
          <a:solidFill>
            <a:srgbClr val="5067A5"/>
          </a:solidFill>
          <a:ln w="12700">
            <a:solidFill>
              <a:srgbClr val="5067A5"/>
            </a:solidFill>
            <a:miter lim="800000"/>
            <a:headEnd type="none" w="sm" len="sm"/>
            <a:tailEnd type="none" w="sm" len="sm"/>
          </a:ln>
        </p:spPr>
        <p:txBody>
          <a:bodyPr lIns="61475" tIns="30737" rIns="61475" bIns="30737" anchor="ctr"/>
          <a:lstStyle/>
          <a:p>
            <a:pPr algn="ctr">
              <a:lnSpc>
                <a:spcPct val="95000"/>
              </a:lnSpc>
            </a:pPr>
            <a:r>
              <a:rPr lang="zh-CN" altLang="en-US" sz="900">
                <a:solidFill>
                  <a:srgbClr val="000000"/>
                </a:solidFill>
                <a:latin typeface="汉仪大黑简" pitchFamily="49" charset="-122"/>
              </a:rPr>
              <a:t>库存</a:t>
            </a:r>
          </a:p>
          <a:p>
            <a:pPr algn="ctr">
              <a:lnSpc>
                <a:spcPct val="95000"/>
              </a:lnSpc>
            </a:pPr>
            <a:r>
              <a:rPr lang="zh-CN" altLang="en-US" sz="900">
                <a:solidFill>
                  <a:srgbClr val="000000"/>
                </a:solidFill>
                <a:latin typeface="汉仪大黑简" pitchFamily="49" charset="-122"/>
              </a:rPr>
              <a:t>盘点 </a:t>
            </a:r>
            <a:endParaRPr lang="zh-CN" altLang="en-US">
              <a:latin typeface="汉仪大黑简" pitchFamily="49" charset="-122"/>
            </a:endParaRPr>
          </a:p>
        </p:txBody>
      </p:sp>
      <p:sp>
        <p:nvSpPr>
          <p:cNvPr id="26660" name="Text Box 73"/>
          <p:cNvSpPr txBox="1">
            <a:spLocks noChangeAspect="1" noChangeArrowheads="1"/>
          </p:cNvSpPr>
          <p:nvPr/>
        </p:nvSpPr>
        <p:spPr bwMode="auto">
          <a:xfrm>
            <a:off x="1646238" y="3092450"/>
            <a:ext cx="1439862" cy="377825"/>
          </a:xfrm>
          <a:prstGeom prst="rect">
            <a:avLst/>
          </a:prstGeom>
          <a:noFill/>
          <a:ln w="12700">
            <a:noFill/>
            <a:miter lim="800000"/>
            <a:headEnd type="none" w="sm" len="sm"/>
            <a:tailEnd type="none" w="sm" len="sm"/>
          </a:ln>
        </p:spPr>
        <p:txBody>
          <a:bodyPr lIns="61475" tIns="30737" rIns="61475" bIns="30737"/>
          <a:lstStyle/>
          <a:p>
            <a:pPr algn="ctr">
              <a:lnSpc>
                <a:spcPct val="95000"/>
              </a:lnSpc>
            </a:pPr>
            <a:r>
              <a:rPr lang="zh-CN" altLang="en-US" sz="1500">
                <a:solidFill>
                  <a:srgbClr val="FFFFFF"/>
                </a:solidFill>
                <a:latin typeface="汉仪大黑简" pitchFamily="49" charset="-122"/>
              </a:rPr>
              <a:t>展厅销售模块</a:t>
            </a:r>
            <a:endParaRPr lang="zh-CN" altLang="en-US">
              <a:latin typeface="汉仪大黑简" pitchFamily="49" charset="-122"/>
            </a:endParaRPr>
          </a:p>
        </p:txBody>
      </p:sp>
      <p:sp>
        <p:nvSpPr>
          <p:cNvPr id="26661" name="AutoShape 74"/>
          <p:cNvSpPr>
            <a:spLocks noChangeAspect="1" noChangeArrowheads="1"/>
          </p:cNvSpPr>
          <p:nvPr/>
        </p:nvSpPr>
        <p:spPr bwMode="auto">
          <a:xfrm>
            <a:off x="6242050" y="3343275"/>
            <a:ext cx="708025" cy="677863"/>
          </a:xfrm>
          <a:prstGeom prst="octagon">
            <a:avLst>
              <a:gd name="adj" fmla="val 29287"/>
            </a:avLst>
          </a:prstGeom>
          <a:solidFill>
            <a:srgbClr val="5067A5"/>
          </a:solidFill>
          <a:ln w="12700">
            <a:solidFill>
              <a:srgbClr val="5067A5"/>
            </a:solidFill>
            <a:miter lim="800000"/>
            <a:headEnd type="none" w="sm" len="sm"/>
            <a:tailEnd type="none" w="sm" len="sm"/>
          </a:ln>
        </p:spPr>
        <p:txBody>
          <a:bodyPr lIns="61475" tIns="30737" rIns="61475" bIns="30737" anchor="ctr"/>
          <a:lstStyle/>
          <a:p>
            <a:pPr algn="ctr">
              <a:lnSpc>
                <a:spcPct val="95000"/>
              </a:lnSpc>
            </a:pPr>
            <a:r>
              <a:rPr lang="zh-CN" altLang="en-US" sz="900">
                <a:solidFill>
                  <a:srgbClr val="000000"/>
                </a:solidFill>
                <a:latin typeface="汉仪大黑简" pitchFamily="49" charset="-122"/>
              </a:rPr>
              <a:t>库存</a:t>
            </a:r>
          </a:p>
          <a:p>
            <a:pPr algn="ctr">
              <a:lnSpc>
                <a:spcPct val="95000"/>
              </a:lnSpc>
            </a:pPr>
            <a:r>
              <a:rPr lang="zh-CN" altLang="en-US" sz="900">
                <a:solidFill>
                  <a:srgbClr val="000000"/>
                </a:solidFill>
                <a:latin typeface="汉仪大黑简" pitchFamily="49" charset="-122"/>
              </a:rPr>
              <a:t>管理</a:t>
            </a:r>
            <a:endParaRPr lang="zh-CN" altLang="en-US">
              <a:latin typeface="汉仪大黑简" pitchFamily="49" charset="-122"/>
            </a:endParaRPr>
          </a:p>
        </p:txBody>
      </p:sp>
      <p:sp>
        <p:nvSpPr>
          <p:cNvPr id="26662" name="AutoShape 48"/>
          <p:cNvSpPr>
            <a:spLocks noChangeArrowheads="1"/>
          </p:cNvSpPr>
          <p:nvPr/>
        </p:nvSpPr>
        <p:spPr bwMode="auto">
          <a:xfrm>
            <a:off x="2643188" y="5026025"/>
            <a:ext cx="3289300" cy="1041400"/>
          </a:xfrm>
          <a:prstGeom prst="octagon">
            <a:avLst>
              <a:gd name="adj" fmla="val 29287"/>
            </a:avLst>
          </a:prstGeom>
          <a:solidFill>
            <a:srgbClr val="999999"/>
          </a:solidFill>
          <a:ln w="12700">
            <a:solidFill>
              <a:srgbClr val="999999"/>
            </a:solidFill>
            <a:miter lim="800000"/>
            <a:headEnd type="none" w="sm" len="sm"/>
            <a:tailEnd type="none" w="sm" len="sm"/>
          </a:ln>
        </p:spPr>
        <p:txBody>
          <a:bodyPr lIns="61475" tIns="30737" rIns="61475" bIns="30737" anchor="ctr"/>
          <a:lstStyle/>
          <a:p>
            <a:pPr algn="ctr">
              <a:lnSpc>
                <a:spcPct val="95000"/>
              </a:lnSpc>
            </a:pPr>
            <a:endParaRPr lang="en-US">
              <a:latin typeface="汉仪大黑简" pitchFamily="49" charset="-122"/>
            </a:endParaRPr>
          </a:p>
        </p:txBody>
      </p:sp>
      <p:sp>
        <p:nvSpPr>
          <p:cNvPr id="26663" name="Text Box 34"/>
          <p:cNvSpPr txBox="1">
            <a:spLocks noChangeAspect="1" noChangeArrowheads="1"/>
          </p:cNvSpPr>
          <p:nvPr/>
        </p:nvSpPr>
        <p:spPr bwMode="auto">
          <a:xfrm>
            <a:off x="3611563" y="5124450"/>
            <a:ext cx="1582737" cy="254000"/>
          </a:xfrm>
          <a:prstGeom prst="rect">
            <a:avLst/>
          </a:prstGeom>
          <a:noFill/>
          <a:ln w="12700">
            <a:noFill/>
            <a:miter lim="800000"/>
            <a:headEnd type="none" w="sm" len="sm"/>
            <a:tailEnd type="none" w="sm" len="sm"/>
          </a:ln>
        </p:spPr>
        <p:txBody>
          <a:bodyPr lIns="61475" tIns="30737" rIns="61475" bIns="30737"/>
          <a:lstStyle/>
          <a:p>
            <a:pPr algn="ctr">
              <a:lnSpc>
                <a:spcPct val="95000"/>
              </a:lnSpc>
            </a:pPr>
            <a:r>
              <a:rPr lang="zh-CN" altLang="en-US" sz="1500">
                <a:solidFill>
                  <a:srgbClr val="FFFFFF"/>
                </a:solidFill>
                <a:latin typeface="汉仪大黑简" pitchFamily="49" charset="-122"/>
              </a:rPr>
              <a:t>财务模块</a:t>
            </a:r>
            <a:endParaRPr lang="zh-CN" altLang="en-US">
              <a:latin typeface="汉仪大黑简" pitchFamily="49" charset="-122"/>
            </a:endParaRPr>
          </a:p>
        </p:txBody>
      </p:sp>
      <p:sp>
        <p:nvSpPr>
          <p:cNvPr id="26664" name="AutoShape 35"/>
          <p:cNvSpPr>
            <a:spLocks noChangeAspect="1" noChangeArrowheads="1"/>
          </p:cNvSpPr>
          <p:nvPr/>
        </p:nvSpPr>
        <p:spPr bwMode="auto">
          <a:xfrm>
            <a:off x="2884488" y="5389563"/>
            <a:ext cx="708025" cy="677862"/>
          </a:xfrm>
          <a:prstGeom prst="octagon">
            <a:avLst>
              <a:gd name="adj" fmla="val 29287"/>
            </a:avLst>
          </a:prstGeom>
          <a:solidFill>
            <a:srgbClr val="5067A5"/>
          </a:solidFill>
          <a:ln w="12700">
            <a:solidFill>
              <a:srgbClr val="5067A5"/>
            </a:solidFill>
            <a:miter lim="800000"/>
            <a:headEnd type="none" w="sm" len="sm"/>
            <a:tailEnd type="none" w="sm" len="sm"/>
          </a:ln>
        </p:spPr>
        <p:txBody>
          <a:bodyPr lIns="61475" tIns="30737" rIns="61475" bIns="30737" anchor="ctr"/>
          <a:lstStyle/>
          <a:p>
            <a:pPr algn="ctr">
              <a:lnSpc>
                <a:spcPct val="95000"/>
              </a:lnSpc>
            </a:pPr>
            <a:r>
              <a:rPr lang="zh-CN" altLang="en-US" sz="900">
                <a:solidFill>
                  <a:srgbClr val="000000"/>
                </a:solidFill>
                <a:latin typeface="汉仪大黑简" pitchFamily="49" charset="-122"/>
              </a:rPr>
              <a:t>采购</a:t>
            </a:r>
          </a:p>
          <a:p>
            <a:pPr algn="ctr">
              <a:lnSpc>
                <a:spcPct val="95000"/>
              </a:lnSpc>
            </a:pPr>
            <a:r>
              <a:rPr lang="zh-CN" altLang="en-US" sz="900">
                <a:solidFill>
                  <a:srgbClr val="000000"/>
                </a:solidFill>
                <a:latin typeface="汉仪大黑简" pitchFamily="49" charset="-122"/>
              </a:rPr>
              <a:t>分类帐</a:t>
            </a:r>
            <a:endParaRPr lang="zh-CN" altLang="en-US">
              <a:latin typeface="汉仪大黑简" pitchFamily="49" charset="-122"/>
            </a:endParaRPr>
          </a:p>
        </p:txBody>
      </p:sp>
      <p:sp>
        <p:nvSpPr>
          <p:cNvPr id="26665" name="AutoShape 36"/>
          <p:cNvSpPr>
            <a:spLocks noChangeAspect="1" noChangeArrowheads="1"/>
          </p:cNvSpPr>
          <p:nvPr/>
        </p:nvSpPr>
        <p:spPr bwMode="auto">
          <a:xfrm>
            <a:off x="3603625" y="5403850"/>
            <a:ext cx="693738" cy="663575"/>
          </a:xfrm>
          <a:prstGeom prst="octagon">
            <a:avLst>
              <a:gd name="adj" fmla="val 29287"/>
            </a:avLst>
          </a:prstGeom>
          <a:solidFill>
            <a:srgbClr val="5067A5"/>
          </a:solidFill>
          <a:ln w="12700">
            <a:solidFill>
              <a:srgbClr val="5067A5"/>
            </a:solidFill>
            <a:miter lim="800000"/>
            <a:headEnd type="none" w="sm" len="sm"/>
            <a:tailEnd type="none" w="sm" len="sm"/>
          </a:ln>
        </p:spPr>
        <p:txBody>
          <a:bodyPr lIns="61475" tIns="30737" rIns="61475" bIns="30737" anchor="ctr"/>
          <a:lstStyle/>
          <a:p>
            <a:pPr algn="ctr">
              <a:lnSpc>
                <a:spcPct val="95000"/>
              </a:lnSpc>
            </a:pPr>
            <a:r>
              <a:rPr lang="zh-CN" altLang="en-US" sz="900">
                <a:solidFill>
                  <a:srgbClr val="000000"/>
                </a:solidFill>
                <a:latin typeface="汉仪大黑简" pitchFamily="49" charset="-122"/>
              </a:rPr>
              <a:t>销售</a:t>
            </a:r>
          </a:p>
          <a:p>
            <a:pPr algn="ctr">
              <a:lnSpc>
                <a:spcPct val="95000"/>
              </a:lnSpc>
            </a:pPr>
            <a:r>
              <a:rPr lang="zh-CN" altLang="en-US" sz="900">
                <a:solidFill>
                  <a:srgbClr val="000000"/>
                </a:solidFill>
                <a:latin typeface="汉仪大黑简" pitchFamily="49" charset="-122"/>
              </a:rPr>
              <a:t>分类帐</a:t>
            </a:r>
            <a:endParaRPr lang="zh-CN" altLang="en-US">
              <a:latin typeface="汉仪大黑简" pitchFamily="49" charset="-122"/>
            </a:endParaRPr>
          </a:p>
        </p:txBody>
      </p:sp>
      <p:sp>
        <p:nvSpPr>
          <p:cNvPr id="26666" name="AutoShape 37"/>
          <p:cNvSpPr>
            <a:spLocks noChangeAspect="1" noChangeArrowheads="1"/>
          </p:cNvSpPr>
          <p:nvPr/>
        </p:nvSpPr>
        <p:spPr bwMode="auto">
          <a:xfrm>
            <a:off x="5037138" y="5389563"/>
            <a:ext cx="708025" cy="677862"/>
          </a:xfrm>
          <a:prstGeom prst="octagon">
            <a:avLst>
              <a:gd name="adj" fmla="val 29287"/>
            </a:avLst>
          </a:prstGeom>
          <a:solidFill>
            <a:srgbClr val="5067A5"/>
          </a:solidFill>
          <a:ln w="12700">
            <a:solidFill>
              <a:srgbClr val="5067A5"/>
            </a:solidFill>
            <a:miter lim="800000"/>
            <a:headEnd type="none" w="sm" len="sm"/>
            <a:tailEnd type="none" w="sm" len="sm"/>
          </a:ln>
        </p:spPr>
        <p:txBody>
          <a:bodyPr lIns="61475" tIns="30737" rIns="61475" bIns="30737" anchor="ctr"/>
          <a:lstStyle/>
          <a:p>
            <a:pPr algn="ctr">
              <a:lnSpc>
                <a:spcPct val="95000"/>
              </a:lnSpc>
            </a:pPr>
            <a:r>
              <a:rPr lang="zh-CN" altLang="en-US" sz="900">
                <a:solidFill>
                  <a:srgbClr val="000000"/>
                </a:solidFill>
                <a:latin typeface="汉仪大黑简" pitchFamily="49" charset="-122"/>
              </a:rPr>
              <a:t>资产</a:t>
            </a:r>
          </a:p>
          <a:p>
            <a:pPr algn="ctr">
              <a:lnSpc>
                <a:spcPct val="95000"/>
              </a:lnSpc>
            </a:pPr>
            <a:r>
              <a:rPr lang="zh-CN" altLang="en-US" sz="900">
                <a:solidFill>
                  <a:srgbClr val="000000"/>
                </a:solidFill>
                <a:latin typeface="汉仪大黑简" pitchFamily="49" charset="-122"/>
              </a:rPr>
              <a:t>登记</a:t>
            </a:r>
            <a:endParaRPr lang="zh-CN" altLang="en-US">
              <a:latin typeface="汉仪大黑简" pitchFamily="49" charset="-122"/>
            </a:endParaRPr>
          </a:p>
        </p:txBody>
      </p:sp>
      <p:sp>
        <p:nvSpPr>
          <p:cNvPr id="26667" name="AutoShape 38"/>
          <p:cNvSpPr>
            <a:spLocks noChangeAspect="1" noChangeArrowheads="1"/>
          </p:cNvSpPr>
          <p:nvPr/>
        </p:nvSpPr>
        <p:spPr bwMode="auto">
          <a:xfrm>
            <a:off x="4313238" y="5389563"/>
            <a:ext cx="706437" cy="677862"/>
          </a:xfrm>
          <a:prstGeom prst="octagon">
            <a:avLst>
              <a:gd name="adj" fmla="val 29287"/>
            </a:avLst>
          </a:prstGeom>
          <a:solidFill>
            <a:srgbClr val="5067A5"/>
          </a:solidFill>
          <a:ln w="12700">
            <a:solidFill>
              <a:srgbClr val="5067A5"/>
            </a:solidFill>
            <a:miter lim="800000"/>
            <a:headEnd type="none" w="sm" len="sm"/>
            <a:tailEnd type="none" w="sm" len="sm"/>
          </a:ln>
        </p:spPr>
        <p:txBody>
          <a:bodyPr lIns="61475" tIns="30737" rIns="61475" bIns="30737" anchor="ctr"/>
          <a:lstStyle/>
          <a:p>
            <a:pPr algn="ctr">
              <a:lnSpc>
                <a:spcPct val="95000"/>
              </a:lnSpc>
            </a:pPr>
            <a:r>
              <a:rPr lang="zh-CN" altLang="en-US" sz="900">
                <a:solidFill>
                  <a:srgbClr val="000000"/>
                </a:solidFill>
                <a:latin typeface="汉仪大黑简" pitchFamily="49" charset="-122"/>
              </a:rPr>
              <a:t>总帐</a:t>
            </a:r>
            <a:endParaRPr lang="zh-CN" altLang="en-US">
              <a:latin typeface="汉仪大黑简" pitchFamily="49" charset="-122"/>
            </a:endParaRPr>
          </a:p>
        </p:txBody>
      </p:sp>
      <p:sp>
        <p:nvSpPr>
          <p:cNvPr id="26668" name="Text Box 50"/>
          <p:cNvSpPr txBox="1">
            <a:spLocks noChangeArrowheads="1"/>
          </p:cNvSpPr>
          <p:nvPr/>
        </p:nvSpPr>
        <p:spPr bwMode="auto">
          <a:xfrm>
            <a:off x="7345363" y="6551613"/>
            <a:ext cx="1498600"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参见销售手册</a:t>
            </a:r>
            <a:r>
              <a:rPr lang="en-US" altLang="zh-CN" sz="1200" b="1">
                <a:latin typeface="汉仪大黑简" pitchFamily="49" charset="-122"/>
              </a:rPr>
              <a:t>2.1</a:t>
            </a:r>
            <a:r>
              <a:rPr lang="zh-CN" altLang="en-US" sz="1200">
                <a:latin typeface="汉仪大黑简" pitchFamily="49" charset="-122"/>
              </a:rPr>
              <a:t>章节</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07 &lt;</a:t>
            </a:r>
            <a:r>
              <a:rPr lang="zh-CN" altLang="de-DE" smtClean="0">
                <a:solidFill>
                  <a:schemeClr val="bg2"/>
                </a:solidFill>
                <a:latin typeface="汉仪大黑简" pitchFamily="49" charset="-122"/>
                <a:ea typeface="汉仪大黑简" pitchFamily="49" charset="-122"/>
              </a:rPr>
              <a:t>试驾车</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流程介绍</a:t>
            </a:r>
            <a:r>
              <a:rPr lang="de-DE" altLang="zh-CN" smtClean="0">
                <a:solidFill>
                  <a:schemeClr val="bg2"/>
                </a:solidFill>
                <a:latin typeface="汉仪大黑简" pitchFamily="49" charset="-122"/>
                <a:ea typeface="汉仪大黑简" pitchFamily="49" charset="-122"/>
              </a:rPr>
              <a:t>.</a:t>
            </a:r>
          </a:p>
        </p:txBody>
      </p:sp>
      <p:sp>
        <p:nvSpPr>
          <p:cNvPr id="136194"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3.4</a:t>
            </a:r>
            <a:r>
              <a:rPr lang="zh-CN" altLang="en-US" sz="1200">
                <a:latin typeface="汉仪大黑简" pitchFamily="49" charset="-122"/>
              </a:rPr>
              <a:t>章节</a:t>
            </a:r>
          </a:p>
        </p:txBody>
      </p:sp>
      <p:pic>
        <p:nvPicPr>
          <p:cNvPr id="136195" name="Picture 7"/>
          <p:cNvPicPr>
            <a:picLocks noChangeAspect="1" noChangeArrowheads="1"/>
          </p:cNvPicPr>
          <p:nvPr/>
        </p:nvPicPr>
        <p:blipFill>
          <a:blip r:embed="rId2"/>
          <a:srcRect/>
          <a:stretch>
            <a:fillRect/>
          </a:stretch>
        </p:blipFill>
        <p:spPr bwMode="auto">
          <a:xfrm>
            <a:off x="881063" y="1309688"/>
            <a:ext cx="7629525" cy="4957762"/>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07 &lt;</a:t>
            </a:r>
            <a:r>
              <a:rPr lang="zh-CN" altLang="de-DE" smtClean="0">
                <a:solidFill>
                  <a:schemeClr val="bg2"/>
                </a:solidFill>
                <a:latin typeface="汉仪大黑简" pitchFamily="49" charset="-122"/>
                <a:ea typeface="汉仪大黑简" pitchFamily="49" charset="-122"/>
              </a:rPr>
              <a:t>试驾车</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练    习</a:t>
            </a:r>
            <a:r>
              <a:rPr lang="de-DE" altLang="zh-CN" smtClean="0">
                <a:solidFill>
                  <a:schemeClr val="bg2"/>
                </a:solidFill>
                <a:latin typeface="汉仪大黑简" pitchFamily="49" charset="-122"/>
                <a:ea typeface="汉仪大黑简" pitchFamily="49" charset="-122"/>
              </a:rPr>
              <a:t>.</a:t>
            </a:r>
          </a:p>
        </p:txBody>
      </p:sp>
      <p:sp>
        <p:nvSpPr>
          <p:cNvPr id="137218"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3.4</a:t>
            </a:r>
            <a:r>
              <a:rPr lang="zh-CN" altLang="en-US" sz="1200">
                <a:latin typeface="汉仪大黑简" pitchFamily="49" charset="-122"/>
              </a:rPr>
              <a:t>章节</a:t>
            </a:r>
          </a:p>
        </p:txBody>
      </p:sp>
      <p:sp>
        <p:nvSpPr>
          <p:cNvPr id="137219" name="Rectangle 3"/>
          <p:cNvSpPr>
            <a:spLocks noChangeArrowheads="1"/>
          </p:cNvSpPr>
          <p:nvPr/>
        </p:nvSpPr>
        <p:spPr bwMode="auto">
          <a:xfrm>
            <a:off x="1335088" y="1552575"/>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1	</a:t>
            </a:r>
            <a:r>
              <a:rPr lang="zh-CN" altLang="de-DE" sz="2200">
                <a:latin typeface="汉仪大黑简" pitchFamily="49" charset="-122"/>
              </a:rPr>
              <a:t>创建一个刚来过展厅的潜在客户</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latin typeface="汉仪大黑简" pitchFamily="49" charset="-122"/>
              </a:rPr>
              <a:t>2	</a:t>
            </a:r>
            <a:r>
              <a:rPr lang="zh-CN" altLang="en-US" sz="2200">
                <a:latin typeface="汉仪大黑简" pitchFamily="49" charset="-122"/>
              </a:rPr>
              <a:t>记录此次他</a:t>
            </a:r>
            <a:r>
              <a:rPr lang="en-US" altLang="zh-CN" sz="2200">
                <a:latin typeface="汉仪大黑简" pitchFamily="49" charset="-122"/>
              </a:rPr>
              <a:t>/</a:t>
            </a:r>
            <a:r>
              <a:rPr lang="zh-CN" altLang="en-US" sz="2200">
                <a:latin typeface="汉仪大黑简" pitchFamily="49" charset="-122"/>
              </a:rPr>
              <a:t>她来访的联系，并设置一个跟踪联系</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en-US" altLang="zh-CN" sz="2200">
              <a:latin typeface="汉仪大黑简" pitchFamily="49" charset="-122"/>
            </a:endParaRPr>
          </a:p>
          <a:p>
            <a:pPr marL="266700" indent="-266700" defTabSz="917575">
              <a:lnSpc>
                <a:spcPct val="95000"/>
              </a:lnSpc>
            </a:pPr>
            <a:endParaRPr lang="en-US"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08 &lt;</a:t>
            </a:r>
            <a:r>
              <a:rPr lang="zh-CN" altLang="de-DE" smtClean="0">
                <a:solidFill>
                  <a:schemeClr val="bg2"/>
                </a:solidFill>
                <a:latin typeface="汉仪大黑简" pitchFamily="49" charset="-122"/>
                <a:ea typeface="汉仪大黑简" pitchFamily="49" charset="-122"/>
              </a:rPr>
              <a:t>试驾预约</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流程介绍</a:t>
            </a:r>
            <a:r>
              <a:rPr lang="de-DE" altLang="zh-CN" smtClean="0">
                <a:solidFill>
                  <a:schemeClr val="bg2"/>
                </a:solidFill>
                <a:latin typeface="汉仪大黑简" pitchFamily="49" charset="-122"/>
                <a:ea typeface="汉仪大黑简" pitchFamily="49" charset="-122"/>
              </a:rPr>
              <a:t>.</a:t>
            </a:r>
          </a:p>
        </p:txBody>
      </p:sp>
      <p:sp>
        <p:nvSpPr>
          <p:cNvPr id="138242"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3.5</a:t>
            </a:r>
            <a:r>
              <a:rPr lang="zh-CN" altLang="en-US" sz="1200">
                <a:latin typeface="汉仪大黑简" pitchFamily="49" charset="-122"/>
              </a:rPr>
              <a:t>章节</a:t>
            </a:r>
          </a:p>
        </p:txBody>
      </p:sp>
      <p:pic>
        <p:nvPicPr>
          <p:cNvPr id="138243" name="Picture 8"/>
          <p:cNvPicPr>
            <a:picLocks noChangeAspect="1" noChangeArrowheads="1"/>
          </p:cNvPicPr>
          <p:nvPr/>
        </p:nvPicPr>
        <p:blipFill>
          <a:blip r:embed="rId2"/>
          <a:srcRect/>
          <a:stretch>
            <a:fillRect/>
          </a:stretch>
        </p:blipFill>
        <p:spPr bwMode="auto">
          <a:xfrm>
            <a:off x="900113" y="1298575"/>
            <a:ext cx="7461250" cy="487045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08 &lt;</a:t>
            </a:r>
            <a:r>
              <a:rPr lang="zh-CN" altLang="de-DE" smtClean="0">
                <a:solidFill>
                  <a:schemeClr val="bg2"/>
                </a:solidFill>
                <a:latin typeface="汉仪大黑简" pitchFamily="49" charset="-122"/>
                <a:ea typeface="汉仪大黑简" pitchFamily="49" charset="-122"/>
              </a:rPr>
              <a:t>试驾预约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en-US" smtClean="0">
                <a:solidFill>
                  <a:schemeClr val="bg2"/>
                </a:solidFill>
                <a:latin typeface="汉仪大黑简" pitchFamily="49" charset="-122"/>
                <a:ea typeface="汉仪大黑简" pitchFamily="49" charset="-122"/>
              </a:rPr>
              <a:t>更改车辆状态为试驾车</a:t>
            </a:r>
            <a:r>
              <a:rPr lang="de-DE" altLang="zh-CN" smtClean="0">
                <a:solidFill>
                  <a:schemeClr val="bg2"/>
                </a:solidFill>
                <a:latin typeface="汉仪大黑简" pitchFamily="49" charset="-122"/>
                <a:ea typeface="汉仪大黑简" pitchFamily="49" charset="-122"/>
              </a:rPr>
              <a:t>&gt;.</a:t>
            </a:r>
          </a:p>
        </p:txBody>
      </p:sp>
      <p:sp>
        <p:nvSpPr>
          <p:cNvPr id="139266"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3.5.1</a:t>
            </a:r>
            <a:r>
              <a:rPr lang="zh-CN" altLang="en-US" sz="1200">
                <a:latin typeface="汉仪大黑简" pitchFamily="49" charset="-122"/>
              </a:rPr>
              <a:t>章节</a:t>
            </a:r>
          </a:p>
        </p:txBody>
      </p:sp>
      <p:sp>
        <p:nvSpPr>
          <p:cNvPr id="139267"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内部销售试驾车</a:t>
            </a: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更改车辆的状态栏</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添加车辆必要信息，如燃油和油箱容积</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08 &lt;</a:t>
            </a:r>
            <a:r>
              <a:rPr lang="zh-CN" altLang="de-DE" smtClean="0">
                <a:solidFill>
                  <a:schemeClr val="bg2"/>
                </a:solidFill>
                <a:latin typeface="汉仪大黑简" pitchFamily="49" charset="-122"/>
                <a:ea typeface="汉仪大黑简" pitchFamily="49" charset="-122"/>
              </a:rPr>
              <a:t>试驾预约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&lt;</a:t>
            </a:r>
            <a:r>
              <a:rPr lang="zh-CN" altLang="en-GB" smtClean="0">
                <a:solidFill>
                  <a:schemeClr val="bg2"/>
                </a:solidFill>
                <a:latin typeface="汉仪大黑简" pitchFamily="49" charset="-122"/>
                <a:ea typeface="汉仪大黑简" pitchFamily="49" charset="-122"/>
              </a:rPr>
              <a:t>完成试驾车的创建</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p>
        </p:txBody>
      </p:sp>
      <p:sp>
        <p:nvSpPr>
          <p:cNvPr id="14029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3.5.2</a:t>
            </a:r>
            <a:r>
              <a:rPr lang="zh-CN" altLang="en-US" sz="1200">
                <a:latin typeface="汉仪大黑简" pitchFamily="49" charset="-122"/>
              </a:rPr>
              <a:t>章节</a:t>
            </a:r>
          </a:p>
        </p:txBody>
      </p:sp>
      <p:sp>
        <p:nvSpPr>
          <p:cNvPr id="140291"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进入租赁车辆日记</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添加试驾车辆到租赁车辆日记中</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08 &lt;</a:t>
            </a:r>
            <a:r>
              <a:rPr lang="zh-CN" altLang="de-DE" smtClean="0">
                <a:solidFill>
                  <a:schemeClr val="bg2"/>
                </a:solidFill>
                <a:latin typeface="汉仪大黑简" pitchFamily="49" charset="-122"/>
                <a:ea typeface="汉仪大黑简" pitchFamily="49" charset="-122"/>
              </a:rPr>
              <a:t>试驾预约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03 &lt;</a:t>
            </a:r>
            <a:r>
              <a:rPr lang="zh-CN" altLang="en-US" smtClean="0">
                <a:solidFill>
                  <a:schemeClr val="bg2"/>
                </a:solidFill>
                <a:latin typeface="汉仪大黑简" pitchFamily="49" charset="-122"/>
                <a:ea typeface="汉仪大黑简" pitchFamily="49" charset="-122"/>
              </a:rPr>
              <a:t>试驾预约</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p>
        </p:txBody>
      </p:sp>
      <p:sp>
        <p:nvSpPr>
          <p:cNvPr id="14131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3.5.3</a:t>
            </a:r>
            <a:r>
              <a:rPr lang="zh-CN" altLang="en-US" sz="1200">
                <a:latin typeface="汉仪大黑简" pitchFamily="49" charset="-122"/>
              </a:rPr>
              <a:t>章节</a:t>
            </a:r>
          </a:p>
        </p:txBody>
      </p:sp>
      <p:sp>
        <p:nvSpPr>
          <p:cNvPr id="141315"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在调入客户信息后，进入试驾预约窗口</a:t>
            </a: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在租赁车辆日记内，选定试驾的车型和具体时间</a:t>
            </a: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在不与其他人员的预约冲突的前提下，进行试驾预约</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08 &lt;</a:t>
            </a:r>
            <a:r>
              <a:rPr lang="zh-CN" altLang="de-DE" smtClean="0">
                <a:solidFill>
                  <a:schemeClr val="bg2"/>
                </a:solidFill>
                <a:latin typeface="汉仪大黑简" pitchFamily="49" charset="-122"/>
                <a:ea typeface="汉仪大黑简" pitchFamily="49" charset="-122"/>
              </a:rPr>
              <a:t>试驾预约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练    习</a:t>
            </a:r>
            <a:r>
              <a:rPr lang="de-DE" altLang="zh-CN" smtClean="0">
                <a:solidFill>
                  <a:schemeClr val="bg2"/>
                </a:solidFill>
                <a:latin typeface="汉仪大黑简" pitchFamily="49" charset="-122"/>
                <a:ea typeface="汉仪大黑简" pitchFamily="49" charset="-122"/>
              </a:rPr>
              <a:t>.</a:t>
            </a:r>
          </a:p>
        </p:txBody>
      </p:sp>
      <p:sp>
        <p:nvSpPr>
          <p:cNvPr id="142338"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3.5</a:t>
            </a:r>
            <a:r>
              <a:rPr lang="zh-CN" altLang="en-US" sz="1200">
                <a:latin typeface="汉仪大黑简" pitchFamily="49" charset="-122"/>
              </a:rPr>
              <a:t>章节</a:t>
            </a:r>
          </a:p>
        </p:txBody>
      </p:sp>
      <p:sp>
        <p:nvSpPr>
          <p:cNvPr id="142339" name="Rectangle 3"/>
          <p:cNvSpPr>
            <a:spLocks noChangeArrowheads="1"/>
          </p:cNvSpPr>
          <p:nvPr/>
        </p:nvSpPr>
        <p:spPr bwMode="auto">
          <a:xfrm>
            <a:off x="1335088" y="1552575"/>
            <a:ext cx="7662862" cy="4979988"/>
          </a:xfrm>
          <a:prstGeom prst="rect">
            <a:avLst/>
          </a:prstGeom>
          <a:noFill/>
          <a:ln w="9525">
            <a:noFill/>
            <a:miter lim="800000"/>
            <a:headEnd/>
            <a:tailEnd/>
          </a:ln>
        </p:spPr>
        <p:txBody>
          <a:bodyPr/>
          <a:lstStyle/>
          <a:p>
            <a:pPr marL="419100" indent="-419100" defTabSz="917575">
              <a:lnSpc>
                <a:spcPct val="95000"/>
              </a:lnSpc>
            </a:pPr>
            <a:r>
              <a:rPr lang="de-DE" altLang="zh-CN" sz="2200">
                <a:latin typeface="汉仪大黑简" pitchFamily="49" charset="-122"/>
              </a:rPr>
              <a:t>1	</a:t>
            </a:r>
            <a:r>
              <a:rPr lang="zh-CN" altLang="de-DE" sz="2200">
                <a:latin typeface="汉仪大黑简" pitchFamily="49" charset="-122"/>
              </a:rPr>
              <a:t>内部销售一辆车</a:t>
            </a:r>
          </a:p>
          <a:p>
            <a:pPr marL="419100" indent="-419100" defTabSz="917575">
              <a:lnSpc>
                <a:spcPct val="95000"/>
              </a:lnSpc>
            </a:pPr>
            <a:endParaRPr lang="zh-CN" altLang="de-DE" sz="2200">
              <a:latin typeface="汉仪大黑简" pitchFamily="49" charset="-122"/>
            </a:endParaRPr>
          </a:p>
          <a:p>
            <a:pPr marL="419100" indent="-419100" defTabSz="917575">
              <a:lnSpc>
                <a:spcPct val="95000"/>
              </a:lnSpc>
            </a:pPr>
            <a:r>
              <a:rPr lang="de-DE" altLang="zh-CN" sz="2200">
                <a:latin typeface="汉仪大黑简" pitchFamily="49" charset="-122"/>
              </a:rPr>
              <a:t>2	</a:t>
            </a:r>
            <a:r>
              <a:rPr lang="zh-CN" altLang="en-US" sz="2200">
                <a:latin typeface="汉仪大黑简" pitchFamily="49" charset="-122"/>
              </a:rPr>
              <a:t>添加及修改车辆信息，使之成为试驾车</a:t>
            </a:r>
            <a:endParaRPr lang="de-DE" altLang="zh-CN" sz="2200">
              <a:latin typeface="汉仪大黑简" pitchFamily="49" charset="-122"/>
            </a:endParaRPr>
          </a:p>
          <a:p>
            <a:pPr marL="419100" indent="-419100" defTabSz="917575">
              <a:lnSpc>
                <a:spcPct val="95000"/>
              </a:lnSpc>
            </a:pPr>
            <a:endParaRPr lang="de-DE" altLang="zh-CN" sz="2200">
              <a:latin typeface="汉仪大黑简" pitchFamily="49" charset="-122"/>
            </a:endParaRPr>
          </a:p>
          <a:p>
            <a:pPr marL="419100" indent="-419100" defTabSz="917575">
              <a:lnSpc>
                <a:spcPct val="95000"/>
              </a:lnSpc>
            </a:pPr>
            <a:r>
              <a:rPr lang="de-DE" altLang="zh-CN" sz="2200">
                <a:latin typeface="汉仪大黑简" pitchFamily="49" charset="-122"/>
              </a:rPr>
              <a:t>3	</a:t>
            </a:r>
            <a:r>
              <a:rPr lang="zh-CN" altLang="en-US" sz="2200">
                <a:latin typeface="汉仪大黑简" pitchFamily="49" charset="-122"/>
              </a:rPr>
              <a:t>将试驾车信息添加进租赁车辆日记中</a:t>
            </a:r>
            <a:endParaRPr lang="de-DE" altLang="zh-CN" sz="2200">
              <a:latin typeface="汉仪大黑简" pitchFamily="49" charset="-122"/>
            </a:endParaRPr>
          </a:p>
          <a:p>
            <a:pPr marL="419100" indent="-419100" defTabSz="917575">
              <a:lnSpc>
                <a:spcPct val="95000"/>
              </a:lnSpc>
            </a:pPr>
            <a:endParaRPr lang="de-DE" altLang="zh-CN" sz="2200">
              <a:latin typeface="汉仪大黑简" pitchFamily="49" charset="-122"/>
            </a:endParaRPr>
          </a:p>
          <a:p>
            <a:pPr marL="419100" indent="-419100" defTabSz="917575">
              <a:lnSpc>
                <a:spcPct val="95000"/>
              </a:lnSpc>
            </a:pPr>
            <a:r>
              <a:rPr lang="de-DE" altLang="zh-CN" sz="2200">
                <a:latin typeface="汉仪大黑简" pitchFamily="49" charset="-122"/>
              </a:rPr>
              <a:t>4	</a:t>
            </a:r>
            <a:r>
              <a:rPr lang="zh-CN" altLang="en-US" sz="2200">
                <a:latin typeface="汉仪大黑简" pitchFamily="49" charset="-122"/>
              </a:rPr>
              <a:t>调出某客户信息</a:t>
            </a: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r>
              <a:rPr lang="de-DE" altLang="zh-CN" sz="2200">
                <a:latin typeface="汉仪大黑简" pitchFamily="49" charset="-122"/>
              </a:rPr>
              <a:t>5	</a:t>
            </a:r>
            <a:r>
              <a:rPr lang="zh-CN" altLang="en-US" sz="2200">
                <a:latin typeface="汉仪大黑简" pitchFamily="49" charset="-122"/>
              </a:rPr>
              <a:t>对该客户进行试驾预约</a:t>
            </a:r>
            <a:endParaRPr lang="zh-CN" altLang="de-DE"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09 &lt;</a:t>
            </a:r>
            <a:r>
              <a:rPr lang="zh-CN" altLang="de-DE" smtClean="0">
                <a:solidFill>
                  <a:schemeClr val="bg2"/>
                </a:solidFill>
                <a:latin typeface="汉仪大黑简" pitchFamily="49" charset="-122"/>
                <a:ea typeface="汉仪大黑简" pitchFamily="49" charset="-122"/>
              </a:rPr>
              <a:t>执行试驾</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流程介绍</a:t>
            </a:r>
            <a:r>
              <a:rPr lang="de-DE" altLang="zh-CN" smtClean="0">
                <a:solidFill>
                  <a:schemeClr val="bg2"/>
                </a:solidFill>
                <a:latin typeface="汉仪大黑简" pitchFamily="49" charset="-122"/>
                <a:ea typeface="汉仪大黑简" pitchFamily="49" charset="-122"/>
              </a:rPr>
              <a:t>.</a:t>
            </a:r>
          </a:p>
        </p:txBody>
      </p:sp>
      <p:sp>
        <p:nvSpPr>
          <p:cNvPr id="143362"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3.6</a:t>
            </a:r>
            <a:r>
              <a:rPr lang="zh-CN" altLang="en-US" sz="1200">
                <a:latin typeface="汉仪大黑简" pitchFamily="49" charset="-122"/>
              </a:rPr>
              <a:t>章节</a:t>
            </a:r>
          </a:p>
        </p:txBody>
      </p:sp>
      <p:pic>
        <p:nvPicPr>
          <p:cNvPr id="143363" name="Picture 7"/>
          <p:cNvPicPr>
            <a:picLocks noChangeAspect="1" noChangeArrowheads="1"/>
          </p:cNvPicPr>
          <p:nvPr/>
        </p:nvPicPr>
        <p:blipFill>
          <a:blip r:embed="rId2"/>
          <a:srcRect/>
          <a:stretch>
            <a:fillRect/>
          </a:stretch>
        </p:blipFill>
        <p:spPr bwMode="auto">
          <a:xfrm>
            <a:off x="927100" y="1314450"/>
            <a:ext cx="7496175" cy="494347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09 &lt;</a:t>
            </a:r>
            <a:r>
              <a:rPr lang="zh-CN" altLang="de-DE" smtClean="0">
                <a:solidFill>
                  <a:schemeClr val="bg2"/>
                </a:solidFill>
                <a:latin typeface="汉仪大黑简" pitchFamily="49" charset="-122"/>
                <a:ea typeface="汉仪大黑简" pitchFamily="49" charset="-122"/>
              </a:rPr>
              <a:t>执行试驾</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de-DE" smtClean="0">
                <a:solidFill>
                  <a:schemeClr val="bg2"/>
                </a:solidFill>
                <a:latin typeface="汉仪大黑简" pitchFamily="49" charset="-122"/>
                <a:ea typeface="汉仪大黑简" pitchFamily="49" charset="-122"/>
              </a:rPr>
              <a:t>开始试驾</a:t>
            </a:r>
            <a:r>
              <a:rPr lang="de-DE" altLang="zh-CN" smtClean="0">
                <a:solidFill>
                  <a:schemeClr val="bg2"/>
                </a:solidFill>
                <a:latin typeface="汉仪大黑简" pitchFamily="49" charset="-122"/>
                <a:ea typeface="汉仪大黑简" pitchFamily="49" charset="-122"/>
              </a:rPr>
              <a:t>&gt;.</a:t>
            </a:r>
          </a:p>
        </p:txBody>
      </p:sp>
      <p:sp>
        <p:nvSpPr>
          <p:cNvPr id="144386"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3.6.1</a:t>
            </a:r>
            <a:r>
              <a:rPr lang="zh-CN" altLang="en-US" sz="1200">
                <a:latin typeface="汉仪大黑简" pitchFamily="49" charset="-122"/>
              </a:rPr>
              <a:t>章节</a:t>
            </a:r>
          </a:p>
        </p:txBody>
      </p:sp>
      <p:sp>
        <p:nvSpPr>
          <p:cNvPr id="144387"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找到试驾预约好的记录</a:t>
            </a: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输入实际开始试驾的时间</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输入车辆实际的起始里程数</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输入司机信息</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08 &lt;</a:t>
            </a:r>
            <a:r>
              <a:rPr lang="zh-CN" altLang="de-DE" smtClean="0">
                <a:solidFill>
                  <a:schemeClr val="bg2"/>
                </a:solidFill>
                <a:latin typeface="汉仪大黑简" pitchFamily="49" charset="-122"/>
                <a:ea typeface="汉仪大黑简" pitchFamily="49" charset="-122"/>
              </a:rPr>
              <a:t>试驾预约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&lt;</a:t>
            </a:r>
            <a:r>
              <a:rPr lang="zh-CN" altLang="de-DE" smtClean="0">
                <a:solidFill>
                  <a:schemeClr val="bg2"/>
                </a:solidFill>
                <a:latin typeface="汉仪大黑简" pitchFamily="49" charset="-122"/>
                <a:ea typeface="汉仪大黑简" pitchFamily="49" charset="-122"/>
              </a:rPr>
              <a:t>开始</a:t>
            </a:r>
            <a:r>
              <a:rPr lang="zh-CN" altLang="en-GB" smtClean="0">
                <a:solidFill>
                  <a:schemeClr val="bg2"/>
                </a:solidFill>
                <a:latin typeface="汉仪大黑简" pitchFamily="49" charset="-122"/>
                <a:ea typeface="汉仪大黑简" pitchFamily="49" charset="-122"/>
              </a:rPr>
              <a:t>试驾</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p>
        </p:txBody>
      </p:sp>
      <p:sp>
        <p:nvSpPr>
          <p:cNvPr id="14541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3.5.2</a:t>
            </a:r>
            <a:r>
              <a:rPr lang="zh-CN" altLang="en-US" sz="1200">
                <a:latin typeface="汉仪大黑简" pitchFamily="49" charset="-122"/>
              </a:rPr>
              <a:t>章节</a:t>
            </a:r>
          </a:p>
        </p:txBody>
      </p:sp>
      <p:pic>
        <p:nvPicPr>
          <p:cNvPr id="145411" name="Picture 19"/>
          <p:cNvPicPr>
            <a:picLocks noChangeAspect="1" noChangeArrowheads="1"/>
          </p:cNvPicPr>
          <p:nvPr/>
        </p:nvPicPr>
        <p:blipFill>
          <a:blip r:embed="rId2"/>
          <a:srcRect/>
          <a:stretch>
            <a:fillRect/>
          </a:stretch>
        </p:blipFill>
        <p:spPr bwMode="auto">
          <a:xfrm>
            <a:off x="1600200" y="1773238"/>
            <a:ext cx="5545138" cy="4251325"/>
          </a:xfrm>
          <a:prstGeom prst="rect">
            <a:avLst/>
          </a:prstGeom>
          <a:noFill/>
          <a:ln w="9525">
            <a:noFill/>
            <a:miter lim="800000"/>
            <a:headEnd/>
            <a:tailEnd/>
          </a:ln>
        </p:spPr>
      </p:pic>
      <p:sp>
        <p:nvSpPr>
          <p:cNvPr id="145412" name="Rectangle 23"/>
          <p:cNvSpPr>
            <a:spLocks noChangeArrowheads="1"/>
          </p:cNvSpPr>
          <p:nvPr/>
        </p:nvSpPr>
        <p:spPr bwMode="auto">
          <a:xfrm>
            <a:off x="5934075" y="4316413"/>
            <a:ext cx="1055688" cy="542925"/>
          </a:xfrm>
          <a:prstGeom prst="rect">
            <a:avLst/>
          </a:prstGeom>
          <a:noFill/>
          <a:ln w="28575" algn="ctr">
            <a:solidFill>
              <a:schemeClr val="accent1"/>
            </a:solidFill>
            <a:round/>
            <a:headEnd/>
            <a:tailEnd/>
          </a:ln>
        </p:spPr>
        <p:txBody>
          <a:bodyPr lIns="0" tIns="0" rIns="0" bIns="0">
            <a:spAutoFit/>
          </a:bodyPr>
          <a:lstStyle/>
          <a:p>
            <a:pPr>
              <a:lnSpc>
                <a:spcPct val="95000"/>
              </a:lnSpc>
            </a:pPr>
            <a:endParaRPr lang="en-US"/>
          </a:p>
        </p:txBody>
      </p:sp>
      <p:sp>
        <p:nvSpPr>
          <p:cNvPr id="145413" name="Rectangle 8"/>
          <p:cNvSpPr>
            <a:spLocks noChangeArrowheads="1"/>
          </p:cNvSpPr>
          <p:nvPr/>
        </p:nvSpPr>
        <p:spPr bwMode="auto">
          <a:xfrm>
            <a:off x="3600450" y="2032000"/>
            <a:ext cx="406400" cy="395288"/>
          </a:xfrm>
          <a:prstGeom prst="rect">
            <a:avLst/>
          </a:prstGeom>
          <a:noFill/>
          <a:ln w="28575" algn="ctr">
            <a:solidFill>
              <a:schemeClr val="accent1"/>
            </a:solidFill>
            <a:round/>
            <a:headEnd/>
            <a:tailEnd/>
          </a:ln>
        </p:spPr>
        <p:txBody>
          <a:bodyPr lIns="0" tIns="0" rIns="0" bIns="0">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销售和市场营销模块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系统模块介绍</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销售模块与其他模块的关系</a:t>
            </a:r>
            <a:r>
              <a:rPr lang="de-DE" altLang="zh-CN" smtClean="0">
                <a:solidFill>
                  <a:schemeClr val="bg2"/>
                </a:solidFill>
                <a:latin typeface="汉仪大黑简" pitchFamily="49" charset="-122"/>
                <a:ea typeface="汉仪大黑简" pitchFamily="49" charset="-122"/>
              </a:rPr>
              <a:t>.</a:t>
            </a:r>
          </a:p>
        </p:txBody>
      </p:sp>
      <p:sp>
        <p:nvSpPr>
          <p:cNvPr id="27650" name="Text Box 92"/>
          <p:cNvSpPr txBox="1">
            <a:spLocks noChangeArrowheads="1"/>
          </p:cNvSpPr>
          <p:nvPr/>
        </p:nvSpPr>
        <p:spPr bwMode="auto">
          <a:xfrm>
            <a:off x="7258050" y="6551613"/>
            <a:ext cx="15859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参见销售手册</a:t>
            </a:r>
            <a:r>
              <a:rPr lang="en-US" altLang="zh-CN" sz="1200" b="1">
                <a:latin typeface="汉仪大黑简" pitchFamily="49" charset="-122"/>
              </a:rPr>
              <a:t>2.2</a:t>
            </a:r>
            <a:r>
              <a:rPr lang="zh-CN" altLang="en-US" sz="1200">
                <a:latin typeface="汉仪大黑简" pitchFamily="49" charset="-122"/>
              </a:rPr>
              <a:t>章节</a:t>
            </a:r>
          </a:p>
        </p:txBody>
      </p:sp>
      <p:grpSp>
        <p:nvGrpSpPr>
          <p:cNvPr id="27651" name="Group 132"/>
          <p:cNvGrpSpPr>
            <a:grpSpLocks noChangeAspect="1"/>
          </p:cNvGrpSpPr>
          <p:nvPr/>
        </p:nvGrpSpPr>
        <p:grpSpPr bwMode="auto">
          <a:xfrm>
            <a:off x="1422400" y="1603375"/>
            <a:ext cx="7005638" cy="4684713"/>
            <a:chOff x="1908" y="5657"/>
            <a:chExt cx="9069" cy="6649"/>
          </a:xfrm>
        </p:grpSpPr>
        <p:sp>
          <p:nvSpPr>
            <p:cNvPr id="27652" name="AutoShape 133"/>
            <p:cNvSpPr>
              <a:spLocks noChangeAspect="1" noChangeArrowheads="1"/>
            </p:cNvSpPr>
            <p:nvPr/>
          </p:nvSpPr>
          <p:spPr bwMode="auto">
            <a:xfrm>
              <a:off x="1908" y="5657"/>
              <a:ext cx="9069" cy="6649"/>
            </a:xfrm>
            <a:prstGeom prst="rect">
              <a:avLst/>
            </a:prstGeom>
            <a:noFill/>
            <a:ln w="9525">
              <a:noFill/>
              <a:miter lim="800000"/>
              <a:headEnd/>
              <a:tailEnd/>
            </a:ln>
          </p:spPr>
          <p:txBody>
            <a:bodyPr/>
            <a:lstStyle/>
            <a:p>
              <a:pPr>
                <a:lnSpc>
                  <a:spcPct val="95000"/>
                </a:lnSpc>
              </a:pPr>
              <a:endParaRPr lang="en-US"/>
            </a:p>
          </p:txBody>
        </p:sp>
        <p:sp>
          <p:nvSpPr>
            <p:cNvPr id="27653" name="Rectangle 39"/>
            <p:cNvSpPr>
              <a:spLocks noChangeAspect="1" noChangeArrowheads="1"/>
            </p:cNvSpPr>
            <p:nvPr/>
          </p:nvSpPr>
          <p:spPr bwMode="auto">
            <a:xfrm>
              <a:off x="3279" y="8182"/>
              <a:ext cx="960" cy="1219"/>
            </a:xfrm>
            <a:prstGeom prst="rect">
              <a:avLst/>
            </a:prstGeom>
            <a:noFill/>
            <a:ln w="9525">
              <a:noFill/>
              <a:miter lim="800000"/>
              <a:headEnd/>
              <a:tailEnd/>
            </a:ln>
          </p:spPr>
          <p:txBody>
            <a:bodyPr lIns="58512" tIns="29256" rIns="58512" bIns="29256"/>
            <a:lstStyle/>
            <a:p>
              <a:pPr algn="just">
                <a:lnSpc>
                  <a:spcPct val="95000"/>
                </a:lnSpc>
              </a:pPr>
              <a:r>
                <a:rPr lang="en-US" altLang="zh-CN" sz="700">
                  <a:solidFill>
                    <a:srgbClr val="000000"/>
                  </a:solidFill>
                  <a:latin typeface="汉仪大黑简" pitchFamily="49" charset="-122"/>
                </a:rPr>
                <a:t>-</a:t>
              </a:r>
              <a:r>
                <a:rPr lang="zh-CN" altLang="en-US" sz="700">
                  <a:solidFill>
                    <a:srgbClr val="000000"/>
                  </a:solidFill>
                  <a:latin typeface="汉仪大黑简" pitchFamily="49" charset="-122"/>
                </a:rPr>
                <a:t>定金</a:t>
              </a:r>
            </a:p>
            <a:p>
              <a:pPr algn="just">
                <a:lnSpc>
                  <a:spcPct val="95000"/>
                </a:lnSpc>
              </a:pPr>
              <a:r>
                <a:rPr lang="en-US" altLang="zh-CN" sz="700">
                  <a:solidFill>
                    <a:srgbClr val="000000"/>
                  </a:solidFill>
                  <a:latin typeface="汉仪大黑简" pitchFamily="49" charset="-122"/>
                </a:rPr>
                <a:t>-</a:t>
              </a:r>
              <a:r>
                <a:rPr lang="zh-CN" altLang="en-US" sz="700">
                  <a:solidFill>
                    <a:srgbClr val="000000"/>
                  </a:solidFill>
                  <a:latin typeface="汉仪大黑简" pitchFamily="49" charset="-122"/>
                </a:rPr>
                <a:t>销售账单</a:t>
              </a:r>
            </a:p>
            <a:p>
              <a:pPr algn="just">
                <a:lnSpc>
                  <a:spcPct val="95000"/>
                </a:lnSpc>
              </a:pPr>
              <a:r>
                <a:rPr lang="en-US" altLang="zh-CN" sz="700">
                  <a:solidFill>
                    <a:srgbClr val="000000"/>
                  </a:solidFill>
                  <a:latin typeface="汉仪大黑简" pitchFamily="49" charset="-122"/>
                </a:rPr>
                <a:t>-</a:t>
              </a:r>
              <a:r>
                <a:rPr lang="zh-CN" altLang="en-US" sz="700">
                  <a:solidFill>
                    <a:srgbClr val="000000"/>
                  </a:solidFill>
                  <a:latin typeface="汉仪大黑简" pitchFamily="49" charset="-122"/>
                </a:rPr>
                <a:t>退货账单</a:t>
              </a:r>
              <a:endParaRPr lang="zh-CN" altLang="en-US">
                <a:latin typeface="汉仪大黑简" pitchFamily="49" charset="-122"/>
              </a:endParaRPr>
            </a:p>
          </p:txBody>
        </p:sp>
        <p:sp>
          <p:nvSpPr>
            <p:cNvPr id="27654" name="AutoShape 40"/>
            <p:cNvSpPr>
              <a:spLocks noChangeAspect="1" noChangeArrowheads="1"/>
            </p:cNvSpPr>
            <p:nvPr/>
          </p:nvSpPr>
          <p:spPr bwMode="auto">
            <a:xfrm>
              <a:off x="1908" y="7889"/>
              <a:ext cx="9069" cy="2268"/>
            </a:xfrm>
            <a:prstGeom prst="octagon">
              <a:avLst>
                <a:gd name="adj" fmla="val 29287"/>
              </a:avLst>
            </a:prstGeom>
            <a:solidFill>
              <a:srgbClr val="999999"/>
            </a:solidFill>
            <a:ln w="12700">
              <a:solidFill>
                <a:srgbClr val="FFFFFF"/>
              </a:solidFill>
              <a:miter lim="800000"/>
              <a:headEnd type="none" w="sm" len="sm"/>
              <a:tailEnd type="none" w="sm" len="sm"/>
            </a:ln>
          </p:spPr>
          <p:txBody>
            <a:bodyPr lIns="58512" tIns="29256" rIns="58512" bIns="29256" anchor="ctr"/>
            <a:lstStyle/>
            <a:p>
              <a:pPr algn="ctr">
                <a:lnSpc>
                  <a:spcPct val="95000"/>
                </a:lnSpc>
              </a:pPr>
              <a:endParaRPr lang="en-US">
                <a:latin typeface="汉仪大黑简" pitchFamily="49" charset="-122"/>
              </a:endParaRPr>
            </a:p>
          </p:txBody>
        </p:sp>
        <p:sp>
          <p:nvSpPr>
            <p:cNvPr id="27655" name="AutoShape 42"/>
            <p:cNvSpPr>
              <a:spLocks noChangeAspect="1" noChangeArrowheads="1"/>
            </p:cNvSpPr>
            <p:nvPr/>
          </p:nvSpPr>
          <p:spPr bwMode="auto">
            <a:xfrm>
              <a:off x="2223" y="8507"/>
              <a:ext cx="1060" cy="1017"/>
            </a:xfrm>
            <a:prstGeom prst="octagon">
              <a:avLst>
                <a:gd name="adj" fmla="val 29287"/>
              </a:avLst>
            </a:prstGeom>
            <a:solidFill>
              <a:srgbClr val="5067A5"/>
            </a:solidFill>
            <a:ln w="12700">
              <a:solidFill>
                <a:srgbClr val="5067A5"/>
              </a:solidFill>
              <a:miter lim="800000"/>
              <a:headEnd type="none" w="sm" len="sm"/>
              <a:tailEnd type="none" w="sm" len="sm"/>
            </a:ln>
          </p:spPr>
          <p:txBody>
            <a:bodyPr lIns="58512" tIns="29256" rIns="58512" bIns="29256" anchor="ctr"/>
            <a:lstStyle/>
            <a:p>
              <a:pPr algn="ctr">
                <a:lnSpc>
                  <a:spcPct val="95000"/>
                </a:lnSpc>
              </a:pPr>
              <a:r>
                <a:rPr lang="zh-CN" altLang="en-US" sz="900">
                  <a:solidFill>
                    <a:srgbClr val="000000"/>
                  </a:solidFill>
                  <a:latin typeface="汉仪大黑简" pitchFamily="49" charset="-122"/>
                </a:rPr>
                <a:t>登记</a:t>
              </a:r>
            </a:p>
            <a:p>
              <a:pPr algn="ctr">
                <a:lnSpc>
                  <a:spcPct val="95000"/>
                </a:lnSpc>
              </a:pPr>
              <a:r>
                <a:rPr lang="zh-CN" altLang="en-US" sz="900">
                  <a:solidFill>
                    <a:srgbClr val="000000"/>
                  </a:solidFill>
                  <a:latin typeface="汉仪大黑简" pitchFamily="49" charset="-122"/>
                </a:rPr>
                <a:t>入库</a:t>
              </a:r>
              <a:endParaRPr lang="zh-CN" altLang="en-US">
                <a:latin typeface="汉仪大黑简" pitchFamily="49" charset="-122"/>
              </a:endParaRPr>
            </a:p>
          </p:txBody>
        </p:sp>
        <p:sp>
          <p:nvSpPr>
            <p:cNvPr id="27656" name="Text Box 73"/>
            <p:cNvSpPr txBox="1">
              <a:spLocks noChangeAspect="1" noChangeArrowheads="1"/>
            </p:cNvSpPr>
            <p:nvPr/>
          </p:nvSpPr>
          <p:spPr bwMode="auto">
            <a:xfrm>
              <a:off x="5088" y="7842"/>
              <a:ext cx="2161" cy="570"/>
            </a:xfrm>
            <a:prstGeom prst="rect">
              <a:avLst/>
            </a:prstGeom>
            <a:noFill/>
            <a:ln w="12700">
              <a:noFill/>
              <a:miter lim="800000"/>
              <a:headEnd type="none" w="sm" len="sm"/>
              <a:tailEnd type="none" w="sm" len="sm"/>
            </a:ln>
          </p:spPr>
          <p:txBody>
            <a:bodyPr lIns="58512" tIns="29256" rIns="58512" bIns="29256"/>
            <a:lstStyle/>
            <a:p>
              <a:pPr algn="ctr">
                <a:lnSpc>
                  <a:spcPct val="95000"/>
                </a:lnSpc>
              </a:pPr>
              <a:r>
                <a:rPr lang="zh-CN" altLang="en-US" sz="1400">
                  <a:solidFill>
                    <a:srgbClr val="FFFFFF"/>
                  </a:solidFill>
                  <a:latin typeface="汉仪大黑简" pitchFamily="49" charset="-122"/>
                </a:rPr>
                <a:t>展厅销售模块</a:t>
              </a:r>
              <a:endParaRPr lang="zh-CN" altLang="en-US">
                <a:latin typeface="汉仪大黑简" pitchFamily="49" charset="-122"/>
              </a:endParaRPr>
            </a:p>
          </p:txBody>
        </p:sp>
        <p:sp>
          <p:nvSpPr>
            <p:cNvPr id="27657" name="AutoShape 42"/>
            <p:cNvSpPr>
              <a:spLocks noChangeAspect="1" noChangeArrowheads="1"/>
            </p:cNvSpPr>
            <p:nvPr/>
          </p:nvSpPr>
          <p:spPr bwMode="auto">
            <a:xfrm>
              <a:off x="4328" y="8534"/>
              <a:ext cx="1061" cy="1017"/>
            </a:xfrm>
            <a:prstGeom prst="octagon">
              <a:avLst>
                <a:gd name="adj" fmla="val 29287"/>
              </a:avLst>
            </a:prstGeom>
            <a:solidFill>
              <a:srgbClr val="5067A5"/>
            </a:solidFill>
            <a:ln w="12700">
              <a:solidFill>
                <a:srgbClr val="5067A5"/>
              </a:solidFill>
              <a:miter lim="800000"/>
              <a:headEnd type="none" w="sm" len="sm"/>
              <a:tailEnd type="none" w="sm" len="sm"/>
            </a:ln>
          </p:spPr>
          <p:txBody>
            <a:bodyPr lIns="58512" tIns="29256" rIns="58512" bIns="29256" anchor="ctr"/>
            <a:lstStyle/>
            <a:p>
              <a:pPr algn="ctr">
                <a:lnSpc>
                  <a:spcPct val="95000"/>
                </a:lnSpc>
              </a:pPr>
              <a:r>
                <a:rPr lang="zh-CN" altLang="en-US" sz="900">
                  <a:solidFill>
                    <a:srgbClr val="000000"/>
                  </a:solidFill>
                  <a:latin typeface="汉仪大黑简" pitchFamily="49" charset="-122"/>
                </a:rPr>
                <a:t>询价</a:t>
              </a:r>
            </a:p>
            <a:p>
              <a:pPr algn="ctr">
                <a:lnSpc>
                  <a:spcPct val="95000"/>
                </a:lnSpc>
              </a:pPr>
              <a:r>
                <a:rPr lang="en-US" altLang="zh-CN" sz="900">
                  <a:solidFill>
                    <a:srgbClr val="000000"/>
                  </a:solidFill>
                  <a:latin typeface="汉仪大黑简" pitchFamily="49" charset="-122"/>
                </a:rPr>
                <a:t>E</a:t>
              </a:r>
              <a:endParaRPr lang="en-US" altLang="zh-CN">
                <a:latin typeface="汉仪大黑简" pitchFamily="49" charset="-122"/>
              </a:endParaRPr>
            </a:p>
          </p:txBody>
        </p:sp>
        <p:sp>
          <p:nvSpPr>
            <p:cNvPr id="27658" name="AutoShape 42"/>
            <p:cNvSpPr>
              <a:spLocks noChangeAspect="1" noChangeArrowheads="1"/>
            </p:cNvSpPr>
            <p:nvPr/>
          </p:nvSpPr>
          <p:spPr bwMode="auto">
            <a:xfrm>
              <a:off x="5373" y="8534"/>
              <a:ext cx="1061" cy="1017"/>
            </a:xfrm>
            <a:prstGeom prst="octagon">
              <a:avLst>
                <a:gd name="adj" fmla="val 29287"/>
              </a:avLst>
            </a:prstGeom>
            <a:solidFill>
              <a:srgbClr val="5067A5"/>
            </a:solidFill>
            <a:ln w="12700">
              <a:solidFill>
                <a:srgbClr val="5067A5"/>
              </a:solidFill>
              <a:miter lim="800000"/>
              <a:headEnd type="none" w="sm" len="sm"/>
              <a:tailEnd type="none" w="sm" len="sm"/>
            </a:ln>
          </p:spPr>
          <p:txBody>
            <a:bodyPr lIns="58512" tIns="29256" rIns="58512" bIns="29256" anchor="ctr"/>
            <a:lstStyle/>
            <a:p>
              <a:pPr algn="ctr">
                <a:lnSpc>
                  <a:spcPct val="95000"/>
                </a:lnSpc>
              </a:pPr>
              <a:r>
                <a:rPr lang="zh-CN" altLang="en-US" sz="900">
                  <a:solidFill>
                    <a:srgbClr val="000000"/>
                  </a:solidFill>
                  <a:latin typeface="汉仪大黑简" pitchFamily="49" charset="-122"/>
                </a:rPr>
                <a:t>报价</a:t>
              </a:r>
            </a:p>
            <a:p>
              <a:pPr algn="ctr">
                <a:lnSpc>
                  <a:spcPct val="95000"/>
                </a:lnSpc>
              </a:pPr>
              <a:r>
                <a:rPr lang="en-US" altLang="zh-CN" sz="900">
                  <a:solidFill>
                    <a:srgbClr val="000000"/>
                  </a:solidFill>
                  <a:latin typeface="汉仪大黑简" pitchFamily="49" charset="-122"/>
                </a:rPr>
                <a:t>Q</a:t>
              </a:r>
              <a:endParaRPr lang="en-US" altLang="zh-CN">
                <a:latin typeface="汉仪大黑简" pitchFamily="49" charset="-122"/>
              </a:endParaRPr>
            </a:p>
          </p:txBody>
        </p:sp>
        <p:sp>
          <p:nvSpPr>
            <p:cNvPr id="27659" name="AutoShape 42"/>
            <p:cNvSpPr>
              <a:spLocks noChangeAspect="1" noChangeArrowheads="1"/>
            </p:cNvSpPr>
            <p:nvPr/>
          </p:nvSpPr>
          <p:spPr bwMode="auto">
            <a:xfrm>
              <a:off x="6418" y="8534"/>
              <a:ext cx="1060" cy="1017"/>
            </a:xfrm>
            <a:prstGeom prst="octagon">
              <a:avLst>
                <a:gd name="adj" fmla="val 29287"/>
              </a:avLst>
            </a:prstGeom>
            <a:solidFill>
              <a:srgbClr val="5067A5"/>
            </a:solidFill>
            <a:ln w="12700">
              <a:solidFill>
                <a:srgbClr val="5067A5"/>
              </a:solidFill>
              <a:miter lim="800000"/>
              <a:headEnd type="none" w="sm" len="sm"/>
              <a:tailEnd type="none" w="sm" len="sm"/>
            </a:ln>
          </p:spPr>
          <p:txBody>
            <a:bodyPr lIns="58512" tIns="29256" rIns="58512" bIns="29256" anchor="ctr"/>
            <a:lstStyle/>
            <a:p>
              <a:pPr algn="ctr">
                <a:lnSpc>
                  <a:spcPct val="95000"/>
                </a:lnSpc>
              </a:pPr>
              <a:r>
                <a:rPr lang="zh-CN" altLang="en-US" sz="900">
                  <a:solidFill>
                    <a:srgbClr val="000000"/>
                  </a:solidFill>
                  <a:latin typeface="汉仪大黑简" pitchFamily="49" charset="-122"/>
                </a:rPr>
                <a:t>打印</a:t>
              </a:r>
            </a:p>
            <a:p>
              <a:pPr algn="ctr">
                <a:lnSpc>
                  <a:spcPct val="95000"/>
                </a:lnSpc>
              </a:pPr>
              <a:r>
                <a:rPr lang="zh-CN" altLang="en-US" sz="900">
                  <a:solidFill>
                    <a:srgbClr val="000000"/>
                  </a:solidFill>
                  <a:latin typeface="汉仪大黑简" pitchFamily="49" charset="-122"/>
                </a:rPr>
                <a:t>合同</a:t>
              </a:r>
            </a:p>
            <a:p>
              <a:pPr algn="ctr">
                <a:lnSpc>
                  <a:spcPct val="95000"/>
                </a:lnSpc>
              </a:pPr>
              <a:r>
                <a:rPr lang="en-US" altLang="zh-CN" sz="900">
                  <a:solidFill>
                    <a:srgbClr val="000000"/>
                  </a:solidFill>
                  <a:latin typeface="汉仪大黑简" pitchFamily="49" charset="-122"/>
                </a:rPr>
                <a:t>O</a:t>
              </a:r>
              <a:endParaRPr lang="en-US" altLang="zh-CN">
                <a:latin typeface="汉仪大黑简" pitchFamily="49" charset="-122"/>
              </a:endParaRPr>
            </a:p>
          </p:txBody>
        </p:sp>
        <p:sp>
          <p:nvSpPr>
            <p:cNvPr id="27660" name="AutoShape 42"/>
            <p:cNvSpPr>
              <a:spLocks noChangeAspect="1" noChangeArrowheads="1"/>
            </p:cNvSpPr>
            <p:nvPr/>
          </p:nvSpPr>
          <p:spPr bwMode="auto">
            <a:xfrm>
              <a:off x="7463" y="8534"/>
              <a:ext cx="1060" cy="1017"/>
            </a:xfrm>
            <a:prstGeom prst="octagon">
              <a:avLst>
                <a:gd name="adj" fmla="val 29287"/>
              </a:avLst>
            </a:prstGeom>
            <a:solidFill>
              <a:srgbClr val="5067A5"/>
            </a:solidFill>
            <a:ln w="12700">
              <a:solidFill>
                <a:srgbClr val="5067A5"/>
              </a:solidFill>
              <a:miter lim="800000"/>
              <a:headEnd type="none" w="sm" len="sm"/>
              <a:tailEnd type="none" w="sm" len="sm"/>
            </a:ln>
          </p:spPr>
          <p:txBody>
            <a:bodyPr lIns="58512" tIns="29256" rIns="58512" bIns="29256" anchor="ctr"/>
            <a:lstStyle/>
            <a:p>
              <a:pPr algn="ctr">
                <a:lnSpc>
                  <a:spcPct val="95000"/>
                </a:lnSpc>
              </a:pPr>
              <a:r>
                <a:rPr lang="zh-CN" altLang="en-US" sz="900">
                  <a:solidFill>
                    <a:srgbClr val="000000"/>
                  </a:solidFill>
                  <a:latin typeface="汉仪大黑简" pitchFamily="49" charset="-122"/>
                </a:rPr>
                <a:t>收定金</a:t>
              </a:r>
              <a:endParaRPr lang="zh-CN" altLang="en-US">
                <a:latin typeface="汉仪大黑简" pitchFamily="49" charset="-122"/>
              </a:endParaRPr>
            </a:p>
          </p:txBody>
        </p:sp>
        <p:sp>
          <p:nvSpPr>
            <p:cNvPr id="27661" name="AutoShape 42"/>
            <p:cNvSpPr>
              <a:spLocks noChangeAspect="1" noChangeArrowheads="1"/>
            </p:cNvSpPr>
            <p:nvPr/>
          </p:nvSpPr>
          <p:spPr bwMode="auto">
            <a:xfrm>
              <a:off x="8507" y="8534"/>
              <a:ext cx="1061" cy="1017"/>
            </a:xfrm>
            <a:prstGeom prst="octagon">
              <a:avLst>
                <a:gd name="adj" fmla="val 29287"/>
              </a:avLst>
            </a:prstGeom>
            <a:solidFill>
              <a:srgbClr val="5067A5"/>
            </a:solidFill>
            <a:ln w="12700">
              <a:solidFill>
                <a:srgbClr val="5067A5"/>
              </a:solidFill>
              <a:miter lim="800000"/>
              <a:headEnd type="none" w="sm" len="sm"/>
              <a:tailEnd type="none" w="sm" len="sm"/>
            </a:ln>
          </p:spPr>
          <p:txBody>
            <a:bodyPr lIns="58512" tIns="29256" rIns="58512" bIns="29256" anchor="ctr"/>
            <a:lstStyle/>
            <a:p>
              <a:pPr algn="ctr">
                <a:lnSpc>
                  <a:spcPct val="95000"/>
                </a:lnSpc>
              </a:pPr>
              <a:r>
                <a:rPr lang="zh-CN" altLang="en-US" sz="900">
                  <a:solidFill>
                    <a:srgbClr val="000000"/>
                  </a:solidFill>
                  <a:latin typeface="汉仪大黑简" pitchFamily="49" charset="-122"/>
                </a:rPr>
                <a:t>签署</a:t>
              </a:r>
            </a:p>
            <a:p>
              <a:pPr algn="ctr">
                <a:lnSpc>
                  <a:spcPct val="95000"/>
                </a:lnSpc>
              </a:pPr>
              <a:r>
                <a:rPr lang="zh-CN" altLang="en-US" sz="900">
                  <a:solidFill>
                    <a:srgbClr val="000000"/>
                  </a:solidFill>
                  <a:latin typeface="汉仪大黑简" pitchFamily="49" charset="-122"/>
                </a:rPr>
                <a:t>合同</a:t>
              </a:r>
            </a:p>
            <a:p>
              <a:pPr algn="ctr">
                <a:lnSpc>
                  <a:spcPct val="95000"/>
                </a:lnSpc>
              </a:pPr>
              <a:r>
                <a:rPr lang="en-US" altLang="zh-CN" sz="900">
                  <a:solidFill>
                    <a:srgbClr val="000000"/>
                  </a:solidFill>
                  <a:latin typeface="汉仪大黑简" pitchFamily="49" charset="-122"/>
                </a:rPr>
                <a:t>C</a:t>
              </a:r>
              <a:endParaRPr lang="en-US" altLang="zh-CN">
                <a:latin typeface="汉仪大黑简" pitchFamily="49" charset="-122"/>
              </a:endParaRPr>
            </a:p>
          </p:txBody>
        </p:sp>
        <p:sp>
          <p:nvSpPr>
            <p:cNvPr id="27662" name="AutoShape 42"/>
            <p:cNvSpPr>
              <a:spLocks noChangeAspect="1" noChangeArrowheads="1"/>
            </p:cNvSpPr>
            <p:nvPr/>
          </p:nvSpPr>
          <p:spPr bwMode="auto">
            <a:xfrm>
              <a:off x="9552" y="8534"/>
              <a:ext cx="1061" cy="1017"/>
            </a:xfrm>
            <a:prstGeom prst="octagon">
              <a:avLst>
                <a:gd name="adj" fmla="val 29287"/>
              </a:avLst>
            </a:prstGeom>
            <a:solidFill>
              <a:srgbClr val="5067A5"/>
            </a:solidFill>
            <a:ln w="12700">
              <a:solidFill>
                <a:srgbClr val="5067A5"/>
              </a:solidFill>
              <a:miter lim="800000"/>
              <a:headEnd type="none" w="sm" len="sm"/>
              <a:tailEnd type="none" w="sm" len="sm"/>
            </a:ln>
          </p:spPr>
          <p:txBody>
            <a:bodyPr lIns="58512" tIns="29256" rIns="58512" bIns="29256" anchor="ctr"/>
            <a:lstStyle/>
            <a:p>
              <a:pPr algn="ctr">
                <a:lnSpc>
                  <a:spcPct val="95000"/>
                </a:lnSpc>
              </a:pPr>
              <a:r>
                <a:rPr lang="zh-CN" altLang="en-US" sz="900">
                  <a:solidFill>
                    <a:srgbClr val="000000"/>
                  </a:solidFill>
                  <a:latin typeface="汉仪大黑简" pitchFamily="49" charset="-122"/>
                </a:rPr>
                <a:t>开发票</a:t>
              </a:r>
            </a:p>
            <a:p>
              <a:pPr algn="ctr">
                <a:lnSpc>
                  <a:spcPct val="95000"/>
                </a:lnSpc>
              </a:pPr>
              <a:r>
                <a:rPr lang="en-US" altLang="zh-CN" sz="900">
                  <a:solidFill>
                    <a:srgbClr val="000000"/>
                  </a:solidFill>
                  <a:latin typeface="汉仪大黑简" pitchFamily="49" charset="-122"/>
                </a:rPr>
                <a:t>I</a:t>
              </a:r>
              <a:endParaRPr lang="en-US" altLang="zh-CN">
                <a:latin typeface="汉仪大黑简" pitchFamily="49" charset="-122"/>
              </a:endParaRPr>
            </a:p>
          </p:txBody>
        </p:sp>
        <p:sp>
          <p:nvSpPr>
            <p:cNvPr id="27663" name="AutoShape 42"/>
            <p:cNvSpPr>
              <a:spLocks noChangeAspect="1" noChangeArrowheads="1"/>
            </p:cNvSpPr>
            <p:nvPr/>
          </p:nvSpPr>
          <p:spPr bwMode="auto">
            <a:xfrm>
              <a:off x="3267" y="8507"/>
              <a:ext cx="1061" cy="1017"/>
            </a:xfrm>
            <a:prstGeom prst="octagon">
              <a:avLst>
                <a:gd name="adj" fmla="val 29287"/>
              </a:avLst>
            </a:prstGeom>
            <a:solidFill>
              <a:srgbClr val="5067A5"/>
            </a:solidFill>
            <a:ln w="12700">
              <a:solidFill>
                <a:srgbClr val="5067A5"/>
              </a:solidFill>
              <a:miter lim="800000"/>
              <a:headEnd type="none" w="sm" len="sm"/>
              <a:tailEnd type="none" w="sm" len="sm"/>
            </a:ln>
          </p:spPr>
          <p:txBody>
            <a:bodyPr lIns="58512" tIns="29256" rIns="58512" bIns="29256" anchor="ctr"/>
            <a:lstStyle/>
            <a:p>
              <a:pPr algn="ctr">
                <a:lnSpc>
                  <a:spcPct val="95000"/>
                </a:lnSpc>
              </a:pPr>
              <a:r>
                <a:rPr lang="zh-CN" altLang="en-US" sz="900">
                  <a:solidFill>
                    <a:srgbClr val="000000"/>
                  </a:solidFill>
                  <a:latin typeface="汉仪大黑简" pitchFamily="49" charset="-122"/>
                </a:rPr>
                <a:t>车辆</a:t>
              </a:r>
            </a:p>
            <a:p>
              <a:pPr algn="ctr">
                <a:lnSpc>
                  <a:spcPct val="95000"/>
                </a:lnSpc>
              </a:pPr>
              <a:r>
                <a:rPr lang="en-US" altLang="zh-CN" sz="900">
                  <a:solidFill>
                    <a:srgbClr val="000000"/>
                  </a:solidFill>
                  <a:latin typeface="汉仪大黑简" pitchFamily="49" charset="-122"/>
                </a:rPr>
                <a:t>+</a:t>
              </a:r>
            </a:p>
            <a:p>
              <a:pPr algn="ctr">
                <a:lnSpc>
                  <a:spcPct val="95000"/>
                </a:lnSpc>
              </a:pPr>
              <a:r>
                <a:rPr lang="zh-CN" altLang="en-US" sz="900">
                  <a:solidFill>
                    <a:srgbClr val="000000"/>
                  </a:solidFill>
                  <a:latin typeface="汉仪大黑简" pitchFamily="49" charset="-122"/>
                </a:rPr>
                <a:t>客户</a:t>
              </a:r>
              <a:endParaRPr lang="zh-CN" altLang="en-US">
                <a:latin typeface="汉仪大黑简" pitchFamily="49" charset="-122"/>
              </a:endParaRPr>
            </a:p>
          </p:txBody>
        </p:sp>
        <p:sp>
          <p:nvSpPr>
            <p:cNvPr id="27664" name="AutoShape 145"/>
            <p:cNvSpPr>
              <a:spLocks noChangeArrowheads="1"/>
            </p:cNvSpPr>
            <p:nvPr/>
          </p:nvSpPr>
          <p:spPr bwMode="auto">
            <a:xfrm>
              <a:off x="4803" y="7367"/>
              <a:ext cx="190" cy="475"/>
            </a:xfrm>
            <a:prstGeom prst="upArrow">
              <a:avLst>
                <a:gd name="adj1" fmla="val 50000"/>
                <a:gd name="adj2" fmla="val 62500"/>
              </a:avLst>
            </a:prstGeom>
            <a:solidFill>
              <a:srgbClr val="003399"/>
            </a:solidFill>
            <a:ln w="3175" algn="ctr">
              <a:solidFill>
                <a:srgbClr val="003399"/>
              </a:solidFill>
              <a:miter lim="800000"/>
              <a:headEnd/>
              <a:tailEnd/>
            </a:ln>
          </p:spPr>
          <p:txBody>
            <a:bodyPr anchor="ctr"/>
            <a:lstStyle/>
            <a:p>
              <a:pPr>
                <a:lnSpc>
                  <a:spcPct val="95000"/>
                </a:lnSpc>
              </a:pPr>
              <a:endParaRPr lang="en-US"/>
            </a:p>
          </p:txBody>
        </p:sp>
        <p:sp>
          <p:nvSpPr>
            <p:cNvPr id="27665" name="AutoShape 146"/>
            <p:cNvSpPr>
              <a:spLocks noChangeArrowheads="1"/>
            </p:cNvSpPr>
            <p:nvPr/>
          </p:nvSpPr>
          <p:spPr bwMode="auto">
            <a:xfrm>
              <a:off x="5753" y="7367"/>
              <a:ext cx="190" cy="475"/>
            </a:xfrm>
            <a:prstGeom prst="upArrow">
              <a:avLst>
                <a:gd name="adj1" fmla="val 50000"/>
                <a:gd name="adj2" fmla="val 62500"/>
              </a:avLst>
            </a:prstGeom>
            <a:solidFill>
              <a:srgbClr val="003399"/>
            </a:solidFill>
            <a:ln w="3175" algn="ctr">
              <a:solidFill>
                <a:srgbClr val="003399"/>
              </a:solidFill>
              <a:miter lim="800000"/>
              <a:headEnd/>
              <a:tailEnd/>
            </a:ln>
          </p:spPr>
          <p:txBody>
            <a:bodyPr anchor="ctr"/>
            <a:lstStyle/>
            <a:p>
              <a:pPr>
                <a:lnSpc>
                  <a:spcPct val="95000"/>
                </a:lnSpc>
              </a:pPr>
              <a:endParaRPr lang="en-US"/>
            </a:p>
          </p:txBody>
        </p:sp>
        <p:sp>
          <p:nvSpPr>
            <p:cNvPr id="27666" name="AutoShape 147"/>
            <p:cNvSpPr>
              <a:spLocks noChangeArrowheads="1"/>
            </p:cNvSpPr>
            <p:nvPr/>
          </p:nvSpPr>
          <p:spPr bwMode="auto">
            <a:xfrm>
              <a:off x="6798" y="7367"/>
              <a:ext cx="190" cy="475"/>
            </a:xfrm>
            <a:prstGeom prst="upArrow">
              <a:avLst>
                <a:gd name="adj1" fmla="val 50000"/>
                <a:gd name="adj2" fmla="val 62500"/>
              </a:avLst>
            </a:prstGeom>
            <a:solidFill>
              <a:srgbClr val="003399"/>
            </a:solidFill>
            <a:ln w="3175" algn="ctr">
              <a:solidFill>
                <a:srgbClr val="003399"/>
              </a:solidFill>
              <a:miter lim="800000"/>
              <a:headEnd/>
              <a:tailEnd/>
            </a:ln>
          </p:spPr>
          <p:txBody>
            <a:bodyPr anchor="ctr"/>
            <a:lstStyle/>
            <a:p>
              <a:pPr>
                <a:lnSpc>
                  <a:spcPct val="95000"/>
                </a:lnSpc>
              </a:pPr>
              <a:endParaRPr lang="en-US"/>
            </a:p>
          </p:txBody>
        </p:sp>
        <p:sp>
          <p:nvSpPr>
            <p:cNvPr id="27667" name="AutoShape 148"/>
            <p:cNvSpPr>
              <a:spLocks noChangeArrowheads="1"/>
            </p:cNvSpPr>
            <p:nvPr/>
          </p:nvSpPr>
          <p:spPr bwMode="auto">
            <a:xfrm>
              <a:off x="8887" y="7367"/>
              <a:ext cx="190" cy="475"/>
            </a:xfrm>
            <a:prstGeom prst="upArrow">
              <a:avLst>
                <a:gd name="adj1" fmla="val 50000"/>
                <a:gd name="adj2" fmla="val 62500"/>
              </a:avLst>
            </a:prstGeom>
            <a:solidFill>
              <a:srgbClr val="003399"/>
            </a:solidFill>
            <a:ln w="3175" algn="ctr">
              <a:solidFill>
                <a:srgbClr val="003399"/>
              </a:solidFill>
              <a:miter lim="800000"/>
              <a:headEnd/>
              <a:tailEnd/>
            </a:ln>
          </p:spPr>
          <p:txBody>
            <a:bodyPr anchor="ctr"/>
            <a:lstStyle/>
            <a:p>
              <a:pPr>
                <a:lnSpc>
                  <a:spcPct val="95000"/>
                </a:lnSpc>
              </a:pPr>
              <a:endParaRPr lang="en-US"/>
            </a:p>
          </p:txBody>
        </p:sp>
        <p:sp>
          <p:nvSpPr>
            <p:cNvPr id="27668" name="AutoShape 149"/>
            <p:cNvSpPr>
              <a:spLocks noChangeArrowheads="1"/>
            </p:cNvSpPr>
            <p:nvPr/>
          </p:nvSpPr>
          <p:spPr bwMode="auto">
            <a:xfrm>
              <a:off x="9932" y="7367"/>
              <a:ext cx="190" cy="475"/>
            </a:xfrm>
            <a:prstGeom prst="upArrow">
              <a:avLst>
                <a:gd name="adj1" fmla="val 50000"/>
                <a:gd name="adj2" fmla="val 62500"/>
              </a:avLst>
            </a:prstGeom>
            <a:solidFill>
              <a:srgbClr val="003399"/>
            </a:solidFill>
            <a:ln w="3175" algn="ctr">
              <a:solidFill>
                <a:srgbClr val="003399"/>
              </a:solidFill>
              <a:miter lim="800000"/>
              <a:headEnd/>
              <a:tailEnd/>
            </a:ln>
          </p:spPr>
          <p:txBody>
            <a:bodyPr anchor="ctr"/>
            <a:lstStyle/>
            <a:p>
              <a:pPr>
                <a:lnSpc>
                  <a:spcPct val="95000"/>
                </a:lnSpc>
              </a:pPr>
              <a:endParaRPr lang="en-US"/>
            </a:p>
          </p:txBody>
        </p:sp>
        <p:sp>
          <p:nvSpPr>
            <p:cNvPr id="27669" name="AutoShape 150"/>
            <p:cNvSpPr>
              <a:spLocks noChangeArrowheads="1"/>
            </p:cNvSpPr>
            <p:nvPr/>
          </p:nvSpPr>
          <p:spPr bwMode="auto">
            <a:xfrm flipV="1">
              <a:off x="3758" y="7367"/>
              <a:ext cx="190" cy="475"/>
            </a:xfrm>
            <a:prstGeom prst="upArrow">
              <a:avLst>
                <a:gd name="adj1" fmla="val 50000"/>
                <a:gd name="adj2" fmla="val 62500"/>
              </a:avLst>
            </a:prstGeom>
            <a:solidFill>
              <a:srgbClr val="D2D6E5"/>
            </a:solidFill>
            <a:ln w="3175" algn="ctr">
              <a:solidFill>
                <a:srgbClr val="D2D6E5"/>
              </a:solidFill>
              <a:miter lim="800000"/>
              <a:headEnd/>
              <a:tailEnd/>
            </a:ln>
          </p:spPr>
          <p:txBody>
            <a:bodyPr anchor="ctr"/>
            <a:lstStyle/>
            <a:p>
              <a:pPr>
                <a:lnSpc>
                  <a:spcPct val="95000"/>
                </a:lnSpc>
              </a:pPr>
              <a:endParaRPr lang="en-US"/>
            </a:p>
          </p:txBody>
        </p:sp>
        <p:sp>
          <p:nvSpPr>
            <p:cNvPr id="27670" name="AutoShape 151"/>
            <p:cNvSpPr>
              <a:spLocks noChangeArrowheads="1"/>
            </p:cNvSpPr>
            <p:nvPr/>
          </p:nvSpPr>
          <p:spPr bwMode="auto">
            <a:xfrm flipV="1">
              <a:off x="2713" y="10216"/>
              <a:ext cx="190" cy="475"/>
            </a:xfrm>
            <a:prstGeom prst="upArrow">
              <a:avLst>
                <a:gd name="adj1" fmla="val 50000"/>
                <a:gd name="adj2" fmla="val 62500"/>
              </a:avLst>
            </a:prstGeom>
            <a:solidFill>
              <a:srgbClr val="003399"/>
            </a:solidFill>
            <a:ln w="3175" algn="ctr">
              <a:solidFill>
                <a:srgbClr val="003399"/>
              </a:solidFill>
              <a:miter lim="800000"/>
              <a:headEnd/>
              <a:tailEnd/>
            </a:ln>
          </p:spPr>
          <p:txBody>
            <a:bodyPr anchor="ctr"/>
            <a:lstStyle/>
            <a:p>
              <a:pPr>
                <a:lnSpc>
                  <a:spcPct val="95000"/>
                </a:lnSpc>
              </a:pPr>
              <a:endParaRPr lang="en-US"/>
            </a:p>
          </p:txBody>
        </p:sp>
        <p:sp>
          <p:nvSpPr>
            <p:cNvPr id="27671" name="AutoShape 152"/>
            <p:cNvSpPr>
              <a:spLocks noChangeArrowheads="1"/>
            </p:cNvSpPr>
            <p:nvPr/>
          </p:nvSpPr>
          <p:spPr bwMode="auto">
            <a:xfrm flipV="1">
              <a:off x="7843" y="10216"/>
              <a:ext cx="189" cy="475"/>
            </a:xfrm>
            <a:prstGeom prst="upArrow">
              <a:avLst>
                <a:gd name="adj1" fmla="val 50000"/>
                <a:gd name="adj2" fmla="val 62831"/>
              </a:avLst>
            </a:prstGeom>
            <a:solidFill>
              <a:srgbClr val="003399"/>
            </a:solidFill>
            <a:ln w="3175" algn="ctr">
              <a:solidFill>
                <a:srgbClr val="003399"/>
              </a:solidFill>
              <a:miter lim="800000"/>
              <a:headEnd/>
              <a:tailEnd/>
            </a:ln>
          </p:spPr>
          <p:txBody>
            <a:bodyPr anchor="ctr"/>
            <a:lstStyle/>
            <a:p>
              <a:pPr>
                <a:lnSpc>
                  <a:spcPct val="95000"/>
                </a:lnSpc>
              </a:pPr>
              <a:endParaRPr lang="en-US"/>
            </a:p>
          </p:txBody>
        </p:sp>
        <p:sp>
          <p:nvSpPr>
            <p:cNvPr id="27672" name="AutoShape 153"/>
            <p:cNvSpPr>
              <a:spLocks noChangeArrowheads="1"/>
            </p:cNvSpPr>
            <p:nvPr/>
          </p:nvSpPr>
          <p:spPr bwMode="auto">
            <a:xfrm flipV="1">
              <a:off x="9932" y="10216"/>
              <a:ext cx="190" cy="475"/>
            </a:xfrm>
            <a:prstGeom prst="upArrow">
              <a:avLst>
                <a:gd name="adj1" fmla="val 50000"/>
                <a:gd name="adj2" fmla="val 62500"/>
              </a:avLst>
            </a:prstGeom>
            <a:solidFill>
              <a:srgbClr val="003399"/>
            </a:solidFill>
            <a:ln w="3175" algn="ctr">
              <a:solidFill>
                <a:srgbClr val="003399"/>
              </a:solidFill>
              <a:miter lim="800000"/>
              <a:headEnd/>
              <a:tailEnd/>
            </a:ln>
          </p:spPr>
          <p:txBody>
            <a:bodyPr anchor="ctr"/>
            <a:lstStyle/>
            <a:p>
              <a:pPr>
                <a:lnSpc>
                  <a:spcPct val="95000"/>
                </a:lnSpc>
              </a:pPr>
              <a:endParaRPr lang="en-US"/>
            </a:p>
          </p:txBody>
        </p:sp>
        <p:sp>
          <p:nvSpPr>
            <p:cNvPr id="27673" name="AutoShape 154"/>
            <p:cNvSpPr>
              <a:spLocks noChangeArrowheads="1"/>
            </p:cNvSpPr>
            <p:nvPr/>
          </p:nvSpPr>
          <p:spPr bwMode="auto">
            <a:xfrm flipV="1">
              <a:off x="7843" y="7367"/>
              <a:ext cx="189" cy="475"/>
            </a:xfrm>
            <a:prstGeom prst="upArrow">
              <a:avLst>
                <a:gd name="adj1" fmla="val 50000"/>
                <a:gd name="adj2" fmla="val 62831"/>
              </a:avLst>
            </a:prstGeom>
            <a:solidFill>
              <a:srgbClr val="D2D6E5"/>
            </a:solidFill>
            <a:ln w="3175" algn="ctr">
              <a:solidFill>
                <a:srgbClr val="D2D6E5"/>
              </a:solidFill>
              <a:miter lim="800000"/>
              <a:headEnd/>
              <a:tailEnd/>
            </a:ln>
          </p:spPr>
          <p:txBody>
            <a:bodyPr anchor="ctr"/>
            <a:lstStyle/>
            <a:p>
              <a:pPr>
                <a:lnSpc>
                  <a:spcPct val="95000"/>
                </a:lnSpc>
              </a:pPr>
              <a:endParaRPr lang="en-US"/>
            </a:p>
          </p:txBody>
        </p:sp>
        <p:sp>
          <p:nvSpPr>
            <p:cNvPr id="27674" name="AutoShape 155"/>
            <p:cNvSpPr>
              <a:spLocks noChangeArrowheads="1"/>
            </p:cNvSpPr>
            <p:nvPr/>
          </p:nvSpPr>
          <p:spPr bwMode="auto">
            <a:xfrm flipV="1">
              <a:off x="2713" y="7367"/>
              <a:ext cx="190" cy="475"/>
            </a:xfrm>
            <a:prstGeom prst="upArrow">
              <a:avLst>
                <a:gd name="adj1" fmla="val 50000"/>
                <a:gd name="adj2" fmla="val 62500"/>
              </a:avLst>
            </a:prstGeom>
            <a:solidFill>
              <a:srgbClr val="D2D6E5"/>
            </a:solidFill>
            <a:ln w="3175" algn="ctr">
              <a:solidFill>
                <a:srgbClr val="D2D6E5"/>
              </a:solidFill>
              <a:miter lim="800000"/>
              <a:headEnd/>
              <a:tailEnd/>
            </a:ln>
          </p:spPr>
          <p:txBody>
            <a:bodyPr anchor="ctr"/>
            <a:lstStyle/>
            <a:p>
              <a:pPr>
                <a:lnSpc>
                  <a:spcPct val="95000"/>
                </a:lnSpc>
              </a:pPr>
              <a:endParaRPr lang="en-US"/>
            </a:p>
          </p:txBody>
        </p:sp>
        <p:sp>
          <p:nvSpPr>
            <p:cNvPr id="27675" name="AutoShape 48"/>
            <p:cNvSpPr>
              <a:spLocks noChangeArrowheads="1"/>
            </p:cNvSpPr>
            <p:nvPr/>
          </p:nvSpPr>
          <p:spPr bwMode="auto">
            <a:xfrm>
              <a:off x="3952" y="5661"/>
              <a:ext cx="4935" cy="1563"/>
            </a:xfrm>
            <a:prstGeom prst="octagon">
              <a:avLst>
                <a:gd name="adj" fmla="val 29287"/>
              </a:avLst>
            </a:prstGeom>
            <a:solidFill>
              <a:srgbClr val="999999"/>
            </a:solidFill>
            <a:ln w="12700">
              <a:solidFill>
                <a:srgbClr val="999999"/>
              </a:solidFill>
              <a:miter lim="800000"/>
              <a:headEnd type="none" w="sm" len="sm"/>
              <a:tailEnd type="none" w="sm" len="sm"/>
            </a:ln>
          </p:spPr>
          <p:txBody>
            <a:bodyPr lIns="58512" tIns="29256" rIns="58512" bIns="29256" anchor="ctr"/>
            <a:lstStyle/>
            <a:p>
              <a:pPr algn="ctr">
                <a:lnSpc>
                  <a:spcPct val="95000"/>
                </a:lnSpc>
              </a:pPr>
              <a:endParaRPr lang="en-US">
                <a:latin typeface="汉仪大黑简" pitchFamily="49" charset="-122"/>
              </a:endParaRPr>
            </a:p>
          </p:txBody>
        </p:sp>
        <p:sp>
          <p:nvSpPr>
            <p:cNvPr id="27676" name="AutoShape 49"/>
            <p:cNvSpPr>
              <a:spLocks noChangeArrowheads="1"/>
            </p:cNvSpPr>
            <p:nvPr/>
          </p:nvSpPr>
          <p:spPr bwMode="auto">
            <a:xfrm>
              <a:off x="5458" y="6198"/>
              <a:ext cx="1059" cy="1019"/>
            </a:xfrm>
            <a:prstGeom prst="octagon">
              <a:avLst>
                <a:gd name="adj" fmla="val 29287"/>
              </a:avLst>
            </a:prstGeom>
            <a:solidFill>
              <a:srgbClr val="5067A5"/>
            </a:solidFill>
            <a:ln w="12700">
              <a:solidFill>
                <a:srgbClr val="5067A5"/>
              </a:solidFill>
              <a:miter lim="800000"/>
              <a:headEnd type="none" w="sm" len="sm"/>
              <a:tailEnd type="none" w="sm" len="sm"/>
            </a:ln>
          </p:spPr>
          <p:txBody>
            <a:bodyPr lIns="58512" tIns="29256" rIns="58512" bIns="29256" anchor="ctr"/>
            <a:lstStyle/>
            <a:p>
              <a:pPr algn="ctr">
                <a:lnSpc>
                  <a:spcPct val="95000"/>
                </a:lnSpc>
              </a:pPr>
              <a:r>
                <a:rPr lang="zh-CN" altLang="en-US" sz="900">
                  <a:solidFill>
                    <a:srgbClr val="000000"/>
                  </a:solidFill>
                  <a:latin typeface="汉仪大黑简" pitchFamily="49" charset="-122"/>
                </a:rPr>
                <a:t>客户</a:t>
              </a:r>
              <a:endParaRPr lang="zh-CN" altLang="en-US">
                <a:latin typeface="汉仪大黑简" pitchFamily="49" charset="-122"/>
              </a:endParaRPr>
            </a:p>
          </p:txBody>
        </p:sp>
        <p:sp>
          <p:nvSpPr>
            <p:cNvPr id="27677" name="AutoShape 50"/>
            <p:cNvSpPr>
              <a:spLocks noChangeArrowheads="1"/>
            </p:cNvSpPr>
            <p:nvPr/>
          </p:nvSpPr>
          <p:spPr bwMode="auto">
            <a:xfrm>
              <a:off x="6540" y="6198"/>
              <a:ext cx="1059" cy="1019"/>
            </a:xfrm>
            <a:prstGeom prst="octagon">
              <a:avLst>
                <a:gd name="adj" fmla="val 29287"/>
              </a:avLst>
            </a:prstGeom>
            <a:solidFill>
              <a:srgbClr val="5067A5"/>
            </a:solidFill>
            <a:ln w="12700">
              <a:solidFill>
                <a:srgbClr val="5067A5"/>
              </a:solidFill>
              <a:miter lim="800000"/>
              <a:headEnd type="none" w="sm" len="sm"/>
              <a:tailEnd type="none" w="sm" len="sm"/>
            </a:ln>
          </p:spPr>
          <p:txBody>
            <a:bodyPr lIns="58512" tIns="29256" rIns="58512" bIns="29256" anchor="ctr"/>
            <a:lstStyle/>
            <a:p>
              <a:pPr algn="ctr">
                <a:lnSpc>
                  <a:spcPct val="95000"/>
                </a:lnSpc>
              </a:pPr>
              <a:r>
                <a:rPr lang="zh-CN" altLang="en-US" sz="900">
                  <a:solidFill>
                    <a:srgbClr val="000000"/>
                  </a:solidFill>
                  <a:latin typeface="汉仪大黑简" pitchFamily="49" charset="-122"/>
                </a:rPr>
                <a:t>车辆</a:t>
              </a:r>
              <a:endParaRPr lang="zh-CN" altLang="en-US">
                <a:latin typeface="汉仪大黑简" pitchFamily="49" charset="-122"/>
              </a:endParaRPr>
            </a:p>
          </p:txBody>
        </p:sp>
        <p:sp>
          <p:nvSpPr>
            <p:cNvPr id="27678" name="Rectangle 51"/>
            <p:cNvSpPr>
              <a:spLocks noChangeAspect="1" noChangeArrowheads="1"/>
            </p:cNvSpPr>
            <p:nvPr/>
          </p:nvSpPr>
          <p:spPr bwMode="auto">
            <a:xfrm>
              <a:off x="5472" y="5657"/>
              <a:ext cx="2155" cy="526"/>
            </a:xfrm>
            <a:prstGeom prst="rect">
              <a:avLst/>
            </a:prstGeom>
            <a:noFill/>
            <a:ln w="9525">
              <a:noFill/>
              <a:miter lim="800000"/>
              <a:headEnd/>
              <a:tailEnd/>
            </a:ln>
          </p:spPr>
          <p:txBody>
            <a:bodyPr lIns="58512" tIns="29256" rIns="58512" bIns="29256"/>
            <a:lstStyle/>
            <a:p>
              <a:pPr algn="ctr">
                <a:lnSpc>
                  <a:spcPct val="95000"/>
                </a:lnSpc>
              </a:pPr>
              <a:r>
                <a:rPr lang="zh-CN" altLang="en-US" sz="1400">
                  <a:solidFill>
                    <a:srgbClr val="FFFFFF"/>
                  </a:solidFill>
                  <a:latin typeface="汉仪大黑简" pitchFamily="49" charset="-122"/>
                </a:rPr>
                <a:t>市场营销模块</a:t>
              </a:r>
              <a:endParaRPr lang="zh-CN" altLang="en-US">
                <a:latin typeface="汉仪大黑简" pitchFamily="49" charset="-122"/>
              </a:endParaRPr>
            </a:p>
          </p:txBody>
        </p:sp>
        <p:sp>
          <p:nvSpPr>
            <p:cNvPr id="27679" name="AutoShape 48"/>
            <p:cNvSpPr>
              <a:spLocks noChangeArrowheads="1"/>
            </p:cNvSpPr>
            <p:nvPr/>
          </p:nvSpPr>
          <p:spPr bwMode="auto">
            <a:xfrm>
              <a:off x="3952" y="10743"/>
              <a:ext cx="4935" cy="1563"/>
            </a:xfrm>
            <a:prstGeom prst="octagon">
              <a:avLst>
                <a:gd name="adj" fmla="val 29287"/>
              </a:avLst>
            </a:prstGeom>
            <a:solidFill>
              <a:srgbClr val="999999"/>
            </a:solidFill>
            <a:ln w="12700">
              <a:solidFill>
                <a:srgbClr val="999999"/>
              </a:solidFill>
              <a:miter lim="800000"/>
              <a:headEnd type="none" w="sm" len="sm"/>
              <a:tailEnd type="none" w="sm" len="sm"/>
            </a:ln>
          </p:spPr>
          <p:txBody>
            <a:bodyPr lIns="58512" tIns="29256" rIns="58512" bIns="29256" anchor="ctr"/>
            <a:lstStyle/>
            <a:p>
              <a:pPr algn="ctr">
                <a:lnSpc>
                  <a:spcPct val="95000"/>
                </a:lnSpc>
              </a:pPr>
              <a:endParaRPr lang="en-US">
                <a:latin typeface="汉仪大黑简" pitchFamily="49" charset="-122"/>
              </a:endParaRPr>
            </a:p>
          </p:txBody>
        </p:sp>
        <p:sp>
          <p:nvSpPr>
            <p:cNvPr id="27680" name="Text Box 34"/>
            <p:cNvSpPr txBox="1">
              <a:spLocks noChangeAspect="1" noChangeArrowheads="1"/>
            </p:cNvSpPr>
            <p:nvPr/>
          </p:nvSpPr>
          <p:spPr bwMode="auto">
            <a:xfrm>
              <a:off x="5407" y="10689"/>
              <a:ext cx="2374" cy="477"/>
            </a:xfrm>
            <a:prstGeom prst="rect">
              <a:avLst/>
            </a:prstGeom>
            <a:noFill/>
            <a:ln w="12700">
              <a:noFill/>
              <a:miter lim="800000"/>
              <a:headEnd type="none" w="sm" len="sm"/>
              <a:tailEnd type="none" w="sm" len="sm"/>
            </a:ln>
          </p:spPr>
          <p:txBody>
            <a:bodyPr lIns="58512" tIns="29256" rIns="58512" bIns="29256"/>
            <a:lstStyle/>
            <a:p>
              <a:pPr algn="ctr">
                <a:lnSpc>
                  <a:spcPct val="95000"/>
                </a:lnSpc>
              </a:pPr>
              <a:r>
                <a:rPr lang="zh-CN" altLang="en-US" sz="1400">
                  <a:solidFill>
                    <a:srgbClr val="FFFFFF"/>
                  </a:solidFill>
                  <a:latin typeface="汉仪大黑简" pitchFamily="49" charset="-122"/>
                </a:rPr>
                <a:t>财务模块</a:t>
              </a:r>
              <a:endParaRPr lang="zh-CN" altLang="en-US">
                <a:latin typeface="汉仪大黑简" pitchFamily="49" charset="-122"/>
              </a:endParaRPr>
            </a:p>
          </p:txBody>
        </p:sp>
        <p:sp>
          <p:nvSpPr>
            <p:cNvPr id="27681" name="AutoShape 35"/>
            <p:cNvSpPr>
              <a:spLocks noChangeAspect="1" noChangeArrowheads="1"/>
            </p:cNvSpPr>
            <p:nvPr/>
          </p:nvSpPr>
          <p:spPr bwMode="auto">
            <a:xfrm>
              <a:off x="5567" y="11289"/>
              <a:ext cx="1062" cy="1017"/>
            </a:xfrm>
            <a:prstGeom prst="octagon">
              <a:avLst>
                <a:gd name="adj" fmla="val 29287"/>
              </a:avLst>
            </a:prstGeom>
            <a:solidFill>
              <a:srgbClr val="5067A5"/>
            </a:solidFill>
            <a:ln w="12700">
              <a:solidFill>
                <a:srgbClr val="5067A5"/>
              </a:solidFill>
              <a:miter lim="800000"/>
              <a:headEnd type="none" w="sm" len="sm"/>
              <a:tailEnd type="none" w="sm" len="sm"/>
            </a:ln>
          </p:spPr>
          <p:txBody>
            <a:bodyPr lIns="58512" tIns="29256" rIns="58512" bIns="29256" anchor="ctr"/>
            <a:lstStyle/>
            <a:p>
              <a:pPr algn="ctr">
                <a:lnSpc>
                  <a:spcPct val="95000"/>
                </a:lnSpc>
              </a:pPr>
              <a:r>
                <a:rPr lang="zh-CN" altLang="en-US" sz="900">
                  <a:solidFill>
                    <a:srgbClr val="000000"/>
                  </a:solidFill>
                  <a:latin typeface="汉仪大黑简" pitchFamily="49" charset="-122"/>
                </a:rPr>
                <a:t>采购分类帐</a:t>
              </a:r>
              <a:endParaRPr lang="zh-CN" altLang="en-US">
                <a:latin typeface="汉仪大黑简" pitchFamily="49" charset="-122"/>
              </a:endParaRPr>
            </a:p>
          </p:txBody>
        </p:sp>
        <p:sp>
          <p:nvSpPr>
            <p:cNvPr id="27682" name="AutoShape 36"/>
            <p:cNvSpPr>
              <a:spLocks noChangeAspect="1" noChangeArrowheads="1"/>
            </p:cNvSpPr>
            <p:nvPr/>
          </p:nvSpPr>
          <p:spPr bwMode="auto">
            <a:xfrm>
              <a:off x="6629" y="11311"/>
              <a:ext cx="1039" cy="995"/>
            </a:xfrm>
            <a:prstGeom prst="octagon">
              <a:avLst>
                <a:gd name="adj" fmla="val 29287"/>
              </a:avLst>
            </a:prstGeom>
            <a:solidFill>
              <a:srgbClr val="5067A5"/>
            </a:solidFill>
            <a:ln w="12700">
              <a:solidFill>
                <a:srgbClr val="5067A5"/>
              </a:solidFill>
              <a:miter lim="800000"/>
              <a:headEnd type="none" w="sm" len="sm"/>
              <a:tailEnd type="none" w="sm" len="sm"/>
            </a:ln>
          </p:spPr>
          <p:txBody>
            <a:bodyPr lIns="58512" tIns="29256" rIns="58512" bIns="29256" anchor="ctr"/>
            <a:lstStyle/>
            <a:p>
              <a:pPr algn="ctr">
                <a:lnSpc>
                  <a:spcPct val="95000"/>
                </a:lnSpc>
              </a:pPr>
              <a:r>
                <a:rPr lang="zh-CN" altLang="en-US" sz="900">
                  <a:solidFill>
                    <a:srgbClr val="000000"/>
                  </a:solidFill>
                  <a:latin typeface="汉仪大黑简" pitchFamily="49" charset="-122"/>
                </a:rPr>
                <a:t>销售分类帐</a:t>
              </a:r>
              <a:endParaRPr lang="zh-CN" altLang="en-US">
                <a:latin typeface="汉仪大黑简" pitchFamily="49" charset="-122"/>
              </a:endParaRPr>
            </a:p>
          </p:txBody>
        </p:sp>
        <p:sp>
          <p:nvSpPr>
            <p:cNvPr id="27683" name="Text Box 164"/>
            <p:cNvSpPr txBox="1">
              <a:spLocks noChangeArrowheads="1"/>
            </p:cNvSpPr>
            <p:nvPr/>
          </p:nvSpPr>
          <p:spPr bwMode="auto">
            <a:xfrm>
              <a:off x="2796" y="7396"/>
              <a:ext cx="760" cy="315"/>
            </a:xfrm>
            <a:prstGeom prst="rect">
              <a:avLst/>
            </a:prstGeom>
            <a:noFill/>
            <a:ln w="38100" algn="ctr">
              <a:noFill/>
              <a:miter lim="800000"/>
              <a:headEnd/>
              <a:tailEnd/>
            </a:ln>
          </p:spPr>
          <p:txBody>
            <a:bodyPr lIns="72238" tIns="36119" rIns="72238" bIns="36119"/>
            <a:lstStyle/>
            <a:p>
              <a:pPr lvl="1">
                <a:lnSpc>
                  <a:spcPct val="95000"/>
                </a:lnSpc>
              </a:pPr>
              <a:r>
                <a:rPr lang="zh-CN" altLang="en-US" sz="800">
                  <a:solidFill>
                    <a:srgbClr val="000000"/>
                  </a:solidFill>
                  <a:latin typeface="汉仪大黑简" pitchFamily="49" charset="-122"/>
                </a:rPr>
                <a:t>调入</a:t>
              </a:r>
              <a:endParaRPr lang="zh-CN" altLang="en-US">
                <a:latin typeface="汉仪大黑简" pitchFamily="49" charset="-122"/>
              </a:endParaRPr>
            </a:p>
          </p:txBody>
        </p:sp>
        <p:sp>
          <p:nvSpPr>
            <p:cNvPr id="27684" name="Text Box 165"/>
            <p:cNvSpPr txBox="1">
              <a:spLocks noChangeArrowheads="1"/>
            </p:cNvSpPr>
            <p:nvPr/>
          </p:nvSpPr>
          <p:spPr bwMode="auto">
            <a:xfrm>
              <a:off x="3853" y="7367"/>
              <a:ext cx="760" cy="314"/>
            </a:xfrm>
            <a:prstGeom prst="rect">
              <a:avLst/>
            </a:prstGeom>
            <a:noFill/>
            <a:ln w="38100" algn="ctr">
              <a:noFill/>
              <a:miter lim="800000"/>
              <a:headEnd/>
              <a:tailEnd/>
            </a:ln>
          </p:spPr>
          <p:txBody>
            <a:bodyPr lIns="72238" tIns="36119" rIns="72238" bIns="36119"/>
            <a:lstStyle/>
            <a:p>
              <a:pPr lvl="1">
                <a:lnSpc>
                  <a:spcPct val="95000"/>
                </a:lnSpc>
              </a:pPr>
              <a:r>
                <a:rPr lang="zh-CN" altLang="en-US" sz="800">
                  <a:solidFill>
                    <a:srgbClr val="000000"/>
                  </a:solidFill>
                  <a:latin typeface="汉仪大黑简" pitchFamily="49" charset="-122"/>
                </a:rPr>
                <a:t>调入</a:t>
              </a:r>
              <a:endParaRPr lang="zh-CN" altLang="en-US">
                <a:latin typeface="汉仪大黑简" pitchFamily="49" charset="-122"/>
              </a:endParaRPr>
            </a:p>
          </p:txBody>
        </p:sp>
        <p:sp>
          <p:nvSpPr>
            <p:cNvPr id="27685" name="Text Box 166"/>
            <p:cNvSpPr txBox="1">
              <a:spLocks noChangeArrowheads="1"/>
            </p:cNvSpPr>
            <p:nvPr/>
          </p:nvSpPr>
          <p:spPr bwMode="auto">
            <a:xfrm>
              <a:off x="4993" y="7367"/>
              <a:ext cx="760" cy="314"/>
            </a:xfrm>
            <a:prstGeom prst="rect">
              <a:avLst/>
            </a:prstGeom>
            <a:noFill/>
            <a:ln w="38100" algn="ctr">
              <a:noFill/>
              <a:miter lim="800000"/>
              <a:headEnd/>
              <a:tailEnd/>
            </a:ln>
          </p:spPr>
          <p:txBody>
            <a:bodyPr lIns="72238" tIns="36119" rIns="72238" bIns="36119"/>
            <a:lstStyle/>
            <a:p>
              <a:pPr lvl="1">
                <a:lnSpc>
                  <a:spcPct val="95000"/>
                </a:lnSpc>
              </a:pPr>
              <a:r>
                <a:rPr lang="zh-CN" altLang="en-US" sz="800">
                  <a:solidFill>
                    <a:srgbClr val="000000"/>
                  </a:solidFill>
                  <a:latin typeface="汉仪大黑简" pitchFamily="49" charset="-122"/>
                </a:rPr>
                <a:t>更新</a:t>
              </a:r>
              <a:endParaRPr lang="zh-CN" altLang="en-US">
                <a:latin typeface="汉仪大黑简" pitchFamily="49" charset="-122"/>
              </a:endParaRPr>
            </a:p>
          </p:txBody>
        </p:sp>
        <p:sp>
          <p:nvSpPr>
            <p:cNvPr id="27686" name="Text Box 167"/>
            <p:cNvSpPr txBox="1">
              <a:spLocks noChangeArrowheads="1"/>
            </p:cNvSpPr>
            <p:nvPr/>
          </p:nvSpPr>
          <p:spPr bwMode="auto">
            <a:xfrm>
              <a:off x="5943" y="7367"/>
              <a:ext cx="760" cy="314"/>
            </a:xfrm>
            <a:prstGeom prst="rect">
              <a:avLst/>
            </a:prstGeom>
            <a:noFill/>
            <a:ln w="38100" algn="ctr">
              <a:noFill/>
              <a:miter lim="800000"/>
              <a:headEnd/>
              <a:tailEnd/>
            </a:ln>
          </p:spPr>
          <p:txBody>
            <a:bodyPr lIns="72238" tIns="36119" rIns="72238" bIns="36119"/>
            <a:lstStyle/>
            <a:p>
              <a:pPr lvl="1">
                <a:lnSpc>
                  <a:spcPct val="95000"/>
                </a:lnSpc>
              </a:pPr>
              <a:r>
                <a:rPr lang="zh-CN" altLang="en-US" sz="800">
                  <a:solidFill>
                    <a:srgbClr val="000000"/>
                  </a:solidFill>
                  <a:latin typeface="汉仪大黑简" pitchFamily="49" charset="-122"/>
                </a:rPr>
                <a:t>更新</a:t>
              </a:r>
              <a:endParaRPr lang="zh-CN" altLang="en-US">
                <a:latin typeface="汉仪大黑简" pitchFamily="49" charset="-122"/>
              </a:endParaRPr>
            </a:p>
          </p:txBody>
        </p:sp>
        <p:sp>
          <p:nvSpPr>
            <p:cNvPr id="27687" name="Text Box 168"/>
            <p:cNvSpPr txBox="1">
              <a:spLocks noChangeArrowheads="1"/>
            </p:cNvSpPr>
            <p:nvPr/>
          </p:nvSpPr>
          <p:spPr bwMode="auto">
            <a:xfrm>
              <a:off x="6988" y="7367"/>
              <a:ext cx="760" cy="314"/>
            </a:xfrm>
            <a:prstGeom prst="rect">
              <a:avLst/>
            </a:prstGeom>
            <a:noFill/>
            <a:ln w="38100" algn="ctr">
              <a:noFill/>
              <a:miter lim="800000"/>
              <a:headEnd/>
              <a:tailEnd/>
            </a:ln>
          </p:spPr>
          <p:txBody>
            <a:bodyPr lIns="72238" tIns="36119" rIns="72238" bIns="36119"/>
            <a:lstStyle/>
            <a:p>
              <a:pPr lvl="1">
                <a:lnSpc>
                  <a:spcPct val="95000"/>
                </a:lnSpc>
              </a:pPr>
              <a:r>
                <a:rPr lang="zh-CN" altLang="en-US" sz="800">
                  <a:solidFill>
                    <a:srgbClr val="000000"/>
                  </a:solidFill>
                  <a:latin typeface="汉仪大黑简" pitchFamily="49" charset="-122"/>
                </a:rPr>
                <a:t>更新</a:t>
              </a:r>
              <a:endParaRPr lang="zh-CN" altLang="en-US">
                <a:latin typeface="汉仪大黑简" pitchFamily="49" charset="-122"/>
              </a:endParaRPr>
            </a:p>
          </p:txBody>
        </p:sp>
        <p:sp>
          <p:nvSpPr>
            <p:cNvPr id="27688" name="Text Box 169"/>
            <p:cNvSpPr txBox="1">
              <a:spLocks noChangeArrowheads="1"/>
            </p:cNvSpPr>
            <p:nvPr/>
          </p:nvSpPr>
          <p:spPr bwMode="auto">
            <a:xfrm>
              <a:off x="7938" y="7367"/>
              <a:ext cx="759" cy="314"/>
            </a:xfrm>
            <a:prstGeom prst="rect">
              <a:avLst/>
            </a:prstGeom>
            <a:noFill/>
            <a:ln w="38100" algn="ctr">
              <a:noFill/>
              <a:miter lim="800000"/>
              <a:headEnd/>
              <a:tailEnd/>
            </a:ln>
          </p:spPr>
          <p:txBody>
            <a:bodyPr lIns="72238" tIns="36119" rIns="72238" bIns="36119"/>
            <a:lstStyle/>
            <a:p>
              <a:pPr lvl="1">
                <a:lnSpc>
                  <a:spcPct val="95000"/>
                </a:lnSpc>
              </a:pPr>
              <a:r>
                <a:rPr lang="zh-CN" altLang="en-US" sz="800">
                  <a:solidFill>
                    <a:srgbClr val="000000"/>
                  </a:solidFill>
                  <a:latin typeface="汉仪大黑简" pitchFamily="49" charset="-122"/>
                </a:rPr>
                <a:t>调入</a:t>
              </a:r>
              <a:endParaRPr lang="zh-CN" altLang="en-US">
                <a:latin typeface="汉仪大黑简" pitchFamily="49" charset="-122"/>
              </a:endParaRPr>
            </a:p>
          </p:txBody>
        </p:sp>
        <p:sp>
          <p:nvSpPr>
            <p:cNvPr id="27689" name="Text Box 170"/>
            <p:cNvSpPr txBox="1">
              <a:spLocks noChangeArrowheads="1"/>
            </p:cNvSpPr>
            <p:nvPr/>
          </p:nvSpPr>
          <p:spPr bwMode="auto">
            <a:xfrm>
              <a:off x="9077" y="7367"/>
              <a:ext cx="760" cy="314"/>
            </a:xfrm>
            <a:prstGeom prst="rect">
              <a:avLst/>
            </a:prstGeom>
            <a:noFill/>
            <a:ln w="38100" algn="ctr">
              <a:noFill/>
              <a:miter lim="800000"/>
              <a:headEnd/>
              <a:tailEnd/>
            </a:ln>
          </p:spPr>
          <p:txBody>
            <a:bodyPr lIns="72238" tIns="36119" rIns="72238" bIns="36119"/>
            <a:lstStyle/>
            <a:p>
              <a:pPr lvl="1">
                <a:lnSpc>
                  <a:spcPct val="95000"/>
                </a:lnSpc>
              </a:pPr>
              <a:r>
                <a:rPr lang="zh-CN" altLang="en-US" sz="800">
                  <a:solidFill>
                    <a:srgbClr val="000000"/>
                  </a:solidFill>
                  <a:latin typeface="汉仪大黑简" pitchFamily="49" charset="-122"/>
                </a:rPr>
                <a:t>更新</a:t>
              </a:r>
              <a:endParaRPr lang="zh-CN" altLang="en-US">
                <a:latin typeface="汉仪大黑简" pitchFamily="49" charset="-122"/>
              </a:endParaRPr>
            </a:p>
          </p:txBody>
        </p:sp>
        <p:sp>
          <p:nvSpPr>
            <p:cNvPr id="27690" name="Text Box 171"/>
            <p:cNvSpPr txBox="1">
              <a:spLocks noChangeArrowheads="1"/>
            </p:cNvSpPr>
            <p:nvPr/>
          </p:nvSpPr>
          <p:spPr bwMode="auto">
            <a:xfrm>
              <a:off x="10122" y="7367"/>
              <a:ext cx="760" cy="314"/>
            </a:xfrm>
            <a:prstGeom prst="rect">
              <a:avLst/>
            </a:prstGeom>
            <a:noFill/>
            <a:ln w="38100" algn="ctr">
              <a:noFill/>
              <a:miter lim="800000"/>
              <a:headEnd/>
              <a:tailEnd/>
            </a:ln>
          </p:spPr>
          <p:txBody>
            <a:bodyPr lIns="72238" tIns="36119" rIns="72238" bIns="36119"/>
            <a:lstStyle/>
            <a:p>
              <a:pPr lvl="1">
                <a:lnSpc>
                  <a:spcPct val="95000"/>
                </a:lnSpc>
              </a:pPr>
              <a:r>
                <a:rPr lang="zh-CN" altLang="en-US" sz="800">
                  <a:solidFill>
                    <a:srgbClr val="000000"/>
                  </a:solidFill>
                  <a:latin typeface="汉仪大黑简" pitchFamily="49" charset="-122"/>
                </a:rPr>
                <a:t>更新</a:t>
              </a:r>
              <a:endParaRPr lang="zh-CN" altLang="en-US">
                <a:latin typeface="汉仪大黑简" pitchFamily="49" charset="-122"/>
              </a:endParaRPr>
            </a:p>
          </p:txBody>
        </p:sp>
        <p:sp>
          <p:nvSpPr>
            <p:cNvPr id="27691" name="Text Box 172"/>
            <p:cNvSpPr txBox="1">
              <a:spLocks noChangeArrowheads="1"/>
            </p:cNvSpPr>
            <p:nvPr/>
          </p:nvSpPr>
          <p:spPr bwMode="auto">
            <a:xfrm>
              <a:off x="2808" y="10216"/>
              <a:ext cx="760" cy="315"/>
            </a:xfrm>
            <a:prstGeom prst="rect">
              <a:avLst/>
            </a:prstGeom>
            <a:noFill/>
            <a:ln w="38100" algn="ctr">
              <a:noFill/>
              <a:miter lim="800000"/>
              <a:headEnd/>
              <a:tailEnd/>
            </a:ln>
          </p:spPr>
          <p:txBody>
            <a:bodyPr lIns="72238" tIns="36119" rIns="72238" bIns="36119"/>
            <a:lstStyle/>
            <a:p>
              <a:pPr lvl="1">
                <a:lnSpc>
                  <a:spcPct val="95000"/>
                </a:lnSpc>
              </a:pPr>
              <a:r>
                <a:rPr lang="zh-CN" altLang="en-US" sz="800">
                  <a:solidFill>
                    <a:srgbClr val="000000"/>
                  </a:solidFill>
                  <a:latin typeface="汉仪大黑简" pitchFamily="49" charset="-122"/>
                </a:rPr>
                <a:t>抛帐</a:t>
              </a:r>
              <a:endParaRPr lang="zh-CN" altLang="en-US">
                <a:latin typeface="汉仪大黑简" pitchFamily="49" charset="-122"/>
              </a:endParaRPr>
            </a:p>
          </p:txBody>
        </p:sp>
        <p:sp>
          <p:nvSpPr>
            <p:cNvPr id="27692" name="Text Box 173"/>
            <p:cNvSpPr txBox="1">
              <a:spLocks noChangeArrowheads="1"/>
            </p:cNvSpPr>
            <p:nvPr/>
          </p:nvSpPr>
          <p:spPr bwMode="auto">
            <a:xfrm>
              <a:off x="7938" y="10216"/>
              <a:ext cx="759" cy="315"/>
            </a:xfrm>
            <a:prstGeom prst="rect">
              <a:avLst/>
            </a:prstGeom>
            <a:noFill/>
            <a:ln w="38100" algn="ctr">
              <a:noFill/>
              <a:miter lim="800000"/>
              <a:headEnd/>
              <a:tailEnd/>
            </a:ln>
          </p:spPr>
          <p:txBody>
            <a:bodyPr lIns="72238" tIns="36119" rIns="72238" bIns="36119"/>
            <a:lstStyle/>
            <a:p>
              <a:pPr lvl="1">
                <a:lnSpc>
                  <a:spcPct val="95000"/>
                </a:lnSpc>
              </a:pPr>
              <a:r>
                <a:rPr lang="zh-CN" altLang="en-US" sz="800">
                  <a:solidFill>
                    <a:srgbClr val="000000"/>
                  </a:solidFill>
                  <a:latin typeface="汉仪大黑简" pitchFamily="49" charset="-122"/>
                </a:rPr>
                <a:t>抛帐</a:t>
              </a:r>
              <a:endParaRPr lang="zh-CN" altLang="en-US">
                <a:latin typeface="汉仪大黑简" pitchFamily="49" charset="-122"/>
              </a:endParaRPr>
            </a:p>
          </p:txBody>
        </p:sp>
        <p:sp>
          <p:nvSpPr>
            <p:cNvPr id="27693" name="Text Box 174"/>
            <p:cNvSpPr txBox="1">
              <a:spLocks noChangeArrowheads="1"/>
            </p:cNvSpPr>
            <p:nvPr/>
          </p:nvSpPr>
          <p:spPr bwMode="auto">
            <a:xfrm>
              <a:off x="10051" y="10216"/>
              <a:ext cx="760" cy="315"/>
            </a:xfrm>
            <a:prstGeom prst="rect">
              <a:avLst/>
            </a:prstGeom>
            <a:noFill/>
            <a:ln w="38100" algn="ctr">
              <a:noFill/>
              <a:miter lim="800000"/>
              <a:headEnd/>
              <a:tailEnd/>
            </a:ln>
          </p:spPr>
          <p:txBody>
            <a:bodyPr lIns="72238" tIns="36119" rIns="72238" bIns="36119"/>
            <a:lstStyle/>
            <a:p>
              <a:pPr lvl="1">
                <a:lnSpc>
                  <a:spcPct val="95000"/>
                </a:lnSpc>
              </a:pPr>
              <a:r>
                <a:rPr lang="zh-CN" altLang="en-US" sz="800">
                  <a:solidFill>
                    <a:srgbClr val="000000"/>
                  </a:solidFill>
                  <a:latin typeface="汉仪大黑简" pitchFamily="49" charset="-122"/>
                </a:rPr>
                <a:t>抛帐</a:t>
              </a:r>
              <a:endParaRPr lang="zh-CN" altLang="en-US">
                <a:latin typeface="汉仪大黑简" pitchFamily="49" charset="-122"/>
              </a:endParaRPr>
            </a:p>
          </p:txBody>
        </p:sp>
      </p:gr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09 &lt;</a:t>
            </a:r>
            <a:r>
              <a:rPr lang="zh-CN" altLang="de-DE" smtClean="0">
                <a:solidFill>
                  <a:schemeClr val="bg2"/>
                </a:solidFill>
                <a:latin typeface="汉仪大黑简" pitchFamily="49" charset="-122"/>
                <a:ea typeface="汉仪大黑简" pitchFamily="49" charset="-122"/>
              </a:rPr>
              <a:t>执行试驾</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de-DE" smtClean="0">
                <a:solidFill>
                  <a:schemeClr val="bg2"/>
                </a:solidFill>
                <a:latin typeface="汉仪大黑简" pitchFamily="49" charset="-122"/>
                <a:ea typeface="汉仪大黑简" pitchFamily="49" charset="-122"/>
              </a:rPr>
              <a:t>开始试驾</a:t>
            </a:r>
            <a:r>
              <a:rPr lang="de-DE" altLang="zh-CN" smtClean="0">
                <a:solidFill>
                  <a:schemeClr val="bg2"/>
                </a:solidFill>
                <a:latin typeface="汉仪大黑简" pitchFamily="49" charset="-122"/>
                <a:ea typeface="汉仪大黑简" pitchFamily="49" charset="-122"/>
              </a:rPr>
              <a:t>&gt;.</a:t>
            </a:r>
          </a:p>
        </p:txBody>
      </p:sp>
      <p:sp>
        <p:nvSpPr>
          <p:cNvPr id="14643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3.6.1</a:t>
            </a:r>
            <a:r>
              <a:rPr lang="zh-CN" altLang="en-US" sz="1200">
                <a:latin typeface="汉仪大黑简" pitchFamily="49" charset="-122"/>
              </a:rPr>
              <a:t>章节</a:t>
            </a:r>
          </a:p>
        </p:txBody>
      </p:sp>
      <p:grpSp>
        <p:nvGrpSpPr>
          <p:cNvPr id="146435" name="Group 9"/>
          <p:cNvGrpSpPr>
            <a:grpSpLocks/>
          </p:cNvGrpSpPr>
          <p:nvPr/>
        </p:nvGrpSpPr>
        <p:grpSpPr bwMode="auto">
          <a:xfrm>
            <a:off x="1828800" y="1743075"/>
            <a:ext cx="5476875" cy="4241800"/>
            <a:chOff x="1828799" y="1743270"/>
            <a:chExt cx="5477503" cy="4241308"/>
          </a:xfrm>
        </p:grpSpPr>
        <p:pic>
          <p:nvPicPr>
            <p:cNvPr id="146436" name="Picture 8"/>
            <p:cNvPicPr>
              <a:picLocks noChangeAspect="1" noChangeArrowheads="1"/>
            </p:cNvPicPr>
            <p:nvPr/>
          </p:nvPicPr>
          <p:blipFill>
            <a:blip r:embed="rId2"/>
            <a:srcRect/>
            <a:stretch>
              <a:fillRect/>
            </a:stretch>
          </p:blipFill>
          <p:spPr bwMode="auto">
            <a:xfrm>
              <a:off x="1828799" y="1743270"/>
              <a:ext cx="5477503" cy="4241308"/>
            </a:xfrm>
            <a:prstGeom prst="rect">
              <a:avLst/>
            </a:prstGeom>
            <a:noFill/>
            <a:ln w="1">
              <a:noFill/>
              <a:miter lim="800000"/>
              <a:headEnd/>
              <a:tailEnd/>
            </a:ln>
          </p:spPr>
        </p:pic>
        <p:sp>
          <p:nvSpPr>
            <p:cNvPr id="146437" name="Rectangle 21"/>
            <p:cNvSpPr>
              <a:spLocks noChangeArrowheads="1"/>
            </p:cNvSpPr>
            <p:nvPr/>
          </p:nvSpPr>
          <p:spPr bwMode="auto">
            <a:xfrm>
              <a:off x="2713055" y="1969477"/>
              <a:ext cx="482320" cy="452176"/>
            </a:xfrm>
            <a:prstGeom prst="rect">
              <a:avLst/>
            </a:prstGeom>
            <a:noFill/>
            <a:ln w="28575" algn="ctr">
              <a:solidFill>
                <a:schemeClr val="accent1"/>
              </a:solidFill>
              <a:round/>
              <a:headEnd/>
              <a:tailEnd/>
            </a:ln>
          </p:spPr>
          <p:txBody>
            <a:bodyPr lIns="0" tIns="0" rIns="0" bIns="0">
              <a:spAutoFit/>
            </a:bodyPr>
            <a:lstStyle/>
            <a:p>
              <a:pPr>
                <a:lnSpc>
                  <a:spcPct val="95000"/>
                </a:lnSpc>
              </a:pPr>
              <a:endParaRPr lang="en-US"/>
            </a:p>
          </p:txBody>
        </p:sp>
        <p:pic>
          <p:nvPicPr>
            <p:cNvPr id="146438" name="Picture 7"/>
            <p:cNvPicPr>
              <a:picLocks noChangeAspect="1" noChangeArrowheads="1"/>
            </p:cNvPicPr>
            <p:nvPr/>
          </p:nvPicPr>
          <p:blipFill>
            <a:blip r:embed="rId3"/>
            <a:srcRect/>
            <a:stretch>
              <a:fillRect/>
            </a:stretch>
          </p:blipFill>
          <p:spPr bwMode="auto">
            <a:xfrm>
              <a:off x="2971800" y="2752725"/>
              <a:ext cx="3200400" cy="1352550"/>
            </a:xfrm>
            <a:prstGeom prst="rect">
              <a:avLst/>
            </a:prstGeom>
            <a:noFill/>
            <a:ln w="1">
              <a:noFill/>
              <a:miter lim="800000"/>
              <a:headEnd/>
              <a:tailEnd/>
            </a:ln>
          </p:spPr>
        </p:pic>
      </p:gr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09 &lt;</a:t>
            </a:r>
            <a:r>
              <a:rPr lang="zh-CN" altLang="de-DE" smtClean="0">
                <a:solidFill>
                  <a:schemeClr val="bg2"/>
                </a:solidFill>
                <a:latin typeface="汉仪大黑简" pitchFamily="49" charset="-122"/>
                <a:ea typeface="汉仪大黑简" pitchFamily="49" charset="-122"/>
              </a:rPr>
              <a:t>执行试驾</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&lt;</a:t>
            </a:r>
            <a:r>
              <a:rPr lang="zh-CN" altLang="en-GB" smtClean="0">
                <a:solidFill>
                  <a:schemeClr val="bg2"/>
                </a:solidFill>
                <a:latin typeface="汉仪大黑简" pitchFamily="49" charset="-122"/>
                <a:ea typeface="汉仪大黑简" pitchFamily="49" charset="-122"/>
              </a:rPr>
              <a:t>结束试驾</a:t>
            </a:r>
            <a:r>
              <a:rPr lang="de-DE" altLang="zh-CN" smtClean="0">
                <a:solidFill>
                  <a:schemeClr val="bg2"/>
                </a:solidFill>
                <a:latin typeface="汉仪大黑简" pitchFamily="49" charset="-122"/>
                <a:ea typeface="汉仪大黑简" pitchFamily="49" charset="-122"/>
              </a:rPr>
              <a:t>&gt;.</a:t>
            </a:r>
          </a:p>
        </p:txBody>
      </p:sp>
      <p:sp>
        <p:nvSpPr>
          <p:cNvPr id="147458"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3.6.2</a:t>
            </a:r>
            <a:r>
              <a:rPr lang="zh-CN" altLang="en-US" sz="1200">
                <a:latin typeface="汉仪大黑简" pitchFamily="49" charset="-122"/>
              </a:rPr>
              <a:t>章节</a:t>
            </a:r>
          </a:p>
        </p:txBody>
      </p:sp>
      <p:sp>
        <p:nvSpPr>
          <p:cNvPr id="147459"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找到已经开始试驾的记录</a:t>
            </a: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输入试驾实际结束时间</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输入试驾结束里程</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在自动生成的试驾结束联系里做记录</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09 &lt;</a:t>
            </a:r>
            <a:r>
              <a:rPr lang="zh-CN" altLang="de-DE" smtClean="0">
                <a:solidFill>
                  <a:schemeClr val="bg2"/>
                </a:solidFill>
                <a:latin typeface="汉仪大黑简" pitchFamily="49" charset="-122"/>
                <a:ea typeface="汉仪大黑简" pitchFamily="49" charset="-122"/>
              </a:rPr>
              <a:t>执行试驾</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练    习</a:t>
            </a:r>
            <a:r>
              <a:rPr lang="de-DE" altLang="zh-CN" smtClean="0">
                <a:solidFill>
                  <a:schemeClr val="bg2"/>
                </a:solidFill>
                <a:latin typeface="汉仪大黑简" pitchFamily="49" charset="-122"/>
                <a:ea typeface="汉仪大黑简" pitchFamily="49" charset="-122"/>
              </a:rPr>
              <a:t>.</a:t>
            </a:r>
          </a:p>
        </p:txBody>
      </p:sp>
      <p:sp>
        <p:nvSpPr>
          <p:cNvPr id="148482"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3.6</a:t>
            </a:r>
            <a:r>
              <a:rPr lang="zh-CN" altLang="en-US" sz="1200">
                <a:latin typeface="汉仪大黑简" pitchFamily="49" charset="-122"/>
              </a:rPr>
              <a:t>章节</a:t>
            </a:r>
          </a:p>
        </p:txBody>
      </p:sp>
      <p:sp>
        <p:nvSpPr>
          <p:cNvPr id="148483" name="Rectangle 3"/>
          <p:cNvSpPr>
            <a:spLocks noChangeArrowheads="1"/>
          </p:cNvSpPr>
          <p:nvPr/>
        </p:nvSpPr>
        <p:spPr bwMode="auto">
          <a:xfrm>
            <a:off x="1335088" y="1552575"/>
            <a:ext cx="7662862" cy="4979988"/>
          </a:xfrm>
          <a:prstGeom prst="rect">
            <a:avLst/>
          </a:prstGeom>
          <a:noFill/>
          <a:ln w="9525">
            <a:noFill/>
            <a:miter lim="800000"/>
            <a:headEnd/>
            <a:tailEnd/>
          </a:ln>
        </p:spPr>
        <p:txBody>
          <a:bodyPr/>
          <a:lstStyle/>
          <a:p>
            <a:pPr marL="419100" indent="-419100" defTabSz="917575">
              <a:lnSpc>
                <a:spcPct val="95000"/>
              </a:lnSpc>
            </a:pPr>
            <a:r>
              <a:rPr lang="de-DE" altLang="zh-CN" sz="2200">
                <a:latin typeface="汉仪大黑简" pitchFamily="49" charset="-122"/>
              </a:rPr>
              <a:t>1	</a:t>
            </a:r>
            <a:r>
              <a:rPr lang="zh-CN" altLang="de-DE" sz="2200">
                <a:latin typeface="汉仪大黑简" pitchFamily="49" charset="-122"/>
              </a:rPr>
              <a:t>找到之前预约的记录</a:t>
            </a:r>
            <a:endParaRPr lang="de-DE" altLang="zh-CN" sz="2200">
              <a:latin typeface="汉仪大黑简" pitchFamily="49" charset="-122"/>
            </a:endParaRPr>
          </a:p>
          <a:p>
            <a:pPr marL="419100" indent="-419100" defTabSz="917575">
              <a:lnSpc>
                <a:spcPct val="95000"/>
              </a:lnSpc>
            </a:pPr>
            <a:endParaRPr lang="zh-CN" altLang="de-DE" sz="2200">
              <a:latin typeface="汉仪大黑简" pitchFamily="49" charset="-122"/>
            </a:endParaRPr>
          </a:p>
          <a:p>
            <a:pPr marL="419100" indent="-419100" defTabSz="917575">
              <a:lnSpc>
                <a:spcPct val="95000"/>
              </a:lnSpc>
            </a:pPr>
            <a:r>
              <a:rPr lang="de-DE" altLang="zh-CN" sz="2200">
                <a:latin typeface="汉仪大黑简" pitchFamily="49" charset="-122"/>
              </a:rPr>
              <a:t>2	</a:t>
            </a:r>
            <a:r>
              <a:rPr lang="zh-CN" altLang="en-US" sz="2200">
                <a:latin typeface="汉仪大黑简" pitchFamily="49" charset="-122"/>
              </a:rPr>
              <a:t>输入试驾开始时间和里程，开始试驾</a:t>
            </a: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10 &lt;</a:t>
            </a:r>
            <a:r>
              <a:rPr lang="zh-CN" altLang="de-DE" smtClean="0">
                <a:solidFill>
                  <a:schemeClr val="bg2"/>
                </a:solidFill>
                <a:latin typeface="汉仪大黑简" pitchFamily="49" charset="-122"/>
                <a:ea typeface="汉仪大黑简" pitchFamily="49" charset="-122"/>
              </a:rPr>
              <a:t>签订合同</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流程介绍</a:t>
            </a:r>
            <a:r>
              <a:rPr lang="de-DE" altLang="zh-CN" smtClean="0">
                <a:solidFill>
                  <a:schemeClr val="bg2"/>
                </a:solidFill>
                <a:latin typeface="汉仪大黑简" pitchFamily="49" charset="-122"/>
                <a:ea typeface="汉仪大黑简" pitchFamily="49" charset="-122"/>
              </a:rPr>
              <a:t>.</a:t>
            </a:r>
          </a:p>
        </p:txBody>
      </p:sp>
      <p:sp>
        <p:nvSpPr>
          <p:cNvPr id="149506"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3.7</a:t>
            </a:r>
            <a:r>
              <a:rPr lang="zh-CN" altLang="en-US" sz="1200">
                <a:latin typeface="汉仪大黑简" pitchFamily="49" charset="-122"/>
              </a:rPr>
              <a:t>章节</a:t>
            </a:r>
          </a:p>
        </p:txBody>
      </p:sp>
      <p:pic>
        <p:nvPicPr>
          <p:cNvPr id="149507" name="Picture 7"/>
          <p:cNvPicPr>
            <a:picLocks noChangeAspect="1" noChangeArrowheads="1"/>
          </p:cNvPicPr>
          <p:nvPr/>
        </p:nvPicPr>
        <p:blipFill>
          <a:blip r:embed="rId2"/>
          <a:srcRect/>
          <a:stretch>
            <a:fillRect/>
          </a:stretch>
        </p:blipFill>
        <p:spPr bwMode="auto">
          <a:xfrm>
            <a:off x="939800" y="1301750"/>
            <a:ext cx="7780338" cy="4967288"/>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10 &lt;</a:t>
            </a:r>
            <a:r>
              <a:rPr lang="zh-CN" altLang="de-DE" smtClean="0">
                <a:solidFill>
                  <a:schemeClr val="bg2"/>
                </a:solidFill>
                <a:latin typeface="汉仪大黑简" pitchFamily="49" charset="-122"/>
                <a:ea typeface="汉仪大黑简" pitchFamily="49" charset="-122"/>
              </a:rPr>
              <a:t>签订合同</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流程介绍</a:t>
            </a:r>
            <a:r>
              <a:rPr lang="de-DE" altLang="zh-CN" smtClean="0">
                <a:solidFill>
                  <a:schemeClr val="bg2"/>
                </a:solidFill>
                <a:latin typeface="汉仪大黑简" pitchFamily="49" charset="-122"/>
                <a:ea typeface="汉仪大黑简" pitchFamily="49" charset="-122"/>
              </a:rPr>
              <a:t>.</a:t>
            </a:r>
          </a:p>
        </p:txBody>
      </p:sp>
      <p:sp>
        <p:nvSpPr>
          <p:cNvPr id="150530"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3.7</a:t>
            </a:r>
            <a:r>
              <a:rPr lang="zh-CN" altLang="en-US" sz="1200">
                <a:latin typeface="汉仪大黑简" pitchFamily="49" charset="-122"/>
              </a:rPr>
              <a:t>章节</a:t>
            </a:r>
          </a:p>
        </p:txBody>
      </p:sp>
      <p:sp>
        <p:nvSpPr>
          <p:cNvPr id="150531" name="AutoShape 6" descr="X5"/>
          <p:cNvSpPr>
            <a:spLocks noChangeAspect="1" noChangeArrowheads="1"/>
          </p:cNvSpPr>
          <p:nvPr/>
        </p:nvSpPr>
        <p:spPr bwMode="auto">
          <a:xfrm>
            <a:off x="1392238" y="1579563"/>
            <a:ext cx="1939925" cy="1200150"/>
          </a:xfrm>
          <a:prstGeom prst="chevron">
            <a:avLst>
              <a:gd name="adj" fmla="val 40410"/>
            </a:avLst>
          </a:prstGeom>
          <a:blipFill dpi="0" rotWithShape="0">
            <a:blip r:embed="rId2"/>
            <a:srcRect/>
            <a:stretch>
              <a:fillRect/>
            </a:stretch>
          </a:blipFill>
          <a:ln w="6350">
            <a:solidFill>
              <a:schemeClr val="bg1"/>
            </a:solidFill>
            <a:miter lim="800000"/>
            <a:headEnd/>
            <a:tailEnd/>
          </a:ln>
        </p:spPr>
        <p:txBody>
          <a:bodyPr wrap="none" anchor="ctr"/>
          <a:lstStyle/>
          <a:p>
            <a:pPr>
              <a:lnSpc>
                <a:spcPct val="95000"/>
              </a:lnSpc>
            </a:pPr>
            <a:endParaRPr lang="en-US"/>
          </a:p>
        </p:txBody>
      </p:sp>
      <p:sp>
        <p:nvSpPr>
          <p:cNvPr id="150532" name="AutoShape 7"/>
          <p:cNvSpPr>
            <a:spLocks noChangeAspect="1" noChangeArrowheads="1"/>
          </p:cNvSpPr>
          <p:nvPr/>
        </p:nvSpPr>
        <p:spPr bwMode="auto">
          <a:xfrm>
            <a:off x="1597025" y="2733675"/>
            <a:ext cx="985838" cy="428625"/>
          </a:xfrm>
          <a:prstGeom prst="roundRect">
            <a:avLst>
              <a:gd name="adj" fmla="val 16667"/>
            </a:avLst>
          </a:prstGeom>
          <a:solidFill>
            <a:srgbClr val="669999"/>
          </a:solidFill>
          <a:ln w="9525">
            <a:solidFill>
              <a:schemeClr val="tx1"/>
            </a:solidFill>
            <a:round/>
            <a:headEnd/>
            <a:tailEnd/>
          </a:ln>
        </p:spPr>
        <p:txBody>
          <a:bodyPr wrap="none" lIns="0" tIns="0" rIns="0" bIns="0" anchor="ctr"/>
          <a:lstStyle/>
          <a:p>
            <a:pPr algn="ctr" eaLnBrk="0" hangingPunct="0">
              <a:lnSpc>
                <a:spcPct val="90000"/>
              </a:lnSpc>
            </a:pPr>
            <a:r>
              <a:rPr lang="zh-CN" altLang="en-US" sz="1200">
                <a:latin typeface="汉仪大黑简" pitchFamily="49" charset="-122"/>
              </a:rPr>
              <a:t>找库存车</a:t>
            </a:r>
            <a:r>
              <a:rPr lang="en-US" altLang="zh-CN" sz="1200">
                <a:latin typeface="汉仪大黑简" pitchFamily="49" charset="-122"/>
              </a:rPr>
              <a:t> </a:t>
            </a:r>
          </a:p>
        </p:txBody>
      </p:sp>
      <p:sp>
        <p:nvSpPr>
          <p:cNvPr id="150533" name="AutoShape 8" descr="j0387949"/>
          <p:cNvSpPr>
            <a:spLocks noChangeAspect="1" noChangeArrowheads="1"/>
          </p:cNvSpPr>
          <p:nvPr/>
        </p:nvSpPr>
        <p:spPr bwMode="auto">
          <a:xfrm>
            <a:off x="2824163" y="1579563"/>
            <a:ext cx="1939925" cy="1200150"/>
          </a:xfrm>
          <a:prstGeom prst="chevron">
            <a:avLst>
              <a:gd name="adj" fmla="val 40410"/>
            </a:avLst>
          </a:prstGeom>
          <a:blipFill dpi="0" rotWithShape="0">
            <a:blip r:embed="rId3"/>
            <a:srcRect/>
            <a:stretch>
              <a:fillRect/>
            </a:stretch>
          </a:blipFill>
          <a:ln w="6350">
            <a:solidFill>
              <a:schemeClr val="bg1"/>
            </a:solidFill>
            <a:miter lim="800000"/>
            <a:headEnd/>
            <a:tailEnd/>
          </a:ln>
        </p:spPr>
        <p:txBody>
          <a:bodyPr wrap="none" anchor="ctr"/>
          <a:lstStyle/>
          <a:p>
            <a:pPr>
              <a:lnSpc>
                <a:spcPct val="95000"/>
              </a:lnSpc>
            </a:pPr>
            <a:endParaRPr lang="en-US"/>
          </a:p>
        </p:txBody>
      </p:sp>
      <p:sp>
        <p:nvSpPr>
          <p:cNvPr id="150534" name="AutoShape 9"/>
          <p:cNvSpPr>
            <a:spLocks noChangeAspect="1" noChangeArrowheads="1"/>
          </p:cNvSpPr>
          <p:nvPr/>
        </p:nvSpPr>
        <p:spPr bwMode="auto">
          <a:xfrm>
            <a:off x="3052763" y="2733675"/>
            <a:ext cx="985837" cy="428625"/>
          </a:xfrm>
          <a:prstGeom prst="roundRect">
            <a:avLst>
              <a:gd name="adj" fmla="val 16667"/>
            </a:avLst>
          </a:prstGeom>
          <a:solidFill>
            <a:srgbClr val="669999"/>
          </a:solidFill>
          <a:ln w="9525">
            <a:solidFill>
              <a:schemeClr val="tx1"/>
            </a:solidFill>
            <a:round/>
            <a:headEnd/>
            <a:tailEnd/>
          </a:ln>
        </p:spPr>
        <p:txBody>
          <a:bodyPr wrap="none" lIns="0" tIns="0" rIns="0" bIns="0" anchor="ctr"/>
          <a:lstStyle/>
          <a:p>
            <a:pPr algn="ctr" eaLnBrk="0" hangingPunct="0">
              <a:lnSpc>
                <a:spcPct val="90000"/>
              </a:lnSpc>
            </a:pPr>
            <a:r>
              <a:rPr lang="zh-CN" altLang="en-US" sz="1200">
                <a:latin typeface="汉仪大黑简" pitchFamily="49" charset="-122"/>
              </a:rPr>
              <a:t>确认价格 </a:t>
            </a:r>
          </a:p>
        </p:txBody>
      </p:sp>
      <p:sp>
        <p:nvSpPr>
          <p:cNvPr id="150535" name="AutoShape 10" descr="j0431589_BMW"/>
          <p:cNvSpPr>
            <a:spLocks noChangeAspect="1" noChangeArrowheads="1"/>
          </p:cNvSpPr>
          <p:nvPr/>
        </p:nvSpPr>
        <p:spPr bwMode="auto">
          <a:xfrm>
            <a:off x="4271963" y="1579563"/>
            <a:ext cx="1939925" cy="1200150"/>
          </a:xfrm>
          <a:prstGeom prst="chevron">
            <a:avLst>
              <a:gd name="adj" fmla="val 40410"/>
            </a:avLst>
          </a:prstGeom>
          <a:blipFill dpi="0" rotWithShape="0">
            <a:blip r:embed="rId4"/>
            <a:srcRect/>
            <a:stretch>
              <a:fillRect/>
            </a:stretch>
          </a:blipFill>
          <a:ln w="6350">
            <a:solidFill>
              <a:srgbClr val="EAEAEA"/>
            </a:solidFill>
            <a:miter lim="800000"/>
            <a:headEnd/>
            <a:tailEnd/>
          </a:ln>
        </p:spPr>
        <p:txBody>
          <a:bodyPr wrap="none" anchor="ctr"/>
          <a:lstStyle/>
          <a:p>
            <a:pPr>
              <a:lnSpc>
                <a:spcPct val="95000"/>
              </a:lnSpc>
            </a:pPr>
            <a:endParaRPr lang="en-US"/>
          </a:p>
        </p:txBody>
      </p:sp>
      <p:sp>
        <p:nvSpPr>
          <p:cNvPr id="150536" name="AutoShape 11"/>
          <p:cNvSpPr>
            <a:spLocks noChangeAspect="1" noChangeArrowheads="1"/>
          </p:cNvSpPr>
          <p:nvPr/>
        </p:nvSpPr>
        <p:spPr bwMode="auto">
          <a:xfrm>
            <a:off x="4505325" y="2733675"/>
            <a:ext cx="985838" cy="428625"/>
          </a:xfrm>
          <a:prstGeom prst="roundRect">
            <a:avLst>
              <a:gd name="adj" fmla="val 16667"/>
            </a:avLst>
          </a:prstGeom>
          <a:solidFill>
            <a:srgbClr val="669999"/>
          </a:solidFill>
          <a:ln w="9525">
            <a:solidFill>
              <a:schemeClr val="tx1"/>
            </a:solidFill>
            <a:round/>
            <a:headEnd/>
            <a:tailEnd/>
          </a:ln>
        </p:spPr>
        <p:txBody>
          <a:bodyPr wrap="none" lIns="0" tIns="0" rIns="0" bIns="0" anchor="ctr"/>
          <a:lstStyle/>
          <a:p>
            <a:pPr algn="ctr" eaLnBrk="0" hangingPunct="0">
              <a:lnSpc>
                <a:spcPct val="90000"/>
              </a:lnSpc>
            </a:pPr>
            <a:r>
              <a:rPr lang="zh-CN" altLang="en-US" sz="1200">
                <a:latin typeface="汉仪大黑简" pitchFamily="49" charset="-122"/>
              </a:rPr>
              <a:t>连接客户 </a:t>
            </a:r>
          </a:p>
        </p:txBody>
      </p:sp>
      <p:sp>
        <p:nvSpPr>
          <p:cNvPr id="150537" name="AutoShape 12" descr="j0401419_BMW"/>
          <p:cNvSpPr>
            <a:spLocks noChangeAspect="1" noChangeArrowheads="1"/>
          </p:cNvSpPr>
          <p:nvPr/>
        </p:nvSpPr>
        <p:spPr bwMode="auto">
          <a:xfrm>
            <a:off x="5719763" y="1579563"/>
            <a:ext cx="1939925" cy="1200150"/>
          </a:xfrm>
          <a:prstGeom prst="chevron">
            <a:avLst>
              <a:gd name="adj" fmla="val 40410"/>
            </a:avLst>
          </a:prstGeom>
          <a:blipFill dpi="0" rotWithShape="0">
            <a:blip r:embed="rId5" cstate="print"/>
            <a:srcRect/>
            <a:stretch>
              <a:fillRect/>
            </a:stretch>
          </a:blipFill>
          <a:ln w="3175">
            <a:noFill/>
            <a:miter lim="800000"/>
            <a:headEnd/>
            <a:tailEnd/>
          </a:ln>
        </p:spPr>
        <p:txBody>
          <a:bodyPr wrap="none" anchor="ctr"/>
          <a:lstStyle/>
          <a:p>
            <a:pPr>
              <a:lnSpc>
                <a:spcPct val="95000"/>
              </a:lnSpc>
            </a:pPr>
            <a:endParaRPr lang="en-US"/>
          </a:p>
        </p:txBody>
      </p:sp>
      <p:sp>
        <p:nvSpPr>
          <p:cNvPr id="150538" name="AutoShape 13"/>
          <p:cNvSpPr>
            <a:spLocks noChangeAspect="1" noChangeArrowheads="1"/>
          </p:cNvSpPr>
          <p:nvPr/>
        </p:nvSpPr>
        <p:spPr bwMode="auto">
          <a:xfrm>
            <a:off x="5953125" y="2733675"/>
            <a:ext cx="985838" cy="428625"/>
          </a:xfrm>
          <a:prstGeom prst="roundRect">
            <a:avLst>
              <a:gd name="adj" fmla="val 16667"/>
            </a:avLst>
          </a:prstGeom>
          <a:solidFill>
            <a:srgbClr val="669999"/>
          </a:solidFill>
          <a:ln w="3175">
            <a:solidFill>
              <a:schemeClr val="tx1"/>
            </a:solidFill>
            <a:round/>
            <a:headEnd/>
            <a:tailEnd/>
          </a:ln>
        </p:spPr>
        <p:txBody>
          <a:bodyPr wrap="none" lIns="0" tIns="0" rIns="0" bIns="0" anchor="ctr"/>
          <a:lstStyle/>
          <a:p>
            <a:pPr algn="ctr" eaLnBrk="0" hangingPunct="0">
              <a:lnSpc>
                <a:spcPct val="90000"/>
              </a:lnSpc>
            </a:pPr>
            <a:r>
              <a:rPr lang="zh-CN" altLang="en-US" sz="1200">
                <a:latin typeface="汉仪大黑简" pitchFamily="49" charset="-122"/>
              </a:rPr>
              <a:t>其他条件 </a:t>
            </a:r>
          </a:p>
        </p:txBody>
      </p:sp>
      <p:sp>
        <p:nvSpPr>
          <p:cNvPr id="150539" name="AutoShape 14" descr="j0387958"/>
          <p:cNvSpPr>
            <a:spLocks noChangeAspect="1" noChangeArrowheads="1"/>
          </p:cNvSpPr>
          <p:nvPr/>
        </p:nvSpPr>
        <p:spPr bwMode="auto">
          <a:xfrm>
            <a:off x="7167563" y="1587500"/>
            <a:ext cx="1939925" cy="1200150"/>
          </a:xfrm>
          <a:prstGeom prst="chevron">
            <a:avLst>
              <a:gd name="adj" fmla="val 40410"/>
            </a:avLst>
          </a:prstGeom>
          <a:blipFill dpi="0" rotWithShape="1">
            <a:blip r:embed="rId6"/>
            <a:srcRect/>
            <a:stretch>
              <a:fillRect/>
            </a:stretch>
          </a:blipFill>
          <a:ln w="6350">
            <a:solidFill>
              <a:srgbClr val="EAEAEA"/>
            </a:solidFill>
            <a:miter lim="800000"/>
            <a:headEnd/>
            <a:tailEnd/>
          </a:ln>
        </p:spPr>
        <p:txBody>
          <a:bodyPr wrap="none" anchor="ctr"/>
          <a:lstStyle/>
          <a:p>
            <a:pPr>
              <a:lnSpc>
                <a:spcPct val="95000"/>
              </a:lnSpc>
            </a:pPr>
            <a:endParaRPr lang="en-US"/>
          </a:p>
        </p:txBody>
      </p:sp>
      <p:sp>
        <p:nvSpPr>
          <p:cNvPr id="150540" name="AutoShape 15"/>
          <p:cNvSpPr>
            <a:spLocks noChangeAspect="1" noChangeArrowheads="1"/>
          </p:cNvSpPr>
          <p:nvPr/>
        </p:nvSpPr>
        <p:spPr bwMode="auto">
          <a:xfrm>
            <a:off x="7477125" y="2733675"/>
            <a:ext cx="985838" cy="428625"/>
          </a:xfrm>
          <a:prstGeom prst="roundRect">
            <a:avLst>
              <a:gd name="adj" fmla="val 16667"/>
            </a:avLst>
          </a:prstGeom>
          <a:solidFill>
            <a:srgbClr val="669999"/>
          </a:solidFill>
          <a:ln w="9525">
            <a:solidFill>
              <a:schemeClr val="tx1"/>
            </a:solidFill>
            <a:round/>
            <a:headEnd/>
            <a:tailEnd/>
          </a:ln>
        </p:spPr>
        <p:txBody>
          <a:bodyPr wrap="none" lIns="0" tIns="0" rIns="0" bIns="0" anchor="ctr"/>
          <a:lstStyle/>
          <a:p>
            <a:pPr algn="ctr" eaLnBrk="0" hangingPunct="0">
              <a:lnSpc>
                <a:spcPct val="90000"/>
              </a:lnSpc>
            </a:pPr>
            <a:r>
              <a:rPr lang="zh-CN" altLang="en-US" sz="1200">
                <a:latin typeface="汉仪大黑简" pitchFamily="49" charset="-122"/>
              </a:rPr>
              <a:t>预览查询 </a:t>
            </a:r>
          </a:p>
        </p:txBody>
      </p:sp>
      <p:sp>
        <p:nvSpPr>
          <p:cNvPr id="150541" name="Rectangle 16"/>
          <p:cNvSpPr>
            <a:spLocks noChangeArrowheads="1"/>
          </p:cNvSpPr>
          <p:nvPr/>
        </p:nvSpPr>
        <p:spPr bwMode="auto">
          <a:xfrm>
            <a:off x="7339013" y="3684588"/>
            <a:ext cx="1555750" cy="2695575"/>
          </a:xfrm>
          <a:prstGeom prst="rect">
            <a:avLst/>
          </a:prstGeom>
          <a:noFill/>
          <a:ln w="38100" algn="ctr">
            <a:noFill/>
            <a:miter lim="800000"/>
            <a:headEnd/>
            <a:tailEnd/>
          </a:ln>
        </p:spPr>
        <p:txBody>
          <a:bodyPr wrap="none" anchor="ctr">
            <a:spAutoFit/>
          </a:bodyPr>
          <a:lstStyle/>
          <a:p>
            <a:pPr>
              <a:lnSpc>
                <a:spcPct val="95000"/>
              </a:lnSpc>
              <a:tabLst>
                <a:tab pos="228600" algn="l"/>
              </a:tabLst>
            </a:pPr>
            <a:r>
              <a:rPr lang="en-US" altLang="zh-CN">
                <a:latin typeface="汉仪大黑简" pitchFamily="49" charset="-122"/>
              </a:rPr>
              <a:t>-  </a:t>
            </a:r>
            <a:r>
              <a:rPr lang="zh-CN" altLang="en-US">
                <a:latin typeface="汉仪大黑简" pitchFamily="49" charset="-122"/>
              </a:rPr>
              <a:t>车辆信息</a:t>
            </a:r>
          </a:p>
          <a:p>
            <a:pPr>
              <a:lnSpc>
                <a:spcPct val="95000"/>
              </a:lnSpc>
              <a:tabLst>
                <a:tab pos="228600" algn="l"/>
              </a:tabLst>
            </a:pPr>
            <a:r>
              <a:rPr lang="en-US" altLang="zh-CN">
                <a:latin typeface="汉仪大黑简" pitchFamily="49" charset="-122"/>
              </a:rPr>
              <a:t>-  </a:t>
            </a:r>
            <a:r>
              <a:rPr lang="zh-CN" altLang="en-US">
                <a:latin typeface="汉仪大黑简" pitchFamily="49" charset="-122"/>
              </a:rPr>
              <a:t>客户信息</a:t>
            </a:r>
          </a:p>
          <a:p>
            <a:pPr>
              <a:lnSpc>
                <a:spcPct val="95000"/>
              </a:lnSpc>
              <a:tabLst>
                <a:tab pos="228600" algn="l"/>
              </a:tabLst>
            </a:pPr>
            <a:r>
              <a:rPr lang="en-US" altLang="zh-CN">
                <a:latin typeface="汉仪大黑简" pitchFamily="49" charset="-122"/>
              </a:rPr>
              <a:t>-  </a:t>
            </a:r>
            <a:r>
              <a:rPr lang="zh-CN" altLang="en-US">
                <a:latin typeface="汉仪大黑简" pitchFamily="49" charset="-122"/>
              </a:rPr>
              <a:t>价格信息</a:t>
            </a:r>
          </a:p>
          <a:p>
            <a:pPr>
              <a:lnSpc>
                <a:spcPct val="95000"/>
              </a:lnSpc>
              <a:tabLst>
                <a:tab pos="228600" algn="l"/>
              </a:tabLst>
            </a:pPr>
            <a:r>
              <a:rPr lang="en-US" altLang="zh-CN">
                <a:latin typeface="汉仪大黑简" pitchFamily="49" charset="-122"/>
              </a:rPr>
              <a:t>-  </a:t>
            </a:r>
            <a:r>
              <a:rPr lang="zh-CN" altLang="en-US">
                <a:latin typeface="汉仪大黑简" pitchFamily="49" charset="-122"/>
              </a:rPr>
              <a:t>定金</a:t>
            </a:r>
          </a:p>
          <a:p>
            <a:pPr>
              <a:lnSpc>
                <a:spcPct val="95000"/>
              </a:lnSpc>
              <a:buFontTx/>
              <a:buChar char="-"/>
              <a:tabLst>
                <a:tab pos="228600" algn="l"/>
              </a:tabLst>
            </a:pPr>
            <a:r>
              <a:rPr lang="zh-CN" altLang="en-US">
                <a:latin typeface="汉仪大黑简" pitchFamily="49" charset="-122"/>
              </a:rPr>
              <a:t>  经销商</a:t>
            </a:r>
          </a:p>
          <a:p>
            <a:pPr>
              <a:lnSpc>
                <a:spcPct val="95000"/>
              </a:lnSpc>
              <a:tabLst>
                <a:tab pos="228600" algn="l"/>
              </a:tabLst>
            </a:pPr>
            <a:r>
              <a:rPr lang="zh-CN" altLang="en-US">
                <a:latin typeface="汉仪大黑简" pitchFamily="49" charset="-122"/>
              </a:rPr>
              <a:t>    附加配置</a:t>
            </a:r>
          </a:p>
          <a:p>
            <a:pPr>
              <a:lnSpc>
                <a:spcPct val="95000"/>
              </a:lnSpc>
              <a:tabLst>
                <a:tab pos="228600" algn="l"/>
              </a:tabLst>
            </a:pPr>
            <a:r>
              <a:rPr lang="en-US" altLang="zh-CN">
                <a:latin typeface="汉仪大黑简" pitchFamily="49" charset="-122"/>
              </a:rPr>
              <a:t>-  </a:t>
            </a:r>
            <a:r>
              <a:rPr lang="zh-CN" altLang="en-US">
                <a:latin typeface="汉仪大黑简" pitchFamily="49" charset="-122"/>
              </a:rPr>
              <a:t>销售顾问</a:t>
            </a:r>
          </a:p>
          <a:p>
            <a:pPr>
              <a:lnSpc>
                <a:spcPct val="95000"/>
              </a:lnSpc>
              <a:tabLst>
                <a:tab pos="228600" algn="l"/>
              </a:tabLst>
            </a:pPr>
            <a:r>
              <a:rPr lang="en-US" altLang="zh-CN">
                <a:latin typeface="汉仪大黑简" pitchFamily="49" charset="-122"/>
              </a:rPr>
              <a:t>-  </a:t>
            </a:r>
            <a:r>
              <a:rPr lang="zh-CN" altLang="en-US">
                <a:latin typeface="汉仪大黑简" pitchFamily="49" charset="-122"/>
              </a:rPr>
              <a:t>查询编号</a:t>
            </a:r>
          </a:p>
          <a:p>
            <a:pPr>
              <a:lnSpc>
                <a:spcPct val="95000"/>
              </a:lnSpc>
              <a:tabLst>
                <a:tab pos="228600" algn="l"/>
              </a:tabLst>
            </a:pPr>
            <a:r>
              <a:rPr lang="en-US" altLang="zh-CN">
                <a:latin typeface="汉仪大黑简" pitchFamily="49" charset="-122"/>
              </a:rPr>
              <a:t>-  </a:t>
            </a:r>
            <a:r>
              <a:rPr lang="zh-CN" altLang="en-US">
                <a:latin typeface="汉仪大黑简" pitchFamily="49" charset="-122"/>
              </a:rPr>
              <a:t>销售类型</a:t>
            </a:r>
          </a:p>
          <a:p>
            <a:pPr>
              <a:lnSpc>
                <a:spcPct val="95000"/>
              </a:lnSpc>
              <a:tabLst>
                <a:tab pos="228600" algn="l"/>
              </a:tabLst>
            </a:pPr>
            <a:r>
              <a:rPr lang="en-US" altLang="zh-CN">
                <a:latin typeface="汉仪大黑简" pitchFamily="49" charset="-122"/>
              </a:rPr>
              <a:t>-  </a:t>
            </a:r>
            <a:r>
              <a:rPr lang="zh-CN" altLang="en-US">
                <a:latin typeface="汉仪大黑简" pitchFamily="49" charset="-122"/>
              </a:rPr>
              <a:t>发货日期</a:t>
            </a:r>
          </a:p>
        </p:txBody>
      </p:sp>
      <p:sp>
        <p:nvSpPr>
          <p:cNvPr id="150542" name="Rectangle 17"/>
          <p:cNvSpPr>
            <a:spLocks noChangeArrowheads="1"/>
          </p:cNvSpPr>
          <p:nvPr/>
        </p:nvSpPr>
        <p:spPr bwMode="auto">
          <a:xfrm>
            <a:off x="1423988" y="3713163"/>
            <a:ext cx="1484312" cy="1393825"/>
          </a:xfrm>
          <a:prstGeom prst="rect">
            <a:avLst/>
          </a:prstGeom>
          <a:noFill/>
          <a:ln w="38100" algn="ctr">
            <a:noFill/>
            <a:miter lim="800000"/>
            <a:headEnd/>
            <a:tailEnd/>
          </a:ln>
        </p:spPr>
        <p:txBody>
          <a:bodyPr wrap="none" anchor="ctr">
            <a:spAutoFit/>
          </a:bodyPr>
          <a:lstStyle/>
          <a:p>
            <a:pPr>
              <a:lnSpc>
                <a:spcPct val="95000"/>
              </a:lnSpc>
              <a:buFontTx/>
              <a:buChar char="-"/>
              <a:tabLst>
                <a:tab pos="228600" algn="l"/>
              </a:tabLst>
            </a:pPr>
            <a:r>
              <a:rPr lang="zh-CN" altLang="en-US">
                <a:latin typeface="汉仪大黑简" pitchFamily="49" charset="-122"/>
              </a:rPr>
              <a:t>  库存车辆</a:t>
            </a:r>
          </a:p>
          <a:p>
            <a:pPr>
              <a:lnSpc>
                <a:spcPct val="95000"/>
              </a:lnSpc>
              <a:tabLst>
                <a:tab pos="228600" algn="l"/>
              </a:tabLst>
            </a:pPr>
            <a:r>
              <a:rPr lang="zh-CN" altLang="en-US">
                <a:latin typeface="汉仪大黑简" pitchFamily="49" charset="-122"/>
              </a:rPr>
              <a:t>    的定义</a:t>
            </a:r>
          </a:p>
          <a:p>
            <a:pPr>
              <a:lnSpc>
                <a:spcPct val="95000"/>
              </a:lnSpc>
              <a:buFontTx/>
              <a:buChar char="-"/>
              <a:tabLst>
                <a:tab pos="228600" algn="l"/>
              </a:tabLst>
            </a:pPr>
            <a:r>
              <a:rPr lang="zh-CN" altLang="en-US">
                <a:latin typeface="汉仪大黑简" pitchFamily="49" charset="-122"/>
              </a:rPr>
              <a:t>  搜索结果</a:t>
            </a:r>
          </a:p>
          <a:p>
            <a:pPr>
              <a:lnSpc>
                <a:spcPct val="95000"/>
              </a:lnSpc>
              <a:tabLst>
                <a:tab pos="228600" algn="l"/>
              </a:tabLst>
            </a:pPr>
            <a:r>
              <a:rPr lang="zh-CN" altLang="en-US">
                <a:latin typeface="汉仪大黑简" pitchFamily="49" charset="-122"/>
              </a:rPr>
              <a:t>    列表</a:t>
            </a:r>
          </a:p>
          <a:p>
            <a:pPr>
              <a:lnSpc>
                <a:spcPct val="95000"/>
              </a:lnSpc>
              <a:tabLst>
                <a:tab pos="228600" algn="l"/>
              </a:tabLst>
            </a:pPr>
            <a:r>
              <a:rPr lang="en-US" altLang="zh-CN">
                <a:latin typeface="汉仪大黑简" pitchFamily="49" charset="-122"/>
              </a:rPr>
              <a:t>-  </a:t>
            </a:r>
            <a:r>
              <a:rPr lang="zh-CN" altLang="en-US">
                <a:latin typeface="汉仪大黑简" pitchFamily="49" charset="-122"/>
              </a:rPr>
              <a:t>车辆信息</a:t>
            </a:r>
          </a:p>
        </p:txBody>
      </p:sp>
      <p:sp>
        <p:nvSpPr>
          <p:cNvPr id="150543" name="Rectangle 18"/>
          <p:cNvSpPr>
            <a:spLocks noChangeArrowheads="1"/>
          </p:cNvSpPr>
          <p:nvPr/>
        </p:nvSpPr>
        <p:spPr bwMode="auto">
          <a:xfrm>
            <a:off x="2995613" y="3709988"/>
            <a:ext cx="1484312" cy="612775"/>
          </a:xfrm>
          <a:prstGeom prst="rect">
            <a:avLst/>
          </a:prstGeom>
          <a:noFill/>
          <a:ln w="38100" algn="ctr">
            <a:noFill/>
            <a:miter lim="800000"/>
            <a:headEnd/>
            <a:tailEnd/>
          </a:ln>
        </p:spPr>
        <p:txBody>
          <a:bodyPr wrap="none" anchor="ctr">
            <a:spAutoFit/>
          </a:bodyPr>
          <a:lstStyle/>
          <a:p>
            <a:pPr>
              <a:lnSpc>
                <a:spcPct val="95000"/>
              </a:lnSpc>
              <a:buFontTx/>
              <a:buChar char="-"/>
              <a:tabLst>
                <a:tab pos="228600" algn="l"/>
              </a:tabLst>
            </a:pPr>
            <a:r>
              <a:rPr lang="zh-CN" altLang="en-US">
                <a:latin typeface="汉仪大黑简" pitchFamily="49" charset="-122"/>
              </a:rPr>
              <a:t>  如何打折</a:t>
            </a:r>
          </a:p>
          <a:p>
            <a:pPr>
              <a:lnSpc>
                <a:spcPct val="95000"/>
              </a:lnSpc>
              <a:tabLst>
                <a:tab pos="228600" algn="l"/>
              </a:tabLst>
            </a:pPr>
            <a:endParaRPr lang="zh-CN" altLang="en-US">
              <a:latin typeface="汉仪大黑简" pitchFamily="49" charset="-122"/>
            </a:endParaRPr>
          </a:p>
        </p:txBody>
      </p:sp>
      <p:sp>
        <p:nvSpPr>
          <p:cNvPr id="150544" name="Rectangle 19"/>
          <p:cNvSpPr>
            <a:spLocks noChangeArrowheads="1"/>
          </p:cNvSpPr>
          <p:nvPr/>
        </p:nvSpPr>
        <p:spPr bwMode="auto">
          <a:xfrm>
            <a:off x="4291013" y="3709988"/>
            <a:ext cx="1555750" cy="612775"/>
          </a:xfrm>
          <a:prstGeom prst="rect">
            <a:avLst/>
          </a:prstGeom>
          <a:noFill/>
          <a:ln w="38100" algn="ctr">
            <a:noFill/>
            <a:miter lim="800000"/>
            <a:headEnd/>
            <a:tailEnd/>
          </a:ln>
        </p:spPr>
        <p:txBody>
          <a:bodyPr wrap="none" anchor="ctr">
            <a:spAutoFit/>
          </a:bodyPr>
          <a:lstStyle/>
          <a:p>
            <a:pPr>
              <a:lnSpc>
                <a:spcPct val="95000"/>
              </a:lnSpc>
              <a:buFontTx/>
              <a:buChar char="-"/>
              <a:tabLst>
                <a:tab pos="228600" algn="l"/>
              </a:tabLst>
            </a:pPr>
            <a:r>
              <a:rPr lang="zh-CN" altLang="en-US">
                <a:latin typeface="汉仪大黑简" pitchFamily="49" charset="-122"/>
              </a:rPr>
              <a:t>  可修改的</a:t>
            </a:r>
          </a:p>
          <a:p>
            <a:pPr>
              <a:lnSpc>
                <a:spcPct val="95000"/>
              </a:lnSpc>
              <a:tabLst>
                <a:tab pos="228600" algn="l"/>
              </a:tabLst>
            </a:pPr>
            <a:r>
              <a:rPr lang="zh-CN" altLang="en-US">
                <a:latin typeface="汉仪大黑简" pitchFamily="49" charset="-122"/>
              </a:rPr>
              <a:t>    客户信息</a:t>
            </a:r>
          </a:p>
        </p:txBody>
      </p:sp>
      <p:sp>
        <p:nvSpPr>
          <p:cNvPr id="150545" name="Rectangle 20"/>
          <p:cNvSpPr>
            <a:spLocks noChangeArrowheads="1"/>
          </p:cNvSpPr>
          <p:nvPr/>
        </p:nvSpPr>
        <p:spPr bwMode="auto">
          <a:xfrm>
            <a:off x="5815013" y="3713163"/>
            <a:ext cx="1598612" cy="1393825"/>
          </a:xfrm>
          <a:prstGeom prst="rect">
            <a:avLst/>
          </a:prstGeom>
          <a:noFill/>
          <a:ln w="38100" algn="ctr">
            <a:noFill/>
            <a:miter lim="800000"/>
            <a:headEnd/>
            <a:tailEnd/>
          </a:ln>
        </p:spPr>
        <p:txBody>
          <a:bodyPr wrap="none" anchor="ctr">
            <a:spAutoFit/>
          </a:bodyPr>
          <a:lstStyle/>
          <a:p>
            <a:pPr>
              <a:lnSpc>
                <a:spcPct val="95000"/>
              </a:lnSpc>
              <a:buFontTx/>
              <a:buChar char="-"/>
              <a:tabLst>
                <a:tab pos="228600" algn="l"/>
              </a:tabLst>
            </a:pPr>
            <a:r>
              <a:rPr lang="zh-CN" altLang="en-US">
                <a:latin typeface="汉仪大黑简" pitchFamily="49" charset="-122"/>
              </a:rPr>
              <a:t>  个人购买</a:t>
            </a:r>
          </a:p>
          <a:p>
            <a:pPr>
              <a:lnSpc>
                <a:spcPct val="95000"/>
              </a:lnSpc>
              <a:tabLst>
                <a:tab pos="228600" algn="l"/>
              </a:tabLst>
            </a:pPr>
            <a:r>
              <a:rPr lang="zh-CN" altLang="en-US">
                <a:latin typeface="汉仪大黑简" pitchFamily="49" charset="-122"/>
              </a:rPr>
              <a:t>    还是</a:t>
            </a:r>
          </a:p>
          <a:p>
            <a:pPr>
              <a:lnSpc>
                <a:spcPct val="95000"/>
              </a:lnSpc>
              <a:tabLst>
                <a:tab pos="228600" algn="l"/>
              </a:tabLst>
            </a:pPr>
            <a:r>
              <a:rPr lang="zh-CN" altLang="en-US">
                <a:latin typeface="汉仪大黑简" pitchFamily="49" charset="-122"/>
              </a:rPr>
              <a:t>    公司购买</a:t>
            </a:r>
          </a:p>
          <a:p>
            <a:pPr>
              <a:lnSpc>
                <a:spcPct val="95000"/>
              </a:lnSpc>
              <a:buFontTx/>
              <a:buChar char="-"/>
              <a:tabLst>
                <a:tab pos="228600" algn="l"/>
              </a:tabLst>
            </a:pPr>
            <a:r>
              <a:rPr lang="zh-CN" altLang="en-US">
                <a:latin typeface="汉仪大黑简" pitchFamily="49" charset="-122"/>
              </a:rPr>
              <a:t>   选择帐户</a:t>
            </a:r>
          </a:p>
          <a:p>
            <a:pPr>
              <a:lnSpc>
                <a:spcPct val="95000"/>
              </a:lnSpc>
              <a:buFontTx/>
              <a:buChar char="-"/>
              <a:tabLst>
                <a:tab pos="228600" algn="l"/>
              </a:tabLst>
            </a:pPr>
            <a:r>
              <a:rPr lang="zh-CN" altLang="en-US">
                <a:latin typeface="汉仪大黑简" pitchFamily="49" charset="-122"/>
              </a:rPr>
              <a:t>   送货信息</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10 &lt;</a:t>
            </a:r>
            <a:r>
              <a:rPr lang="zh-CN" altLang="de-DE" smtClean="0">
                <a:solidFill>
                  <a:schemeClr val="bg2"/>
                </a:solidFill>
                <a:latin typeface="汉仪大黑简" pitchFamily="49" charset="-122"/>
                <a:ea typeface="汉仪大黑简" pitchFamily="49" charset="-122"/>
              </a:rPr>
              <a:t>签订合同</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de-DE" smtClean="0">
                <a:solidFill>
                  <a:schemeClr val="bg2"/>
                </a:solidFill>
                <a:latin typeface="汉仪大黑简" pitchFamily="49" charset="-122"/>
                <a:ea typeface="汉仪大黑简" pitchFamily="49" charset="-122"/>
              </a:rPr>
              <a:t>搜索库存车</a:t>
            </a:r>
            <a:r>
              <a:rPr lang="de-DE" altLang="zh-CN" smtClean="0">
                <a:solidFill>
                  <a:schemeClr val="bg2"/>
                </a:solidFill>
                <a:latin typeface="汉仪大黑简" pitchFamily="49" charset="-122"/>
                <a:ea typeface="汉仪大黑简" pitchFamily="49" charset="-122"/>
              </a:rPr>
              <a:t>&gt;.</a:t>
            </a:r>
          </a:p>
        </p:txBody>
      </p:sp>
      <p:sp>
        <p:nvSpPr>
          <p:cNvPr id="15155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3.7.1</a:t>
            </a:r>
            <a:r>
              <a:rPr lang="zh-CN" altLang="en-US" sz="1200">
                <a:latin typeface="汉仪大黑简" pitchFamily="49" charset="-122"/>
              </a:rPr>
              <a:t>章节</a:t>
            </a:r>
          </a:p>
        </p:txBody>
      </p:sp>
      <p:sp>
        <p:nvSpPr>
          <p:cNvPr id="151555"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进入车辆搜索界面</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输入必要查询条件，找到符合条件的库存车</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10 &lt;</a:t>
            </a:r>
            <a:r>
              <a:rPr lang="zh-CN" altLang="de-DE" smtClean="0">
                <a:solidFill>
                  <a:schemeClr val="bg2"/>
                </a:solidFill>
                <a:latin typeface="汉仪大黑简" pitchFamily="49" charset="-122"/>
                <a:ea typeface="汉仪大黑简" pitchFamily="49" charset="-122"/>
              </a:rPr>
              <a:t>签订合同</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de-DE" smtClean="0">
                <a:solidFill>
                  <a:schemeClr val="bg2"/>
                </a:solidFill>
                <a:latin typeface="汉仪大黑简" pitchFamily="49" charset="-122"/>
                <a:ea typeface="汉仪大黑简" pitchFamily="49" charset="-122"/>
              </a:rPr>
              <a:t>搜索库存车</a:t>
            </a:r>
            <a:r>
              <a:rPr lang="de-DE" altLang="zh-CN" smtClean="0">
                <a:solidFill>
                  <a:schemeClr val="bg2"/>
                </a:solidFill>
                <a:latin typeface="汉仪大黑简" pitchFamily="49" charset="-122"/>
                <a:ea typeface="汉仪大黑简" pitchFamily="49" charset="-122"/>
              </a:rPr>
              <a:t>&gt;.</a:t>
            </a:r>
          </a:p>
        </p:txBody>
      </p:sp>
      <p:sp>
        <p:nvSpPr>
          <p:cNvPr id="152578"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3.7.1</a:t>
            </a:r>
            <a:r>
              <a:rPr lang="zh-CN" altLang="en-US" sz="1200">
                <a:latin typeface="汉仪大黑简" pitchFamily="49" charset="-122"/>
              </a:rPr>
              <a:t>章节</a:t>
            </a:r>
          </a:p>
        </p:txBody>
      </p:sp>
      <p:pic>
        <p:nvPicPr>
          <p:cNvPr id="152579" name="Picture 6"/>
          <p:cNvPicPr>
            <a:picLocks noChangeAspect="1" noChangeArrowheads="1"/>
          </p:cNvPicPr>
          <p:nvPr/>
        </p:nvPicPr>
        <p:blipFill>
          <a:blip r:embed="rId2"/>
          <a:srcRect/>
          <a:stretch>
            <a:fillRect/>
          </a:stretch>
        </p:blipFill>
        <p:spPr bwMode="auto">
          <a:xfrm>
            <a:off x="1506538" y="1738313"/>
            <a:ext cx="5876925" cy="4357687"/>
          </a:xfrm>
          <a:prstGeom prst="rect">
            <a:avLst/>
          </a:prstGeom>
          <a:noFill/>
          <a:ln w="9525" algn="ctr">
            <a:noFill/>
            <a:miter lim="800000"/>
            <a:headEnd/>
            <a:tailEnd/>
          </a:ln>
        </p:spPr>
      </p:pic>
      <p:sp>
        <p:nvSpPr>
          <p:cNvPr id="152580" name="Rounded Rectangular Callout 7"/>
          <p:cNvSpPr>
            <a:spLocks noChangeArrowheads="1"/>
          </p:cNvSpPr>
          <p:nvPr/>
        </p:nvSpPr>
        <p:spPr bwMode="auto">
          <a:xfrm>
            <a:off x="3906838" y="3484563"/>
            <a:ext cx="1104900" cy="388937"/>
          </a:xfrm>
          <a:prstGeom prst="wedgeRoundRectCallout">
            <a:avLst>
              <a:gd name="adj1" fmla="val -38347"/>
              <a:gd name="adj2" fmla="val -101236"/>
              <a:gd name="adj3" fmla="val 16667"/>
            </a:avLst>
          </a:prstGeom>
          <a:solidFill>
            <a:schemeClr val="bg1"/>
          </a:solidFill>
          <a:ln w="28575" algn="ctr">
            <a:solidFill>
              <a:srgbClr val="C00000"/>
            </a:solidFill>
            <a:round/>
            <a:headEnd/>
            <a:tailEnd/>
          </a:ln>
        </p:spPr>
        <p:txBody>
          <a:bodyPr lIns="0" tIns="0" rIns="0" bIns="0">
            <a:spAutoFit/>
          </a:bodyPr>
          <a:lstStyle/>
          <a:p>
            <a:pPr>
              <a:lnSpc>
                <a:spcPct val="95000"/>
              </a:lnSpc>
            </a:pPr>
            <a:r>
              <a:rPr lang="zh-CN" altLang="en-US" sz="1200">
                <a:solidFill>
                  <a:schemeClr val="tx2"/>
                </a:solidFill>
                <a:latin typeface="汉仪大黑简" pitchFamily="49" charset="-122"/>
                <a:ea typeface="BMW Type Global Light" pitchFamily="2" charset="-122"/>
                <a:cs typeface="BMW Type Global Light" pitchFamily="2" charset="-122"/>
              </a:rPr>
              <a:t>可以同时查询多个车款</a:t>
            </a:r>
            <a:endParaRPr lang="en-US" sz="1200">
              <a:solidFill>
                <a:schemeClr val="tx2"/>
              </a:solidFill>
              <a:latin typeface="汉仪大黑简" pitchFamily="49" charset="-122"/>
              <a:ea typeface="BMW Type Global Light" pitchFamily="2" charset="-122"/>
              <a:cs typeface="BMW Type Global Light" pitchFamily="2" charset="-122"/>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10 &lt;</a:t>
            </a:r>
            <a:r>
              <a:rPr lang="zh-CN" altLang="de-DE" smtClean="0">
                <a:solidFill>
                  <a:schemeClr val="bg2"/>
                </a:solidFill>
                <a:latin typeface="汉仪大黑简" pitchFamily="49" charset="-122"/>
                <a:ea typeface="汉仪大黑简" pitchFamily="49" charset="-122"/>
              </a:rPr>
              <a:t>签订合同</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de-DE" smtClean="0">
                <a:solidFill>
                  <a:schemeClr val="bg2"/>
                </a:solidFill>
                <a:latin typeface="汉仪大黑简" pitchFamily="49" charset="-122"/>
                <a:ea typeface="汉仪大黑简" pitchFamily="49" charset="-122"/>
              </a:rPr>
              <a:t>搜索库存车</a:t>
            </a:r>
            <a:r>
              <a:rPr lang="de-DE" altLang="zh-CN" smtClean="0">
                <a:solidFill>
                  <a:schemeClr val="bg2"/>
                </a:solidFill>
                <a:latin typeface="汉仪大黑简" pitchFamily="49" charset="-122"/>
                <a:ea typeface="汉仪大黑简" pitchFamily="49" charset="-122"/>
              </a:rPr>
              <a:t>&gt;.</a:t>
            </a:r>
          </a:p>
        </p:txBody>
      </p:sp>
      <p:sp>
        <p:nvSpPr>
          <p:cNvPr id="153602"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3.7.1</a:t>
            </a:r>
            <a:r>
              <a:rPr lang="zh-CN" altLang="en-US" sz="1200">
                <a:latin typeface="汉仪大黑简" pitchFamily="49" charset="-122"/>
              </a:rPr>
              <a:t>章节</a:t>
            </a:r>
          </a:p>
        </p:txBody>
      </p:sp>
      <p:pic>
        <p:nvPicPr>
          <p:cNvPr id="153603" name="Picture 13"/>
          <p:cNvPicPr>
            <a:picLocks noChangeAspect="1" noChangeArrowheads="1"/>
          </p:cNvPicPr>
          <p:nvPr/>
        </p:nvPicPr>
        <p:blipFill>
          <a:blip r:embed="rId2"/>
          <a:srcRect/>
          <a:stretch>
            <a:fillRect/>
          </a:stretch>
        </p:blipFill>
        <p:spPr bwMode="auto">
          <a:xfrm>
            <a:off x="1416050" y="1751013"/>
            <a:ext cx="5553075" cy="4216400"/>
          </a:xfrm>
          <a:prstGeom prst="rect">
            <a:avLst/>
          </a:prstGeom>
          <a:noFill/>
          <a:ln w="9525">
            <a:noFill/>
            <a:miter lim="800000"/>
            <a:headEnd/>
            <a:tailEnd/>
          </a:ln>
        </p:spPr>
      </p:pic>
      <p:sp>
        <p:nvSpPr>
          <p:cNvPr id="153604" name="Rounded Rectangular Callout 7"/>
          <p:cNvSpPr>
            <a:spLocks noChangeArrowheads="1"/>
          </p:cNvSpPr>
          <p:nvPr/>
        </p:nvSpPr>
        <p:spPr bwMode="auto">
          <a:xfrm>
            <a:off x="3906838" y="3529013"/>
            <a:ext cx="1104900" cy="388937"/>
          </a:xfrm>
          <a:prstGeom prst="wedgeRoundRectCallout">
            <a:avLst>
              <a:gd name="adj1" fmla="val 42329"/>
              <a:gd name="adj2" fmla="val -133222"/>
              <a:gd name="adj3" fmla="val 16667"/>
            </a:avLst>
          </a:prstGeom>
          <a:solidFill>
            <a:schemeClr val="bg1"/>
          </a:solidFill>
          <a:ln w="28575" algn="ctr">
            <a:solidFill>
              <a:srgbClr val="C00000"/>
            </a:solidFill>
            <a:round/>
            <a:headEnd/>
            <a:tailEnd/>
          </a:ln>
        </p:spPr>
        <p:txBody>
          <a:bodyPr lIns="0" tIns="0" rIns="0" bIns="0">
            <a:spAutoFit/>
          </a:bodyPr>
          <a:lstStyle/>
          <a:p>
            <a:pPr>
              <a:lnSpc>
                <a:spcPct val="95000"/>
              </a:lnSpc>
            </a:pPr>
            <a:r>
              <a:rPr lang="zh-CN" altLang="en-US" sz="1200">
                <a:solidFill>
                  <a:schemeClr val="tx2"/>
                </a:solidFill>
                <a:latin typeface="汉仪大黑简" pitchFamily="49" charset="-122"/>
                <a:ea typeface="BMW Type Global Light" pitchFamily="2" charset="-122"/>
                <a:cs typeface="BMW Type Global Light" pitchFamily="2" charset="-122"/>
              </a:rPr>
              <a:t>也可以同时查询宝马和</a:t>
            </a:r>
            <a:r>
              <a:rPr lang="en-US" altLang="zh-CN" sz="1200">
                <a:solidFill>
                  <a:schemeClr val="tx2"/>
                </a:solidFill>
                <a:latin typeface="汉仪大黑简" pitchFamily="49" charset="-122"/>
                <a:ea typeface="BMW Type Global Light" pitchFamily="2" charset="-122"/>
                <a:cs typeface="BMW Type Global Light" pitchFamily="2" charset="-122"/>
              </a:rPr>
              <a:t>MINI</a:t>
            </a:r>
            <a:endParaRPr lang="en-US" sz="1200">
              <a:solidFill>
                <a:schemeClr val="tx2"/>
              </a:solidFill>
              <a:latin typeface="汉仪大黑简" pitchFamily="49" charset="-122"/>
              <a:ea typeface="BMW Type Global Light" pitchFamily="2" charset="-122"/>
              <a:cs typeface="BMW Type Global Light" pitchFamily="2" charset="-122"/>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10 &lt;</a:t>
            </a:r>
            <a:r>
              <a:rPr lang="zh-CN" altLang="de-DE" smtClean="0">
                <a:solidFill>
                  <a:schemeClr val="bg2"/>
                </a:solidFill>
                <a:latin typeface="汉仪大黑简" pitchFamily="49" charset="-122"/>
                <a:ea typeface="汉仪大黑简" pitchFamily="49" charset="-122"/>
              </a:rPr>
              <a:t>签订合同</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de-DE" smtClean="0">
                <a:solidFill>
                  <a:schemeClr val="bg2"/>
                </a:solidFill>
                <a:latin typeface="汉仪大黑简" pitchFamily="49" charset="-122"/>
                <a:ea typeface="汉仪大黑简" pitchFamily="49" charset="-122"/>
              </a:rPr>
              <a:t>搜索库存车</a:t>
            </a:r>
            <a:r>
              <a:rPr lang="de-DE" altLang="zh-CN" smtClean="0">
                <a:solidFill>
                  <a:schemeClr val="bg2"/>
                </a:solidFill>
                <a:latin typeface="汉仪大黑简" pitchFamily="49" charset="-122"/>
                <a:ea typeface="汉仪大黑简" pitchFamily="49" charset="-122"/>
              </a:rPr>
              <a:t>&gt;.</a:t>
            </a:r>
          </a:p>
        </p:txBody>
      </p:sp>
      <p:sp>
        <p:nvSpPr>
          <p:cNvPr id="154626"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3.7.1</a:t>
            </a:r>
            <a:r>
              <a:rPr lang="zh-CN" altLang="en-US" sz="1200">
                <a:latin typeface="汉仪大黑简" pitchFamily="49" charset="-122"/>
              </a:rPr>
              <a:t>章节</a:t>
            </a:r>
          </a:p>
        </p:txBody>
      </p:sp>
      <p:grpSp>
        <p:nvGrpSpPr>
          <p:cNvPr id="154627" name="Group 7"/>
          <p:cNvGrpSpPr>
            <a:grpSpLocks/>
          </p:cNvGrpSpPr>
          <p:nvPr/>
        </p:nvGrpSpPr>
        <p:grpSpPr bwMode="auto">
          <a:xfrm>
            <a:off x="1416050" y="1749425"/>
            <a:ext cx="5594350" cy="4324350"/>
            <a:chOff x="1422400" y="2254250"/>
            <a:chExt cx="5476875" cy="3968750"/>
          </a:xfrm>
        </p:grpSpPr>
        <p:pic>
          <p:nvPicPr>
            <p:cNvPr id="154628" name="Picture 7"/>
            <p:cNvPicPr>
              <a:picLocks noChangeAspect="1" noChangeArrowheads="1"/>
            </p:cNvPicPr>
            <p:nvPr/>
          </p:nvPicPr>
          <p:blipFill>
            <a:blip r:embed="rId2"/>
            <a:srcRect/>
            <a:stretch>
              <a:fillRect/>
            </a:stretch>
          </p:blipFill>
          <p:spPr bwMode="auto">
            <a:xfrm>
              <a:off x="1422400" y="2254250"/>
              <a:ext cx="5476875" cy="3968750"/>
            </a:xfrm>
            <a:prstGeom prst="rect">
              <a:avLst/>
            </a:prstGeom>
            <a:noFill/>
            <a:ln w="1">
              <a:noFill/>
              <a:miter lim="800000"/>
              <a:headEnd/>
              <a:tailEnd/>
            </a:ln>
          </p:spPr>
        </p:pic>
        <p:sp>
          <p:nvSpPr>
            <p:cNvPr id="154629" name="Oval 7"/>
            <p:cNvSpPr>
              <a:spLocks noChangeArrowheads="1"/>
            </p:cNvSpPr>
            <p:nvPr/>
          </p:nvSpPr>
          <p:spPr bwMode="auto">
            <a:xfrm>
              <a:off x="2536825" y="3486150"/>
              <a:ext cx="2878138" cy="180975"/>
            </a:xfrm>
            <a:prstGeom prst="ellipse">
              <a:avLst/>
            </a:prstGeom>
            <a:noFill/>
            <a:ln w="28575">
              <a:solidFill>
                <a:srgbClr val="C00000"/>
              </a:solidFill>
              <a:round/>
              <a:headEnd/>
              <a:tailEnd/>
            </a:ln>
          </p:spPr>
          <p:txBody>
            <a:bodyPr/>
            <a:lstStyle/>
            <a:p>
              <a:pPr>
                <a:lnSpc>
                  <a:spcPct val="95000"/>
                </a:lnSpc>
              </a:pPr>
              <a:endParaRPr lang="en-US">
                <a:solidFill>
                  <a:schemeClr val="tx2"/>
                </a:solidFill>
              </a:endParaRPr>
            </a:p>
          </p:txBody>
        </p:sp>
        <p:sp>
          <p:nvSpPr>
            <p:cNvPr id="154630" name="Oval 7"/>
            <p:cNvSpPr>
              <a:spLocks noChangeArrowheads="1"/>
            </p:cNvSpPr>
            <p:nvPr/>
          </p:nvSpPr>
          <p:spPr bwMode="auto">
            <a:xfrm>
              <a:off x="2546350" y="5127625"/>
              <a:ext cx="2878138" cy="180975"/>
            </a:xfrm>
            <a:prstGeom prst="ellipse">
              <a:avLst/>
            </a:prstGeom>
            <a:noFill/>
            <a:ln w="28575">
              <a:solidFill>
                <a:srgbClr val="C00000"/>
              </a:solidFill>
              <a:round/>
              <a:headEnd/>
              <a:tailEnd/>
            </a:ln>
          </p:spPr>
          <p:txBody>
            <a:bodyPr/>
            <a:lstStyle/>
            <a:p>
              <a:pPr>
                <a:lnSpc>
                  <a:spcPct val="95000"/>
                </a:lnSpc>
              </a:pPr>
              <a:endParaRPr lang="en-US">
                <a:solidFill>
                  <a:schemeClr val="tx2"/>
                </a:solidFill>
              </a:endParaRPr>
            </a:p>
          </p:txBody>
        </p:sp>
      </p:gr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10 &lt;</a:t>
            </a:r>
            <a:r>
              <a:rPr lang="zh-CN" altLang="de-DE" smtClean="0">
                <a:solidFill>
                  <a:schemeClr val="bg2"/>
                </a:solidFill>
                <a:latin typeface="汉仪大黑简" pitchFamily="49" charset="-122"/>
                <a:ea typeface="汉仪大黑简" pitchFamily="49" charset="-122"/>
              </a:rPr>
              <a:t>签订合同</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&lt;</a:t>
            </a:r>
            <a:r>
              <a:rPr lang="zh-CN" altLang="de-DE" smtClean="0">
                <a:solidFill>
                  <a:schemeClr val="bg2"/>
                </a:solidFill>
                <a:latin typeface="汉仪大黑简" pitchFamily="49" charset="-122"/>
                <a:ea typeface="汉仪大黑简" pitchFamily="49" charset="-122"/>
              </a:rPr>
              <a:t>创建</a:t>
            </a:r>
            <a:r>
              <a:rPr lang="de-DE" altLang="zh-CN" smtClean="0">
                <a:solidFill>
                  <a:schemeClr val="bg2"/>
                </a:solidFill>
                <a:latin typeface="汉仪大黑简" pitchFamily="49" charset="-122"/>
                <a:ea typeface="汉仪大黑简" pitchFamily="49" charset="-122"/>
              </a:rPr>
              <a:t>DMS</a:t>
            </a:r>
            <a:r>
              <a:rPr lang="zh-CN" altLang="de-DE" smtClean="0">
                <a:solidFill>
                  <a:schemeClr val="bg2"/>
                </a:solidFill>
                <a:latin typeface="汉仪大黑简" pitchFamily="49" charset="-122"/>
                <a:ea typeface="汉仪大黑简" pitchFamily="49" charset="-122"/>
              </a:rPr>
              <a:t>合同</a:t>
            </a:r>
            <a:r>
              <a:rPr lang="de-DE" altLang="zh-CN" smtClean="0">
                <a:solidFill>
                  <a:schemeClr val="bg2"/>
                </a:solidFill>
                <a:latin typeface="汉仪大黑简" pitchFamily="49" charset="-122"/>
                <a:ea typeface="汉仪大黑简" pitchFamily="49" charset="-122"/>
              </a:rPr>
              <a:t>&gt;.</a:t>
            </a:r>
          </a:p>
        </p:txBody>
      </p:sp>
      <p:sp>
        <p:nvSpPr>
          <p:cNvPr id="15565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3.7.2</a:t>
            </a:r>
            <a:r>
              <a:rPr lang="zh-CN" altLang="en-US" sz="1200">
                <a:latin typeface="汉仪大黑简" pitchFamily="49" charset="-122"/>
              </a:rPr>
              <a:t>章节</a:t>
            </a:r>
          </a:p>
        </p:txBody>
      </p:sp>
      <p:sp>
        <p:nvSpPr>
          <p:cNvPr id="155651"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确认车辆信息</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确定报价价格</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加载客户信息</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确认发货信息</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打印报价单</a:t>
            </a:r>
            <a:r>
              <a:rPr lang="de-DE" altLang="zh-CN" sz="2200">
                <a:latin typeface="汉仪大黑简" pitchFamily="49" charset="-122"/>
              </a:rPr>
              <a:t>/</a:t>
            </a:r>
            <a:r>
              <a:rPr lang="zh-CN" altLang="de-DE" sz="2200">
                <a:latin typeface="汉仪大黑简" pitchFamily="49" charset="-122"/>
              </a:rPr>
              <a:t>打印合同</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销售和市场营销模块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系统模块介绍</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CRM</a:t>
            </a:r>
            <a:r>
              <a:rPr lang="zh-CN" altLang="de-DE" smtClean="0">
                <a:solidFill>
                  <a:schemeClr val="bg2"/>
                </a:solidFill>
                <a:latin typeface="汉仪大黑简" pitchFamily="49" charset="-122"/>
                <a:ea typeface="汉仪大黑简" pitchFamily="49" charset="-122"/>
              </a:rPr>
              <a:t>模块与其他模块的关系</a:t>
            </a:r>
            <a:r>
              <a:rPr lang="de-DE" altLang="zh-CN" smtClean="0">
                <a:solidFill>
                  <a:schemeClr val="bg2"/>
                </a:solidFill>
                <a:latin typeface="汉仪大黑简" pitchFamily="49" charset="-122"/>
                <a:ea typeface="汉仪大黑简" pitchFamily="49" charset="-122"/>
              </a:rPr>
              <a:t>.</a:t>
            </a:r>
          </a:p>
        </p:txBody>
      </p:sp>
      <p:sp>
        <p:nvSpPr>
          <p:cNvPr id="28674" name="Text Box 3"/>
          <p:cNvSpPr txBox="1">
            <a:spLocks noChangeArrowheads="1"/>
          </p:cNvSpPr>
          <p:nvPr/>
        </p:nvSpPr>
        <p:spPr bwMode="auto">
          <a:xfrm>
            <a:off x="7316788" y="6551613"/>
            <a:ext cx="1527175"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a:t>
            </a:r>
            <a:r>
              <a:rPr lang="en-US" altLang="zh-CN" sz="1200">
                <a:latin typeface="汉仪大黑简" pitchFamily="49" charset="-122"/>
              </a:rPr>
              <a:t>CRM</a:t>
            </a:r>
            <a:r>
              <a:rPr lang="zh-CN" altLang="en-US" sz="1200">
                <a:latin typeface="汉仪大黑简" pitchFamily="49" charset="-122"/>
              </a:rPr>
              <a:t>手册</a:t>
            </a:r>
            <a:r>
              <a:rPr lang="en-US" altLang="zh-CN" sz="1200" b="1">
                <a:latin typeface="汉仪大黑简" pitchFamily="49" charset="-122"/>
              </a:rPr>
              <a:t>2.2</a:t>
            </a:r>
            <a:r>
              <a:rPr lang="zh-CN" altLang="en-US" sz="1200">
                <a:latin typeface="汉仪大黑简" pitchFamily="49" charset="-122"/>
              </a:rPr>
              <a:t>章节</a:t>
            </a:r>
          </a:p>
        </p:txBody>
      </p:sp>
      <p:sp>
        <p:nvSpPr>
          <p:cNvPr id="28675" name="Rectangle 39"/>
          <p:cNvSpPr>
            <a:spLocks noChangeAspect="1" noChangeArrowheads="1"/>
          </p:cNvSpPr>
          <p:nvPr/>
        </p:nvSpPr>
        <p:spPr bwMode="auto">
          <a:xfrm>
            <a:off x="2987675" y="3462338"/>
            <a:ext cx="782638" cy="936625"/>
          </a:xfrm>
          <a:prstGeom prst="rect">
            <a:avLst/>
          </a:prstGeom>
          <a:noFill/>
          <a:ln w="9525">
            <a:noFill/>
            <a:miter lim="800000"/>
            <a:headEnd/>
            <a:tailEnd/>
          </a:ln>
        </p:spPr>
        <p:txBody>
          <a:bodyPr lIns="74066" tIns="37033" rIns="74066" bIns="37033"/>
          <a:lstStyle/>
          <a:p>
            <a:pPr algn="just"/>
            <a:r>
              <a:rPr lang="en-US" altLang="zh-CN" sz="900">
                <a:solidFill>
                  <a:srgbClr val="000000"/>
                </a:solidFill>
                <a:latin typeface="汉仪大黑简" pitchFamily="49" charset="-122"/>
              </a:rPr>
              <a:t>-</a:t>
            </a:r>
            <a:r>
              <a:rPr lang="zh-CN" altLang="en-US" sz="900">
                <a:solidFill>
                  <a:srgbClr val="000000"/>
                </a:solidFill>
                <a:latin typeface="汉仪大黑简" pitchFamily="49" charset="-122"/>
              </a:rPr>
              <a:t>定金</a:t>
            </a:r>
          </a:p>
          <a:p>
            <a:pPr algn="just"/>
            <a:r>
              <a:rPr lang="en-US" altLang="zh-CN" sz="900">
                <a:solidFill>
                  <a:srgbClr val="000000"/>
                </a:solidFill>
                <a:latin typeface="汉仪大黑简" pitchFamily="49" charset="-122"/>
              </a:rPr>
              <a:t>-</a:t>
            </a:r>
            <a:r>
              <a:rPr lang="zh-CN" altLang="en-US" sz="900">
                <a:solidFill>
                  <a:srgbClr val="000000"/>
                </a:solidFill>
                <a:latin typeface="汉仪大黑简" pitchFamily="49" charset="-122"/>
              </a:rPr>
              <a:t>销售账单</a:t>
            </a:r>
          </a:p>
          <a:p>
            <a:pPr algn="just"/>
            <a:r>
              <a:rPr lang="en-US" altLang="zh-CN" sz="900">
                <a:solidFill>
                  <a:srgbClr val="000000"/>
                </a:solidFill>
                <a:latin typeface="汉仪大黑简" pitchFamily="49" charset="-122"/>
              </a:rPr>
              <a:t>-</a:t>
            </a:r>
            <a:r>
              <a:rPr lang="zh-CN" altLang="en-US" sz="900">
                <a:solidFill>
                  <a:srgbClr val="000000"/>
                </a:solidFill>
                <a:latin typeface="汉仪大黑简" pitchFamily="49" charset="-122"/>
              </a:rPr>
              <a:t>退货账单</a:t>
            </a:r>
            <a:endParaRPr lang="zh-CN" altLang="en-US">
              <a:latin typeface="汉仪大黑简" pitchFamily="49" charset="-122"/>
            </a:endParaRPr>
          </a:p>
        </p:txBody>
      </p:sp>
      <p:sp>
        <p:nvSpPr>
          <p:cNvPr id="28676" name="AutoShape 40"/>
          <p:cNvSpPr>
            <a:spLocks noChangeAspect="1" noChangeArrowheads="1"/>
          </p:cNvSpPr>
          <p:nvPr/>
        </p:nvSpPr>
        <p:spPr bwMode="auto">
          <a:xfrm>
            <a:off x="1792288" y="3238500"/>
            <a:ext cx="2338387" cy="1741488"/>
          </a:xfrm>
          <a:prstGeom prst="octagon">
            <a:avLst>
              <a:gd name="adj" fmla="val 29287"/>
            </a:avLst>
          </a:prstGeom>
          <a:solidFill>
            <a:srgbClr val="999999"/>
          </a:solidFill>
          <a:ln w="12700">
            <a:solidFill>
              <a:srgbClr val="999999"/>
            </a:solidFill>
            <a:miter lim="800000"/>
            <a:headEnd type="none" w="sm" len="sm"/>
            <a:tailEnd type="none" w="sm" len="sm"/>
          </a:ln>
        </p:spPr>
        <p:txBody>
          <a:bodyPr lIns="74066" tIns="37033" rIns="74066" bIns="37033" anchor="ctr"/>
          <a:lstStyle/>
          <a:p>
            <a:pPr algn="ctr"/>
            <a:endParaRPr lang="en-US" altLang="zh-CN">
              <a:latin typeface="汉仪大黑简" pitchFamily="49" charset="-122"/>
            </a:endParaRPr>
          </a:p>
        </p:txBody>
      </p:sp>
      <p:sp>
        <p:nvSpPr>
          <p:cNvPr id="28677" name="AutoShape 42"/>
          <p:cNvSpPr>
            <a:spLocks noChangeAspect="1" noChangeArrowheads="1"/>
          </p:cNvSpPr>
          <p:nvPr/>
        </p:nvSpPr>
        <p:spPr bwMode="auto">
          <a:xfrm>
            <a:off x="2089150" y="3638550"/>
            <a:ext cx="865188" cy="781050"/>
          </a:xfrm>
          <a:prstGeom prst="octagon">
            <a:avLst>
              <a:gd name="adj" fmla="val 29287"/>
            </a:avLst>
          </a:prstGeom>
          <a:solidFill>
            <a:srgbClr val="A5CFCF"/>
          </a:solidFill>
          <a:ln w="12700">
            <a:solidFill>
              <a:srgbClr val="5067A5"/>
            </a:solidFill>
            <a:miter lim="800000"/>
            <a:headEnd type="none" w="sm" len="sm"/>
            <a:tailEnd type="none" w="sm" len="sm"/>
          </a:ln>
        </p:spPr>
        <p:txBody>
          <a:bodyPr lIns="74066" tIns="37033" rIns="74066" bIns="37033" anchor="ctr"/>
          <a:lstStyle/>
          <a:p>
            <a:pPr algn="ctr"/>
            <a:r>
              <a:rPr lang="zh-CN" altLang="en-US" sz="1100">
                <a:solidFill>
                  <a:srgbClr val="000000"/>
                </a:solidFill>
                <a:latin typeface="汉仪大黑简" pitchFamily="49" charset="-122"/>
              </a:rPr>
              <a:t>报价及签合同</a:t>
            </a:r>
            <a:endParaRPr lang="zh-CN" altLang="en-US" sz="1100">
              <a:latin typeface="汉仪大黑简" pitchFamily="49" charset="-122"/>
            </a:endParaRPr>
          </a:p>
        </p:txBody>
      </p:sp>
      <p:sp>
        <p:nvSpPr>
          <p:cNvPr id="28678" name="AutoShape 43"/>
          <p:cNvSpPr>
            <a:spLocks noChangeAspect="1" noChangeArrowheads="1"/>
          </p:cNvSpPr>
          <p:nvPr/>
        </p:nvSpPr>
        <p:spPr bwMode="auto">
          <a:xfrm>
            <a:off x="4167188" y="3224213"/>
            <a:ext cx="2317750" cy="1727200"/>
          </a:xfrm>
          <a:prstGeom prst="octagon">
            <a:avLst>
              <a:gd name="adj" fmla="val 29287"/>
            </a:avLst>
          </a:prstGeom>
          <a:solidFill>
            <a:srgbClr val="999999"/>
          </a:solidFill>
          <a:ln w="12700">
            <a:solidFill>
              <a:srgbClr val="999999"/>
            </a:solidFill>
            <a:miter lim="800000"/>
            <a:headEnd type="none" w="sm" len="sm"/>
            <a:tailEnd type="none" w="sm" len="sm"/>
          </a:ln>
        </p:spPr>
        <p:txBody>
          <a:bodyPr lIns="74066" tIns="37033" rIns="74066" bIns="37033" anchor="ctr"/>
          <a:lstStyle/>
          <a:p>
            <a:pPr algn="ctr"/>
            <a:endParaRPr lang="en-US" altLang="zh-CN">
              <a:latin typeface="汉仪大黑简" pitchFamily="49" charset="-122"/>
            </a:endParaRPr>
          </a:p>
        </p:txBody>
      </p:sp>
      <p:sp>
        <p:nvSpPr>
          <p:cNvPr id="28679" name="Text Box 44"/>
          <p:cNvSpPr txBox="1">
            <a:spLocks noChangeAspect="1" noChangeArrowheads="1"/>
          </p:cNvSpPr>
          <p:nvPr/>
        </p:nvSpPr>
        <p:spPr bwMode="auto">
          <a:xfrm>
            <a:off x="4462463" y="3201988"/>
            <a:ext cx="1746250" cy="360362"/>
          </a:xfrm>
          <a:prstGeom prst="rect">
            <a:avLst/>
          </a:prstGeom>
          <a:noFill/>
          <a:ln w="12700">
            <a:noFill/>
            <a:miter lim="800000"/>
            <a:headEnd type="none" w="sm" len="sm"/>
            <a:tailEnd type="none" w="sm" len="sm"/>
          </a:ln>
        </p:spPr>
        <p:txBody>
          <a:bodyPr lIns="74066" tIns="37033" rIns="74066" bIns="37033"/>
          <a:lstStyle/>
          <a:p>
            <a:pPr algn="ctr"/>
            <a:r>
              <a:rPr lang="zh-CN" altLang="en-US">
                <a:solidFill>
                  <a:srgbClr val="FFFFFF"/>
                </a:solidFill>
                <a:latin typeface="汉仪大黑简" pitchFamily="49" charset="-122"/>
              </a:rPr>
              <a:t>售后服务模块</a:t>
            </a:r>
            <a:endParaRPr lang="zh-CN" altLang="en-US">
              <a:latin typeface="汉仪大黑简" pitchFamily="49" charset="-122"/>
            </a:endParaRPr>
          </a:p>
        </p:txBody>
      </p:sp>
      <p:sp>
        <p:nvSpPr>
          <p:cNvPr id="28680" name="AutoShape 46"/>
          <p:cNvSpPr>
            <a:spLocks noChangeAspect="1" noChangeArrowheads="1"/>
          </p:cNvSpPr>
          <p:nvPr/>
        </p:nvSpPr>
        <p:spPr bwMode="auto">
          <a:xfrm>
            <a:off x="4489450" y="3492500"/>
            <a:ext cx="862013" cy="779463"/>
          </a:xfrm>
          <a:prstGeom prst="octagon">
            <a:avLst>
              <a:gd name="adj" fmla="val 29287"/>
            </a:avLst>
          </a:prstGeom>
          <a:solidFill>
            <a:srgbClr val="A5CFCF"/>
          </a:solidFill>
          <a:ln w="12700">
            <a:solidFill>
              <a:srgbClr val="5067A5"/>
            </a:solidFill>
            <a:miter lim="800000"/>
            <a:headEnd type="none" w="sm" len="sm"/>
            <a:tailEnd type="none" w="sm" len="sm"/>
          </a:ln>
        </p:spPr>
        <p:txBody>
          <a:bodyPr lIns="74066" tIns="37033" rIns="74066" bIns="37033" anchor="ctr"/>
          <a:lstStyle/>
          <a:p>
            <a:pPr algn="ctr"/>
            <a:r>
              <a:rPr lang="en-US" altLang="zh-CN" sz="1100">
                <a:solidFill>
                  <a:srgbClr val="000000"/>
                </a:solidFill>
                <a:latin typeface="汉仪大黑简" pitchFamily="49" charset="-122"/>
              </a:rPr>
              <a:t>POS </a:t>
            </a:r>
            <a:endParaRPr lang="en-US" altLang="zh-CN" sz="1100">
              <a:latin typeface="汉仪大黑简" pitchFamily="49" charset="-122"/>
            </a:endParaRPr>
          </a:p>
        </p:txBody>
      </p:sp>
      <p:sp>
        <p:nvSpPr>
          <p:cNvPr id="28681" name="AutoShape 48"/>
          <p:cNvSpPr>
            <a:spLocks noChangeArrowheads="1"/>
          </p:cNvSpPr>
          <p:nvPr/>
        </p:nvSpPr>
        <p:spPr bwMode="auto">
          <a:xfrm>
            <a:off x="3224213" y="1527175"/>
            <a:ext cx="4024312" cy="1200150"/>
          </a:xfrm>
          <a:prstGeom prst="octagon">
            <a:avLst>
              <a:gd name="adj" fmla="val 29287"/>
            </a:avLst>
          </a:prstGeom>
          <a:solidFill>
            <a:srgbClr val="999999"/>
          </a:solidFill>
          <a:ln w="12700">
            <a:solidFill>
              <a:srgbClr val="999999"/>
            </a:solidFill>
            <a:miter lim="800000"/>
            <a:headEnd type="none" w="sm" len="sm"/>
            <a:tailEnd type="none" w="sm" len="sm"/>
          </a:ln>
        </p:spPr>
        <p:txBody>
          <a:bodyPr lIns="74066" tIns="37033" rIns="74066" bIns="37033" anchor="ctr"/>
          <a:lstStyle/>
          <a:p>
            <a:pPr algn="ctr"/>
            <a:endParaRPr lang="en-US" altLang="zh-CN">
              <a:latin typeface="汉仪大黑简" pitchFamily="49" charset="-122"/>
            </a:endParaRPr>
          </a:p>
        </p:txBody>
      </p:sp>
      <p:sp>
        <p:nvSpPr>
          <p:cNvPr id="28682" name="Rectangle 51"/>
          <p:cNvSpPr>
            <a:spLocks noChangeAspect="1" noChangeArrowheads="1"/>
          </p:cNvSpPr>
          <p:nvPr/>
        </p:nvSpPr>
        <p:spPr bwMode="auto">
          <a:xfrm>
            <a:off x="4462463" y="1524000"/>
            <a:ext cx="1757362" cy="404813"/>
          </a:xfrm>
          <a:prstGeom prst="rect">
            <a:avLst/>
          </a:prstGeom>
          <a:noFill/>
          <a:ln w="9525">
            <a:noFill/>
            <a:miter lim="800000"/>
            <a:headEnd/>
            <a:tailEnd/>
          </a:ln>
        </p:spPr>
        <p:txBody>
          <a:bodyPr lIns="74066" tIns="37033" rIns="74066" bIns="37033"/>
          <a:lstStyle/>
          <a:p>
            <a:pPr algn="ctr"/>
            <a:r>
              <a:rPr lang="zh-CN" altLang="en-US">
                <a:solidFill>
                  <a:srgbClr val="FFFFFF"/>
                </a:solidFill>
                <a:latin typeface="汉仪大黑简" pitchFamily="49" charset="-122"/>
              </a:rPr>
              <a:t>市场营销模块</a:t>
            </a:r>
            <a:endParaRPr lang="zh-CN" altLang="en-US">
              <a:latin typeface="汉仪大黑简" pitchFamily="49" charset="-122"/>
            </a:endParaRPr>
          </a:p>
        </p:txBody>
      </p:sp>
      <p:sp>
        <p:nvSpPr>
          <p:cNvPr id="28683" name="AutoShape 62"/>
          <p:cNvSpPr>
            <a:spLocks noChangeAspect="1" noChangeArrowheads="1"/>
          </p:cNvSpPr>
          <p:nvPr/>
        </p:nvSpPr>
        <p:spPr bwMode="auto">
          <a:xfrm rot="-2342438">
            <a:off x="7353300" y="2386013"/>
            <a:ext cx="285750" cy="909637"/>
          </a:xfrm>
          <a:prstGeom prst="upDownArrow">
            <a:avLst>
              <a:gd name="adj1" fmla="val 50000"/>
              <a:gd name="adj2" fmla="val 63667"/>
            </a:avLst>
          </a:prstGeom>
          <a:solidFill>
            <a:srgbClr val="D2F5F5">
              <a:alpha val="50195"/>
            </a:srgbClr>
          </a:solidFill>
          <a:ln w="9525">
            <a:solidFill>
              <a:srgbClr val="000000"/>
            </a:solidFill>
            <a:miter lim="800000"/>
            <a:headEnd/>
            <a:tailEnd/>
          </a:ln>
        </p:spPr>
        <p:txBody>
          <a:bodyPr anchor="ctr"/>
          <a:lstStyle/>
          <a:p>
            <a:pPr>
              <a:lnSpc>
                <a:spcPct val="95000"/>
              </a:lnSpc>
              <a:buFontTx/>
              <a:buChar char="•"/>
            </a:pPr>
            <a:endParaRPr lang="zh-CN" altLang="en-US" sz="1700">
              <a:latin typeface="汉仪大黑简" pitchFamily="49" charset="-122"/>
            </a:endParaRPr>
          </a:p>
        </p:txBody>
      </p:sp>
      <p:sp>
        <p:nvSpPr>
          <p:cNvPr id="28684" name="Rectangle 63"/>
          <p:cNvSpPr>
            <a:spLocks noChangeAspect="1" noChangeArrowheads="1"/>
          </p:cNvSpPr>
          <p:nvPr/>
        </p:nvSpPr>
        <p:spPr bwMode="auto">
          <a:xfrm>
            <a:off x="6699250" y="2741613"/>
            <a:ext cx="854075" cy="254000"/>
          </a:xfrm>
          <a:prstGeom prst="rect">
            <a:avLst/>
          </a:prstGeom>
          <a:noFill/>
          <a:ln w="9525">
            <a:noFill/>
            <a:miter lim="800000"/>
            <a:headEnd/>
            <a:tailEnd/>
          </a:ln>
        </p:spPr>
        <p:txBody>
          <a:bodyPr lIns="74066" tIns="37033" rIns="74066" bIns="37033"/>
          <a:lstStyle/>
          <a:p>
            <a:pPr algn="ctr"/>
            <a:r>
              <a:rPr lang="zh-CN" altLang="en-US" sz="900">
                <a:solidFill>
                  <a:srgbClr val="000000"/>
                </a:solidFill>
                <a:latin typeface="汉仪大黑简" pitchFamily="49" charset="-122"/>
              </a:rPr>
              <a:t>客户信息</a:t>
            </a:r>
            <a:endParaRPr lang="zh-CN" altLang="en-US">
              <a:latin typeface="汉仪大黑简" pitchFamily="49" charset="-122"/>
            </a:endParaRPr>
          </a:p>
        </p:txBody>
      </p:sp>
      <p:sp>
        <p:nvSpPr>
          <p:cNvPr id="28685" name="AutoShape 64"/>
          <p:cNvSpPr>
            <a:spLocks noChangeAspect="1" noChangeArrowheads="1"/>
          </p:cNvSpPr>
          <p:nvPr/>
        </p:nvSpPr>
        <p:spPr bwMode="auto">
          <a:xfrm rot="2342438" flipH="1">
            <a:off x="2913063" y="2395538"/>
            <a:ext cx="284162" cy="912812"/>
          </a:xfrm>
          <a:prstGeom prst="upDownArrow">
            <a:avLst>
              <a:gd name="adj1" fmla="val 50000"/>
              <a:gd name="adj2" fmla="val 64246"/>
            </a:avLst>
          </a:prstGeom>
          <a:solidFill>
            <a:srgbClr val="D2F5F5">
              <a:alpha val="50195"/>
            </a:srgbClr>
          </a:solidFill>
          <a:ln w="9525">
            <a:solidFill>
              <a:srgbClr val="000000"/>
            </a:solidFill>
            <a:miter lim="800000"/>
            <a:headEnd/>
            <a:tailEnd/>
          </a:ln>
        </p:spPr>
        <p:txBody>
          <a:bodyPr anchor="ctr"/>
          <a:lstStyle/>
          <a:p>
            <a:pPr>
              <a:lnSpc>
                <a:spcPct val="95000"/>
              </a:lnSpc>
              <a:buFontTx/>
              <a:buChar char="•"/>
            </a:pPr>
            <a:endParaRPr lang="zh-CN" altLang="en-US" sz="1700">
              <a:latin typeface="汉仪大黑简" pitchFamily="49" charset="-122"/>
            </a:endParaRPr>
          </a:p>
        </p:txBody>
      </p:sp>
      <p:sp>
        <p:nvSpPr>
          <p:cNvPr id="28686" name="Rectangle 65"/>
          <p:cNvSpPr>
            <a:spLocks noChangeAspect="1" noChangeArrowheads="1"/>
          </p:cNvSpPr>
          <p:nvPr/>
        </p:nvSpPr>
        <p:spPr bwMode="auto">
          <a:xfrm>
            <a:off x="3121025" y="2741613"/>
            <a:ext cx="1374775" cy="425450"/>
          </a:xfrm>
          <a:prstGeom prst="rect">
            <a:avLst/>
          </a:prstGeom>
          <a:noFill/>
          <a:ln w="9525">
            <a:noFill/>
            <a:miter lim="800000"/>
            <a:headEnd/>
            <a:tailEnd/>
          </a:ln>
        </p:spPr>
        <p:txBody>
          <a:bodyPr lIns="74066" tIns="37033" rIns="74066" bIns="37033"/>
          <a:lstStyle/>
          <a:p>
            <a:pPr algn="just"/>
            <a:r>
              <a:rPr lang="zh-CN" altLang="en-US" sz="900">
                <a:solidFill>
                  <a:srgbClr val="000000"/>
                </a:solidFill>
                <a:latin typeface="汉仪大黑简" pitchFamily="49" charset="-122"/>
              </a:rPr>
              <a:t>客户信息</a:t>
            </a:r>
          </a:p>
          <a:p>
            <a:pPr algn="just"/>
            <a:r>
              <a:rPr lang="zh-CN" altLang="en-US" sz="900">
                <a:solidFill>
                  <a:srgbClr val="000000"/>
                </a:solidFill>
                <a:latin typeface="汉仪大黑简" pitchFamily="49" charset="-122"/>
              </a:rPr>
              <a:t>库存车辆信息</a:t>
            </a:r>
            <a:endParaRPr lang="zh-CN" altLang="en-US">
              <a:latin typeface="汉仪大黑简" pitchFamily="49" charset="-122"/>
            </a:endParaRPr>
          </a:p>
        </p:txBody>
      </p:sp>
      <p:sp>
        <p:nvSpPr>
          <p:cNvPr id="28687" name="AutoShape 66"/>
          <p:cNvSpPr>
            <a:spLocks noChangeAspect="1" noChangeArrowheads="1"/>
          </p:cNvSpPr>
          <p:nvPr/>
        </p:nvSpPr>
        <p:spPr bwMode="auto">
          <a:xfrm>
            <a:off x="5180013" y="2720975"/>
            <a:ext cx="284162" cy="503238"/>
          </a:xfrm>
          <a:prstGeom prst="upDownArrow">
            <a:avLst>
              <a:gd name="adj1" fmla="val 50000"/>
              <a:gd name="adj2" fmla="val 35419"/>
            </a:avLst>
          </a:prstGeom>
          <a:solidFill>
            <a:srgbClr val="D2F5F5">
              <a:alpha val="50195"/>
            </a:srgbClr>
          </a:solidFill>
          <a:ln w="9525">
            <a:solidFill>
              <a:srgbClr val="000000"/>
            </a:solidFill>
            <a:miter lim="800000"/>
            <a:headEnd/>
            <a:tailEnd/>
          </a:ln>
        </p:spPr>
        <p:txBody>
          <a:bodyPr anchor="ctr"/>
          <a:lstStyle/>
          <a:p>
            <a:pPr>
              <a:lnSpc>
                <a:spcPct val="95000"/>
              </a:lnSpc>
              <a:buFontTx/>
              <a:buChar char="•"/>
            </a:pPr>
            <a:endParaRPr lang="zh-CN" altLang="en-US" sz="1700">
              <a:latin typeface="汉仪大黑简" pitchFamily="49" charset="-122"/>
            </a:endParaRPr>
          </a:p>
        </p:txBody>
      </p:sp>
      <p:sp>
        <p:nvSpPr>
          <p:cNvPr id="28688" name="Rectangle 67"/>
          <p:cNvSpPr>
            <a:spLocks noChangeAspect="1" noChangeArrowheads="1"/>
          </p:cNvSpPr>
          <p:nvPr/>
        </p:nvSpPr>
        <p:spPr bwMode="auto">
          <a:xfrm>
            <a:off x="5395913" y="2776538"/>
            <a:ext cx="1192212" cy="425450"/>
          </a:xfrm>
          <a:prstGeom prst="rect">
            <a:avLst/>
          </a:prstGeom>
          <a:noFill/>
          <a:ln w="9525">
            <a:noFill/>
            <a:miter lim="800000"/>
            <a:headEnd/>
            <a:tailEnd/>
          </a:ln>
        </p:spPr>
        <p:txBody>
          <a:bodyPr lIns="74066" tIns="37033" rIns="74066" bIns="37033"/>
          <a:lstStyle/>
          <a:p>
            <a:pPr algn="just"/>
            <a:r>
              <a:rPr lang="zh-CN" altLang="en-US" sz="900">
                <a:solidFill>
                  <a:srgbClr val="000000"/>
                </a:solidFill>
                <a:latin typeface="汉仪大黑简" pitchFamily="49" charset="-122"/>
              </a:rPr>
              <a:t>客户信息</a:t>
            </a:r>
          </a:p>
          <a:p>
            <a:pPr algn="just"/>
            <a:r>
              <a:rPr lang="zh-CN" altLang="en-US" sz="900">
                <a:solidFill>
                  <a:srgbClr val="000000"/>
                </a:solidFill>
                <a:latin typeface="汉仪大黑简" pitchFamily="49" charset="-122"/>
              </a:rPr>
              <a:t>维修车辆信息</a:t>
            </a:r>
          </a:p>
        </p:txBody>
      </p:sp>
      <p:sp>
        <p:nvSpPr>
          <p:cNvPr id="28689" name="AutoShape 68"/>
          <p:cNvSpPr>
            <a:spLocks noChangeAspect="1" noChangeArrowheads="1"/>
          </p:cNvSpPr>
          <p:nvPr/>
        </p:nvSpPr>
        <p:spPr bwMode="auto">
          <a:xfrm>
            <a:off x="6519863" y="3224213"/>
            <a:ext cx="2319337" cy="1727200"/>
          </a:xfrm>
          <a:prstGeom prst="octagon">
            <a:avLst>
              <a:gd name="adj" fmla="val 29287"/>
            </a:avLst>
          </a:prstGeom>
          <a:solidFill>
            <a:srgbClr val="999999"/>
          </a:solidFill>
          <a:ln w="12700">
            <a:solidFill>
              <a:srgbClr val="999999"/>
            </a:solidFill>
            <a:miter lim="800000"/>
            <a:headEnd type="none" w="sm" len="sm"/>
            <a:tailEnd type="none" w="sm" len="sm"/>
          </a:ln>
        </p:spPr>
        <p:txBody>
          <a:bodyPr lIns="74066" tIns="37033" rIns="74066" bIns="37033" anchor="ctr"/>
          <a:lstStyle/>
          <a:p>
            <a:pPr algn="ctr"/>
            <a:endParaRPr lang="en-US" altLang="zh-CN">
              <a:latin typeface="汉仪大黑简" pitchFamily="49" charset="-122"/>
            </a:endParaRPr>
          </a:p>
        </p:txBody>
      </p:sp>
      <p:sp>
        <p:nvSpPr>
          <p:cNvPr id="28690" name="Text Box 69"/>
          <p:cNvSpPr txBox="1">
            <a:spLocks noChangeAspect="1" noChangeArrowheads="1"/>
          </p:cNvSpPr>
          <p:nvPr/>
        </p:nvSpPr>
        <p:spPr bwMode="auto">
          <a:xfrm>
            <a:off x="6902450" y="3201988"/>
            <a:ext cx="1587500" cy="414337"/>
          </a:xfrm>
          <a:prstGeom prst="rect">
            <a:avLst/>
          </a:prstGeom>
          <a:noFill/>
          <a:ln w="12700">
            <a:noFill/>
            <a:miter lim="800000"/>
            <a:headEnd type="none" w="sm" len="sm"/>
            <a:tailEnd type="none" w="sm" len="sm"/>
          </a:ln>
        </p:spPr>
        <p:txBody>
          <a:bodyPr lIns="74066" tIns="37033" rIns="74066" bIns="37033"/>
          <a:lstStyle/>
          <a:p>
            <a:pPr algn="ctr"/>
            <a:r>
              <a:rPr lang="zh-CN" altLang="en-US">
                <a:solidFill>
                  <a:srgbClr val="FFFFFF"/>
                </a:solidFill>
                <a:latin typeface="汉仪大黑简" pitchFamily="49" charset="-122"/>
              </a:rPr>
              <a:t>零件模块</a:t>
            </a:r>
            <a:endParaRPr lang="zh-CN" altLang="en-US">
              <a:latin typeface="汉仪大黑简" pitchFamily="49" charset="-122"/>
            </a:endParaRPr>
          </a:p>
        </p:txBody>
      </p:sp>
      <p:sp>
        <p:nvSpPr>
          <p:cNvPr id="28691" name="AutoShape 71"/>
          <p:cNvSpPr>
            <a:spLocks noChangeAspect="1" noChangeArrowheads="1"/>
          </p:cNvSpPr>
          <p:nvPr/>
        </p:nvSpPr>
        <p:spPr bwMode="auto">
          <a:xfrm>
            <a:off x="6840538" y="3490913"/>
            <a:ext cx="863600" cy="781050"/>
          </a:xfrm>
          <a:prstGeom prst="octagon">
            <a:avLst>
              <a:gd name="adj" fmla="val 29287"/>
            </a:avLst>
          </a:prstGeom>
          <a:solidFill>
            <a:srgbClr val="A5CFCF"/>
          </a:solidFill>
          <a:ln w="12700">
            <a:solidFill>
              <a:srgbClr val="5067A5"/>
            </a:solidFill>
            <a:miter lim="800000"/>
            <a:headEnd type="none" w="sm" len="sm"/>
            <a:tailEnd type="none" w="sm" len="sm"/>
          </a:ln>
        </p:spPr>
        <p:txBody>
          <a:bodyPr lIns="74066" tIns="37033" rIns="74066" bIns="37033" anchor="ctr"/>
          <a:lstStyle/>
          <a:p>
            <a:pPr algn="ctr"/>
            <a:r>
              <a:rPr lang="zh-CN" altLang="en-US" sz="1100">
                <a:solidFill>
                  <a:srgbClr val="000000"/>
                </a:solidFill>
                <a:latin typeface="汉仪大黑简" pitchFamily="49" charset="-122"/>
              </a:rPr>
              <a:t>零件</a:t>
            </a:r>
          </a:p>
          <a:p>
            <a:pPr algn="ctr"/>
            <a:r>
              <a:rPr lang="zh-CN" altLang="en-US" sz="1100">
                <a:solidFill>
                  <a:srgbClr val="000000"/>
                </a:solidFill>
                <a:latin typeface="汉仪大黑简" pitchFamily="49" charset="-122"/>
              </a:rPr>
              <a:t>销售</a:t>
            </a:r>
            <a:endParaRPr lang="zh-CN" altLang="en-US" sz="1100">
              <a:latin typeface="汉仪大黑简" pitchFamily="49" charset="-122"/>
            </a:endParaRPr>
          </a:p>
        </p:txBody>
      </p:sp>
      <p:sp>
        <p:nvSpPr>
          <p:cNvPr id="28692" name="Text Box 73"/>
          <p:cNvSpPr txBox="1">
            <a:spLocks noChangeAspect="1" noChangeArrowheads="1"/>
          </p:cNvSpPr>
          <p:nvPr/>
        </p:nvSpPr>
        <p:spPr bwMode="auto">
          <a:xfrm>
            <a:off x="2081213" y="3201988"/>
            <a:ext cx="1762125" cy="434975"/>
          </a:xfrm>
          <a:prstGeom prst="rect">
            <a:avLst/>
          </a:prstGeom>
          <a:noFill/>
          <a:ln w="12700">
            <a:noFill/>
            <a:miter lim="800000"/>
            <a:headEnd type="none" w="sm" len="sm"/>
            <a:tailEnd type="none" w="sm" len="sm"/>
          </a:ln>
        </p:spPr>
        <p:txBody>
          <a:bodyPr lIns="74066" tIns="37033" rIns="74066" bIns="37033"/>
          <a:lstStyle/>
          <a:p>
            <a:pPr algn="ctr"/>
            <a:r>
              <a:rPr lang="zh-CN" altLang="en-US">
                <a:solidFill>
                  <a:srgbClr val="FFFFFF"/>
                </a:solidFill>
                <a:latin typeface="汉仪大黑简" pitchFamily="49" charset="-122"/>
              </a:rPr>
              <a:t>展厅销售模块</a:t>
            </a:r>
            <a:endParaRPr lang="zh-CN" altLang="en-US">
              <a:latin typeface="汉仪大黑简" pitchFamily="49" charset="-122"/>
            </a:endParaRPr>
          </a:p>
        </p:txBody>
      </p:sp>
      <p:sp>
        <p:nvSpPr>
          <p:cNvPr id="28693" name="AutoShape 48"/>
          <p:cNvSpPr>
            <a:spLocks noChangeArrowheads="1"/>
          </p:cNvSpPr>
          <p:nvPr/>
        </p:nvSpPr>
        <p:spPr bwMode="auto">
          <a:xfrm>
            <a:off x="3300413" y="5429250"/>
            <a:ext cx="4025900" cy="1200150"/>
          </a:xfrm>
          <a:prstGeom prst="octagon">
            <a:avLst>
              <a:gd name="adj" fmla="val 29287"/>
            </a:avLst>
          </a:prstGeom>
          <a:solidFill>
            <a:srgbClr val="999999"/>
          </a:solidFill>
          <a:ln w="12700">
            <a:solidFill>
              <a:srgbClr val="999999"/>
            </a:solidFill>
            <a:miter lim="800000"/>
            <a:headEnd type="none" w="sm" len="sm"/>
            <a:tailEnd type="none" w="sm" len="sm"/>
          </a:ln>
        </p:spPr>
        <p:txBody>
          <a:bodyPr lIns="74066" tIns="37033" rIns="74066" bIns="37033" anchor="ctr"/>
          <a:lstStyle/>
          <a:p>
            <a:pPr algn="ctr"/>
            <a:endParaRPr lang="en-US" altLang="zh-CN">
              <a:latin typeface="汉仪大黑简" pitchFamily="49" charset="-122"/>
            </a:endParaRPr>
          </a:p>
        </p:txBody>
      </p:sp>
      <p:sp>
        <p:nvSpPr>
          <p:cNvPr id="28694" name="Text Box 34"/>
          <p:cNvSpPr txBox="1">
            <a:spLocks noChangeAspect="1" noChangeArrowheads="1"/>
          </p:cNvSpPr>
          <p:nvPr/>
        </p:nvSpPr>
        <p:spPr bwMode="auto">
          <a:xfrm>
            <a:off x="4487863" y="5543550"/>
            <a:ext cx="1935162" cy="292100"/>
          </a:xfrm>
          <a:prstGeom prst="rect">
            <a:avLst/>
          </a:prstGeom>
          <a:noFill/>
          <a:ln w="12700">
            <a:noFill/>
            <a:miter lim="800000"/>
            <a:headEnd type="none" w="sm" len="sm"/>
            <a:tailEnd type="none" w="sm" len="sm"/>
          </a:ln>
        </p:spPr>
        <p:txBody>
          <a:bodyPr lIns="74066" tIns="37033" rIns="74066" bIns="37033"/>
          <a:lstStyle/>
          <a:p>
            <a:pPr algn="ctr"/>
            <a:r>
              <a:rPr lang="zh-CN" altLang="en-US">
                <a:solidFill>
                  <a:srgbClr val="FFFFFF"/>
                </a:solidFill>
                <a:latin typeface="汉仪大黑简" pitchFamily="49" charset="-122"/>
              </a:rPr>
              <a:t>财务模块</a:t>
            </a:r>
            <a:endParaRPr lang="zh-CN" altLang="en-US">
              <a:latin typeface="汉仪大黑简" pitchFamily="49" charset="-122"/>
            </a:endParaRPr>
          </a:p>
        </p:txBody>
      </p:sp>
      <p:sp>
        <p:nvSpPr>
          <p:cNvPr id="28695" name="AutoShape 36"/>
          <p:cNvSpPr>
            <a:spLocks noChangeAspect="1" noChangeArrowheads="1"/>
          </p:cNvSpPr>
          <p:nvPr/>
        </p:nvSpPr>
        <p:spPr bwMode="auto">
          <a:xfrm>
            <a:off x="4476750" y="5865813"/>
            <a:ext cx="847725" cy="763587"/>
          </a:xfrm>
          <a:prstGeom prst="octagon">
            <a:avLst>
              <a:gd name="adj" fmla="val 29287"/>
            </a:avLst>
          </a:prstGeom>
          <a:solidFill>
            <a:srgbClr val="A5CFCF"/>
          </a:solidFill>
          <a:ln w="12700">
            <a:solidFill>
              <a:srgbClr val="5067A5"/>
            </a:solidFill>
            <a:miter lim="800000"/>
            <a:headEnd type="none" w="sm" len="sm"/>
            <a:tailEnd type="none" w="sm" len="sm"/>
          </a:ln>
        </p:spPr>
        <p:txBody>
          <a:bodyPr lIns="74066" tIns="37033" rIns="74066" bIns="37033" anchor="ctr"/>
          <a:lstStyle/>
          <a:p>
            <a:pPr algn="ctr"/>
            <a:r>
              <a:rPr lang="zh-CN" altLang="en-US" sz="1100">
                <a:solidFill>
                  <a:srgbClr val="000000"/>
                </a:solidFill>
                <a:latin typeface="汉仪大黑简" pitchFamily="49" charset="-122"/>
              </a:rPr>
              <a:t>销售分类帐</a:t>
            </a:r>
            <a:endParaRPr lang="zh-CN" altLang="en-US" sz="1100">
              <a:latin typeface="汉仪大黑简" pitchFamily="49" charset="-122"/>
            </a:endParaRPr>
          </a:p>
        </p:txBody>
      </p:sp>
      <p:sp>
        <p:nvSpPr>
          <p:cNvPr id="28696" name="AutoShape 49"/>
          <p:cNvSpPr>
            <a:spLocks noChangeArrowheads="1"/>
          </p:cNvSpPr>
          <p:nvPr/>
        </p:nvSpPr>
        <p:spPr bwMode="auto">
          <a:xfrm>
            <a:off x="4419600" y="1962150"/>
            <a:ext cx="863600" cy="781050"/>
          </a:xfrm>
          <a:prstGeom prst="octagon">
            <a:avLst>
              <a:gd name="adj" fmla="val 29287"/>
            </a:avLst>
          </a:prstGeom>
          <a:solidFill>
            <a:srgbClr val="669999"/>
          </a:solidFill>
          <a:ln w="12700">
            <a:solidFill>
              <a:srgbClr val="5067A5"/>
            </a:solidFill>
            <a:miter lim="800000"/>
            <a:headEnd type="none" w="sm" len="sm"/>
            <a:tailEnd type="none" w="sm" len="sm"/>
          </a:ln>
        </p:spPr>
        <p:txBody>
          <a:bodyPr lIns="74066" tIns="37033" rIns="74066" bIns="37033" anchor="ctr"/>
          <a:lstStyle/>
          <a:p>
            <a:pPr algn="ctr"/>
            <a:r>
              <a:rPr lang="zh-CN" altLang="en-US" sz="1100">
                <a:solidFill>
                  <a:srgbClr val="000000"/>
                </a:solidFill>
                <a:latin typeface="汉仪大黑简" pitchFamily="49" charset="-122"/>
              </a:rPr>
              <a:t>客户</a:t>
            </a:r>
            <a:endParaRPr lang="en-US" altLang="zh-CN" sz="1100">
              <a:latin typeface="汉仪大黑简" pitchFamily="49" charset="-122"/>
            </a:endParaRPr>
          </a:p>
        </p:txBody>
      </p:sp>
      <p:sp>
        <p:nvSpPr>
          <p:cNvPr id="28697" name="AutoShape 50"/>
          <p:cNvSpPr>
            <a:spLocks noChangeArrowheads="1"/>
          </p:cNvSpPr>
          <p:nvPr/>
        </p:nvSpPr>
        <p:spPr bwMode="auto">
          <a:xfrm>
            <a:off x="5486400" y="1930400"/>
            <a:ext cx="863600" cy="781050"/>
          </a:xfrm>
          <a:prstGeom prst="octagon">
            <a:avLst>
              <a:gd name="adj" fmla="val 29287"/>
            </a:avLst>
          </a:prstGeom>
          <a:solidFill>
            <a:srgbClr val="669999"/>
          </a:solidFill>
          <a:ln w="12700">
            <a:solidFill>
              <a:srgbClr val="5067A5"/>
            </a:solidFill>
            <a:miter lim="800000"/>
            <a:headEnd type="none" w="sm" len="sm"/>
            <a:tailEnd type="none" w="sm" len="sm"/>
          </a:ln>
        </p:spPr>
        <p:txBody>
          <a:bodyPr lIns="74066" tIns="37033" rIns="74066" bIns="37033" anchor="ctr"/>
          <a:lstStyle/>
          <a:p>
            <a:pPr algn="ctr"/>
            <a:r>
              <a:rPr lang="zh-CN" altLang="en-US" sz="1100">
                <a:solidFill>
                  <a:srgbClr val="000000"/>
                </a:solidFill>
                <a:latin typeface="汉仪大黑简" pitchFamily="49" charset="-122"/>
              </a:rPr>
              <a:t>车辆</a:t>
            </a:r>
            <a:endParaRPr lang="zh-CN" altLang="en-US" sz="1100">
              <a:latin typeface="汉仪大黑简" pitchFamily="49" charset="-122"/>
            </a:endParaRPr>
          </a:p>
        </p:txBody>
      </p:sp>
      <p:sp>
        <p:nvSpPr>
          <p:cNvPr id="28698" name="AutoShape 49"/>
          <p:cNvSpPr>
            <a:spLocks noChangeArrowheads="1"/>
          </p:cNvSpPr>
          <p:nvPr/>
        </p:nvSpPr>
        <p:spPr bwMode="auto">
          <a:xfrm>
            <a:off x="3937000" y="1504950"/>
            <a:ext cx="711200" cy="704850"/>
          </a:xfrm>
          <a:prstGeom prst="octagon">
            <a:avLst>
              <a:gd name="adj" fmla="val 29287"/>
            </a:avLst>
          </a:prstGeom>
          <a:solidFill>
            <a:srgbClr val="669999"/>
          </a:solidFill>
          <a:ln w="12700">
            <a:solidFill>
              <a:srgbClr val="5067A5"/>
            </a:solidFill>
            <a:miter lim="800000"/>
            <a:headEnd type="none" w="sm" len="sm"/>
            <a:tailEnd type="none" w="sm" len="sm"/>
          </a:ln>
        </p:spPr>
        <p:txBody>
          <a:bodyPr lIns="74066" tIns="37033" rIns="74066" bIns="37033" anchor="ctr"/>
          <a:lstStyle/>
          <a:p>
            <a:pPr algn="ctr"/>
            <a:r>
              <a:rPr lang="zh-CN" altLang="en-US" sz="1100">
                <a:solidFill>
                  <a:srgbClr val="000000"/>
                </a:solidFill>
                <a:latin typeface="汉仪大黑简" pitchFamily="49" charset="-122"/>
              </a:rPr>
              <a:t>公司</a:t>
            </a:r>
            <a:endParaRPr lang="zh-CN" altLang="en-US" sz="1100">
              <a:latin typeface="汉仪大黑简" pitchFamily="49" charset="-122"/>
            </a:endParaRPr>
          </a:p>
        </p:txBody>
      </p:sp>
      <p:sp>
        <p:nvSpPr>
          <p:cNvPr id="28699" name="AutoShape 52"/>
          <p:cNvSpPr>
            <a:spLocks noChangeAspect="1" noChangeArrowheads="1"/>
          </p:cNvSpPr>
          <p:nvPr/>
        </p:nvSpPr>
        <p:spPr bwMode="auto">
          <a:xfrm rot="-2342438">
            <a:off x="2990850" y="4881563"/>
            <a:ext cx="285750" cy="817562"/>
          </a:xfrm>
          <a:prstGeom prst="upDownArrow">
            <a:avLst>
              <a:gd name="adj1" fmla="val 50000"/>
              <a:gd name="adj2" fmla="val 57222"/>
            </a:avLst>
          </a:prstGeom>
          <a:solidFill>
            <a:srgbClr val="D2F5F5">
              <a:alpha val="50195"/>
            </a:srgbClr>
          </a:solidFill>
          <a:ln w="9525">
            <a:solidFill>
              <a:srgbClr val="000000"/>
            </a:solidFill>
            <a:miter lim="800000"/>
            <a:headEnd/>
            <a:tailEnd/>
          </a:ln>
        </p:spPr>
        <p:txBody>
          <a:bodyPr anchor="ctr"/>
          <a:lstStyle/>
          <a:p>
            <a:pPr>
              <a:lnSpc>
                <a:spcPct val="95000"/>
              </a:lnSpc>
              <a:buFontTx/>
              <a:buChar char="•"/>
            </a:pPr>
            <a:endParaRPr lang="zh-CN" altLang="en-US" sz="1700">
              <a:latin typeface="汉仪大黑简" pitchFamily="49" charset="-122"/>
            </a:endParaRPr>
          </a:p>
        </p:txBody>
      </p:sp>
      <p:sp>
        <p:nvSpPr>
          <p:cNvPr id="28700" name="Rectangle 55"/>
          <p:cNvSpPr>
            <a:spLocks noChangeAspect="1" noChangeArrowheads="1"/>
          </p:cNvSpPr>
          <p:nvPr/>
        </p:nvSpPr>
        <p:spPr bwMode="auto">
          <a:xfrm>
            <a:off x="3379788" y="5024438"/>
            <a:ext cx="1066800" cy="425450"/>
          </a:xfrm>
          <a:prstGeom prst="rect">
            <a:avLst/>
          </a:prstGeom>
          <a:noFill/>
          <a:ln w="9525">
            <a:noFill/>
            <a:miter lim="800000"/>
            <a:headEnd/>
            <a:tailEnd/>
          </a:ln>
        </p:spPr>
        <p:txBody>
          <a:bodyPr lIns="74066" tIns="37033" rIns="74066" bIns="37033"/>
          <a:lstStyle/>
          <a:p>
            <a:pPr algn="just"/>
            <a:r>
              <a:rPr lang="zh-CN" altLang="en-US" sz="900">
                <a:solidFill>
                  <a:srgbClr val="000000"/>
                </a:solidFill>
                <a:latin typeface="汉仪大黑简" pitchFamily="49" charset="-122"/>
              </a:rPr>
              <a:t>新车入库，</a:t>
            </a:r>
          </a:p>
          <a:p>
            <a:pPr algn="just"/>
            <a:r>
              <a:rPr lang="zh-CN" altLang="en-US" sz="900">
                <a:solidFill>
                  <a:srgbClr val="000000"/>
                </a:solidFill>
                <a:latin typeface="汉仪大黑简" pitchFamily="49" charset="-122"/>
              </a:rPr>
              <a:t>定金</a:t>
            </a:r>
            <a:endParaRPr lang="zh-CN" altLang="en-US">
              <a:latin typeface="汉仪大黑简" pitchFamily="49" charset="-122"/>
            </a:endParaRPr>
          </a:p>
        </p:txBody>
      </p:sp>
      <p:sp>
        <p:nvSpPr>
          <p:cNvPr id="28701" name="AutoShape 35"/>
          <p:cNvSpPr>
            <a:spLocks noChangeAspect="1" noChangeArrowheads="1"/>
          </p:cNvSpPr>
          <p:nvPr/>
        </p:nvSpPr>
        <p:spPr bwMode="auto">
          <a:xfrm>
            <a:off x="3595688" y="5848350"/>
            <a:ext cx="866775" cy="781050"/>
          </a:xfrm>
          <a:prstGeom prst="octagon">
            <a:avLst>
              <a:gd name="adj" fmla="val 29287"/>
            </a:avLst>
          </a:prstGeom>
          <a:solidFill>
            <a:srgbClr val="A5CFCF"/>
          </a:solidFill>
          <a:ln w="12700">
            <a:solidFill>
              <a:srgbClr val="5067A5"/>
            </a:solidFill>
            <a:miter lim="800000"/>
            <a:headEnd type="none" w="sm" len="sm"/>
            <a:tailEnd type="none" w="sm" len="sm"/>
          </a:ln>
        </p:spPr>
        <p:txBody>
          <a:bodyPr lIns="74066" tIns="37033" rIns="74066" bIns="37033" anchor="ctr"/>
          <a:lstStyle/>
          <a:p>
            <a:pPr algn="ctr"/>
            <a:r>
              <a:rPr lang="zh-CN" altLang="en-US" sz="1100">
                <a:solidFill>
                  <a:srgbClr val="000000"/>
                </a:solidFill>
                <a:latin typeface="汉仪大黑简" pitchFamily="49" charset="-122"/>
              </a:rPr>
              <a:t>采购分类帐</a:t>
            </a:r>
            <a:endParaRPr lang="zh-CN" altLang="en-US" sz="1100">
              <a:latin typeface="汉仪大黑简" pitchFamily="49" charset="-122"/>
            </a:endParaRPr>
          </a:p>
        </p:txBody>
      </p:sp>
      <p:sp>
        <p:nvSpPr>
          <p:cNvPr id="28702" name="AutoShape 49"/>
          <p:cNvSpPr>
            <a:spLocks noChangeArrowheads="1"/>
          </p:cNvSpPr>
          <p:nvPr/>
        </p:nvSpPr>
        <p:spPr bwMode="auto">
          <a:xfrm>
            <a:off x="1765300" y="1524000"/>
            <a:ext cx="863600" cy="781050"/>
          </a:xfrm>
          <a:prstGeom prst="octagon">
            <a:avLst>
              <a:gd name="adj" fmla="val 29287"/>
            </a:avLst>
          </a:prstGeom>
          <a:solidFill>
            <a:srgbClr val="A5CFCF"/>
          </a:solidFill>
          <a:ln w="12700">
            <a:solidFill>
              <a:srgbClr val="7DB3B3"/>
            </a:solidFill>
            <a:miter lim="800000"/>
            <a:headEnd type="none" w="sm" len="sm"/>
            <a:tailEnd type="none" w="sm" len="sm"/>
          </a:ln>
        </p:spPr>
        <p:txBody>
          <a:bodyPr lIns="74066" tIns="37033" rIns="74066" bIns="37033" anchor="ctr"/>
          <a:lstStyle/>
          <a:p>
            <a:pPr algn="ctr"/>
            <a:r>
              <a:rPr lang="zh-CN" altLang="en-US" sz="1100">
                <a:solidFill>
                  <a:srgbClr val="000000"/>
                </a:solidFill>
                <a:latin typeface="汉仪大黑简" pitchFamily="49" charset="-122"/>
              </a:rPr>
              <a:t>客户满意度调查</a:t>
            </a:r>
            <a:endParaRPr lang="en-US" altLang="zh-CN" sz="1100">
              <a:latin typeface="汉仪大黑简" pitchFamily="49" charset="-122"/>
            </a:endParaRPr>
          </a:p>
        </p:txBody>
      </p:sp>
      <p:sp>
        <p:nvSpPr>
          <p:cNvPr id="28703" name="AutoShape 49"/>
          <p:cNvSpPr>
            <a:spLocks noChangeArrowheads="1"/>
          </p:cNvSpPr>
          <p:nvPr/>
        </p:nvSpPr>
        <p:spPr bwMode="auto">
          <a:xfrm>
            <a:off x="1320800" y="2190750"/>
            <a:ext cx="863600" cy="781050"/>
          </a:xfrm>
          <a:prstGeom prst="octagon">
            <a:avLst>
              <a:gd name="adj" fmla="val 29287"/>
            </a:avLst>
          </a:prstGeom>
          <a:solidFill>
            <a:srgbClr val="A5CFCF"/>
          </a:solidFill>
          <a:ln w="12700">
            <a:solidFill>
              <a:srgbClr val="7DB3B3"/>
            </a:solidFill>
            <a:miter lim="800000"/>
            <a:headEnd type="none" w="sm" len="sm"/>
            <a:tailEnd type="none" w="sm" len="sm"/>
          </a:ln>
        </p:spPr>
        <p:txBody>
          <a:bodyPr lIns="74066" tIns="37033" rIns="74066" bIns="37033" anchor="ctr"/>
          <a:lstStyle/>
          <a:p>
            <a:pPr algn="ctr"/>
            <a:r>
              <a:rPr lang="zh-CN" altLang="en-US" sz="1100">
                <a:solidFill>
                  <a:srgbClr val="000000"/>
                </a:solidFill>
                <a:latin typeface="汉仪大黑简" pitchFamily="49" charset="-122"/>
              </a:rPr>
              <a:t>市场活动</a:t>
            </a:r>
            <a:endParaRPr lang="en-US" altLang="zh-CN" sz="1100">
              <a:latin typeface="汉仪大黑简" pitchFamily="49" charset="-122"/>
            </a:endParaRPr>
          </a:p>
        </p:txBody>
      </p:sp>
      <p:sp>
        <p:nvSpPr>
          <p:cNvPr id="28704" name="AutoShape 49"/>
          <p:cNvSpPr>
            <a:spLocks noChangeArrowheads="1"/>
          </p:cNvSpPr>
          <p:nvPr/>
        </p:nvSpPr>
        <p:spPr bwMode="auto">
          <a:xfrm>
            <a:off x="2641600" y="1536700"/>
            <a:ext cx="863600" cy="781050"/>
          </a:xfrm>
          <a:prstGeom prst="octagon">
            <a:avLst>
              <a:gd name="adj" fmla="val 29287"/>
            </a:avLst>
          </a:prstGeom>
          <a:solidFill>
            <a:srgbClr val="A5CFCF"/>
          </a:solidFill>
          <a:ln w="12700">
            <a:solidFill>
              <a:srgbClr val="7DB3B3"/>
            </a:solidFill>
            <a:miter lim="800000"/>
            <a:headEnd type="none" w="sm" len="sm"/>
            <a:tailEnd type="none" w="sm" len="sm"/>
          </a:ln>
        </p:spPr>
        <p:txBody>
          <a:bodyPr lIns="74066" tIns="37033" rIns="74066" bIns="37033" anchor="ctr"/>
          <a:lstStyle/>
          <a:p>
            <a:pPr algn="ctr"/>
            <a:r>
              <a:rPr lang="zh-CN" altLang="en-US" sz="1100">
                <a:solidFill>
                  <a:srgbClr val="000000"/>
                </a:solidFill>
                <a:latin typeface="汉仪大黑简" pitchFamily="49" charset="-122"/>
              </a:rPr>
              <a:t>直邮</a:t>
            </a:r>
            <a:endParaRPr lang="zh-CN" altLang="en-US" sz="1100">
              <a:latin typeface="汉仪大黑简" pitchFamily="49" charset="-122"/>
            </a:endParaRPr>
          </a:p>
        </p:txBody>
      </p:sp>
      <p:sp>
        <p:nvSpPr>
          <p:cNvPr id="28705" name="AutoShape 49"/>
          <p:cNvSpPr>
            <a:spLocks noChangeArrowheads="1"/>
          </p:cNvSpPr>
          <p:nvPr/>
        </p:nvSpPr>
        <p:spPr bwMode="auto">
          <a:xfrm>
            <a:off x="6959600" y="1524000"/>
            <a:ext cx="863600" cy="781050"/>
          </a:xfrm>
          <a:prstGeom prst="octagon">
            <a:avLst>
              <a:gd name="adj" fmla="val 29287"/>
            </a:avLst>
          </a:prstGeom>
          <a:solidFill>
            <a:srgbClr val="A5CFCF"/>
          </a:solidFill>
          <a:ln w="12700">
            <a:solidFill>
              <a:srgbClr val="7DB3B3"/>
            </a:solidFill>
            <a:miter lim="800000"/>
            <a:headEnd type="none" w="sm" len="sm"/>
            <a:tailEnd type="none" w="sm" len="sm"/>
          </a:ln>
        </p:spPr>
        <p:txBody>
          <a:bodyPr lIns="74066" tIns="37033" rIns="74066" bIns="37033" anchor="ctr"/>
          <a:lstStyle/>
          <a:p>
            <a:pPr algn="ctr"/>
            <a:r>
              <a:rPr lang="en-US" altLang="zh-CN" sz="1100">
                <a:solidFill>
                  <a:srgbClr val="000000"/>
                </a:solidFill>
                <a:latin typeface="汉仪大黑简" pitchFamily="49" charset="-122"/>
              </a:rPr>
              <a:t>CRM</a:t>
            </a:r>
            <a:r>
              <a:rPr lang="zh-CN" altLang="en-US" sz="1100">
                <a:solidFill>
                  <a:srgbClr val="000000"/>
                </a:solidFill>
                <a:latin typeface="汉仪大黑简" pitchFamily="49" charset="-122"/>
              </a:rPr>
              <a:t>报表</a:t>
            </a:r>
          </a:p>
        </p:txBody>
      </p:sp>
      <p:sp>
        <p:nvSpPr>
          <p:cNvPr id="28706" name="AutoShape 49"/>
          <p:cNvSpPr>
            <a:spLocks noChangeArrowheads="1"/>
          </p:cNvSpPr>
          <p:nvPr/>
        </p:nvSpPr>
        <p:spPr bwMode="auto">
          <a:xfrm>
            <a:off x="7823200" y="1524000"/>
            <a:ext cx="863600" cy="781050"/>
          </a:xfrm>
          <a:prstGeom prst="octagon">
            <a:avLst>
              <a:gd name="adj" fmla="val 29287"/>
            </a:avLst>
          </a:prstGeom>
          <a:solidFill>
            <a:srgbClr val="A5CFCF"/>
          </a:solidFill>
          <a:ln w="12700">
            <a:solidFill>
              <a:srgbClr val="7DB3B3"/>
            </a:solidFill>
            <a:miter lim="800000"/>
            <a:headEnd type="none" w="sm" len="sm"/>
            <a:tailEnd type="none" w="sm" len="sm"/>
          </a:ln>
        </p:spPr>
        <p:txBody>
          <a:bodyPr lIns="74066" tIns="37033" rIns="74066" bIns="37033" anchor="ctr"/>
          <a:lstStyle/>
          <a:p>
            <a:pPr algn="ctr"/>
            <a:r>
              <a:rPr lang="zh-CN" altLang="en-US" sz="1100">
                <a:latin typeface="汉仪大黑简" pitchFamily="49" charset="-122"/>
              </a:rPr>
              <a:t>客户获取计划报表</a:t>
            </a:r>
            <a:endParaRPr lang="en-US" altLang="zh-CN" sz="1100">
              <a:latin typeface="汉仪大黑简" pitchFamily="49" charset="-122"/>
            </a:endParaRPr>
          </a:p>
        </p:txBody>
      </p:sp>
      <p:sp>
        <p:nvSpPr>
          <p:cNvPr id="28707" name="AutoShape 49"/>
          <p:cNvSpPr>
            <a:spLocks noChangeArrowheads="1"/>
          </p:cNvSpPr>
          <p:nvPr/>
        </p:nvSpPr>
        <p:spPr bwMode="auto">
          <a:xfrm>
            <a:off x="7442200" y="2133600"/>
            <a:ext cx="863600" cy="781050"/>
          </a:xfrm>
          <a:prstGeom prst="octagon">
            <a:avLst>
              <a:gd name="adj" fmla="val 29287"/>
            </a:avLst>
          </a:prstGeom>
          <a:solidFill>
            <a:srgbClr val="A5CFCF"/>
          </a:solidFill>
          <a:ln w="12700">
            <a:solidFill>
              <a:srgbClr val="7DB3B3"/>
            </a:solidFill>
            <a:miter lim="800000"/>
            <a:headEnd type="none" w="sm" len="sm"/>
            <a:tailEnd type="none" w="sm" len="sm"/>
          </a:ln>
        </p:spPr>
        <p:txBody>
          <a:bodyPr lIns="74066" tIns="37033" rIns="74066" bIns="37033" anchor="ctr"/>
          <a:lstStyle/>
          <a:p>
            <a:pPr algn="ctr"/>
            <a:r>
              <a:rPr lang="zh-CN" altLang="en-US" sz="1100">
                <a:solidFill>
                  <a:srgbClr val="000000"/>
                </a:solidFill>
                <a:latin typeface="汉仪大黑简" pitchFamily="49" charset="-122"/>
              </a:rPr>
              <a:t>重复客户处理</a:t>
            </a:r>
            <a:endParaRPr lang="en-US" altLang="zh-CN" sz="1100">
              <a:solidFill>
                <a:srgbClr val="000000"/>
              </a:solidFill>
              <a:latin typeface="汉仪大黑简" pitchFamily="49" charset="-122"/>
            </a:endParaRPr>
          </a:p>
        </p:txBody>
      </p:sp>
      <p:sp>
        <p:nvSpPr>
          <p:cNvPr id="28708" name="AutoShape 49"/>
          <p:cNvSpPr>
            <a:spLocks noChangeArrowheads="1"/>
          </p:cNvSpPr>
          <p:nvPr/>
        </p:nvSpPr>
        <p:spPr bwMode="auto">
          <a:xfrm>
            <a:off x="2159000" y="2197100"/>
            <a:ext cx="863600" cy="781050"/>
          </a:xfrm>
          <a:prstGeom prst="octagon">
            <a:avLst>
              <a:gd name="adj" fmla="val 29287"/>
            </a:avLst>
          </a:prstGeom>
          <a:solidFill>
            <a:srgbClr val="A5CFCF"/>
          </a:solidFill>
          <a:ln w="12700">
            <a:solidFill>
              <a:srgbClr val="7DB3B3"/>
            </a:solidFill>
            <a:miter lim="800000"/>
            <a:headEnd type="none" w="sm" len="sm"/>
            <a:tailEnd type="none" w="sm" len="sm"/>
          </a:ln>
        </p:spPr>
        <p:txBody>
          <a:bodyPr lIns="74066" tIns="37033" rIns="74066" bIns="37033" anchor="ctr"/>
          <a:lstStyle/>
          <a:p>
            <a:pPr algn="ctr"/>
            <a:r>
              <a:rPr lang="zh-CN" altLang="en-US" sz="1100">
                <a:solidFill>
                  <a:srgbClr val="000000"/>
                </a:solidFill>
                <a:latin typeface="汉仪大黑简" pitchFamily="49" charset="-122"/>
              </a:rPr>
              <a:t>批量操作</a:t>
            </a:r>
            <a:endParaRPr lang="en-US" altLang="zh-CN" sz="1100">
              <a:latin typeface="汉仪大黑简" pitchFamily="49" charset="-122"/>
            </a:endParaRPr>
          </a:p>
        </p:txBody>
      </p:sp>
      <p:sp>
        <p:nvSpPr>
          <p:cNvPr id="28709" name="AutoShape 49"/>
          <p:cNvSpPr>
            <a:spLocks noChangeArrowheads="1"/>
          </p:cNvSpPr>
          <p:nvPr/>
        </p:nvSpPr>
        <p:spPr bwMode="auto">
          <a:xfrm>
            <a:off x="8280400" y="2133600"/>
            <a:ext cx="863600" cy="781050"/>
          </a:xfrm>
          <a:prstGeom prst="octagon">
            <a:avLst>
              <a:gd name="adj" fmla="val 29287"/>
            </a:avLst>
          </a:prstGeom>
          <a:solidFill>
            <a:srgbClr val="A5CFCF"/>
          </a:solidFill>
          <a:ln w="12700">
            <a:solidFill>
              <a:srgbClr val="7DB3B3"/>
            </a:solidFill>
            <a:miter lim="800000"/>
            <a:headEnd type="none" w="sm" len="sm"/>
            <a:tailEnd type="none" w="sm" len="sm"/>
          </a:ln>
        </p:spPr>
        <p:txBody>
          <a:bodyPr lIns="74066" tIns="37033" rIns="74066" bIns="37033" anchor="ctr"/>
          <a:lstStyle/>
          <a:p>
            <a:pPr algn="ctr"/>
            <a:r>
              <a:rPr lang="zh-CN" altLang="en-US" sz="1100">
                <a:solidFill>
                  <a:srgbClr val="000000"/>
                </a:solidFill>
                <a:latin typeface="汉仪大黑简" pitchFamily="49" charset="-122"/>
              </a:rPr>
              <a:t>高级查询</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10 &lt;</a:t>
            </a:r>
            <a:r>
              <a:rPr lang="zh-CN" altLang="de-DE" smtClean="0">
                <a:solidFill>
                  <a:schemeClr val="bg2"/>
                </a:solidFill>
                <a:latin typeface="汉仪大黑简" pitchFamily="49" charset="-122"/>
                <a:ea typeface="汉仪大黑简" pitchFamily="49" charset="-122"/>
              </a:rPr>
              <a:t>签订合同</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&lt;</a:t>
            </a:r>
            <a:r>
              <a:rPr lang="zh-CN" altLang="de-DE" smtClean="0">
                <a:solidFill>
                  <a:schemeClr val="bg2"/>
                </a:solidFill>
                <a:latin typeface="汉仪大黑简" pitchFamily="49" charset="-122"/>
                <a:ea typeface="汉仪大黑简" pitchFamily="49" charset="-122"/>
              </a:rPr>
              <a:t>创建</a:t>
            </a:r>
            <a:r>
              <a:rPr lang="de-DE" altLang="zh-CN" smtClean="0">
                <a:solidFill>
                  <a:schemeClr val="bg2"/>
                </a:solidFill>
                <a:latin typeface="汉仪大黑简" pitchFamily="49" charset="-122"/>
                <a:ea typeface="汉仪大黑简" pitchFamily="49" charset="-122"/>
              </a:rPr>
              <a:t>DMS</a:t>
            </a:r>
            <a:r>
              <a:rPr lang="zh-CN" altLang="de-DE" smtClean="0">
                <a:solidFill>
                  <a:schemeClr val="bg2"/>
                </a:solidFill>
                <a:latin typeface="汉仪大黑简" pitchFamily="49" charset="-122"/>
                <a:ea typeface="汉仪大黑简" pitchFamily="49" charset="-122"/>
              </a:rPr>
              <a:t>合同</a:t>
            </a:r>
            <a:r>
              <a:rPr lang="de-DE" altLang="zh-CN" smtClean="0">
                <a:solidFill>
                  <a:schemeClr val="bg2"/>
                </a:solidFill>
                <a:latin typeface="汉仪大黑简" pitchFamily="49" charset="-122"/>
                <a:ea typeface="汉仪大黑简" pitchFamily="49" charset="-122"/>
              </a:rPr>
              <a:t>&gt;.</a:t>
            </a:r>
          </a:p>
        </p:txBody>
      </p:sp>
      <p:sp>
        <p:nvSpPr>
          <p:cNvPr id="141315"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r>
              <a:rPr lang="zh-CN" altLang="en-US" sz="1200">
                <a:latin typeface="汉仪大黑简" pitchFamily="49" charset="-122"/>
              </a:rPr>
              <a:t>参见手册</a:t>
            </a:r>
            <a:r>
              <a:rPr lang="en-US" altLang="zh-CN" sz="1200" b="1">
                <a:latin typeface="汉仪大黑简" pitchFamily="49" charset="-122"/>
              </a:rPr>
              <a:t>3.7.2</a:t>
            </a:r>
            <a:r>
              <a:rPr lang="zh-CN" altLang="en-US" sz="1200">
                <a:latin typeface="汉仪大黑简" pitchFamily="49" charset="-122"/>
              </a:rPr>
              <a:t>章节</a:t>
            </a:r>
          </a:p>
        </p:txBody>
      </p:sp>
      <p:grpSp>
        <p:nvGrpSpPr>
          <p:cNvPr id="2" name="Group 9"/>
          <p:cNvGrpSpPr/>
          <p:nvPr/>
        </p:nvGrpSpPr>
        <p:grpSpPr>
          <a:xfrm>
            <a:off x="1490663" y="1802269"/>
            <a:ext cx="6732587" cy="4646156"/>
            <a:chOff x="1500188" y="1840369"/>
            <a:chExt cx="6732587" cy="4646156"/>
          </a:xfrm>
        </p:grpSpPr>
        <p:pic>
          <p:nvPicPr>
            <p:cNvPr id="141317" name="Picture 7"/>
            <p:cNvPicPr>
              <a:picLocks noChangeAspect="1" noChangeArrowheads="1"/>
            </p:cNvPicPr>
            <p:nvPr/>
          </p:nvPicPr>
          <p:blipFill>
            <a:blip r:embed="rId2"/>
            <a:srcRect/>
            <a:stretch>
              <a:fillRect/>
            </a:stretch>
          </p:blipFill>
          <p:spPr bwMode="auto">
            <a:xfrm>
              <a:off x="1500188" y="1840369"/>
              <a:ext cx="5137150" cy="4007981"/>
            </a:xfrm>
            <a:prstGeom prst="rect">
              <a:avLst/>
            </a:prstGeom>
            <a:noFill/>
            <a:ln w="9525">
              <a:noFill/>
              <a:miter lim="800000"/>
              <a:headEnd/>
              <a:tailEnd/>
            </a:ln>
          </p:spPr>
        </p:pic>
        <p:pic>
          <p:nvPicPr>
            <p:cNvPr id="141318" name="Picture 6"/>
            <p:cNvPicPr>
              <a:picLocks noChangeAspect="1" noChangeArrowheads="1"/>
            </p:cNvPicPr>
            <p:nvPr/>
          </p:nvPicPr>
          <p:blipFill>
            <a:blip r:embed="rId3"/>
            <a:srcRect/>
            <a:stretch>
              <a:fillRect/>
            </a:stretch>
          </p:blipFill>
          <p:spPr bwMode="auto">
            <a:xfrm>
              <a:off x="3084513" y="2478545"/>
              <a:ext cx="5148262" cy="4007980"/>
            </a:xfrm>
            <a:prstGeom prst="rect">
              <a:avLst/>
            </a:prstGeom>
            <a:noFill/>
            <a:ln w="9525">
              <a:noFill/>
              <a:miter lim="800000"/>
              <a:headEnd/>
              <a:tailEnd/>
            </a:ln>
          </p:spPr>
        </p:pic>
        <p:sp>
          <p:nvSpPr>
            <p:cNvPr id="141319" name="Oval 9"/>
            <p:cNvSpPr>
              <a:spLocks noChangeArrowheads="1"/>
            </p:cNvSpPr>
            <p:nvPr/>
          </p:nvSpPr>
          <p:spPr bwMode="auto">
            <a:xfrm>
              <a:off x="1749425" y="3295650"/>
              <a:ext cx="812800" cy="370037"/>
            </a:xfrm>
            <a:prstGeom prst="ellipse">
              <a:avLst/>
            </a:prstGeom>
            <a:noFill/>
            <a:ln w="28575" algn="ctr">
              <a:solidFill>
                <a:srgbClr val="C00000"/>
              </a:solidFill>
              <a:round/>
              <a:headEnd/>
              <a:tailEnd/>
            </a:ln>
          </p:spPr>
          <p:txBody>
            <a:bodyPr wrap="square" lIns="0" tIns="0" rIns="0" bIns="0">
              <a:spAutoFit/>
            </a:bodyPr>
            <a:lstStyle/>
            <a:p>
              <a:endParaRPr lang="en-US">
                <a:solidFill>
                  <a:schemeClr val="tx2"/>
                </a:solidFill>
              </a:endParaRPr>
            </a:p>
          </p:txBody>
        </p:sp>
        <p:sp>
          <p:nvSpPr>
            <p:cNvPr id="141320" name="Right Arrow 10"/>
            <p:cNvSpPr>
              <a:spLocks noChangeArrowheads="1"/>
            </p:cNvSpPr>
            <p:nvPr/>
          </p:nvSpPr>
          <p:spPr bwMode="auto">
            <a:xfrm>
              <a:off x="2527300" y="3261756"/>
              <a:ext cx="622300" cy="406572"/>
            </a:xfrm>
            <a:prstGeom prst="rightArrow">
              <a:avLst>
                <a:gd name="adj1" fmla="val 50000"/>
                <a:gd name="adj2" fmla="val 50214"/>
              </a:avLst>
            </a:prstGeom>
            <a:solidFill>
              <a:schemeClr val="accent1"/>
            </a:solidFill>
            <a:ln w="9525" algn="ctr">
              <a:solidFill>
                <a:srgbClr val="C00000"/>
              </a:solidFill>
              <a:round/>
              <a:headEnd/>
              <a:tailEnd/>
            </a:ln>
          </p:spPr>
          <p:txBody>
            <a:bodyPr lIns="0" tIns="0" rIns="0" bIns="0">
              <a:spAutoFit/>
            </a:bodyPr>
            <a:lstStyle/>
            <a:p>
              <a:r>
                <a:rPr lang="zh-CN" altLang="en-US" sz="1400" dirty="0" smtClean="0">
                  <a:solidFill>
                    <a:schemeClr val="bg1"/>
                  </a:solidFill>
                </a:rPr>
                <a:t>方法</a:t>
              </a:r>
              <a:r>
                <a:rPr lang="en-US" altLang="zh-CN" sz="1400" dirty="0" smtClean="0">
                  <a:solidFill>
                    <a:schemeClr val="bg1"/>
                  </a:solidFill>
                </a:rPr>
                <a:t>1</a:t>
              </a:r>
              <a:endParaRPr lang="en-US" sz="1400" dirty="0">
                <a:solidFill>
                  <a:schemeClr val="bg1"/>
                </a:solidFill>
              </a:endParaRPr>
            </a:p>
          </p:txBody>
        </p:sp>
        <p:sp>
          <p:nvSpPr>
            <p:cNvPr id="141321" name="Rounded Rectangular Callout 8"/>
            <p:cNvSpPr>
              <a:spLocks noChangeArrowheads="1"/>
            </p:cNvSpPr>
            <p:nvPr/>
          </p:nvSpPr>
          <p:spPr bwMode="auto">
            <a:xfrm>
              <a:off x="4013200" y="4553027"/>
              <a:ext cx="2125663" cy="970521"/>
            </a:xfrm>
            <a:prstGeom prst="wedgeRoundRectCallout">
              <a:avLst>
                <a:gd name="adj1" fmla="val -686"/>
                <a:gd name="adj2" fmla="val -86923"/>
                <a:gd name="adj3" fmla="val 16667"/>
              </a:avLst>
            </a:prstGeom>
            <a:solidFill>
              <a:schemeClr val="bg1"/>
            </a:solidFill>
            <a:ln w="28575" algn="ctr">
              <a:solidFill>
                <a:srgbClr val="C00000"/>
              </a:solidFill>
              <a:round/>
              <a:headEnd/>
              <a:tailEnd/>
            </a:ln>
          </p:spPr>
          <p:txBody>
            <a:bodyPr lIns="0" tIns="0" rIns="0" bIns="0">
              <a:spAutoFit/>
            </a:bodyPr>
            <a:lstStyle/>
            <a:p>
              <a:r>
                <a:rPr lang="zh-CN" altLang="en-US" sz="1200" dirty="0">
                  <a:solidFill>
                    <a:schemeClr val="tx2"/>
                  </a:solidFill>
                  <a:latin typeface="汉仪大黑简" pitchFamily="49" charset="-122"/>
                  <a:cs typeface="BMW Type Global Light" pitchFamily="2" charset="-122"/>
                </a:rPr>
                <a:t>经销商用户可以查看价格详情，由于系统目前仅支持新车销售业务，所以看不到以旧换新等其他内容，只能看到车辆的总价格。</a:t>
              </a:r>
              <a:endParaRPr lang="en-US" sz="1200" dirty="0">
                <a:solidFill>
                  <a:schemeClr val="tx2"/>
                </a:solidFill>
                <a:latin typeface="汉仪大黑简" pitchFamily="49" charset="-122"/>
                <a:cs typeface="BMW Type Global Light" pitchFamily="2" charset="-122"/>
              </a:endParaRPr>
            </a:p>
          </p:txBody>
        </p:sp>
      </p:grpSp>
      <p:sp>
        <p:nvSpPr>
          <p:cNvPr id="11" name="Oval 9"/>
          <p:cNvSpPr>
            <a:spLocks noChangeArrowheads="1"/>
          </p:cNvSpPr>
          <p:nvPr/>
        </p:nvSpPr>
        <p:spPr bwMode="auto">
          <a:xfrm>
            <a:off x="4943475" y="2084048"/>
            <a:ext cx="847725" cy="370037"/>
          </a:xfrm>
          <a:prstGeom prst="ellipse">
            <a:avLst/>
          </a:prstGeom>
          <a:noFill/>
          <a:ln w="28575" algn="ctr">
            <a:solidFill>
              <a:srgbClr val="C00000"/>
            </a:solidFill>
            <a:round/>
            <a:headEnd/>
            <a:tailEnd/>
          </a:ln>
        </p:spPr>
        <p:txBody>
          <a:bodyPr wrap="square" lIns="0" tIns="0" rIns="0" bIns="0">
            <a:spAutoFit/>
          </a:bodyPr>
          <a:lstStyle/>
          <a:p>
            <a:endParaRPr lang="en-US">
              <a:solidFill>
                <a:schemeClr val="tx2"/>
              </a:solidFill>
            </a:endParaRPr>
          </a:p>
        </p:txBody>
      </p:sp>
      <p:sp>
        <p:nvSpPr>
          <p:cNvPr id="13" name="Right Arrow 10"/>
          <p:cNvSpPr>
            <a:spLocks noChangeArrowheads="1"/>
          </p:cNvSpPr>
          <p:nvPr/>
        </p:nvSpPr>
        <p:spPr bwMode="auto">
          <a:xfrm rot="5400000">
            <a:off x="5052718" y="2518806"/>
            <a:ext cx="714964" cy="406572"/>
          </a:xfrm>
          <a:prstGeom prst="rightArrow">
            <a:avLst>
              <a:gd name="adj1" fmla="val 50000"/>
              <a:gd name="adj2" fmla="val 50214"/>
            </a:avLst>
          </a:prstGeom>
          <a:solidFill>
            <a:schemeClr val="accent1"/>
          </a:solidFill>
          <a:ln w="9525" algn="ctr">
            <a:solidFill>
              <a:srgbClr val="C00000"/>
            </a:solidFill>
            <a:round/>
            <a:headEnd/>
            <a:tailEnd/>
          </a:ln>
        </p:spPr>
        <p:txBody>
          <a:bodyPr vert="vert270" lIns="0" tIns="0" rIns="0" bIns="0">
            <a:spAutoFit/>
          </a:bodyPr>
          <a:lstStyle/>
          <a:p>
            <a:r>
              <a:rPr lang="zh-CN" altLang="en-US" sz="1400" dirty="0" smtClean="0">
                <a:solidFill>
                  <a:schemeClr val="bg1"/>
                </a:solidFill>
              </a:rPr>
              <a:t>方法</a:t>
            </a:r>
            <a:r>
              <a:rPr lang="en-US" altLang="zh-CN" sz="1400" dirty="0" smtClean="0">
                <a:solidFill>
                  <a:schemeClr val="bg1"/>
                </a:solidFill>
              </a:rPr>
              <a:t>2</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10 &lt;</a:t>
            </a:r>
            <a:r>
              <a:rPr lang="zh-CN" altLang="de-DE" smtClean="0">
                <a:solidFill>
                  <a:schemeClr val="bg2"/>
                </a:solidFill>
                <a:latin typeface="汉仪大黑简" pitchFamily="49" charset="-122"/>
                <a:ea typeface="汉仪大黑简" pitchFamily="49" charset="-122"/>
              </a:rPr>
              <a:t>签订合同</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&lt;</a:t>
            </a:r>
            <a:r>
              <a:rPr lang="zh-CN" altLang="de-DE" smtClean="0">
                <a:solidFill>
                  <a:schemeClr val="bg2"/>
                </a:solidFill>
                <a:latin typeface="汉仪大黑简" pitchFamily="49" charset="-122"/>
                <a:ea typeface="汉仪大黑简" pitchFamily="49" charset="-122"/>
              </a:rPr>
              <a:t>创建</a:t>
            </a:r>
            <a:r>
              <a:rPr lang="de-DE" altLang="zh-CN" smtClean="0">
                <a:solidFill>
                  <a:schemeClr val="bg2"/>
                </a:solidFill>
                <a:latin typeface="汉仪大黑简" pitchFamily="49" charset="-122"/>
                <a:ea typeface="汉仪大黑简" pitchFamily="49" charset="-122"/>
              </a:rPr>
              <a:t>DMS</a:t>
            </a:r>
            <a:r>
              <a:rPr lang="zh-CN" altLang="de-DE" smtClean="0">
                <a:solidFill>
                  <a:schemeClr val="bg2"/>
                </a:solidFill>
                <a:latin typeface="汉仪大黑简" pitchFamily="49" charset="-122"/>
                <a:ea typeface="汉仪大黑简" pitchFamily="49" charset="-122"/>
              </a:rPr>
              <a:t>合同</a:t>
            </a:r>
            <a:r>
              <a:rPr lang="de-DE" altLang="zh-CN" smtClean="0">
                <a:solidFill>
                  <a:schemeClr val="bg2"/>
                </a:solidFill>
                <a:latin typeface="汉仪大黑简" pitchFamily="49" charset="-122"/>
                <a:ea typeface="汉仪大黑简" pitchFamily="49" charset="-122"/>
              </a:rPr>
              <a:t>&gt;.</a:t>
            </a:r>
          </a:p>
        </p:txBody>
      </p:sp>
      <p:sp>
        <p:nvSpPr>
          <p:cNvPr id="158722"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3.7.2</a:t>
            </a:r>
            <a:r>
              <a:rPr lang="zh-CN" altLang="en-US" sz="1200">
                <a:latin typeface="汉仪大黑简" pitchFamily="49" charset="-122"/>
              </a:rPr>
              <a:t>章节</a:t>
            </a:r>
          </a:p>
        </p:txBody>
      </p:sp>
      <p:sp>
        <p:nvSpPr>
          <p:cNvPr id="158723" name="Text Box 6"/>
          <p:cNvSpPr txBox="1">
            <a:spLocks noChangeArrowheads="1"/>
          </p:cNvSpPr>
          <p:nvPr/>
        </p:nvSpPr>
        <p:spPr bwMode="auto">
          <a:xfrm>
            <a:off x="1323975" y="1524000"/>
            <a:ext cx="2181225" cy="1011238"/>
          </a:xfrm>
          <a:prstGeom prst="rect">
            <a:avLst/>
          </a:prstGeom>
          <a:noFill/>
          <a:ln w="38100" algn="ctr">
            <a:noFill/>
            <a:miter lim="800000"/>
            <a:headEnd/>
            <a:tailEnd/>
          </a:ln>
        </p:spPr>
        <p:txBody>
          <a:bodyPr>
            <a:spAutoFit/>
          </a:bodyPr>
          <a:lstStyle/>
          <a:p>
            <a:pPr marL="266700" indent="-266700" defTabSz="917575">
              <a:lnSpc>
                <a:spcPct val="95000"/>
              </a:lnSpc>
              <a:spcBef>
                <a:spcPct val="50000"/>
              </a:spcBef>
            </a:pPr>
            <a:r>
              <a:rPr lang="en-US" altLang="zh-CN">
                <a:latin typeface="汉仪大黑简" pitchFamily="49" charset="-122"/>
              </a:rPr>
              <a:t>- </a:t>
            </a:r>
            <a:r>
              <a:rPr lang="zh-CN" altLang="en-US">
                <a:latin typeface="汉仪大黑简" pitchFamily="49" charset="-122"/>
              </a:rPr>
              <a:t>生成的操作</a:t>
            </a:r>
          </a:p>
          <a:p>
            <a:pPr marL="266700" indent="-266700" defTabSz="917575">
              <a:lnSpc>
                <a:spcPct val="95000"/>
              </a:lnSpc>
              <a:spcBef>
                <a:spcPct val="50000"/>
              </a:spcBef>
              <a:buFontTx/>
              <a:buChar char="-"/>
            </a:pPr>
            <a:r>
              <a:rPr lang="zh-CN" altLang="en-US">
                <a:latin typeface="汉仪大黑简" pitchFamily="49" charset="-122"/>
              </a:rPr>
              <a:t>车辆及客户信息的相应变化</a:t>
            </a:r>
            <a:endParaRPr lang="en-US" altLang="zh-CN">
              <a:latin typeface="汉仪大黑简" pitchFamily="49" charset="-122"/>
            </a:endParaRPr>
          </a:p>
        </p:txBody>
      </p:sp>
      <p:grpSp>
        <p:nvGrpSpPr>
          <p:cNvPr id="158724" name="Group 7"/>
          <p:cNvGrpSpPr>
            <a:grpSpLocks/>
          </p:cNvGrpSpPr>
          <p:nvPr/>
        </p:nvGrpSpPr>
        <p:grpSpPr bwMode="auto">
          <a:xfrm>
            <a:off x="2819400" y="3733800"/>
            <a:ext cx="871538" cy="900113"/>
            <a:chOff x="903" y="2688"/>
            <a:chExt cx="549" cy="567"/>
          </a:xfrm>
        </p:grpSpPr>
        <p:sp>
          <p:nvSpPr>
            <p:cNvPr id="158742" name="Rectangle 8"/>
            <p:cNvSpPr>
              <a:spLocks noChangeArrowheads="1"/>
            </p:cNvSpPr>
            <p:nvPr/>
          </p:nvSpPr>
          <p:spPr bwMode="auto">
            <a:xfrm>
              <a:off x="903" y="2688"/>
              <a:ext cx="549" cy="567"/>
            </a:xfrm>
            <a:prstGeom prst="rect">
              <a:avLst/>
            </a:prstGeom>
            <a:solidFill>
              <a:srgbClr val="BEE6E6"/>
            </a:solidFill>
            <a:ln w="9525">
              <a:solidFill>
                <a:srgbClr val="000000"/>
              </a:solidFill>
              <a:miter lim="800000"/>
              <a:headEnd/>
              <a:tailEnd/>
            </a:ln>
          </p:spPr>
          <p:txBody>
            <a:bodyPr/>
            <a:lstStyle/>
            <a:p>
              <a:pPr>
                <a:lnSpc>
                  <a:spcPct val="95000"/>
                </a:lnSpc>
              </a:pPr>
              <a:endParaRPr lang="en-US"/>
            </a:p>
          </p:txBody>
        </p:sp>
        <p:sp>
          <p:nvSpPr>
            <p:cNvPr id="158743" name="Text Box 9"/>
            <p:cNvSpPr txBox="1">
              <a:spLocks noChangeArrowheads="1"/>
            </p:cNvSpPr>
            <p:nvPr/>
          </p:nvSpPr>
          <p:spPr bwMode="auto">
            <a:xfrm>
              <a:off x="912" y="2799"/>
              <a:ext cx="498" cy="321"/>
            </a:xfrm>
            <a:prstGeom prst="rect">
              <a:avLst/>
            </a:prstGeom>
            <a:solidFill>
              <a:srgbClr val="BEE6E6"/>
            </a:solidFill>
            <a:ln w="9525">
              <a:noFill/>
              <a:miter lim="800000"/>
              <a:headEnd/>
              <a:tailEnd/>
            </a:ln>
          </p:spPr>
          <p:txBody>
            <a:bodyPr/>
            <a:lstStyle/>
            <a:p>
              <a:pPr algn="ctr" eaLnBrk="0" hangingPunct="0">
                <a:lnSpc>
                  <a:spcPct val="90000"/>
                </a:lnSpc>
              </a:pPr>
              <a:r>
                <a:rPr lang="zh-CN" altLang="en-US" sz="1200">
                  <a:latin typeface="汉仪大黑简" pitchFamily="49" charset="-122"/>
                </a:rPr>
                <a:t>询价 </a:t>
              </a:r>
            </a:p>
            <a:p>
              <a:pPr algn="ctr" eaLnBrk="0" hangingPunct="0">
                <a:lnSpc>
                  <a:spcPct val="90000"/>
                </a:lnSpc>
              </a:pPr>
              <a:endParaRPr lang="en-US" altLang="zh-CN" sz="1200">
                <a:latin typeface="汉仪大黑简" pitchFamily="49" charset="-122"/>
              </a:endParaRPr>
            </a:p>
            <a:p>
              <a:pPr algn="ctr" eaLnBrk="0" hangingPunct="0">
                <a:lnSpc>
                  <a:spcPct val="90000"/>
                </a:lnSpc>
              </a:pPr>
              <a:r>
                <a:rPr lang="en-US" altLang="zh-CN" sz="1200">
                  <a:latin typeface="汉仪大黑简" pitchFamily="49" charset="-122"/>
                </a:rPr>
                <a:t>E</a:t>
              </a:r>
            </a:p>
          </p:txBody>
        </p:sp>
      </p:grpSp>
      <p:grpSp>
        <p:nvGrpSpPr>
          <p:cNvPr id="158725" name="Group 10"/>
          <p:cNvGrpSpPr>
            <a:grpSpLocks noChangeAspect="1"/>
          </p:cNvGrpSpPr>
          <p:nvPr/>
        </p:nvGrpSpPr>
        <p:grpSpPr bwMode="auto">
          <a:xfrm>
            <a:off x="4400550" y="3724275"/>
            <a:ext cx="871538" cy="900113"/>
            <a:chOff x="300" y="128"/>
            <a:chExt cx="61" cy="63"/>
          </a:xfrm>
        </p:grpSpPr>
        <p:sp>
          <p:nvSpPr>
            <p:cNvPr id="158740" name="Rectangle 11"/>
            <p:cNvSpPr>
              <a:spLocks noChangeAspect="1" noChangeArrowheads="1"/>
            </p:cNvSpPr>
            <p:nvPr/>
          </p:nvSpPr>
          <p:spPr bwMode="auto">
            <a:xfrm>
              <a:off x="300" y="128"/>
              <a:ext cx="61" cy="63"/>
            </a:xfrm>
            <a:prstGeom prst="rect">
              <a:avLst/>
            </a:prstGeom>
            <a:solidFill>
              <a:srgbClr val="A5CFCF"/>
            </a:solidFill>
            <a:ln w="9525">
              <a:solidFill>
                <a:srgbClr val="000000"/>
              </a:solidFill>
              <a:miter lim="800000"/>
              <a:headEnd/>
              <a:tailEnd/>
            </a:ln>
          </p:spPr>
          <p:txBody>
            <a:bodyPr/>
            <a:lstStyle/>
            <a:p>
              <a:pPr>
                <a:lnSpc>
                  <a:spcPct val="95000"/>
                </a:lnSpc>
              </a:pPr>
              <a:endParaRPr lang="en-US"/>
            </a:p>
          </p:txBody>
        </p:sp>
        <p:sp>
          <p:nvSpPr>
            <p:cNvPr id="158741" name="Text Box 12"/>
            <p:cNvSpPr txBox="1">
              <a:spLocks noChangeAspect="1" noChangeArrowheads="1"/>
            </p:cNvSpPr>
            <p:nvPr/>
          </p:nvSpPr>
          <p:spPr bwMode="auto">
            <a:xfrm>
              <a:off x="301" y="142"/>
              <a:ext cx="59" cy="49"/>
            </a:xfrm>
            <a:prstGeom prst="rect">
              <a:avLst/>
            </a:prstGeom>
            <a:solidFill>
              <a:srgbClr val="A5CFCF"/>
            </a:solidFill>
            <a:ln w="9525">
              <a:noFill/>
              <a:miter lim="800000"/>
              <a:headEnd/>
              <a:tailEnd/>
            </a:ln>
          </p:spPr>
          <p:txBody>
            <a:bodyPr/>
            <a:lstStyle/>
            <a:p>
              <a:pPr algn="ctr" eaLnBrk="0" hangingPunct="0">
                <a:lnSpc>
                  <a:spcPct val="90000"/>
                </a:lnSpc>
              </a:pPr>
              <a:r>
                <a:rPr lang="zh-CN" altLang="en-US" sz="1200">
                  <a:latin typeface="汉仪大黑简" pitchFamily="49" charset="-122"/>
                </a:rPr>
                <a:t>报价</a:t>
              </a:r>
            </a:p>
            <a:p>
              <a:pPr algn="ctr" eaLnBrk="0" hangingPunct="0">
                <a:lnSpc>
                  <a:spcPct val="90000"/>
                </a:lnSpc>
              </a:pPr>
              <a:endParaRPr lang="zh-CN" altLang="en-US" sz="1200">
                <a:latin typeface="汉仪大黑简" pitchFamily="49" charset="-122"/>
              </a:endParaRPr>
            </a:p>
            <a:p>
              <a:pPr algn="ctr" eaLnBrk="0" hangingPunct="0">
                <a:lnSpc>
                  <a:spcPct val="90000"/>
                </a:lnSpc>
              </a:pPr>
              <a:r>
                <a:rPr lang="en-US" altLang="zh-CN" sz="1200">
                  <a:latin typeface="汉仪大黑简" pitchFamily="49" charset="-122"/>
                </a:rPr>
                <a:t>Q</a:t>
              </a:r>
            </a:p>
          </p:txBody>
        </p:sp>
      </p:grpSp>
      <p:grpSp>
        <p:nvGrpSpPr>
          <p:cNvPr id="158726" name="Group 13"/>
          <p:cNvGrpSpPr>
            <a:grpSpLocks/>
          </p:cNvGrpSpPr>
          <p:nvPr/>
        </p:nvGrpSpPr>
        <p:grpSpPr bwMode="auto">
          <a:xfrm>
            <a:off x="6000750" y="3733800"/>
            <a:ext cx="871538" cy="900113"/>
            <a:chOff x="433" y="128"/>
            <a:chExt cx="61" cy="96"/>
          </a:xfrm>
        </p:grpSpPr>
        <p:sp>
          <p:nvSpPr>
            <p:cNvPr id="158738" name="Rectangle 14"/>
            <p:cNvSpPr>
              <a:spLocks noChangeArrowheads="1"/>
            </p:cNvSpPr>
            <p:nvPr/>
          </p:nvSpPr>
          <p:spPr bwMode="auto">
            <a:xfrm>
              <a:off x="433" y="128"/>
              <a:ext cx="61" cy="96"/>
            </a:xfrm>
            <a:prstGeom prst="rect">
              <a:avLst/>
            </a:prstGeom>
            <a:solidFill>
              <a:srgbClr val="7DB3B3"/>
            </a:solidFill>
            <a:ln w="9525">
              <a:solidFill>
                <a:srgbClr val="000000"/>
              </a:solidFill>
              <a:miter lim="800000"/>
              <a:headEnd/>
              <a:tailEnd/>
            </a:ln>
          </p:spPr>
          <p:txBody>
            <a:bodyPr/>
            <a:lstStyle/>
            <a:p>
              <a:pPr>
                <a:lnSpc>
                  <a:spcPct val="95000"/>
                </a:lnSpc>
              </a:pPr>
              <a:endParaRPr lang="en-US"/>
            </a:p>
          </p:txBody>
        </p:sp>
        <p:sp>
          <p:nvSpPr>
            <p:cNvPr id="158739" name="Text Box 15"/>
            <p:cNvSpPr txBox="1">
              <a:spLocks noChangeArrowheads="1"/>
            </p:cNvSpPr>
            <p:nvPr/>
          </p:nvSpPr>
          <p:spPr bwMode="auto">
            <a:xfrm>
              <a:off x="434" y="144"/>
              <a:ext cx="59" cy="48"/>
            </a:xfrm>
            <a:prstGeom prst="rect">
              <a:avLst/>
            </a:prstGeom>
            <a:solidFill>
              <a:srgbClr val="7DB3B3"/>
            </a:solidFill>
            <a:ln w="9525">
              <a:noFill/>
              <a:miter lim="800000"/>
              <a:headEnd/>
              <a:tailEnd/>
            </a:ln>
          </p:spPr>
          <p:txBody>
            <a:bodyPr/>
            <a:lstStyle/>
            <a:p>
              <a:pPr algn="ctr" eaLnBrk="0" hangingPunct="0">
                <a:lnSpc>
                  <a:spcPct val="90000"/>
                </a:lnSpc>
              </a:pPr>
              <a:r>
                <a:rPr lang="zh-CN" altLang="en-US" sz="1200">
                  <a:latin typeface="汉仪大黑简" pitchFamily="49" charset="-122"/>
                </a:rPr>
                <a:t>合同</a:t>
              </a:r>
            </a:p>
            <a:p>
              <a:pPr algn="ctr" eaLnBrk="0" hangingPunct="0">
                <a:lnSpc>
                  <a:spcPct val="90000"/>
                </a:lnSpc>
              </a:pPr>
              <a:endParaRPr lang="en-US" altLang="zh-CN" sz="1200">
                <a:latin typeface="汉仪大黑简" pitchFamily="49" charset="-122"/>
              </a:endParaRPr>
            </a:p>
            <a:p>
              <a:pPr algn="ctr" eaLnBrk="0" hangingPunct="0">
                <a:lnSpc>
                  <a:spcPct val="90000"/>
                </a:lnSpc>
              </a:pPr>
              <a:r>
                <a:rPr lang="en-US" altLang="zh-CN" sz="1200">
                  <a:latin typeface="汉仪大黑简" pitchFamily="49" charset="-122"/>
                </a:rPr>
                <a:t>O</a:t>
              </a:r>
            </a:p>
          </p:txBody>
        </p:sp>
      </p:grpSp>
      <p:sp>
        <p:nvSpPr>
          <p:cNvPr id="158727" name="Rectangle 16" descr="j0387958"/>
          <p:cNvSpPr>
            <a:spLocks noChangeArrowheads="1"/>
          </p:cNvSpPr>
          <p:nvPr/>
        </p:nvSpPr>
        <p:spPr bwMode="auto">
          <a:xfrm>
            <a:off x="3886200" y="1676400"/>
            <a:ext cx="1981200" cy="1143000"/>
          </a:xfrm>
          <a:prstGeom prst="rect">
            <a:avLst/>
          </a:prstGeom>
          <a:blipFill dpi="0" rotWithShape="1">
            <a:blip r:embed="rId2"/>
            <a:srcRect/>
            <a:stretch>
              <a:fillRect/>
            </a:stretch>
          </a:blipFill>
          <a:ln w="3175" algn="ctr">
            <a:solidFill>
              <a:schemeClr val="tx1"/>
            </a:solidFill>
            <a:miter lim="800000"/>
            <a:headEnd/>
            <a:tailEnd/>
          </a:ln>
        </p:spPr>
        <p:txBody>
          <a:bodyPr wrap="none" anchor="ctr"/>
          <a:lstStyle/>
          <a:p>
            <a:pPr>
              <a:lnSpc>
                <a:spcPct val="95000"/>
              </a:lnSpc>
            </a:pPr>
            <a:endParaRPr lang="en-US"/>
          </a:p>
        </p:txBody>
      </p:sp>
      <p:sp>
        <p:nvSpPr>
          <p:cNvPr id="158728" name="AutoShape 17"/>
          <p:cNvSpPr>
            <a:spLocks noChangeArrowheads="1"/>
          </p:cNvSpPr>
          <p:nvPr/>
        </p:nvSpPr>
        <p:spPr bwMode="auto">
          <a:xfrm>
            <a:off x="2667000" y="4953000"/>
            <a:ext cx="1219200" cy="762000"/>
          </a:xfrm>
          <a:prstGeom prst="flowChartDocument">
            <a:avLst/>
          </a:prstGeom>
          <a:noFill/>
          <a:ln w="38100" algn="ctr">
            <a:solidFill>
              <a:schemeClr val="tx1"/>
            </a:solidFill>
            <a:miter lim="800000"/>
            <a:headEnd/>
            <a:tailEnd/>
          </a:ln>
        </p:spPr>
        <p:txBody>
          <a:bodyPr wrap="none" anchor="ctr"/>
          <a:lstStyle/>
          <a:p>
            <a:pPr>
              <a:lnSpc>
                <a:spcPct val="95000"/>
              </a:lnSpc>
            </a:pPr>
            <a:endParaRPr lang="en-US"/>
          </a:p>
        </p:txBody>
      </p:sp>
      <p:pic>
        <p:nvPicPr>
          <p:cNvPr id="158729" name="Picture 18" descr="05"/>
          <p:cNvPicPr>
            <a:picLocks noChangeAspect="1" noChangeArrowheads="1"/>
          </p:cNvPicPr>
          <p:nvPr/>
        </p:nvPicPr>
        <p:blipFill>
          <a:blip r:embed="rId3"/>
          <a:srcRect/>
          <a:stretch>
            <a:fillRect/>
          </a:stretch>
        </p:blipFill>
        <p:spPr bwMode="auto">
          <a:xfrm>
            <a:off x="4267200" y="4724400"/>
            <a:ext cx="1152525" cy="1636713"/>
          </a:xfrm>
          <a:prstGeom prst="rect">
            <a:avLst/>
          </a:prstGeom>
          <a:noFill/>
          <a:ln w="9525">
            <a:solidFill>
              <a:schemeClr val="tx1"/>
            </a:solidFill>
            <a:miter lim="800000"/>
            <a:headEnd/>
            <a:tailEnd/>
          </a:ln>
        </p:spPr>
      </p:pic>
      <p:pic>
        <p:nvPicPr>
          <p:cNvPr id="158730" name="Picture 19" descr="DMS_Quotation"/>
          <p:cNvPicPr>
            <a:picLocks noChangeAspect="1" noChangeArrowheads="1"/>
          </p:cNvPicPr>
          <p:nvPr/>
        </p:nvPicPr>
        <p:blipFill>
          <a:blip r:embed="rId4"/>
          <a:srcRect/>
          <a:stretch>
            <a:fillRect/>
          </a:stretch>
        </p:blipFill>
        <p:spPr bwMode="auto">
          <a:xfrm>
            <a:off x="5934075" y="4724400"/>
            <a:ext cx="1152525" cy="1636713"/>
          </a:xfrm>
          <a:prstGeom prst="rect">
            <a:avLst/>
          </a:prstGeom>
          <a:noFill/>
          <a:ln w="3175">
            <a:solidFill>
              <a:schemeClr val="tx1"/>
            </a:solidFill>
            <a:miter lim="800000"/>
            <a:headEnd/>
            <a:tailEnd/>
          </a:ln>
        </p:spPr>
      </p:pic>
      <p:sp>
        <p:nvSpPr>
          <p:cNvPr id="158731" name="Line 20"/>
          <p:cNvSpPr>
            <a:spLocks noChangeShapeType="1"/>
          </p:cNvSpPr>
          <p:nvPr/>
        </p:nvSpPr>
        <p:spPr bwMode="auto">
          <a:xfrm flipH="1">
            <a:off x="3505200" y="3200400"/>
            <a:ext cx="838200" cy="457200"/>
          </a:xfrm>
          <a:prstGeom prst="line">
            <a:avLst/>
          </a:prstGeom>
          <a:noFill/>
          <a:ln w="38100">
            <a:solidFill>
              <a:schemeClr val="tx1"/>
            </a:solidFill>
            <a:round/>
            <a:headEnd/>
            <a:tailEnd type="triangle" w="med" len="med"/>
          </a:ln>
        </p:spPr>
        <p:txBody>
          <a:bodyPr/>
          <a:lstStyle/>
          <a:p>
            <a:endParaRPr lang="en-US"/>
          </a:p>
        </p:txBody>
      </p:sp>
      <p:sp>
        <p:nvSpPr>
          <p:cNvPr id="158732" name="Text Box 21"/>
          <p:cNvSpPr txBox="1">
            <a:spLocks noChangeArrowheads="1"/>
          </p:cNvSpPr>
          <p:nvPr/>
        </p:nvSpPr>
        <p:spPr bwMode="auto">
          <a:xfrm>
            <a:off x="2514600" y="3143250"/>
            <a:ext cx="1524000" cy="438150"/>
          </a:xfrm>
          <a:prstGeom prst="rect">
            <a:avLst/>
          </a:prstGeom>
          <a:noFill/>
          <a:ln w="38100" algn="ctr">
            <a:noFill/>
            <a:miter lim="800000"/>
            <a:headEnd/>
            <a:tailEnd/>
          </a:ln>
        </p:spPr>
        <p:txBody>
          <a:bodyPr>
            <a:spAutoFit/>
          </a:bodyPr>
          <a:lstStyle/>
          <a:p>
            <a:pPr marL="266700" indent="-266700" algn="ctr" defTabSz="917575">
              <a:lnSpc>
                <a:spcPct val="95000"/>
              </a:lnSpc>
            </a:pPr>
            <a:r>
              <a:rPr lang="zh-CN" altLang="en-US" sz="1200">
                <a:latin typeface="汉仪大黑简" pitchFamily="49" charset="-122"/>
              </a:rPr>
              <a:t>保存为</a:t>
            </a:r>
            <a:r>
              <a:rPr lang="zh-CN" altLang="en-US" sz="1200"/>
              <a:t>“</a:t>
            </a:r>
            <a:r>
              <a:rPr lang="zh-CN" altLang="en-US" sz="1200">
                <a:latin typeface="汉仪大黑简" pitchFamily="49" charset="-122"/>
              </a:rPr>
              <a:t>以后处理</a:t>
            </a:r>
            <a:r>
              <a:rPr lang="zh-CN" altLang="en-US" sz="1200"/>
              <a:t>”</a:t>
            </a:r>
            <a:endParaRPr lang="zh-CN" altLang="en-US" sz="1200">
              <a:latin typeface="汉仪大黑简" pitchFamily="49" charset="-122"/>
            </a:endParaRPr>
          </a:p>
          <a:p>
            <a:pPr marL="266700" indent="-266700" algn="ctr" defTabSz="917575">
              <a:lnSpc>
                <a:spcPct val="95000"/>
              </a:lnSpc>
            </a:pPr>
            <a:r>
              <a:rPr lang="zh-CN" altLang="en-US" sz="1200">
                <a:latin typeface="汉仪大黑简" pitchFamily="49" charset="-122"/>
              </a:rPr>
              <a:t>或</a:t>
            </a:r>
            <a:r>
              <a:rPr lang="zh-CN" altLang="en-US" sz="1200"/>
              <a:t>“</a:t>
            </a:r>
            <a:r>
              <a:rPr lang="zh-CN" altLang="en-US" sz="1200">
                <a:latin typeface="汉仪大黑简" pitchFamily="49" charset="-122"/>
              </a:rPr>
              <a:t>进行中</a:t>
            </a:r>
            <a:r>
              <a:rPr lang="zh-CN" altLang="en-US" sz="1200"/>
              <a:t>”</a:t>
            </a:r>
            <a:endParaRPr lang="zh-CN" altLang="en-US" sz="1200">
              <a:latin typeface="汉仪大黑简" pitchFamily="49" charset="-122"/>
            </a:endParaRPr>
          </a:p>
        </p:txBody>
      </p:sp>
      <p:sp>
        <p:nvSpPr>
          <p:cNvPr id="158733" name="Line 22"/>
          <p:cNvSpPr>
            <a:spLocks noChangeShapeType="1"/>
          </p:cNvSpPr>
          <p:nvPr/>
        </p:nvSpPr>
        <p:spPr bwMode="auto">
          <a:xfrm>
            <a:off x="4800600" y="3200400"/>
            <a:ext cx="0" cy="457200"/>
          </a:xfrm>
          <a:prstGeom prst="line">
            <a:avLst/>
          </a:prstGeom>
          <a:noFill/>
          <a:ln w="38100">
            <a:solidFill>
              <a:schemeClr val="tx1"/>
            </a:solidFill>
            <a:round/>
            <a:headEnd/>
            <a:tailEnd type="triangle" w="med" len="med"/>
          </a:ln>
        </p:spPr>
        <p:txBody>
          <a:bodyPr/>
          <a:lstStyle/>
          <a:p>
            <a:endParaRPr lang="en-US"/>
          </a:p>
        </p:txBody>
      </p:sp>
      <p:sp>
        <p:nvSpPr>
          <p:cNvPr id="158734" name="Line 23"/>
          <p:cNvSpPr>
            <a:spLocks noChangeShapeType="1"/>
          </p:cNvSpPr>
          <p:nvPr/>
        </p:nvSpPr>
        <p:spPr bwMode="auto">
          <a:xfrm>
            <a:off x="5334000" y="3200400"/>
            <a:ext cx="838200" cy="457200"/>
          </a:xfrm>
          <a:prstGeom prst="line">
            <a:avLst/>
          </a:prstGeom>
          <a:noFill/>
          <a:ln w="38100">
            <a:solidFill>
              <a:schemeClr val="tx1"/>
            </a:solidFill>
            <a:round/>
            <a:headEnd/>
            <a:tailEnd type="triangle" w="med" len="med"/>
          </a:ln>
        </p:spPr>
        <p:txBody>
          <a:bodyPr/>
          <a:lstStyle/>
          <a:p>
            <a:endParaRPr lang="en-US"/>
          </a:p>
        </p:txBody>
      </p:sp>
      <p:sp>
        <p:nvSpPr>
          <p:cNvPr id="158735" name="Text Box 24"/>
          <p:cNvSpPr txBox="1">
            <a:spLocks noChangeArrowheads="1"/>
          </p:cNvSpPr>
          <p:nvPr/>
        </p:nvSpPr>
        <p:spPr bwMode="auto">
          <a:xfrm>
            <a:off x="4191000" y="3200400"/>
            <a:ext cx="762000" cy="438150"/>
          </a:xfrm>
          <a:prstGeom prst="rect">
            <a:avLst/>
          </a:prstGeom>
          <a:noFill/>
          <a:ln w="38100" algn="ctr">
            <a:noFill/>
            <a:miter lim="800000"/>
            <a:headEnd/>
            <a:tailEnd/>
          </a:ln>
        </p:spPr>
        <p:txBody>
          <a:bodyPr>
            <a:spAutoFit/>
          </a:bodyPr>
          <a:lstStyle/>
          <a:p>
            <a:pPr marL="266700" indent="-266700" algn="ctr" defTabSz="917575">
              <a:lnSpc>
                <a:spcPct val="95000"/>
              </a:lnSpc>
            </a:pPr>
            <a:r>
              <a:rPr lang="zh-CN" altLang="en-US" sz="1200">
                <a:latin typeface="汉仪大黑简" pitchFamily="49" charset="-122"/>
              </a:rPr>
              <a:t>打印</a:t>
            </a:r>
          </a:p>
          <a:p>
            <a:pPr marL="266700" indent="-266700" algn="ctr" defTabSz="917575">
              <a:lnSpc>
                <a:spcPct val="95000"/>
              </a:lnSpc>
            </a:pPr>
            <a:r>
              <a:rPr lang="zh-CN" altLang="en-US" sz="1200">
                <a:latin typeface="汉仪大黑简" pitchFamily="49" charset="-122"/>
              </a:rPr>
              <a:t>报价</a:t>
            </a:r>
            <a:endParaRPr lang="en-US" altLang="zh-CN" sz="1200">
              <a:latin typeface="汉仪大黑简" pitchFamily="49" charset="-122"/>
            </a:endParaRPr>
          </a:p>
        </p:txBody>
      </p:sp>
      <p:sp>
        <p:nvSpPr>
          <p:cNvPr id="158736" name="Text Box 25"/>
          <p:cNvSpPr txBox="1">
            <a:spLocks noChangeArrowheads="1"/>
          </p:cNvSpPr>
          <p:nvPr/>
        </p:nvSpPr>
        <p:spPr bwMode="auto">
          <a:xfrm>
            <a:off x="5791200" y="3143250"/>
            <a:ext cx="762000" cy="438150"/>
          </a:xfrm>
          <a:prstGeom prst="rect">
            <a:avLst/>
          </a:prstGeom>
          <a:noFill/>
          <a:ln w="38100" algn="ctr">
            <a:noFill/>
            <a:miter lim="800000"/>
            <a:headEnd/>
            <a:tailEnd/>
          </a:ln>
        </p:spPr>
        <p:txBody>
          <a:bodyPr>
            <a:spAutoFit/>
          </a:bodyPr>
          <a:lstStyle/>
          <a:p>
            <a:pPr marL="266700" indent="-266700" algn="ctr" defTabSz="917575">
              <a:lnSpc>
                <a:spcPct val="95000"/>
              </a:lnSpc>
            </a:pPr>
            <a:r>
              <a:rPr lang="zh-CN" altLang="en-US" sz="1200">
                <a:latin typeface="汉仪大黑简" pitchFamily="49" charset="-122"/>
              </a:rPr>
              <a:t>打印</a:t>
            </a:r>
          </a:p>
          <a:p>
            <a:pPr marL="266700" indent="-266700" algn="ctr" defTabSz="917575">
              <a:lnSpc>
                <a:spcPct val="95000"/>
              </a:lnSpc>
            </a:pPr>
            <a:r>
              <a:rPr lang="zh-CN" altLang="en-US" sz="1200">
                <a:latin typeface="汉仪大黑简" pitchFamily="49" charset="-122"/>
              </a:rPr>
              <a:t>合同</a:t>
            </a:r>
          </a:p>
        </p:txBody>
      </p:sp>
      <p:sp>
        <p:nvSpPr>
          <p:cNvPr id="158737" name="AutoShape 26"/>
          <p:cNvSpPr>
            <a:spLocks noChangeAspect="1" noChangeArrowheads="1"/>
          </p:cNvSpPr>
          <p:nvPr/>
        </p:nvSpPr>
        <p:spPr bwMode="auto">
          <a:xfrm>
            <a:off x="4343400" y="2743200"/>
            <a:ext cx="985838" cy="428625"/>
          </a:xfrm>
          <a:prstGeom prst="roundRect">
            <a:avLst>
              <a:gd name="adj" fmla="val 16667"/>
            </a:avLst>
          </a:prstGeom>
          <a:solidFill>
            <a:srgbClr val="669999"/>
          </a:solidFill>
          <a:ln w="9525">
            <a:solidFill>
              <a:schemeClr val="tx1"/>
            </a:solidFill>
            <a:round/>
            <a:headEnd/>
            <a:tailEnd/>
          </a:ln>
        </p:spPr>
        <p:txBody>
          <a:bodyPr wrap="none" lIns="0" tIns="0" rIns="0" bIns="0" anchor="ctr"/>
          <a:lstStyle/>
          <a:p>
            <a:pPr algn="ctr" eaLnBrk="0" hangingPunct="0">
              <a:lnSpc>
                <a:spcPct val="90000"/>
              </a:lnSpc>
            </a:pPr>
            <a:r>
              <a:rPr lang="zh-CN" altLang="en-US" sz="1200">
                <a:latin typeface="汉仪大黑简" pitchFamily="49" charset="-122"/>
              </a:rPr>
              <a:t>预览查询 </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10 &lt;</a:t>
            </a:r>
            <a:r>
              <a:rPr lang="zh-CN" altLang="de-DE" smtClean="0">
                <a:solidFill>
                  <a:schemeClr val="bg2"/>
                </a:solidFill>
                <a:latin typeface="汉仪大黑简" pitchFamily="49" charset="-122"/>
                <a:ea typeface="汉仪大黑简" pitchFamily="49" charset="-122"/>
              </a:rPr>
              <a:t>签订合同</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03 &lt;</a:t>
            </a:r>
            <a:r>
              <a:rPr lang="zh-CN" altLang="de-DE" smtClean="0">
                <a:solidFill>
                  <a:schemeClr val="bg2"/>
                </a:solidFill>
                <a:latin typeface="汉仪大黑简" pitchFamily="49" charset="-122"/>
                <a:ea typeface="汉仪大黑简" pitchFamily="49" charset="-122"/>
              </a:rPr>
              <a:t>收取订金</a:t>
            </a:r>
            <a:r>
              <a:rPr lang="de-DE" altLang="zh-CN" smtClean="0">
                <a:solidFill>
                  <a:schemeClr val="bg2"/>
                </a:solidFill>
                <a:latin typeface="汉仪大黑简" pitchFamily="49" charset="-122"/>
                <a:ea typeface="汉仪大黑简" pitchFamily="49" charset="-122"/>
              </a:rPr>
              <a:t>&gt;.</a:t>
            </a:r>
          </a:p>
        </p:txBody>
      </p:sp>
      <p:sp>
        <p:nvSpPr>
          <p:cNvPr id="159746"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3.7.3</a:t>
            </a:r>
            <a:r>
              <a:rPr lang="zh-CN" altLang="en-US" sz="1200">
                <a:latin typeface="汉仪大黑简" pitchFamily="49" charset="-122"/>
              </a:rPr>
              <a:t>章节</a:t>
            </a:r>
          </a:p>
        </p:txBody>
      </p:sp>
      <p:sp>
        <p:nvSpPr>
          <p:cNvPr id="159747"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财务人员在财务模块内收取订金</a:t>
            </a: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10 &lt;</a:t>
            </a:r>
            <a:r>
              <a:rPr lang="zh-CN" altLang="de-DE" smtClean="0">
                <a:solidFill>
                  <a:schemeClr val="bg2"/>
                </a:solidFill>
                <a:latin typeface="汉仪大黑简" pitchFamily="49" charset="-122"/>
                <a:ea typeface="汉仪大黑简" pitchFamily="49" charset="-122"/>
              </a:rPr>
              <a:t>签订合同</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en-US" smtClean="0">
                <a:solidFill>
                  <a:schemeClr val="bg2"/>
                </a:solidFill>
                <a:latin typeface="汉仪大黑简" pitchFamily="49" charset="-122"/>
                <a:ea typeface="汉仪大黑简" pitchFamily="49" charset="-122"/>
              </a:rPr>
              <a:t>链接订金并确认合同</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p>
        </p:txBody>
      </p:sp>
      <p:sp>
        <p:nvSpPr>
          <p:cNvPr id="16077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3.7.4</a:t>
            </a:r>
            <a:r>
              <a:rPr lang="zh-CN" altLang="en-US" sz="1200">
                <a:latin typeface="汉仪大黑简" pitchFamily="49" charset="-122"/>
              </a:rPr>
              <a:t>章节</a:t>
            </a:r>
          </a:p>
        </p:txBody>
      </p:sp>
      <p:sp>
        <p:nvSpPr>
          <p:cNvPr id="160771"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找到已经打印合同的记录</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点击签署合同</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在收到订金处找到财务已收的订金</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链接订金到合同上</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10 &lt;</a:t>
            </a:r>
            <a:r>
              <a:rPr lang="zh-CN" altLang="de-DE" smtClean="0">
                <a:solidFill>
                  <a:schemeClr val="bg2"/>
                </a:solidFill>
                <a:latin typeface="汉仪大黑简" pitchFamily="49" charset="-122"/>
                <a:ea typeface="汉仪大黑简" pitchFamily="49" charset="-122"/>
              </a:rPr>
              <a:t>签订合同</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练    习</a:t>
            </a:r>
            <a:r>
              <a:rPr lang="de-DE" altLang="zh-CN" smtClean="0">
                <a:solidFill>
                  <a:schemeClr val="bg2"/>
                </a:solidFill>
                <a:latin typeface="汉仪大黑简" pitchFamily="49" charset="-122"/>
                <a:ea typeface="汉仪大黑简" pitchFamily="49" charset="-122"/>
              </a:rPr>
              <a:t>.</a:t>
            </a:r>
          </a:p>
        </p:txBody>
      </p:sp>
      <p:sp>
        <p:nvSpPr>
          <p:cNvPr id="161794"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3.7</a:t>
            </a:r>
            <a:r>
              <a:rPr lang="zh-CN" altLang="en-US" sz="1200">
                <a:latin typeface="汉仪大黑简" pitchFamily="49" charset="-122"/>
              </a:rPr>
              <a:t>章节</a:t>
            </a:r>
          </a:p>
        </p:txBody>
      </p:sp>
      <p:sp>
        <p:nvSpPr>
          <p:cNvPr id="161795" name="Rectangle 3"/>
          <p:cNvSpPr>
            <a:spLocks noChangeArrowheads="1"/>
          </p:cNvSpPr>
          <p:nvPr/>
        </p:nvSpPr>
        <p:spPr bwMode="auto">
          <a:xfrm>
            <a:off x="1335088" y="1552575"/>
            <a:ext cx="7662862" cy="4979988"/>
          </a:xfrm>
          <a:prstGeom prst="rect">
            <a:avLst/>
          </a:prstGeom>
          <a:noFill/>
          <a:ln w="9525">
            <a:noFill/>
            <a:miter lim="800000"/>
            <a:headEnd/>
            <a:tailEnd/>
          </a:ln>
        </p:spPr>
        <p:txBody>
          <a:bodyPr/>
          <a:lstStyle/>
          <a:p>
            <a:pPr marL="419100" indent="-419100" defTabSz="917575">
              <a:lnSpc>
                <a:spcPct val="95000"/>
              </a:lnSpc>
            </a:pPr>
            <a:r>
              <a:rPr lang="de-DE" altLang="zh-CN" sz="2200">
                <a:latin typeface="汉仪大黑简" pitchFamily="49" charset="-122"/>
              </a:rPr>
              <a:t>1	</a:t>
            </a:r>
            <a:r>
              <a:rPr lang="zh-CN" altLang="de-DE" sz="2200">
                <a:latin typeface="汉仪大黑简" pitchFamily="49" charset="-122"/>
              </a:rPr>
              <a:t>找到一辆无人报过价的库存车</a:t>
            </a:r>
          </a:p>
          <a:p>
            <a:pPr marL="419100" indent="-419100" defTabSz="917575">
              <a:lnSpc>
                <a:spcPct val="95000"/>
              </a:lnSpc>
            </a:pPr>
            <a:endParaRPr lang="zh-CN" altLang="de-DE" sz="2200">
              <a:latin typeface="汉仪大黑简" pitchFamily="49" charset="-122"/>
            </a:endParaRPr>
          </a:p>
          <a:p>
            <a:pPr marL="419100" indent="-419100" defTabSz="917575">
              <a:lnSpc>
                <a:spcPct val="95000"/>
              </a:lnSpc>
            </a:pPr>
            <a:r>
              <a:rPr lang="de-DE" altLang="zh-CN" sz="2200">
                <a:latin typeface="汉仪大黑简" pitchFamily="49" charset="-122"/>
              </a:rPr>
              <a:t>2	</a:t>
            </a:r>
            <a:r>
              <a:rPr lang="zh-CN" altLang="de-DE" sz="2200">
                <a:latin typeface="汉仪大黑简" pitchFamily="49" charset="-122"/>
              </a:rPr>
              <a:t>给客户</a:t>
            </a:r>
            <a:r>
              <a:rPr lang="de-DE" altLang="zh-CN" sz="2200">
                <a:latin typeface="汉仪大黑简" pitchFamily="49" charset="-122"/>
              </a:rPr>
              <a:t>1</a:t>
            </a:r>
            <a:r>
              <a:rPr lang="zh-CN" altLang="de-DE" sz="2200">
                <a:latin typeface="汉仪大黑简" pitchFamily="49" charset="-122"/>
              </a:rPr>
              <a:t>个点的折扣</a:t>
            </a:r>
            <a:endParaRPr lang="en-US" altLang="zh-CN" sz="2200">
              <a:latin typeface="汉仪大黑简" pitchFamily="49" charset="-122"/>
            </a:endParaRPr>
          </a:p>
          <a:p>
            <a:pPr marL="419100" indent="-419100" defTabSz="917575">
              <a:lnSpc>
                <a:spcPct val="95000"/>
              </a:lnSpc>
            </a:pPr>
            <a:endParaRPr lang="de-DE" altLang="zh-CN" sz="2200">
              <a:latin typeface="汉仪大黑简" pitchFamily="49" charset="-122"/>
            </a:endParaRPr>
          </a:p>
          <a:p>
            <a:pPr marL="419100" indent="-419100" defTabSz="917575">
              <a:lnSpc>
                <a:spcPct val="95000"/>
              </a:lnSpc>
              <a:buFontTx/>
              <a:buAutoNum type="arabicPlain" startAt="3"/>
            </a:pPr>
            <a:r>
              <a:rPr lang="zh-CN" altLang="en-US" sz="2200">
                <a:latin typeface="汉仪大黑简" pitchFamily="49" charset="-122"/>
              </a:rPr>
              <a:t>链接客户信息</a:t>
            </a:r>
          </a:p>
          <a:p>
            <a:pPr marL="419100" indent="-419100" defTabSz="917575">
              <a:lnSpc>
                <a:spcPct val="95000"/>
              </a:lnSpc>
              <a:buFontTx/>
              <a:buAutoNum type="arabicPlain" startAt="3"/>
            </a:pPr>
            <a:endParaRPr lang="de-DE" altLang="zh-CN" sz="2200">
              <a:latin typeface="汉仪大黑简" pitchFamily="49" charset="-122"/>
            </a:endParaRPr>
          </a:p>
          <a:p>
            <a:pPr marL="419100" indent="-419100" defTabSz="917575">
              <a:lnSpc>
                <a:spcPct val="95000"/>
              </a:lnSpc>
            </a:pPr>
            <a:r>
              <a:rPr lang="de-DE" altLang="zh-CN" sz="2200">
                <a:latin typeface="汉仪大黑简" pitchFamily="49" charset="-122"/>
              </a:rPr>
              <a:t>4	</a:t>
            </a:r>
            <a:r>
              <a:rPr lang="zh-CN" altLang="en-US" sz="2200">
                <a:latin typeface="汉仪大黑简" pitchFamily="49" charset="-122"/>
              </a:rPr>
              <a:t>将客户已付的</a:t>
            </a:r>
            <a:r>
              <a:rPr lang="en-US" altLang="zh-CN" sz="2200">
                <a:latin typeface="汉仪大黑简" pitchFamily="49" charset="-122"/>
              </a:rPr>
              <a:t>10000</a:t>
            </a:r>
            <a:r>
              <a:rPr lang="zh-CN" altLang="en-US" sz="2200">
                <a:latin typeface="汉仪大黑简" pitchFamily="49" charset="-122"/>
              </a:rPr>
              <a:t>元现金作为订金体现到合同里</a:t>
            </a: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r>
              <a:rPr lang="de-DE" altLang="zh-CN" sz="2200">
                <a:latin typeface="汉仪大黑简" pitchFamily="49" charset="-122"/>
              </a:rPr>
              <a:t>5	</a:t>
            </a:r>
            <a:r>
              <a:rPr lang="zh-CN" altLang="en-US" sz="2200">
                <a:latin typeface="汉仪大黑简" pitchFamily="49" charset="-122"/>
              </a:rPr>
              <a:t>打印合同</a:t>
            </a: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11 &lt;</a:t>
            </a:r>
            <a:r>
              <a:rPr lang="zh-CN" altLang="de-DE" smtClean="0">
                <a:solidFill>
                  <a:schemeClr val="bg2"/>
                </a:solidFill>
                <a:latin typeface="汉仪大黑简" pitchFamily="49" charset="-122"/>
                <a:ea typeface="汉仪大黑简" pitchFamily="49" charset="-122"/>
              </a:rPr>
              <a:t>签署合同后，</a:t>
            </a:r>
            <a:r>
              <a:rPr lang="de-DE" altLang="zh-CN" smtClean="0">
                <a:solidFill>
                  <a:schemeClr val="bg2"/>
                </a:solidFill>
                <a:latin typeface="汉仪大黑简" pitchFamily="49" charset="-122"/>
                <a:ea typeface="汉仪大黑简" pitchFamily="49" charset="-122"/>
              </a:rPr>
              <a:t>VIN</a:t>
            </a:r>
            <a:r>
              <a:rPr lang="zh-CN" altLang="de-DE" smtClean="0">
                <a:solidFill>
                  <a:schemeClr val="bg2"/>
                </a:solidFill>
                <a:latin typeface="汉仪大黑简" pitchFamily="49" charset="-122"/>
                <a:ea typeface="汉仪大黑简" pitchFamily="49" charset="-122"/>
              </a:rPr>
              <a:t>只在</a:t>
            </a:r>
            <a:r>
              <a:rPr lang="de-DE" altLang="zh-CN" smtClean="0">
                <a:solidFill>
                  <a:schemeClr val="bg2"/>
                </a:solidFill>
                <a:latin typeface="汉仪大黑简" pitchFamily="49" charset="-122"/>
                <a:ea typeface="汉仪大黑简" pitchFamily="49" charset="-122"/>
              </a:rPr>
              <a:t>DMS</a:t>
            </a:r>
            <a:r>
              <a:rPr lang="zh-CN" altLang="de-DE" smtClean="0">
                <a:solidFill>
                  <a:schemeClr val="bg2"/>
                </a:solidFill>
                <a:latin typeface="汉仪大黑简" pitchFamily="49" charset="-122"/>
                <a:ea typeface="汉仪大黑简" pitchFamily="49" charset="-122"/>
              </a:rPr>
              <a:t>系统里变化</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流程介绍</a:t>
            </a:r>
            <a:r>
              <a:rPr lang="de-DE" altLang="zh-CN" smtClean="0">
                <a:solidFill>
                  <a:schemeClr val="bg2"/>
                </a:solidFill>
                <a:latin typeface="汉仪大黑简" pitchFamily="49" charset="-122"/>
                <a:ea typeface="汉仪大黑简" pitchFamily="49" charset="-122"/>
              </a:rPr>
              <a:t>.</a:t>
            </a:r>
          </a:p>
        </p:txBody>
      </p:sp>
      <p:sp>
        <p:nvSpPr>
          <p:cNvPr id="162818"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3.8</a:t>
            </a:r>
            <a:r>
              <a:rPr lang="zh-CN" altLang="en-US" sz="1200">
                <a:latin typeface="汉仪大黑简" pitchFamily="49" charset="-122"/>
              </a:rPr>
              <a:t>章节</a:t>
            </a:r>
          </a:p>
        </p:txBody>
      </p:sp>
      <p:pic>
        <p:nvPicPr>
          <p:cNvPr id="162819" name="Picture 7"/>
          <p:cNvPicPr>
            <a:picLocks noChangeAspect="1" noChangeArrowheads="1"/>
          </p:cNvPicPr>
          <p:nvPr/>
        </p:nvPicPr>
        <p:blipFill>
          <a:blip r:embed="rId2"/>
          <a:srcRect/>
          <a:stretch>
            <a:fillRect/>
          </a:stretch>
        </p:blipFill>
        <p:spPr bwMode="auto">
          <a:xfrm>
            <a:off x="962025" y="1368425"/>
            <a:ext cx="7524750" cy="46958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11 &lt;</a:t>
            </a:r>
            <a:r>
              <a:rPr lang="zh-CN" altLang="de-DE" smtClean="0">
                <a:solidFill>
                  <a:schemeClr val="bg2"/>
                </a:solidFill>
                <a:latin typeface="汉仪大黑简" pitchFamily="49" charset="-122"/>
                <a:ea typeface="汉仪大黑简" pitchFamily="49" charset="-122"/>
              </a:rPr>
              <a:t>签署合同后，</a:t>
            </a:r>
            <a:r>
              <a:rPr lang="de-DE" altLang="zh-CN" smtClean="0">
                <a:solidFill>
                  <a:schemeClr val="bg2"/>
                </a:solidFill>
                <a:latin typeface="汉仪大黑简" pitchFamily="49" charset="-122"/>
                <a:ea typeface="汉仪大黑简" pitchFamily="49" charset="-122"/>
              </a:rPr>
              <a:t>VIN</a:t>
            </a:r>
            <a:r>
              <a:rPr lang="zh-CN" altLang="de-DE" smtClean="0">
                <a:solidFill>
                  <a:schemeClr val="bg2"/>
                </a:solidFill>
                <a:latin typeface="汉仪大黑简" pitchFamily="49" charset="-122"/>
                <a:ea typeface="汉仪大黑简" pitchFamily="49" charset="-122"/>
              </a:rPr>
              <a:t>只在</a:t>
            </a:r>
            <a:r>
              <a:rPr lang="de-DE" altLang="zh-CN" smtClean="0">
                <a:solidFill>
                  <a:schemeClr val="bg2"/>
                </a:solidFill>
                <a:latin typeface="汉仪大黑简" pitchFamily="49" charset="-122"/>
                <a:ea typeface="汉仪大黑简" pitchFamily="49" charset="-122"/>
              </a:rPr>
              <a:t>DMS</a:t>
            </a:r>
            <a:r>
              <a:rPr lang="zh-CN" altLang="de-DE" smtClean="0">
                <a:solidFill>
                  <a:schemeClr val="bg2"/>
                </a:solidFill>
                <a:latin typeface="汉仪大黑简" pitchFamily="49" charset="-122"/>
                <a:ea typeface="汉仪大黑简" pitchFamily="49" charset="-122"/>
              </a:rPr>
              <a:t>系统里变化</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流程介绍</a:t>
            </a:r>
            <a:r>
              <a:rPr lang="de-DE" altLang="zh-CN" smtClean="0">
                <a:solidFill>
                  <a:schemeClr val="bg2"/>
                </a:solidFill>
                <a:latin typeface="汉仪大黑简" pitchFamily="49" charset="-122"/>
                <a:ea typeface="汉仪大黑简" pitchFamily="49" charset="-122"/>
              </a:rPr>
              <a:t>.</a:t>
            </a:r>
          </a:p>
        </p:txBody>
      </p:sp>
      <p:sp>
        <p:nvSpPr>
          <p:cNvPr id="163842"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3.8</a:t>
            </a:r>
            <a:r>
              <a:rPr lang="zh-CN" altLang="en-US" sz="1200">
                <a:latin typeface="汉仪大黑简" pitchFamily="49" charset="-122"/>
              </a:rPr>
              <a:t>章节</a:t>
            </a:r>
          </a:p>
        </p:txBody>
      </p:sp>
      <p:sp>
        <p:nvSpPr>
          <p:cNvPr id="163843" name="Text Box 6"/>
          <p:cNvSpPr txBox="1">
            <a:spLocks noChangeAspect="1" noChangeArrowheads="1"/>
          </p:cNvSpPr>
          <p:nvPr/>
        </p:nvSpPr>
        <p:spPr bwMode="auto">
          <a:xfrm>
            <a:off x="3921125" y="4171950"/>
            <a:ext cx="1000125" cy="542925"/>
          </a:xfrm>
          <a:prstGeom prst="rect">
            <a:avLst/>
          </a:prstGeom>
          <a:noFill/>
          <a:ln w="9525">
            <a:noFill/>
            <a:miter lim="800000"/>
            <a:headEnd/>
            <a:tailEnd/>
          </a:ln>
        </p:spPr>
        <p:txBody>
          <a:bodyPr/>
          <a:lstStyle/>
          <a:p>
            <a:pPr eaLnBrk="0" hangingPunct="0">
              <a:lnSpc>
                <a:spcPct val="90000"/>
              </a:lnSpc>
            </a:pPr>
            <a:r>
              <a:rPr lang="zh-CN" altLang="en-US" sz="1200">
                <a:latin typeface="汉仪大黑简" pitchFamily="49" charset="-122"/>
              </a:rPr>
              <a:t>调用查询</a:t>
            </a:r>
          </a:p>
          <a:p>
            <a:pPr eaLnBrk="0" hangingPunct="0">
              <a:lnSpc>
                <a:spcPct val="90000"/>
              </a:lnSpc>
            </a:pPr>
            <a:r>
              <a:rPr lang="zh-CN" altLang="en-US" sz="1200">
                <a:latin typeface="汉仪大黑简" pitchFamily="49" charset="-122"/>
              </a:rPr>
              <a:t>打印合同</a:t>
            </a:r>
          </a:p>
        </p:txBody>
      </p:sp>
      <p:sp>
        <p:nvSpPr>
          <p:cNvPr id="163844" name="Line 7"/>
          <p:cNvSpPr>
            <a:spLocks noChangeAspect="1" noChangeShapeType="1"/>
          </p:cNvSpPr>
          <p:nvPr/>
        </p:nvSpPr>
        <p:spPr bwMode="auto">
          <a:xfrm>
            <a:off x="3930650" y="4562475"/>
            <a:ext cx="762000" cy="1588"/>
          </a:xfrm>
          <a:prstGeom prst="line">
            <a:avLst/>
          </a:prstGeom>
          <a:noFill/>
          <a:ln w="9525">
            <a:solidFill>
              <a:srgbClr val="000000"/>
            </a:solidFill>
            <a:round/>
            <a:headEnd/>
            <a:tailEnd type="triangle" w="med" len="med"/>
          </a:ln>
        </p:spPr>
        <p:txBody>
          <a:bodyPr/>
          <a:lstStyle/>
          <a:p>
            <a:endParaRPr lang="en-US"/>
          </a:p>
        </p:txBody>
      </p:sp>
      <p:sp>
        <p:nvSpPr>
          <p:cNvPr id="163845" name="Text Box 8"/>
          <p:cNvSpPr txBox="1">
            <a:spLocks noChangeAspect="1" noChangeArrowheads="1"/>
          </p:cNvSpPr>
          <p:nvPr/>
        </p:nvSpPr>
        <p:spPr bwMode="auto">
          <a:xfrm>
            <a:off x="2330450" y="4143375"/>
            <a:ext cx="1000125" cy="571500"/>
          </a:xfrm>
          <a:prstGeom prst="rect">
            <a:avLst/>
          </a:prstGeom>
          <a:noFill/>
          <a:ln w="9525">
            <a:noFill/>
            <a:miter lim="800000"/>
            <a:headEnd/>
            <a:tailEnd/>
          </a:ln>
        </p:spPr>
        <p:txBody>
          <a:bodyPr/>
          <a:lstStyle/>
          <a:p>
            <a:pPr eaLnBrk="0" hangingPunct="0">
              <a:lnSpc>
                <a:spcPct val="90000"/>
              </a:lnSpc>
            </a:pPr>
            <a:r>
              <a:rPr lang="zh-CN" altLang="en-US" sz="1200">
                <a:latin typeface="汉仪大黑简" pitchFamily="49" charset="-122"/>
              </a:rPr>
              <a:t>调用查询</a:t>
            </a:r>
          </a:p>
          <a:p>
            <a:pPr eaLnBrk="0" hangingPunct="0">
              <a:lnSpc>
                <a:spcPct val="90000"/>
              </a:lnSpc>
            </a:pPr>
            <a:r>
              <a:rPr lang="zh-CN" altLang="en-US" sz="1200">
                <a:latin typeface="汉仪大黑简" pitchFamily="49" charset="-122"/>
              </a:rPr>
              <a:t>打印报价</a:t>
            </a:r>
          </a:p>
        </p:txBody>
      </p:sp>
      <p:sp>
        <p:nvSpPr>
          <p:cNvPr id="163846" name="Line 9"/>
          <p:cNvSpPr>
            <a:spLocks noChangeAspect="1" noChangeShapeType="1"/>
          </p:cNvSpPr>
          <p:nvPr/>
        </p:nvSpPr>
        <p:spPr bwMode="auto">
          <a:xfrm>
            <a:off x="2344738" y="4533900"/>
            <a:ext cx="747712" cy="1588"/>
          </a:xfrm>
          <a:prstGeom prst="line">
            <a:avLst/>
          </a:prstGeom>
          <a:noFill/>
          <a:ln w="9525">
            <a:solidFill>
              <a:srgbClr val="000000"/>
            </a:solidFill>
            <a:round/>
            <a:headEnd/>
            <a:tailEnd type="triangle" w="med" len="med"/>
          </a:ln>
        </p:spPr>
        <p:txBody>
          <a:bodyPr/>
          <a:lstStyle/>
          <a:p>
            <a:endParaRPr lang="en-US"/>
          </a:p>
        </p:txBody>
      </p:sp>
      <p:sp>
        <p:nvSpPr>
          <p:cNvPr id="163847" name="Line 10"/>
          <p:cNvSpPr>
            <a:spLocks noChangeAspect="1" noChangeShapeType="1"/>
          </p:cNvSpPr>
          <p:nvPr/>
        </p:nvSpPr>
        <p:spPr bwMode="auto">
          <a:xfrm>
            <a:off x="1873250" y="4791075"/>
            <a:ext cx="1588" cy="609600"/>
          </a:xfrm>
          <a:prstGeom prst="line">
            <a:avLst/>
          </a:prstGeom>
          <a:noFill/>
          <a:ln w="9525">
            <a:solidFill>
              <a:srgbClr val="000000"/>
            </a:solidFill>
            <a:round/>
            <a:headEnd/>
            <a:tailEnd/>
          </a:ln>
        </p:spPr>
        <p:txBody>
          <a:bodyPr/>
          <a:lstStyle/>
          <a:p>
            <a:endParaRPr lang="en-US"/>
          </a:p>
        </p:txBody>
      </p:sp>
      <p:sp>
        <p:nvSpPr>
          <p:cNvPr id="163848" name="Text Box 11"/>
          <p:cNvSpPr txBox="1">
            <a:spLocks noChangeAspect="1" noChangeArrowheads="1"/>
          </p:cNvSpPr>
          <p:nvPr/>
        </p:nvSpPr>
        <p:spPr bwMode="auto">
          <a:xfrm>
            <a:off x="2330450" y="4981575"/>
            <a:ext cx="990600" cy="571500"/>
          </a:xfrm>
          <a:prstGeom prst="rect">
            <a:avLst/>
          </a:prstGeom>
          <a:noFill/>
          <a:ln w="9525">
            <a:noFill/>
            <a:miter lim="800000"/>
            <a:headEnd/>
            <a:tailEnd/>
          </a:ln>
        </p:spPr>
        <p:txBody>
          <a:bodyPr/>
          <a:lstStyle/>
          <a:p>
            <a:pPr eaLnBrk="0" hangingPunct="0">
              <a:lnSpc>
                <a:spcPct val="90000"/>
              </a:lnSpc>
            </a:pPr>
            <a:r>
              <a:rPr lang="zh-CN" altLang="en-US" sz="1200">
                <a:latin typeface="汉仪大黑简" pitchFamily="49" charset="-122"/>
              </a:rPr>
              <a:t>调用查询</a:t>
            </a:r>
          </a:p>
          <a:p>
            <a:pPr eaLnBrk="0" hangingPunct="0">
              <a:lnSpc>
                <a:spcPct val="90000"/>
              </a:lnSpc>
            </a:pPr>
            <a:r>
              <a:rPr lang="zh-CN" altLang="en-US" sz="1200">
                <a:latin typeface="汉仪大黑简" pitchFamily="49" charset="-122"/>
              </a:rPr>
              <a:t>打印合同</a:t>
            </a:r>
          </a:p>
        </p:txBody>
      </p:sp>
      <p:sp>
        <p:nvSpPr>
          <p:cNvPr id="163849" name="Text Box 12"/>
          <p:cNvSpPr txBox="1">
            <a:spLocks noChangeAspect="1" noChangeArrowheads="1"/>
          </p:cNvSpPr>
          <p:nvPr/>
        </p:nvSpPr>
        <p:spPr bwMode="auto">
          <a:xfrm>
            <a:off x="5530850" y="4138613"/>
            <a:ext cx="1000125" cy="500062"/>
          </a:xfrm>
          <a:prstGeom prst="rect">
            <a:avLst/>
          </a:prstGeom>
          <a:noFill/>
          <a:ln w="9525">
            <a:noFill/>
            <a:miter lim="800000"/>
            <a:headEnd/>
            <a:tailEnd/>
          </a:ln>
        </p:spPr>
        <p:txBody>
          <a:bodyPr/>
          <a:lstStyle/>
          <a:p>
            <a:pPr eaLnBrk="0" hangingPunct="0">
              <a:lnSpc>
                <a:spcPct val="90000"/>
              </a:lnSpc>
            </a:pPr>
            <a:r>
              <a:rPr lang="zh-CN" altLang="en-US" sz="1200">
                <a:latin typeface="汉仪大黑简" pitchFamily="49" charset="-122"/>
              </a:rPr>
              <a:t>调用查询</a:t>
            </a:r>
          </a:p>
          <a:p>
            <a:pPr eaLnBrk="0" hangingPunct="0">
              <a:lnSpc>
                <a:spcPct val="90000"/>
              </a:lnSpc>
            </a:pPr>
            <a:r>
              <a:rPr lang="zh-CN" altLang="en-US" sz="1200">
                <a:latin typeface="汉仪大黑简" pitchFamily="49" charset="-122"/>
              </a:rPr>
              <a:t>签署合同</a:t>
            </a:r>
          </a:p>
        </p:txBody>
      </p:sp>
      <p:sp>
        <p:nvSpPr>
          <p:cNvPr id="163850" name="Line 13"/>
          <p:cNvSpPr>
            <a:spLocks noChangeAspect="1" noChangeShapeType="1"/>
          </p:cNvSpPr>
          <p:nvPr/>
        </p:nvSpPr>
        <p:spPr bwMode="auto">
          <a:xfrm>
            <a:off x="5568950" y="4560888"/>
            <a:ext cx="723900" cy="1587"/>
          </a:xfrm>
          <a:prstGeom prst="line">
            <a:avLst/>
          </a:prstGeom>
          <a:noFill/>
          <a:ln w="9525">
            <a:solidFill>
              <a:srgbClr val="000000"/>
            </a:solidFill>
            <a:round/>
            <a:headEnd/>
            <a:tailEnd type="triangle" w="med" len="med"/>
          </a:ln>
        </p:spPr>
        <p:txBody>
          <a:bodyPr/>
          <a:lstStyle/>
          <a:p>
            <a:endParaRPr lang="en-US"/>
          </a:p>
        </p:txBody>
      </p:sp>
      <p:sp>
        <p:nvSpPr>
          <p:cNvPr id="163851" name="Text Box 14"/>
          <p:cNvSpPr txBox="1">
            <a:spLocks noChangeAspect="1" noChangeArrowheads="1"/>
          </p:cNvSpPr>
          <p:nvPr/>
        </p:nvSpPr>
        <p:spPr bwMode="auto">
          <a:xfrm>
            <a:off x="7045325" y="4186238"/>
            <a:ext cx="1000125" cy="528637"/>
          </a:xfrm>
          <a:prstGeom prst="rect">
            <a:avLst/>
          </a:prstGeom>
          <a:noFill/>
          <a:ln w="9525">
            <a:noFill/>
            <a:miter lim="800000"/>
            <a:headEnd/>
            <a:tailEnd/>
          </a:ln>
        </p:spPr>
        <p:txBody>
          <a:bodyPr/>
          <a:lstStyle/>
          <a:p>
            <a:pPr algn="ctr" eaLnBrk="0" hangingPunct="0">
              <a:lnSpc>
                <a:spcPct val="90000"/>
              </a:lnSpc>
            </a:pPr>
            <a:r>
              <a:rPr lang="zh-CN" altLang="en-US" sz="1200">
                <a:latin typeface="汉仪大黑简" pitchFamily="49" charset="-122"/>
              </a:rPr>
              <a:t>调用查询</a:t>
            </a:r>
          </a:p>
          <a:p>
            <a:pPr algn="ctr" eaLnBrk="0" hangingPunct="0">
              <a:lnSpc>
                <a:spcPct val="90000"/>
              </a:lnSpc>
            </a:pPr>
            <a:r>
              <a:rPr lang="zh-CN" altLang="en-US" sz="1200">
                <a:latin typeface="汉仪大黑简" pitchFamily="49" charset="-122"/>
              </a:rPr>
              <a:t>开发票</a:t>
            </a:r>
          </a:p>
        </p:txBody>
      </p:sp>
      <p:sp>
        <p:nvSpPr>
          <p:cNvPr id="163852" name="Line 15"/>
          <p:cNvSpPr>
            <a:spLocks noChangeAspect="1" noChangeShapeType="1"/>
          </p:cNvSpPr>
          <p:nvPr/>
        </p:nvSpPr>
        <p:spPr bwMode="auto">
          <a:xfrm>
            <a:off x="7131050" y="4560888"/>
            <a:ext cx="762000" cy="1587"/>
          </a:xfrm>
          <a:prstGeom prst="line">
            <a:avLst/>
          </a:prstGeom>
          <a:noFill/>
          <a:ln w="9525">
            <a:solidFill>
              <a:srgbClr val="000000"/>
            </a:solidFill>
            <a:round/>
            <a:headEnd/>
            <a:tailEnd type="triangle" w="med" len="med"/>
          </a:ln>
        </p:spPr>
        <p:txBody>
          <a:bodyPr/>
          <a:lstStyle/>
          <a:p>
            <a:endParaRPr lang="en-US"/>
          </a:p>
        </p:txBody>
      </p:sp>
      <p:grpSp>
        <p:nvGrpSpPr>
          <p:cNvPr id="163853" name="Group 16"/>
          <p:cNvGrpSpPr>
            <a:grpSpLocks noChangeAspect="1"/>
          </p:cNvGrpSpPr>
          <p:nvPr/>
        </p:nvGrpSpPr>
        <p:grpSpPr bwMode="auto">
          <a:xfrm>
            <a:off x="1477963" y="4333875"/>
            <a:ext cx="928687" cy="514350"/>
            <a:chOff x="214" y="128"/>
            <a:chExt cx="76" cy="36"/>
          </a:xfrm>
        </p:grpSpPr>
        <p:sp>
          <p:nvSpPr>
            <p:cNvPr id="163880" name="Rectangle 17"/>
            <p:cNvSpPr>
              <a:spLocks noChangeAspect="1" noChangeArrowheads="1"/>
            </p:cNvSpPr>
            <p:nvPr/>
          </p:nvSpPr>
          <p:spPr bwMode="auto">
            <a:xfrm>
              <a:off x="214" y="128"/>
              <a:ext cx="72" cy="31"/>
            </a:xfrm>
            <a:prstGeom prst="rect">
              <a:avLst/>
            </a:prstGeom>
            <a:solidFill>
              <a:srgbClr val="D2F5F5"/>
            </a:solidFill>
            <a:ln w="9525">
              <a:solidFill>
                <a:srgbClr val="000000"/>
              </a:solidFill>
              <a:miter lim="800000"/>
              <a:headEnd/>
              <a:tailEnd/>
            </a:ln>
          </p:spPr>
          <p:txBody>
            <a:bodyPr/>
            <a:lstStyle/>
            <a:p>
              <a:pPr>
                <a:lnSpc>
                  <a:spcPct val="95000"/>
                </a:lnSpc>
              </a:pPr>
              <a:endParaRPr lang="en-US"/>
            </a:p>
          </p:txBody>
        </p:sp>
        <p:sp>
          <p:nvSpPr>
            <p:cNvPr id="163881" name="Text Box 18"/>
            <p:cNvSpPr txBox="1">
              <a:spLocks noChangeAspect="1" noChangeArrowheads="1"/>
            </p:cNvSpPr>
            <p:nvPr/>
          </p:nvSpPr>
          <p:spPr bwMode="auto">
            <a:xfrm>
              <a:off x="221" y="132"/>
              <a:ext cx="69" cy="32"/>
            </a:xfrm>
            <a:prstGeom prst="rect">
              <a:avLst/>
            </a:prstGeom>
            <a:noFill/>
            <a:ln w="9525">
              <a:noFill/>
              <a:miter lim="800000"/>
              <a:headEnd/>
              <a:tailEnd/>
            </a:ln>
          </p:spPr>
          <p:txBody>
            <a:bodyPr/>
            <a:lstStyle/>
            <a:p>
              <a:pPr algn="ctr" eaLnBrk="0" hangingPunct="0">
                <a:lnSpc>
                  <a:spcPct val="90000"/>
                </a:lnSpc>
              </a:pPr>
              <a:r>
                <a:rPr lang="zh-CN" altLang="en-US" sz="1200">
                  <a:latin typeface="汉仪大黑简" pitchFamily="49" charset="-122"/>
                </a:rPr>
                <a:t>询价 </a:t>
              </a:r>
              <a:r>
                <a:rPr lang="en-US" altLang="zh-CN" sz="1200">
                  <a:latin typeface="汉仪大黑简" pitchFamily="49" charset="-122"/>
                </a:rPr>
                <a:t>E</a:t>
              </a:r>
            </a:p>
          </p:txBody>
        </p:sp>
      </p:grpSp>
      <p:grpSp>
        <p:nvGrpSpPr>
          <p:cNvPr id="163854" name="Group 19"/>
          <p:cNvGrpSpPr>
            <a:grpSpLocks noChangeAspect="1"/>
          </p:cNvGrpSpPr>
          <p:nvPr/>
        </p:nvGrpSpPr>
        <p:grpSpPr bwMode="auto">
          <a:xfrm>
            <a:off x="3092450" y="4257675"/>
            <a:ext cx="871538" cy="900113"/>
            <a:chOff x="300" y="128"/>
            <a:chExt cx="61" cy="63"/>
          </a:xfrm>
        </p:grpSpPr>
        <p:sp>
          <p:nvSpPr>
            <p:cNvPr id="163878" name="Rectangle 20"/>
            <p:cNvSpPr>
              <a:spLocks noChangeAspect="1" noChangeArrowheads="1"/>
            </p:cNvSpPr>
            <p:nvPr/>
          </p:nvSpPr>
          <p:spPr bwMode="auto">
            <a:xfrm>
              <a:off x="300" y="128"/>
              <a:ext cx="61" cy="63"/>
            </a:xfrm>
            <a:prstGeom prst="rect">
              <a:avLst/>
            </a:prstGeom>
            <a:solidFill>
              <a:srgbClr val="BEE6E6"/>
            </a:solidFill>
            <a:ln w="9525">
              <a:solidFill>
                <a:srgbClr val="000000"/>
              </a:solidFill>
              <a:miter lim="800000"/>
              <a:headEnd/>
              <a:tailEnd/>
            </a:ln>
          </p:spPr>
          <p:txBody>
            <a:bodyPr/>
            <a:lstStyle/>
            <a:p>
              <a:pPr>
                <a:lnSpc>
                  <a:spcPct val="95000"/>
                </a:lnSpc>
              </a:pPr>
              <a:endParaRPr lang="en-US"/>
            </a:p>
          </p:txBody>
        </p:sp>
        <p:sp>
          <p:nvSpPr>
            <p:cNvPr id="163879" name="Text Box 21"/>
            <p:cNvSpPr txBox="1">
              <a:spLocks noChangeAspect="1" noChangeArrowheads="1"/>
            </p:cNvSpPr>
            <p:nvPr/>
          </p:nvSpPr>
          <p:spPr bwMode="auto">
            <a:xfrm>
              <a:off x="301" y="142"/>
              <a:ext cx="59" cy="49"/>
            </a:xfrm>
            <a:prstGeom prst="rect">
              <a:avLst/>
            </a:prstGeom>
            <a:solidFill>
              <a:srgbClr val="BEE6E6"/>
            </a:solidFill>
            <a:ln w="9525">
              <a:noFill/>
              <a:miter lim="800000"/>
              <a:headEnd/>
              <a:tailEnd/>
            </a:ln>
          </p:spPr>
          <p:txBody>
            <a:bodyPr/>
            <a:lstStyle/>
            <a:p>
              <a:pPr algn="ctr" eaLnBrk="0" hangingPunct="0">
                <a:lnSpc>
                  <a:spcPct val="90000"/>
                </a:lnSpc>
              </a:pPr>
              <a:r>
                <a:rPr lang="zh-CN" altLang="en-US" sz="1200">
                  <a:latin typeface="汉仪大黑简" pitchFamily="49" charset="-122"/>
                </a:rPr>
                <a:t>报价</a:t>
              </a:r>
            </a:p>
            <a:p>
              <a:pPr algn="ctr" eaLnBrk="0" hangingPunct="0">
                <a:lnSpc>
                  <a:spcPct val="90000"/>
                </a:lnSpc>
              </a:pPr>
              <a:endParaRPr lang="zh-CN" altLang="en-US" sz="1200">
                <a:latin typeface="汉仪大黑简" pitchFamily="49" charset="-122"/>
              </a:endParaRPr>
            </a:p>
            <a:p>
              <a:pPr algn="ctr" eaLnBrk="0" hangingPunct="0">
                <a:lnSpc>
                  <a:spcPct val="90000"/>
                </a:lnSpc>
              </a:pPr>
              <a:r>
                <a:rPr lang="en-US" altLang="zh-CN" sz="1200">
                  <a:latin typeface="汉仪大黑简" pitchFamily="49" charset="-122"/>
                </a:rPr>
                <a:t>Q</a:t>
              </a:r>
            </a:p>
          </p:txBody>
        </p:sp>
      </p:grpSp>
      <p:grpSp>
        <p:nvGrpSpPr>
          <p:cNvPr id="163855" name="Group 22"/>
          <p:cNvGrpSpPr>
            <a:grpSpLocks noChangeAspect="1"/>
          </p:cNvGrpSpPr>
          <p:nvPr/>
        </p:nvGrpSpPr>
        <p:grpSpPr bwMode="auto">
          <a:xfrm>
            <a:off x="4692650" y="4181475"/>
            <a:ext cx="871538" cy="1371600"/>
            <a:chOff x="433" y="128"/>
            <a:chExt cx="61" cy="96"/>
          </a:xfrm>
        </p:grpSpPr>
        <p:sp>
          <p:nvSpPr>
            <p:cNvPr id="163876" name="Rectangle 23"/>
            <p:cNvSpPr>
              <a:spLocks noChangeAspect="1" noChangeArrowheads="1"/>
            </p:cNvSpPr>
            <p:nvPr/>
          </p:nvSpPr>
          <p:spPr bwMode="auto">
            <a:xfrm>
              <a:off x="433" y="128"/>
              <a:ext cx="61" cy="96"/>
            </a:xfrm>
            <a:prstGeom prst="rect">
              <a:avLst/>
            </a:prstGeom>
            <a:solidFill>
              <a:srgbClr val="A5CFCF"/>
            </a:solidFill>
            <a:ln w="9525">
              <a:solidFill>
                <a:srgbClr val="000000"/>
              </a:solidFill>
              <a:miter lim="800000"/>
              <a:headEnd/>
              <a:tailEnd/>
            </a:ln>
          </p:spPr>
          <p:txBody>
            <a:bodyPr/>
            <a:lstStyle/>
            <a:p>
              <a:pPr>
                <a:lnSpc>
                  <a:spcPct val="95000"/>
                </a:lnSpc>
              </a:pPr>
              <a:endParaRPr lang="en-US"/>
            </a:p>
          </p:txBody>
        </p:sp>
        <p:sp>
          <p:nvSpPr>
            <p:cNvPr id="163877" name="Text Box 24"/>
            <p:cNvSpPr txBox="1">
              <a:spLocks noChangeAspect="1" noChangeArrowheads="1"/>
            </p:cNvSpPr>
            <p:nvPr/>
          </p:nvSpPr>
          <p:spPr bwMode="auto">
            <a:xfrm>
              <a:off x="434" y="144"/>
              <a:ext cx="59" cy="48"/>
            </a:xfrm>
            <a:prstGeom prst="rect">
              <a:avLst/>
            </a:prstGeom>
            <a:solidFill>
              <a:srgbClr val="A5CFCF"/>
            </a:solidFill>
            <a:ln w="9525">
              <a:noFill/>
              <a:miter lim="800000"/>
              <a:headEnd/>
              <a:tailEnd/>
            </a:ln>
          </p:spPr>
          <p:txBody>
            <a:bodyPr/>
            <a:lstStyle/>
            <a:p>
              <a:pPr algn="ctr" eaLnBrk="0" hangingPunct="0">
                <a:lnSpc>
                  <a:spcPct val="90000"/>
                </a:lnSpc>
              </a:pPr>
              <a:r>
                <a:rPr lang="zh-CN" altLang="en-US" sz="1200">
                  <a:latin typeface="汉仪大黑简" pitchFamily="49" charset="-122"/>
                </a:rPr>
                <a:t>合同</a:t>
              </a:r>
            </a:p>
            <a:p>
              <a:pPr algn="ctr" eaLnBrk="0" hangingPunct="0">
                <a:lnSpc>
                  <a:spcPct val="90000"/>
                </a:lnSpc>
              </a:pPr>
              <a:endParaRPr lang="en-US" altLang="zh-CN" sz="1200">
                <a:latin typeface="汉仪大黑简" pitchFamily="49" charset="-122"/>
              </a:endParaRPr>
            </a:p>
            <a:p>
              <a:pPr algn="ctr" eaLnBrk="0" hangingPunct="0">
                <a:lnSpc>
                  <a:spcPct val="90000"/>
                </a:lnSpc>
              </a:pPr>
              <a:r>
                <a:rPr lang="en-US" altLang="zh-CN" sz="1200">
                  <a:latin typeface="汉仪大黑简" pitchFamily="49" charset="-122"/>
                </a:rPr>
                <a:t>O</a:t>
              </a:r>
            </a:p>
          </p:txBody>
        </p:sp>
      </p:grpSp>
      <p:grpSp>
        <p:nvGrpSpPr>
          <p:cNvPr id="163856" name="Group 25"/>
          <p:cNvGrpSpPr>
            <a:grpSpLocks noChangeAspect="1"/>
          </p:cNvGrpSpPr>
          <p:nvPr/>
        </p:nvGrpSpPr>
        <p:grpSpPr bwMode="auto">
          <a:xfrm>
            <a:off x="6259513" y="4181475"/>
            <a:ext cx="957262" cy="1371600"/>
            <a:chOff x="563" y="128"/>
            <a:chExt cx="67" cy="96"/>
          </a:xfrm>
        </p:grpSpPr>
        <p:sp>
          <p:nvSpPr>
            <p:cNvPr id="163874" name="Rectangle 26"/>
            <p:cNvSpPr>
              <a:spLocks noChangeAspect="1" noChangeArrowheads="1"/>
            </p:cNvSpPr>
            <p:nvPr/>
          </p:nvSpPr>
          <p:spPr bwMode="auto">
            <a:xfrm>
              <a:off x="566" y="128"/>
              <a:ext cx="61" cy="96"/>
            </a:xfrm>
            <a:prstGeom prst="rect">
              <a:avLst/>
            </a:prstGeom>
            <a:solidFill>
              <a:srgbClr val="7DB3B3"/>
            </a:solidFill>
            <a:ln w="9525">
              <a:solidFill>
                <a:srgbClr val="000000"/>
              </a:solidFill>
              <a:miter lim="800000"/>
              <a:headEnd/>
              <a:tailEnd/>
            </a:ln>
          </p:spPr>
          <p:txBody>
            <a:bodyPr/>
            <a:lstStyle/>
            <a:p>
              <a:pPr>
                <a:lnSpc>
                  <a:spcPct val="95000"/>
                </a:lnSpc>
              </a:pPr>
              <a:endParaRPr lang="en-US"/>
            </a:p>
          </p:txBody>
        </p:sp>
        <p:sp>
          <p:nvSpPr>
            <p:cNvPr id="163875" name="Text Box 27"/>
            <p:cNvSpPr txBox="1">
              <a:spLocks noChangeAspect="1" noChangeArrowheads="1"/>
            </p:cNvSpPr>
            <p:nvPr/>
          </p:nvSpPr>
          <p:spPr bwMode="auto">
            <a:xfrm>
              <a:off x="563" y="142"/>
              <a:ext cx="67" cy="74"/>
            </a:xfrm>
            <a:prstGeom prst="rect">
              <a:avLst/>
            </a:prstGeom>
            <a:noFill/>
            <a:ln w="9525">
              <a:noFill/>
              <a:miter lim="800000"/>
              <a:headEnd/>
              <a:tailEnd/>
            </a:ln>
          </p:spPr>
          <p:txBody>
            <a:bodyPr/>
            <a:lstStyle/>
            <a:p>
              <a:pPr algn="ctr" eaLnBrk="0" hangingPunct="0">
                <a:lnSpc>
                  <a:spcPct val="90000"/>
                </a:lnSpc>
              </a:pPr>
              <a:r>
                <a:rPr lang="zh-CN" altLang="en-US" sz="1200">
                  <a:latin typeface="汉仪大黑简" pitchFamily="49" charset="-122"/>
                </a:rPr>
                <a:t>已签署</a:t>
              </a:r>
            </a:p>
            <a:p>
              <a:pPr algn="ctr" eaLnBrk="0" hangingPunct="0">
                <a:lnSpc>
                  <a:spcPct val="90000"/>
                </a:lnSpc>
              </a:pPr>
              <a:r>
                <a:rPr lang="zh-CN" altLang="en-US" sz="1200">
                  <a:latin typeface="汉仪大黑简" pitchFamily="49" charset="-122"/>
                </a:rPr>
                <a:t>合同 </a:t>
              </a:r>
            </a:p>
            <a:p>
              <a:pPr algn="ctr" eaLnBrk="0" hangingPunct="0">
                <a:lnSpc>
                  <a:spcPct val="90000"/>
                </a:lnSpc>
              </a:pPr>
              <a:endParaRPr lang="en-US" altLang="zh-CN" sz="1200">
                <a:latin typeface="汉仪大黑简" pitchFamily="49" charset="-122"/>
              </a:endParaRPr>
            </a:p>
            <a:p>
              <a:pPr algn="ctr" eaLnBrk="0" hangingPunct="0">
                <a:lnSpc>
                  <a:spcPct val="90000"/>
                </a:lnSpc>
              </a:pPr>
              <a:r>
                <a:rPr lang="en-US" altLang="zh-CN" sz="1200">
                  <a:latin typeface="汉仪大黑简" pitchFamily="49" charset="-122"/>
                </a:rPr>
                <a:t>C</a:t>
              </a:r>
            </a:p>
          </p:txBody>
        </p:sp>
      </p:grpSp>
      <p:grpSp>
        <p:nvGrpSpPr>
          <p:cNvPr id="163857" name="Group 28"/>
          <p:cNvGrpSpPr>
            <a:grpSpLocks noChangeAspect="1"/>
          </p:cNvGrpSpPr>
          <p:nvPr/>
        </p:nvGrpSpPr>
        <p:grpSpPr bwMode="auto">
          <a:xfrm>
            <a:off x="7893050" y="4191000"/>
            <a:ext cx="871538" cy="1371600"/>
            <a:chOff x="699" y="129"/>
            <a:chExt cx="61" cy="96"/>
          </a:xfrm>
        </p:grpSpPr>
        <p:sp>
          <p:nvSpPr>
            <p:cNvPr id="163872" name="Rectangle 29"/>
            <p:cNvSpPr>
              <a:spLocks noChangeAspect="1" noChangeArrowheads="1"/>
            </p:cNvSpPr>
            <p:nvPr/>
          </p:nvSpPr>
          <p:spPr bwMode="auto">
            <a:xfrm>
              <a:off x="699" y="129"/>
              <a:ext cx="61" cy="96"/>
            </a:xfrm>
            <a:prstGeom prst="rect">
              <a:avLst/>
            </a:prstGeom>
            <a:solidFill>
              <a:srgbClr val="669999"/>
            </a:solidFill>
            <a:ln w="9525">
              <a:solidFill>
                <a:srgbClr val="000000"/>
              </a:solidFill>
              <a:miter lim="800000"/>
              <a:headEnd/>
              <a:tailEnd/>
            </a:ln>
          </p:spPr>
          <p:txBody>
            <a:bodyPr/>
            <a:lstStyle/>
            <a:p>
              <a:pPr>
                <a:lnSpc>
                  <a:spcPct val="95000"/>
                </a:lnSpc>
              </a:pPr>
              <a:endParaRPr lang="en-US"/>
            </a:p>
          </p:txBody>
        </p:sp>
        <p:sp>
          <p:nvSpPr>
            <p:cNvPr id="163873" name="Text Box 30"/>
            <p:cNvSpPr txBox="1">
              <a:spLocks noChangeAspect="1" noChangeArrowheads="1"/>
            </p:cNvSpPr>
            <p:nvPr/>
          </p:nvSpPr>
          <p:spPr bwMode="auto">
            <a:xfrm>
              <a:off x="700" y="147"/>
              <a:ext cx="58" cy="63"/>
            </a:xfrm>
            <a:prstGeom prst="rect">
              <a:avLst/>
            </a:prstGeom>
            <a:solidFill>
              <a:srgbClr val="669999"/>
            </a:solidFill>
            <a:ln w="9525">
              <a:noFill/>
              <a:miter lim="800000"/>
              <a:headEnd/>
              <a:tailEnd/>
            </a:ln>
          </p:spPr>
          <p:txBody>
            <a:bodyPr/>
            <a:lstStyle/>
            <a:p>
              <a:pPr algn="ctr" eaLnBrk="0" hangingPunct="0">
                <a:lnSpc>
                  <a:spcPct val="90000"/>
                </a:lnSpc>
              </a:pPr>
              <a:r>
                <a:rPr lang="zh-CN" altLang="en-US" sz="1200">
                  <a:latin typeface="汉仪大黑简" pitchFamily="49" charset="-122"/>
                </a:rPr>
                <a:t>发票</a:t>
              </a:r>
            </a:p>
            <a:p>
              <a:pPr algn="ctr" eaLnBrk="0" hangingPunct="0">
                <a:lnSpc>
                  <a:spcPct val="90000"/>
                </a:lnSpc>
              </a:pPr>
              <a:endParaRPr lang="en-US" altLang="zh-CN" sz="1200">
                <a:latin typeface="汉仪大黑简" pitchFamily="49" charset="-122"/>
              </a:endParaRPr>
            </a:p>
            <a:p>
              <a:pPr algn="ctr" eaLnBrk="0" hangingPunct="0">
                <a:lnSpc>
                  <a:spcPct val="90000"/>
                </a:lnSpc>
              </a:pPr>
              <a:r>
                <a:rPr lang="en-US" altLang="zh-CN" sz="1200">
                  <a:latin typeface="汉仪大黑简" pitchFamily="49" charset="-122"/>
                </a:rPr>
                <a:t>I</a:t>
              </a:r>
            </a:p>
          </p:txBody>
        </p:sp>
      </p:grpSp>
      <p:sp>
        <p:nvSpPr>
          <p:cNvPr id="163858" name="Line 31"/>
          <p:cNvSpPr>
            <a:spLocks noChangeAspect="1" noChangeShapeType="1"/>
          </p:cNvSpPr>
          <p:nvPr/>
        </p:nvSpPr>
        <p:spPr bwMode="auto">
          <a:xfrm flipV="1">
            <a:off x="1873250" y="5400675"/>
            <a:ext cx="2819400" cy="1588"/>
          </a:xfrm>
          <a:prstGeom prst="line">
            <a:avLst/>
          </a:prstGeom>
          <a:noFill/>
          <a:ln w="9525">
            <a:solidFill>
              <a:srgbClr val="000000"/>
            </a:solidFill>
            <a:round/>
            <a:headEnd/>
            <a:tailEnd type="triangle" w="med" len="med"/>
          </a:ln>
        </p:spPr>
        <p:txBody>
          <a:bodyPr/>
          <a:lstStyle/>
          <a:p>
            <a:endParaRPr lang="en-US"/>
          </a:p>
        </p:txBody>
      </p:sp>
      <p:sp>
        <p:nvSpPr>
          <p:cNvPr id="163859" name="Rectangle 32" descr="X5"/>
          <p:cNvSpPr>
            <a:spLocks noChangeAspect="1" noChangeArrowheads="1"/>
          </p:cNvSpPr>
          <p:nvPr/>
        </p:nvSpPr>
        <p:spPr bwMode="auto">
          <a:xfrm>
            <a:off x="1416050" y="2286000"/>
            <a:ext cx="1071563" cy="658813"/>
          </a:xfrm>
          <a:prstGeom prst="rect">
            <a:avLst/>
          </a:prstGeom>
          <a:blipFill dpi="0" rotWithShape="1">
            <a:blip r:embed="rId2"/>
            <a:srcRect/>
            <a:stretch>
              <a:fillRect/>
            </a:stretch>
          </a:blipFill>
          <a:ln w="9525" algn="ctr">
            <a:solidFill>
              <a:srgbClr val="EAEAEA"/>
            </a:solidFill>
            <a:miter lim="800000"/>
            <a:headEnd/>
            <a:tailEnd/>
          </a:ln>
        </p:spPr>
        <p:txBody>
          <a:bodyPr anchor="ctr"/>
          <a:lstStyle/>
          <a:p>
            <a:pPr>
              <a:lnSpc>
                <a:spcPct val="95000"/>
              </a:lnSpc>
            </a:pPr>
            <a:endParaRPr lang="en-US"/>
          </a:p>
        </p:txBody>
      </p:sp>
      <p:sp>
        <p:nvSpPr>
          <p:cNvPr id="163860" name="AutoShape 33"/>
          <p:cNvSpPr>
            <a:spLocks noChangeAspect="1" noChangeArrowheads="1"/>
          </p:cNvSpPr>
          <p:nvPr/>
        </p:nvSpPr>
        <p:spPr bwMode="auto">
          <a:xfrm>
            <a:off x="1790700" y="2940050"/>
            <a:ext cx="246063" cy="265113"/>
          </a:xfrm>
          <a:prstGeom prst="plus">
            <a:avLst>
              <a:gd name="adj" fmla="val 25000"/>
            </a:avLst>
          </a:prstGeom>
          <a:solidFill>
            <a:srgbClr val="669999"/>
          </a:solidFill>
          <a:ln w="9525" algn="ctr">
            <a:noFill/>
            <a:miter lim="800000"/>
            <a:headEnd/>
            <a:tailEnd/>
          </a:ln>
        </p:spPr>
        <p:txBody>
          <a:bodyPr anchor="ctr"/>
          <a:lstStyle/>
          <a:p>
            <a:pPr>
              <a:lnSpc>
                <a:spcPct val="95000"/>
              </a:lnSpc>
            </a:pPr>
            <a:endParaRPr lang="en-US"/>
          </a:p>
        </p:txBody>
      </p:sp>
      <p:sp>
        <p:nvSpPr>
          <p:cNvPr id="163861" name="Rectangle 34" descr="j0431640"/>
          <p:cNvSpPr>
            <a:spLocks noChangeAspect="1" noChangeArrowheads="1"/>
          </p:cNvSpPr>
          <p:nvPr/>
        </p:nvSpPr>
        <p:spPr bwMode="auto">
          <a:xfrm>
            <a:off x="1416050" y="3189288"/>
            <a:ext cx="1071563" cy="658812"/>
          </a:xfrm>
          <a:prstGeom prst="rect">
            <a:avLst/>
          </a:prstGeom>
          <a:blipFill dpi="0" rotWithShape="1">
            <a:blip r:embed="rId3"/>
            <a:srcRect/>
            <a:stretch>
              <a:fillRect/>
            </a:stretch>
          </a:blipFill>
          <a:ln w="9525" algn="ctr">
            <a:solidFill>
              <a:srgbClr val="000000"/>
            </a:solidFill>
            <a:miter lim="800000"/>
            <a:headEnd/>
            <a:tailEnd/>
          </a:ln>
        </p:spPr>
        <p:txBody>
          <a:bodyPr anchor="ctr"/>
          <a:lstStyle/>
          <a:p>
            <a:pPr>
              <a:lnSpc>
                <a:spcPct val="95000"/>
              </a:lnSpc>
            </a:pPr>
            <a:endParaRPr lang="en-US"/>
          </a:p>
        </p:txBody>
      </p:sp>
      <p:sp>
        <p:nvSpPr>
          <p:cNvPr id="163862" name="AutoShape 12"/>
          <p:cNvSpPr>
            <a:spLocks noChangeAspect="1" noChangeArrowheads="1"/>
          </p:cNvSpPr>
          <p:nvPr/>
        </p:nvSpPr>
        <p:spPr bwMode="gray">
          <a:xfrm rot="5400000">
            <a:off x="1766095" y="3898106"/>
            <a:ext cx="315912" cy="231775"/>
          </a:xfrm>
          <a:prstGeom prst="rightArrow">
            <a:avLst>
              <a:gd name="adj1" fmla="val 50000"/>
              <a:gd name="adj2" fmla="val 34075"/>
            </a:avLst>
          </a:prstGeom>
          <a:solidFill>
            <a:srgbClr val="669999"/>
          </a:solidFill>
          <a:ln w="9525" algn="ctr">
            <a:solidFill>
              <a:srgbClr val="003399"/>
            </a:solidFill>
            <a:miter lim="800000"/>
            <a:headEnd/>
            <a:tailEnd/>
          </a:ln>
        </p:spPr>
        <p:txBody>
          <a:bodyPr rot="10800000" vert="eaVert" lIns="90000" tIns="46800" rIns="90000" bIns="46800" anchor="ctr"/>
          <a:lstStyle/>
          <a:p>
            <a:pPr algn="ctr" eaLnBrk="0" hangingPunct="0">
              <a:lnSpc>
                <a:spcPct val="90000"/>
              </a:lnSpc>
            </a:pPr>
            <a:endParaRPr lang="zh-CN" altLang="en-US" sz="1200">
              <a:latin typeface="汉仪大黑简" pitchFamily="49" charset="-122"/>
            </a:endParaRPr>
          </a:p>
        </p:txBody>
      </p:sp>
      <p:sp>
        <p:nvSpPr>
          <p:cNvPr id="163863" name="Rectangle 36" descr="X5"/>
          <p:cNvSpPr>
            <a:spLocks noChangeAspect="1" noChangeArrowheads="1"/>
          </p:cNvSpPr>
          <p:nvPr/>
        </p:nvSpPr>
        <p:spPr bwMode="auto">
          <a:xfrm>
            <a:off x="2940050" y="2295525"/>
            <a:ext cx="1071563" cy="658813"/>
          </a:xfrm>
          <a:prstGeom prst="rect">
            <a:avLst/>
          </a:prstGeom>
          <a:blipFill dpi="0" rotWithShape="1">
            <a:blip r:embed="rId2"/>
            <a:srcRect/>
            <a:stretch>
              <a:fillRect/>
            </a:stretch>
          </a:blipFill>
          <a:ln w="9525" algn="ctr">
            <a:solidFill>
              <a:srgbClr val="EAEAEA"/>
            </a:solidFill>
            <a:miter lim="800000"/>
            <a:headEnd/>
            <a:tailEnd/>
          </a:ln>
        </p:spPr>
        <p:txBody>
          <a:bodyPr anchor="ctr"/>
          <a:lstStyle/>
          <a:p>
            <a:pPr>
              <a:lnSpc>
                <a:spcPct val="95000"/>
              </a:lnSpc>
            </a:pPr>
            <a:endParaRPr lang="en-US"/>
          </a:p>
        </p:txBody>
      </p:sp>
      <p:sp>
        <p:nvSpPr>
          <p:cNvPr id="163864" name="AutoShape 37"/>
          <p:cNvSpPr>
            <a:spLocks noChangeAspect="1" noChangeArrowheads="1"/>
          </p:cNvSpPr>
          <p:nvPr/>
        </p:nvSpPr>
        <p:spPr bwMode="auto">
          <a:xfrm>
            <a:off x="3314700" y="2949575"/>
            <a:ext cx="246063" cy="265113"/>
          </a:xfrm>
          <a:prstGeom prst="plus">
            <a:avLst>
              <a:gd name="adj" fmla="val 25000"/>
            </a:avLst>
          </a:prstGeom>
          <a:solidFill>
            <a:srgbClr val="669999"/>
          </a:solidFill>
          <a:ln w="9525" algn="ctr">
            <a:noFill/>
            <a:miter lim="800000"/>
            <a:headEnd/>
            <a:tailEnd/>
          </a:ln>
        </p:spPr>
        <p:txBody>
          <a:bodyPr anchor="ctr"/>
          <a:lstStyle/>
          <a:p>
            <a:pPr>
              <a:lnSpc>
                <a:spcPct val="95000"/>
              </a:lnSpc>
            </a:pPr>
            <a:endParaRPr lang="en-US"/>
          </a:p>
        </p:txBody>
      </p:sp>
      <p:sp>
        <p:nvSpPr>
          <p:cNvPr id="163865" name="Rectangle 38" descr="j0431640"/>
          <p:cNvSpPr>
            <a:spLocks noChangeAspect="1" noChangeArrowheads="1"/>
          </p:cNvSpPr>
          <p:nvPr/>
        </p:nvSpPr>
        <p:spPr bwMode="auto">
          <a:xfrm>
            <a:off x="2940050" y="3198813"/>
            <a:ext cx="1071563" cy="658812"/>
          </a:xfrm>
          <a:prstGeom prst="rect">
            <a:avLst/>
          </a:prstGeom>
          <a:blipFill dpi="0" rotWithShape="1">
            <a:blip r:embed="rId3"/>
            <a:srcRect/>
            <a:stretch>
              <a:fillRect/>
            </a:stretch>
          </a:blipFill>
          <a:ln w="9525" algn="ctr">
            <a:solidFill>
              <a:srgbClr val="000000"/>
            </a:solidFill>
            <a:miter lim="800000"/>
            <a:headEnd/>
            <a:tailEnd/>
          </a:ln>
        </p:spPr>
        <p:txBody>
          <a:bodyPr anchor="ctr"/>
          <a:lstStyle/>
          <a:p>
            <a:pPr>
              <a:lnSpc>
                <a:spcPct val="95000"/>
              </a:lnSpc>
            </a:pPr>
            <a:endParaRPr lang="en-US"/>
          </a:p>
        </p:txBody>
      </p:sp>
      <p:sp>
        <p:nvSpPr>
          <p:cNvPr id="163866" name="AutoShape 12"/>
          <p:cNvSpPr>
            <a:spLocks noChangeAspect="1" noChangeArrowheads="1"/>
          </p:cNvSpPr>
          <p:nvPr/>
        </p:nvSpPr>
        <p:spPr bwMode="gray">
          <a:xfrm rot="5400000">
            <a:off x="3290095" y="3907631"/>
            <a:ext cx="315912" cy="231775"/>
          </a:xfrm>
          <a:prstGeom prst="rightArrow">
            <a:avLst>
              <a:gd name="adj1" fmla="val 50000"/>
              <a:gd name="adj2" fmla="val 34075"/>
            </a:avLst>
          </a:prstGeom>
          <a:solidFill>
            <a:srgbClr val="669999"/>
          </a:solidFill>
          <a:ln w="9525" algn="ctr">
            <a:solidFill>
              <a:srgbClr val="003399"/>
            </a:solidFill>
            <a:miter lim="800000"/>
            <a:headEnd/>
            <a:tailEnd/>
          </a:ln>
        </p:spPr>
        <p:txBody>
          <a:bodyPr rot="10800000" vert="eaVert" lIns="90000" tIns="46800" rIns="90000" bIns="46800" anchor="ctr"/>
          <a:lstStyle/>
          <a:p>
            <a:pPr algn="ctr" eaLnBrk="0" hangingPunct="0">
              <a:lnSpc>
                <a:spcPct val="90000"/>
              </a:lnSpc>
            </a:pPr>
            <a:endParaRPr lang="zh-CN" altLang="en-US" sz="1200">
              <a:latin typeface="汉仪大黑简" pitchFamily="49" charset="-122"/>
            </a:endParaRPr>
          </a:p>
        </p:txBody>
      </p:sp>
      <p:sp>
        <p:nvSpPr>
          <p:cNvPr id="163867" name="Rectangle 40" descr="X5"/>
          <p:cNvSpPr>
            <a:spLocks noChangeAspect="1" noChangeArrowheads="1"/>
          </p:cNvSpPr>
          <p:nvPr/>
        </p:nvSpPr>
        <p:spPr bwMode="auto">
          <a:xfrm>
            <a:off x="4535488" y="2286000"/>
            <a:ext cx="1071562" cy="658813"/>
          </a:xfrm>
          <a:prstGeom prst="rect">
            <a:avLst/>
          </a:prstGeom>
          <a:blipFill dpi="0" rotWithShape="1">
            <a:blip r:embed="rId2"/>
            <a:srcRect/>
            <a:stretch>
              <a:fillRect/>
            </a:stretch>
          </a:blipFill>
          <a:ln w="9525" algn="ctr">
            <a:solidFill>
              <a:srgbClr val="EAEAEA"/>
            </a:solidFill>
            <a:miter lim="800000"/>
            <a:headEnd/>
            <a:tailEnd/>
          </a:ln>
        </p:spPr>
        <p:txBody>
          <a:bodyPr anchor="ctr"/>
          <a:lstStyle/>
          <a:p>
            <a:pPr>
              <a:lnSpc>
                <a:spcPct val="95000"/>
              </a:lnSpc>
            </a:pPr>
            <a:endParaRPr lang="en-US"/>
          </a:p>
        </p:txBody>
      </p:sp>
      <p:sp>
        <p:nvSpPr>
          <p:cNvPr id="163868" name="AutoShape 41"/>
          <p:cNvSpPr>
            <a:spLocks noChangeAspect="1" noChangeArrowheads="1"/>
          </p:cNvSpPr>
          <p:nvPr/>
        </p:nvSpPr>
        <p:spPr bwMode="auto">
          <a:xfrm>
            <a:off x="4910138" y="2940050"/>
            <a:ext cx="246062" cy="265113"/>
          </a:xfrm>
          <a:prstGeom prst="plus">
            <a:avLst>
              <a:gd name="adj" fmla="val 25000"/>
            </a:avLst>
          </a:prstGeom>
          <a:solidFill>
            <a:srgbClr val="669999"/>
          </a:solidFill>
          <a:ln w="9525" algn="ctr">
            <a:noFill/>
            <a:miter lim="800000"/>
            <a:headEnd/>
            <a:tailEnd/>
          </a:ln>
        </p:spPr>
        <p:txBody>
          <a:bodyPr anchor="ctr"/>
          <a:lstStyle/>
          <a:p>
            <a:pPr>
              <a:lnSpc>
                <a:spcPct val="95000"/>
              </a:lnSpc>
            </a:pPr>
            <a:endParaRPr lang="en-US"/>
          </a:p>
        </p:txBody>
      </p:sp>
      <p:sp>
        <p:nvSpPr>
          <p:cNvPr id="163869" name="Rectangle 42" descr="j0431640"/>
          <p:cNvSpPr>
            <a:spLocks noChangeAspect="1" noChangeArrowheads="1"/>
          </p:cNvSpPr>
          <p:nvPr/>
        </p:nvSpPr>
        <p:spPr bwMode="auto">
          <a:xfrm>
            <a:off x="4535488" y="3189288"/>
            <a:ext cx="1071562" cy="658812"/>
          </a:xfrm>
          <a:prstGeom prst="rect">
            <a:avLst/>
          </a:prstGeom>
          <a:blipFill dpi="0" rotWithShape="1">
            <a:blip r:embed="rId3"/>
            <a:srcRect/>
            <a:stretch>
              <a:fillRect/>
            </a:stretch>
          </a:blipFill>
          <a:ln w="9525" algn="ctr">
            <a:solidFill>
              <a:srgbClr val="000000"/>
            </a:solidFill>
            <a:miter lim="800000"/>
            <a:headEnd/>
            <a:tailEnd/>
          </a:ln>
        </p:spPr>
        <p:txBody>
          <a:bodyPr anchor="ctr"/>
          <a:lstStyle/>
          <a:p>
            <a:pPr>
              <a:lnSpc>
                <a:spcPct val="95000"/>
              </a:lnSpc>
            </a:pPr>
            <a:endParaRPr lang="en-US"/>
          </a:p>
        </p:txBody>
      </p:sp>
      <p:sp>
        <p:nvSpPr>
          <p:cNvPr id="163870" name="AutoShape 12"/>
          <p:cNvSpPr>
            <a:spLocks noChangeAspect="1" noChangeArrowheads="1"/>
          </p:cNvSpPr>
          <p:nvPr/>
        </p:nvSpPr>
        <p:spPr bwMode="gray">
          <a:xfrm rot="5400000">
            <a:off x="4885532" y="3898106"/>
            <a:ext cx="315912" cy="231775"/>
          </a:xfrm>
          <a:prstGeom prst="rightArrow">
            <a:avLst>
              <a:gd name="adj1" fmla="val 50000"/>
              <a:gd name="adj2" fmla="val 34075"/>
            </a:avLst>
          </a:prstGeom>
          <a:solidFill>
            <a:srgbClr val="669999"/>
          </a:solidFill>
          <a:ln w="9525" algn="ctr">
            <a:solidFill>
              <a:srgbClr val="003399"/>
            </a:solidFill>
            <a:miter lim="800000"/>
            <a:headEnd/>
            <a:tailEnd/>
          </a:ln>
        </p:spPr>
        <p:txBody>
          <a:bodyPr rot="10800000" vert="eaVert" lIns="90000" tIns="46800" rIns="90000" bIns="46800" anchor="ctr"/>
          <a:lstStyle/>
          <a:p>
            <a:pPr algn="ctr" eaLnBrk="0" hangingPunct="0">
              <a:lnSpc>
                <a:spcPct val="90000"/>
              </a:lnSpc>
            </a:pPr>
            <a:endParaRPr lang="zh-CN" altLang="en-US" sz="1200">
              <a:latin typeface="汉仪大黑简" pitchFamily="49" charset="-122"/>
            </a:endParaRPr>
          </a:p>
        </p:txBody>
      </p:sp>
      <p:sp>
        <p:nvSpPr>
          <p:cNvPr id="163871" name="Text Box 44"/>
          <p:cNvSpPr txBox="1">
            <a:spLocks noChangeArrowheads="1"/>
          </p:cNvSpPr>
          <p:nvPr/>
        </p:nvSpPr>
        <p:spPr bwMode="auto">
          <a:xfrm>
            <a:off x="1323975" y="1524000"/>
            <a:ext cx="2181225" cy="352425"/>
          </a:xfrm>
          <a:prstGeom prst="rect">
            <a:avLst/>
          </a:prstGeom>
          <a:noFill/>
          <a:ln w="38100" algn="ctr">
            <a:noFill/>
            <a:miter lim="800000"/>
            <a:headEnd/>
            <a:tailEnd/>
          </a:ln>
        </p:spPr>
        <p:txBody>
          <a:bodyPr>
            <a:spAutoFit/>
          </a:bodyPr>
          <a:lstStyle/>
          <a:p>
            <a:pPr marL="266700" indent="-266700" defTabSz="917575">
              <a:lnSpc>
                <a:spcPct val="95000"/>
              </a:lnSpc>
              <a:spcBef>
                <a:spcPct val="50000"/>
              </a:spcBef>
            </a:pPr>
            <a:r>
              <a:rPr lang="zh-CN" altLang="en-US">
                <a:latin typeface="汉仪大黑简" pitchFamily="49" charset="-122"/>
              </a:rPr>
              <a:t>正常生成顺序</a:t>
            </a:r>
            <a:endParaRPr lang="en-US" altLang="zh-CN">
              <a:latin typeface="汉仪大黑简" pitchFamily="49" charset="-122"/>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11 &lt;</a:t>
            </a:r>
            <a:r>
              <a:rPr lang="zh-CN" altLang="de-DE" smtClean="0">
                <a:solidFill>
                  <a:schemeClr val="bg2"/>
                </a:solidFill>
                <a:latin typeface="汉仪大黑简" pitchFamily="49" charset="-122"/>
                <a:ea typeface="汉仪大黑简" pitchFamily="49" charset="-122"/>
              </a:rPr>
              <a:t>签署合同后，</a:t>
            </a:r>
            <a:r>
              <a:rPr lang="de-DE" altLang="zh-CN" smtClean="0">
                <a:solidFill>
                  <a:schemeClr val="bg2"/>
                </a:solidFill>
                <a:latin typeface="汉仪大黑简" pitchFamily="49" charset="-122"/>
                <a:ea typeface="汉仪大黑简" pitchFamily="49" charset="-122"/>
              </a:rPr>
              <a:t>VIN</a:t>
            </a:r>
            <a:r>
              <a:rPr lang="zh-CN" altLang="de-DE" smtClean="0">
                <a:solidFill>
                  <a:schemeClr val="bg2"/>
                </a:solidFill>
                <a:latin typeface="汉仪大黑简" pitchFamily="49" charset="-122"/>
                <a:ea typeface="汉仪大黑简" pitchFamily="49" charset="-122"/>
              </a:rPr>
              <a:t>只在</a:t>
            </a:r>
            <a:r>
              <a:rPr lang="de-DE" altLang="zh-CN" smtClean="0">
                <a:solidFill>
                  <a:schemeClr val="bg2"/>
                </a:solidFill>
                <a:latin typeface="汉仪大黑简" pitchFamily="49" charset="-122"/>
                <a:ea typeface="汉仪大黑简" pitchFamily="49" charset="-122"/>
              </a:rPr>
              <a:t>DMS</a:t>
            </a:r>
            <a:r>
              <a:rPr lang="zh-CN" altLang="de-DE" smtClean="0">
                <a:solidFill>
                  <a:schemeClr val="bg2"/>
                </a:solidFill>
                <a:latin typeface="汉仪大黑简" pitchFamily="49" charset="-122"/>
                <a:ea typeface="汉仪大黑简" pitchFamily="49" charset="-122"/>
              </a:rPr>
              <a:t>系统里变化</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流程介绍</a:t>
            </a:r>
            <a:r>
              <a:rPr lang="de-DE" altLang="zh-CN" smtClean="0">
                <a:solidFill>
                  <a:schemeClr val="bg2"/>
                </a:solidFill>
                <a:latin typeface="汉仪大黑简" pitchFamily="49" charset="-122"/>
                <a:ea typeface="汉仪大黑简" pitchFamily="49" charset="-122"/>
              </a:rPr>
              <a:t>.</a:t>
            </a:r>
          </a:p>
        </p:txBody>
      </p:sp>
      <p:sp>
        <p:nvSpPr>
          <p:cNvPr id="164866"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3.8</a:t>
            </a:r>
            <a:r>
              <a:rPr lang="zh-CN" altLang="en-US" sz="1200">
                <a:latin typeface="汉仪大黑简" pitchFamily="49" charset="-122"/>
              </a:rPr>
              <a:t>章节</a:t>
            </a:r>
          </a:p>
        </p:txBody>
      </p:sp>
      <p:grpSp>
        <p:nvGrpSpPr>
          <p:cNvPr id="164867" name="Group 44"/>
          <p:cNvGrpSpPr>
            <a:grpSpLocks noChangeAspect="1"/>
          </p:cNvGrpSpPr>
          <p:nvPr/>
        </p:nvGrpSpPr>
        <p:grpSpPr bwMode="auto">
          <a:xfrm>
            <a:off x="1433513" y="3436938"/>
            <a:ext cx="928687" cy="514350"/>
            <a:chOff x="214" y="128"/>
            <a:chExt cx="76" cy="36"/>
          </a:xfrm>
        </p:grpSpPr>
        <p:sp>
          <p:nvSpPr>
            <p:cNvPr id="164909" name="Rectangle 45"/>
            <p:cNvSpPr>
              <a:spLocks noChangeAspect="1" noChangeArrowheads="1"/>
            </p:cNvSpPr>
            <p:nvPr/>
          </p:nvSpPr>
          <p:spPr bwMode="auto">
            <a:xfrm>
              <a:off x="214" y="128"/>
              <a:ext cx="72" cy="31"/>
            </a:xfrm>
            <a:prstGeom prst="rect">
              <a:avLst/>
            </a:prstGeom>
            <a:solidFill>
              <a:srgbClr val="D2F5F5"/>
            </a:solidFill>
            <a:ln w="9525">
              <a:solidFill>
                <a:srgbClr val="000000"/>
              </a:solidFill>
              <a:miter lim="800000"/>
              <a:headEnd/>
              <a:tailEnd/>
            </a:ln>
          </p:spPr>
          <p:txBody>
            <a:bodyPr/>
            <a:lstStyle/>
            <a:p>
              <a:pPr>
                <a:lnSpc>
                  <a:spcPct val="95000"/>
                </a:lnSpc>
              </a:pPr>
              <a:endParaRPr lang="en-US"/>
            </a:p>
          </p:txBody>
        </p:sp>
        <p:sp>
          <p:nvSpPr>
            <p:cNvPr id="164910" name="Text Box 46"/>
            <p:cNvSpPr txBox="1">
              <a:spLocks noChangeAspect="1" noChangeArrowheads="1"/>
            </p:cNvSpPr>
            <p:nvPr/>
          </p:nvSpPr>
          <p:spPr bwMode="auto">
            <a:xfrm>
              <a:off x="221" y="132"/>
              <a:ext cx="69" cy="32"/>
            </a:xfrm>
            <a:prstGeom prst="rect">
              <a:avLst/>
            </a:prstGeom>
            <a:noFill/>
            <a:ln w="9525">
              <a:noFill/>
              <a:miter lim="800000"/>
              <a:headEnd/>
              <a:tailEnd/>
            </a:ln>
          </p:spPr>
          <p:txBody>
            <a:bodyPr/>
            <a:lstStyle/>
            <a:p>
              <a:pPr algn="ctr" eaLnBrk="0" hangingPunct="0">
                <a:lnSpc>
                  <a:spcPct val="90000"/>
                </a:lnSpc>
              </a:pPr>
              <a:r>
                <a:rPr lang="zh-CN" altLang="en-US" sz="1200">
                  <a:latin typeface="汉仪大黑简" pitchFamily="49" charset="-122"/>
                </a:rPr>
                <a:t>询价 </a:t>
              </a:r>
              <a:r>
                <a:rPr lang="en-US" altLang="zh-CN" sz="1200">
                  <a:latin typeface="汉仪大黑简" pitchFamily="49" charset="-122"/>
                </a:rPr>
                <a:t>E</a:t>
              </a:r>
            </a:p>
          </p:txBody>
        </p:sp>
      </p:grpSp>
      <p:grpSp>
        <p:nvGrpSpPr>
          <p:cNvPr id="164868" name="Group 47"/>
          <p:cNvGrpSpPr>
            <a:grpSpLocks noChangeAspect="1"/>
          </p:cNvGrpSpPr>
          <p:nvPr/>
        </p:nvGrpSpPr>
        <p:grpSpPr bwMode="auto">
          <a:xfrm>
            <a:off x="3048000" y="3360738"/>
            <a:ext cx="871538" cy="900112"/>
            <a:chOff x="300" y="128"/>
            <a:chExt cx="61" cy="63"/>
          </a:xfrm>
        </p:grpSpPr>
        <p:sp>
          <p:nvSpPr>
            <p:cNvPr id="164907" name="Rectangle 48"/>
            <p:cNvSpPr>
              <a:spLocks noChangeAspect="1" noChangeArrowheads="1"/>
            </p:cNvSpPr>
            <p:nvPr/>
          </p:nvSpPr>
          <p:spPr bwMode="auto">
            <a:xfrm>
              <a:off x="300" y="128"/>
              <a:ext cx="61" cy="63"/>
            </a:xfrm>
            <a:prstGeom prst="rect">
              <a:avLst/>
            </a:prstGeom>
            <a:solidFill>
              <a:srgbClr val="BEE6E6"/>
            </a:solidFill>
            <a:ln w="9525">
              <a:solidFill>
                <a:srgbClr val="000000"/>
              </a:solidFill>
              <a:miter lim="800000"/>
              <a:headEnd/>
              <a:tailEnd/>
            </a:ln>
          </p:spPr>
          <p:txBody>
            <a:bodyPr/>
            <a:lstStyle/>
            <a:p>
              <a:pPr>
                <a:lnSpc>
                  <a:spcPct val="95000"/>
                </a:lnSpc>
              </a:pPr>
              <a:endParaRPr lang="en-US"/>
            </a:p>
          </p:txBody>
        </p:sp>
        <p:sp>
          <p:nvSpPr>
            <p:cNvPr id="164908" name="Text Box 49"/>
            <p:cNvSpPr txBox="1">
              <a:spLocks noChangeAspect="1" noChangeArrowheads="1"/>
            </p:cNvSpPr>
            <p:nvPr/>
          </p:nvSpPr>
          <p:spPr bwMode="auto">
            <a:xfrm>
              <a:off x="301" y="142"/>
              <a:ext cx="59" cy="49"/>
            </a:xfrm>
            <a:prstGeom prst="rect">
              <a:avLst/>
            </a:prstGeom>
            <a:solidFill>
              <a:srgbClr val="BEE6E6"/>
            </a:solidFill>
            <a:ln w="9525">
              <a:noFill/>
              <a:miter lim="800000"/>
              <a:headEnd/>
              <a:tailEnd/>
            </a:ln>
          </p:spPr>
          <p:txBody>
            <a:bodyPr/>
            <a:lstStyle/>
            <a:p>
              <a:pPr algn="ctr" eaLnBrk="0" hangingPunct="0">
                <a:lnSpc>
                  <a:spcPct val="90000"/>
                </a:lnSpc>
              </a:pPr>
              <a:r>
                <a:rPr lang="zh-CN" altLang="en-US" sz="1200">
                  <a:latin typeface="汉仪大黑简" pitchFamily="49" charset="-122"/>
                </a:rPr>
                <a:t>报价</a:t>
              </a:r>
            </a:p>
            <a:p>
              <a:pPr algn="ctr" eaLnBrk="0" hangingPunct="0">
                <a:lnSpc>
                  <a:spcPct val="90000"/>
                </a:lnSpc>
              </a:pPr>
              <a:endParaRPr lang="zh-CN" altLang="en-US" sz="1200">
                <a:latin typeface="汉仪大黑简" pitchFamily="49" charset="-122"/>
              </a:endParaRPr>
            </a:p>
            <a:p>
              <a:pPr algn="ctr" eaLnBrk="0" hangingPunct="0">
                <a:lnSpc>
                  <a:spcPct val="90000"/>
                </a:lnSpc>
              </a:pPr>
              <a:r>
                <a:rPr lang="en-US" altLang="zh-CN" sz="1200">
                  <a:latin typeface="汉仪大黑简" pitchFamily="49" charset="-122"/>
                </a:rPr>
                <a:t>Q</a:t>
              </a:r>
            </a:p>
          </p:txBody>
        </p:sp>
      </p:grpSp>
      <p:grpSp>
        <p:nvGrpSpPr>
          <p:cNvPr id="164869" name="Group 50"/>
          <p:cNvGrpSpPr>
            <a:grpSpLocks noChangeAspect="1"/>
          </p:cNvGrpSpPr>
          <p:nvPr/>
        </p:nvGrpSpPr>
        <p:grpSpPr bwMode="auto">
          <a:xfrm>
            <a:off x="4648200" y="3284538"/>
            <a:ext cx="871538" cy="1371600"/>
            <a:chOff x="433" y="128"/>
            <a:chExt cx="61" cy="96"/>
          </a:xfrm>
        </p:grpSpPr>
        <p:sp>
          <p:nvSpPr>
            <p:cNvPr id="164905" name="Rectangle 51"/>
            <p:cNvSpPr>
              <a:spLocks noChangeAspect="1" noChangeArrowheads="1"/>
            </p:cNvSpPr>
            <p:nvPr/>
          </p:nvSpPr>
          <p:spPr bwMode="auto">
            <a:xfrm>
              <a:off x="433" y="128"/>
              <a:ext cx="61" cy="96"/>
            </a:xfrm>
            <a:prstGeom prst="rect">
              <a:avLst/>
            </a:prstGeom>
            <a:solidFill>
              <a:srgbClr val="A5CFCF"/>
            </a:solidFill>
            <a:ln w="9525">
              <a:solidFill>
                <a:srgbClr val="000000"/>
              </a:solidFill>
              <a:miter lim="800000"/>
              <a:headEnd/>
              <a:tailEnd/>
            </a:ln>
          </p:spPr>
          <p:txBody>
            <a:bodyPr/>
            <a:lstStyle/>
            <a:p>
              <a:pPr>
                <a:lnSpc>
                  <a:spcPct val="95000"/>
                </a:lnSpc>
              </a:pPr>
              <a:endParaRPr lang="en-US"/>
            </a:p>
          </p:txBody>
        </p:sp>
        <p:sp>
          <p:nvSpPr>
            <p:cNvPr id="164906" name="Text Box 52"/>
            <p:cNvSpPr txBox="1">
              <a:spLocks noChangeAspect="1" noChangeArrowheads="1"/>
            </p:cNvSpPr>
            <p:nvPr/>
          </p:nvSpPr>
          <p:spPr bwMode="auto">
            <a:xfrm>
              <a:off x="434" y="144"/>
              <a:ext cx="59" cy="48"/>
            </a:xfrm>
            <a:prstGeom prst="rect">
              <a:avLst/>
            </a:prstGeom>
            <a:solidFill>
              <a:srgbClr val="A5CFCF"/>
            </a:solidFill>
            <a:ln w="9525">
              <a:noFill/>
              <a:miter lim="800000"/>
              <a:headEnd/>
              <a:tailEnd/>
            </a:ln>
          </p:spPr>
          <p:txBody>
            <a:bodyPr/>
            <a:lstStyle/>
            <a:p>
              <a:pPr algn="ctr" eaLnBrk="0" hangingPunct="0">
                <a:lnSpc>
                  <a:spcPct val="90000"/>
                </a:lnSpc>
              </a:pPr>
              <a:r>
                <a:rPr lang="zh-CN" altLang="en-US" sz="1200">
                  <a:latin typeface="汉仪大黑简" pitchFamily="49" charset="-122"/>
                </a:rPr>
                <a:t>合同</a:t>
              </a:r>
            </a:p>
            <a:p>
              <a:pPr algn="ctr" eaLnBrk="0" hangingPunct="0">
                <a:lnSpc>
                  <a:spcPct val="90000"/>
                </a:lnSpc>
              </a:pPr>
              <a:endParaRPr lang="en-US" altLang="zh-CN" sz="1200">
                <a:latin typeface="汉仪大黑简" pitchFamily="49" charset="-122"/>
              </a:endParaRPr>
            </a:p>
            <a:p>
              <a:pPr algn="ctr" eaLnBrk="0" hangingPunct="0">
                <a:lnSpc>
                  <a:spcPct val="90000"/>
                </a:lnSpc>
              </a:pPr>
              <a:r>
                <a:rPr lang="en-US" altLang="zh-CN" sz="1200">
                  <a:latin typeface="汉仪大黑简" pitchFamily="49" charset="-122"/>
                </a:rPr>
                <a:t>O</a:t>
              </a:r>
            </a:p>
          </p:txBody>
        </p:sp>
      </p:grpSp>
      <p:grpSp>
        <p:nvGrpSpPr>
          <p:cNvPr id="164870" name="Group 53"/>
          <p:cNvGrpSpPr>
            <a:grpSpLocks noChangeAspect="1"/>
          </p:cNvGrpSpPr>
          <p:nvPr/>
        </p:nvGrpSpPr>
        <p:grpSpPr bwMode="auto">
          <a:xfrm>
            <a:off x="6215063" y="3284538"/>
            <a:ext cx="957262" cy="1371600"/>
            <a:chOff x="563" y="128"/>
            <a:chExt cx="67" cy="96"/>
          </a:xfrm>
        </p:grpSpPr>
        <p:sp>
          <p:nvSpPr>
            <p:cNvPr id="164903" name="Rectangle 54"/>
            <p:cNvSpPr>
              <a:spLocks noChangeAspect="1" noChangeArrowheads="1"/>
            </p:cNvSpPr>
            <p:nvPr/>
          </p:nvSpPr>
          <p:spPr bwMode="auto">
            <a:xfrm>
              <a:off x="566" y="128"/>
              <a:ext cx="61" cy="96"/>
            </a:xfrm>
            <a:prstGeom prst="rect">
              <a:avLst/>
            </a:prstGeom>
            <a:solidFill>
              <a:srgbClr val="7DB3B3"/>
            </a:solidFill>
            <a:ln w="9525">
              <a:solidFill>
                <a:srgbClr val="000000"/>
              </a:solidFill>
              <a:miter lim="800000"/>
              <a:headEnd/>
              <a:tailEnd/>
            </a:ln>
          </p:spPr>
          <p:txBody>
            <a:bodyPr/>
            <a:lstStyle/>
            <a:p>
              <a:pPr>
                <a:lnSpc>
                  <a:spcPct val="95000"/>
                </a:lnSpc>
              </a:pPr>
              <a:endParaRPr lang="en-US"/>
            </a:p>
          </p:txBody>
        </p:sp>
        <p:sp>
          <p:nvSpPr>
            <p:cNvPr id="164904" name="Text Box 55"/>
            <p:cNvSpPr txBox="1">
              <a:spLocks noChangeAspect="1" noChangeArrowheads="1"/>
            </p:cNvSpPr>
            <p:nvPr/>
          </p:nvSpPr>
          <p:spPr bwMode="auto">
            <a:xfrm>
              <a:off x="563" y="142"/>
              <a:ext cx="67" cy="74"/>
            </a:xfrm>
            <a:prstGeom prst="rect">
              <a:avLst/>
            </a:prstGeom>
            <a:noFill/>
            <a:ln w="9525">
              <a:noFill/>
              <a:miter lim="800000"/>
              <a:headEnd/>
              <a:tailEnd/>
            </a:ln>
          </p:spPr>
          <p:txBody>
            <a:bodyPr/>
            <a:lstStyle/>
            <a:p>
              <a:pPr algn="ctr" eaLnBrk="0" hangingPunct="0">
                <a:lnSpc>
                  <a:spcPct val="90000"/>
                </a:lnSpc>
              </a:pPr>
              <a:r>
                <a:rPr lang="zh-CN" altLang="en-US" sz="1200">
                  <a:latin typeface="汉仪大黑简" pitchFamily="49" charset="-122"/>
                </a:rPr>
                <a:t>已签署</a:t>
              </a:r>
            </a:p>
            <a:p>
              <a:pPr algn="ctr" eaLnBrk="0" hangingPunct="0">
                <a:lnSpc>
                  <a:spcPct val="90000"/>
                </a:lnSpc>
              </a:pPr>
              <a:r>
                <a:rPr lang="zh-CN" altLang="en-US" sz="1200">
                  <a:latin typeface="汉仪大黑简" pitchFamily="49" charset="-122"/>
                </a:rPr>
                <a:t>合同 </a:t>
              </a:r>
            </a:p>
            <a:p>
              <a:pPr algn="ctr" eaLnBrk="0" hangingPunct="0">
                <a:lnSpc>
                  <a:spcPct val="90000"/>
                </a:lnSpc>
              </a:pPr>
              <a:endParaRPr lang="en-US" altLang="zh-CN" sz="1200">
                <a:latin typeface="汉仪大黑简" pitchFamily="49" charset="-122"/>
              </a:endParaRPr>
            </a:p>
            <a:p>
              <a:pPr algn="ctr" eaLnBrk="0" hangingPunct="0">
                <a:lnSpc>
                  <a:spcPct val="90000"/>
                </a:lnSpc>
              </a:pPr>
              <a:r>
                <a:rPr lang="en-US" altLang="zh-CN" sz="1200">
                  <a:latin typeface="汉仪大黑简" pitchFamily="49" charset="-122"/>
                </a:rPr>
                <a:t>C</a:t>
              </a:r>
            </a:p>
          </p:txBody>
        </p:sp>
      </p:grpSp>
      <p:grpSp>
        <p:nvGrpSpPr>
          <p:cNvPr id="164871" name="Group 56"/>
          <p:cNvGrpSpPr>
            <a:grpSpLocks noChangeAspect="1"/>
          </p:cNvGrpSpPr>
          <p:nvPr/>
        </p:nvGrpSpPr>
        <p:grpSpPr bwMode="auto">
          <a:xfrm>
            <a:off x="7874000" y="3294063"/>
            <a:ext cx="871538" cy="1371600"/>
            <a:chOff x="699" y="129"/>
            <a:chExt cx="61" cy="96"/>
          </a:xfrm>
        </p:grpSpPr>
        <p:sp>
          <p:nvSpPr>
            <p:cNvPr id="164901" name="Rectangle 57"/>
            <p:cNvSpPr>
              <a:spLocks noChangeAspect="1" noChangeArrowheads="1"/>
            </p:cNvSpPr>
            <p:nvPr/>
          </p:nvSpPr>
          <p:spPr bwMode="auto">
            <a:xfrm>
              <a:off x="699" y="129"/>
              <a:ext cx="61" cy="96"/>
            </a:xfrm>
            <a:prstGeom prst="rect">
              <a:avLst/>
            </a:prstGeom>
            <a:solidFill>
              <a:srgbClr val="669999"/>
            </a:solidFill>
            <a:ln w="9525">
              <a:solidFill>
                <a:srgbClr val="000000"/>
              </a:solidFill>
              <a:miter lim="800000"/>
              <a:headEnd/>
              <a:tailEnd/>
            </a:ln>
          </p:spPr>
          <p:txBody>
            <a:bodyPr/>
            <a:lstStyle/>
            <a:p>
              <a:pPr>
                <a:lnSpc>
                  <a:spcPct val="95000"/>
                </a:lnSpc>
              </a:pPr>
              <a:endParaRPr lang="en-US"/>
            </a:p>
          </p:txBody>
        </p:sp>
        <p:sp>
          <p:nvSpPr>
            <p:cNvPr id="164902" name="Text Box 58"/>
            <p:cNvSpPr txBox="1">
              <a:spLocks noChangeAspect="1" noChangeArrowheads="1"/>
            </p:cNvSpPr>
            <p:nvPr/>
          </p:nvSpPr>
          <p:spPr bwMode="auto">
            <a:xfrm>
              <a:off x="700" y="147"/>
              <a:ext cx="58" cy="63"/>
            </a:xfrm>
            <a:prstGeom prst="rect">
              <a:avLst/>
            </a:prstGeom>
            <a:solidFill>
              <a:srgbClr val="669999"/>
            </a:solidFill>
            <a:ln w="9525">
              <a:noFill/>
              <a:miter lim="800000"/>
              <a:headEnd/>
              <a:tailEnd/>
            </a:ln>
          </p:spPr>
          <p:txBody>
            <a:bodyPr/>
            <a:lstStyle/>
            <a:p>
              <a:pPr algn="ctr" eaLnBrk="0" hangingPunct="0">
                <a:lnSpc>
                  <a:spcPct val="90000"/>
                </a:lnSpc>
              </a:pPr>
              <a:r>
                <a:rPr lang="zh-CN" altLang="en-US" sz="1200">
                  <a:latin typeface="汉仪大黑简" pitchFamily="49" charset="-122"/>
                </a:rPr>
                <a:t>发票</a:t>
              </a:r>
            </a:p>
            <a:p>
              <a:pPr algn="ctr" eaLnBrk="0" hangingPunct="0">
                <a:lnSpc>
                  <a:spcPct val="90000"/>
                </a:lnSpc>
              </a:pPr>
              <a:endParaRPr lang="en-US" altLang="zh-CN" sz="1200">
                <a:latin typeface="汉仪大黑简" pitchFamily="49" charset="-122"/>
              </a:endParaRPr>
            </a:p>
            <a:p>
              <a:pPr algn="ctr" eaLnBrk="0" hangingPunct="0">
                <a:lnSpc>
                  <a:spcPct val="90000"/>
                </a:lnSpc>
              </a:pPr>
              <a:r>
                <a:rPr lang="en-US" altLang="zh-CN" sz="1200">
                  <a:latin typeface="汉仪大黑简" pitchFamily="49" charset="-122"/>
                </a:rPr>
                <a:t>I</a:t>
              </a:r>
            </a:p>
          </p:txBody>
        </p:sp>
      </p:grpSp>
      <p:sp>
        <p:nvSpPr>
          <p:cNvPr id="164872" name="Text Box 59"/>
          <p:cNvSpPr txBox="1">
            <a:spLocks noChangeArrowheads="1"/>
          </p:cNvSpPr>
          <p:nvPr/>
        </p:nvSpPr>
        <p:spPr bwMode="auto">
          <a:xfrm>
            <a:off x="3810000" y="3208338"/>
            <a:ext cx="990600" cy="504825"/>
          </a:xfrm>
          <a:prstGeom prst="rect">
            <a:avLst/>
          </a:prstGeom>
          <a:noFill/>
          <a:ln w="9525">
            <a:noFill/>
            <a:miter lim="800000"/>
            <a:headEnd/>
            <a:tailEnd/>
          </a:ln>
        </p:spPr>
        <p:txBody>
          <a:bodyPr/>
          <a:lstStyle/>
          <a:p>
            <a:pPr marL="266700" indent="-266700" algn="ctr" defTabSz="917575">
              <a:lnSpc>
                <a:spcPct val="95000"/>
              </a:lnSpc>
            </a:pPr>
            <a:r>
              <a:rPr lang="zh-CN" altLang="en-US" sz="1200">
                <a:latin typeface="汉仪大黑简" pitchFamily="49" charset="-122"/>
              </a:rPr>
              <a:t>修改</a:t>
            </a:r>
          </a:p>
          <a:p>
            <a:pPr marL="266700" indent="-266700" algn="ctr" defTabSz="917575">
              <a:lnSpc>
                <a:spcPct val="95000"/>
              </a:lnSpc>
            </a:pPr>
            <a:r>
              <a:rPr lang="zh-CN" altLang="en-US" sz="1200">
                <a:latin typeface="汉仪大黑简" pitchFamily="49" charset="-122"/>
              </a:rPr>
              <a:t>打印报价</a:t>
            </a:r>
          </a:p>
        </p:txBody>
      </p:sp>
      <p:sp>
        <p:nvSpPr>
          <p:cNvPr id="164873" name="Line 60"/>
          <p:cNvSpPr>
            <a:spLocks noChangeShapeType="1"/>
          </p:cNvSpPr>
          <p:nvPr/>
        </p:nvSpPr>
        <p:spPr bwMode="auto">
          <a:xfrm flipH="1">
            <a:off x="3886200" y="3665538"/>
            <a:ext cx="762000" cy="0"/>
          </a:xfrm>
          <a:prstGeom prst="line">
            <a:avLst/>
          </a:prstGeom>
          <a:noFill/>
          <a:ln w="9525">
            <a:solidFill>
              <a:schemeClr val="tx1"/>
            </a:solidFill>
            <a:round/>
            <a:headEnd/>
            <a:tailEnd type="triangle" w="med" len="med"/>
          </a:ln>
        </p:spPr>
        <p:txBody>
          <a:bodyPr/>
          <a:lstStyle/>
          <a:p>
            <a:endParaRPr lang="en-US"/>
          </a:p>
        </p:txBody>
      </p:sp>
      <p:sp>
        <p:nvSpPr>
          <p:cNvPr id="164874" name="Text Box 61"/>
          <p:cNvSpPr txBox="1">
            <a:spLocks noChangeArrowheads="1"/>
          </p:cNvSpPr>
          <p:nvPr/>
        </p:nvSpPr>
        <p:spPr bwMode="auto">
          <a:xfrm>
            <a:off x="1714500" y="2979738"/>
            <a:ext cx="1943100" cy="762000"/>
          </a:xfrm>
          <a:prstGeom prst="rect">
            <a:avLst/>
          </a:prstGeom>
          <a:noFill/>
          <a:ln w="9525">
            <a:noFill/>
            <a:miter lim="800000"/>
            <a:headEnd/>
            <a:tailEnd/>
          </a:ln>
        </p:spPr>
        <p:txBody>
          <a:bodyPr/>
          <a:lstStyle/>
          <a:p>
            <a:pPr marL="266700" indent="-266700" algn="ctr" defTabSz="917575">
              <a:lnSpc>
                <a:spcPct val="95000"/>
              </a:lnSpc>
            </a:pPr>
            <a:r>
              <a:rPr lang="zh-CN" altLang="en-US" sz="1200">
                <a:latin typeface="汉仪大黑简" pitchFamily="49" charset="-122"/>
              </a:rPr>
              <a:t>修改</a:t>
            </a:r>
          </a:p>
          <a:p>
            <a:pPr marL="266700" indent="-266700" algn="ctr" defTabSz="917575">
              <a:lnSpc>
                <a:spcPct val="95000"/>
              </a:lnSpc>
            </a:pPr>
            <a:r>
              <a:rPr lang="zh-CN" altLang="en-US" sz="1200">
                <a:latin typeface="汉仪大黑简" pitchFamily="49" charset="-122"/>
              </a:rPr>
              <a:t>保存为</a:t>
            </a:r>
            <a:r>
              <a:rPr lang="zh-CN" altLang="en-US" sz="1200"/>
              <a:t>“</a:t>
            </a:r>
            <a:r>
              <a:rPr lang="zh-CN" altLang="en-US" sz="1200">
                <a:latin typeface="汉仪大黑简" pitchFamily="49" charset="-122"/>
              </a:rPr>
              <a:t>以后处理</a:t>
            </a:r>
            <a:r>
              <a:rPr lang="zh-CN" altLang="en-US" sz="1200"/>
              <a:t>”</a:t>
            </a:r>
            <a:endParaRPr lang="zh-CN" altLang="en-US" sz="1200">
              <a:latin typeface="汉仪大黑简" pitchFamily="49" charset="-122"/>
            </a:endParaRPr>
          </a:p>
          <a:p>
            <a:pPr marL="266700" indent="-266700" algn="ctr" defTabSz="917575">
              <a:lnSpc>
                <a:spcPct val="95000"/>
              </a:lnSpc>
            </a:pPr>
            <a:r>
              <a:rPr lang="zh-CN" altLang="en-US" sz="1200">
                <a:latin typeface="汉仪大黑简" pitchFamily="49" charset="-122"/>
              </a:rPr>
              <a:t>或</a:t>
            </a:r>
            <a:r>
              <a:rPr lang="zh-CN" altLang="en-US" sz="1200"/>
              <a:t>“</a:t>
            </a:r>
            <a:r>
              <a:rPr lang="zh-CN" altLang="en-US" sz="1200">
                <a:latin typeface="汉仪大黑简" pitchFamily="49" charset="-122"/>
              </a:rPr>
              <a:t>进行中</a:t>
            </a:r>
            <a:r>
              <a:rPr lang="zh-CN" altLang="en-US" sz="1200"/>
              <a:t>”</a:t>
            </a:r>
            <a:endParaRPr lang="zh-CN" altLang="en-US" sz="1200">
              <a:latin typeface="汉仪大黑简" pitchFamily="49" charset="-122"/>
            </a:endParaRPr>
          </a:p>
        </p:txBody>
      </p:sp>
      <p:sp>
        <p:nvSpPr>
          <p:cNvPr id="164875" name="Line 62"/>
          <p:cNvSpPr>
            <a:spLocks noChangeShapeType="1"/>
          </p:cNvSpPr>
          <p:nvPr/>
        </p:nvSpPr>
        <p:spPr bwMode="auto">
          <a:xfrm flipH="1">
            <a:off x="2305050" y="3665538"/>
            <a:ext cx="742950" cy="0"/>
          </a:xfrm>
          <a:prstGeom prst="line">
            <a:avLst/>
          </a:prstGeom>
          <a:noFill/>
          <a:ln w="9525">
            <a:solidFill>
              <a:schemeClr val="tx1"/>
            </a:solidFill>
            <a:round/>
            <a:headEnd/>
            <a:tailEnd type="triangle" w="med" len="med"/>
          </a:ln>
        </p:spPr>
        <p:txBody>
          <a:bodyPr/>
          <a:lstStyle/>
          <a:p>
            <a:endParaRPr lang="en-US"/>
          </a:p>
        </p:txBody>
      </p:sp>
      <p:grpSp>
        <p:nvGrpSpPr>
          <p:cNvPr id="164876" name="Group 63"/>
          <p:cNvGrpSpPr>
            <a:grpSpLocks/>
          </p:cNvGrpSpPr>
          <p:nvPr/>
        </p:nvGrpSpPr>
        <p:grpSpPr bwMode="auto">
          <a:xfrm>
            <a:off x="1828800" y="2751138"/>
            <a:ext cx="3124200" cy="666750"/>
            <a:chOff x="1200" y="1920"/>
            <a:chExt cx="1968" cy="420"/>
          </a:xfrm>
        </p:grpSpPr>
        <p:sp>
          <p:nvSpPr>
            <p:cNvPr id="164898" name="Line 64"/>
            <p:cNvSpPr>
              <a:spLocks noChangeShapeType="1"/>
            </p:cNvSpPr>
            <p:nvPr/>
          </p:nvSpPr>
          <p:spPr bwMode="auto">
            <a:xfrm flipV="1">
              <a:off x="3168" y="1920"/>
              <a:ext cx="0" cy="336"/>
            </a:xfrm>
            <a:prstGeom prst="line">
              <a:avLst/>
            </a:prstGeom>
            <a:noFill/>
            <a:ln w="9525">
              <a:solidFill>
                <a:schemeClr val="tx1"/>
              </a:solidFill>
              <a:round/>
              <a:headEnd/>
              <a:tailEnd/>
            </a:ln>
          </p:spPr>
          <p:txBody>
            <a:bodyPr/>
            <a:lstStyle/>
            <a:p>
              <a:endParaRPr lang="en-US"/>
            </a:p>
          </p:txBody>
        </p:sp>
        <p:sp>
          <p:nvSpPr>
            <p:cNvPr id="164899" name="Line 65"/>
            <p:cNvSpPr>
              <a:spLocks noChangeShapeType="1"/>
            </p:cNvSpPr>
            <p:nvPr/>
          </p:nvSpPr>
          <p:spPr bwMode="auto">
            <a:xfrm>
              <a:off x="1200" y="1920"/>
              <a:ext cx="1968" cy="0"/>
            </a:xfrm>
            <a:prstGeom prst="line">
              <a:avLst/>
            </a:prstGeom>
            <a:noFill/>
            <a:ln w="9525">
              <a:solidFill>
                <a:schemeClr val="tx1"/>
              </a:solidFill>
              <a:round/>
              <a:headEnd/>
              <a:tailEnd/>
            </a:ln>
          </p:spPr>
          <p:txBody>
            <a:bodyPr/>
            <a:lstStyle/>
            <a:p>
              <a:endParaRPr lang="en-US"/>
            </a:p>
          </p:txBody>
        </p:sp>
        <p:sp>
          <p:nvSpPr>
            <p:cNvPr id="164900" name="Line 66"/>
            <p:cNvSpPr>
              <a:spLocks noChangeShapeType="1"/>
            </p:cNvSpPr>
            <p:nvPr/>
          </p:nvSpPr>
          <p:spPr bwMode="auto">
            <a:xfrm>
              <a:off x="1200" y="1920"/>
              <a:ext cx="0" cy="420"/>
            </a:xfrm>
            <a:prstGeom prst="line">
              <a:avLst/>
            </a:prstGeom>
            <a:noFill/>
            <a:ln w="9525">
              <a:solidFill>
                <a:schemeClr val="tx1"/>
              </a:solidFill>
              <a:round/>
              <a:headEnd/>
              <a:tailEnd type="triangle" w="med" len="med"/>
            </a:ln>
          </p:spPr>
          <p:txBody>
            <a:bodyPr/>
            <a:lstStyle/>
            <a:p>
              <a:endParaRPr lang="en-US"/>
            </a:p>
          </p:txBody>
        </p:sp>
      </p:grpSp>
      <p:sp>
        <p:nvSpPr>
          <p:cNvPr id="164877" name="Text Box 67"/>
          <p:cNvSpPr txBox="1">
            <a:spLocks noChangeArrowheads="1"/>
          </p:cNvSpPr>
          <p:nvPr/>
        </p:nvSpPr>
        <p:spPr bwMode="auto">
          <a:xfrm>
            <a:off x="5429250" y="3360738"/>
            <a:ext cx="971550" cy="311150"/>
          </a:xfrm>
          <a:prstGeom prst="rect">
            <a:avLst/>
          </a:prstGeom>
          <a:noFill/>
          <a:ln w="9525">
            <a:noFill/>
            <a:miter lim="800000"/>
            <a:headEnd/>
            <a:tailEnd/>
          </a:ln>
        </p:spPr>
        <p:txBody>
          <a:bodyPr/>
          <a:lstStyle/>
          <a:p>
            <a:pPr marL="266700" indent="-266700" algn="ctr" defTabSz="917575">
              <a:lnSpc>
                <a:spcPct val="95000"/>
              </a:lnSpc>
            </a:pPr>
            <a:r>
              <a:rPr lang="zh-CN" altLang="en-US" sz="1200">
                <a:latin typeface="汉仪大黑简" pitchFamily="49" charset="-122"/>
              </a:rPr>
              <a:t>取消确认</a:t>
            </a:r>
          </a:p>
        </p:txBody>
      </p:sp>
      <p:sp>
        <p:nvSpPr>
          <p:cNvPr id="164878" name="Text Box 68"/>
          <p:cNvSpPr txBox="1">
            <a:spLocks noChangeArrowheads="1"/>
          </p:cNvSpPr>
          <p:nvPr/>
        </p:nvSpPr>
        <p:spPr bwMode="auto">
          <a:xfrm>
            <a:off x="6972300" y="3360738"/>
            <a:ext cx="1047750" cy="327025"/>
          </a:xfrm>
          <a:prstGeom prst="rect">
            <a:avLst/>
          </a:prstGeom>
          <a:noFill/>
          <a:ln w="9525">
            <a:noFill/>
            <a:miter lim="800000"/>
            <a:headEnd/>
            <a:tailEnd/>
          </a:ln>
        </p:spPr>
        <p:txBody>
          <a:bodyPr/>
          <a:lstStyle/>
          <a:p>
            <a:pPr marL="266700" indent="-266700" algn="ctr" defTabSz="917575">
              <a:lnSpc>
                <a:spcPct val="95000"/>
              </a:lnSpc>
            </a:pPr>
            <a:r>
              <a:rPr lang="zh-CN" altLang="en-US" sz="1200">
                <a:latin typeface="汉仪大黑简" pitchFamily="49" charset="-122"/>
              </a:rPr>
              <a:t>退货帐单</a:t>
            </a:r>
          </a:p>
        </p:txBody>
      </p:sp>
      <p:sp>
        <p:nvSpPr>
          <p:cNvPr id="164879" name="Text Box 69"/>
          <p:cNvSpPr txBox="1">
            <a:spLocks noChangeArrowheads="1"/>
          </p:cNvSpPr>
          <p:nvPr/>
        </p:nvSpPr>
        <p:spPr bwMode="auto">
          <a:xfrm>
            <a:off x="2209800" y="2217738"/>
            <a:ext cx="2133600" cy="460375"/>
          </a:xfrm>
          <a:prstGeom prst="rect">
            <a:avLst/>
          </a:prstGeom>
          <a:noFill/>
          <a:ln w="9525">
            <a:noFill/>
            <a:miter lim="800000"/>
            <a:headEnd/>
            <a:tailEnd/>
          </a:ln>
        </p:spPr>
        <p:txBody>
          <a:bodyPr/>
          <a:lstStyle/>
          <a:p>
            <a:pPr marL="266700" indent="-266700" algn="ctr" defTabSz="917575">
              <a:lnSpc>
                <a:spcPct val="95000"/>
              </a:lnSpc>
            </a:pPr>
            <a:r>
              <a:rPr lang="zh-CN" altLang="en-US" sz="1200">
                <a:latin typeface="汉仪大黑简" pitchFamily="49" charset="-122"/>
              </a:rPr>
              <a:t>修改</a:t>
            </a:r>
          </a:p>
          <a:p>
            <a:pPr marL="266700" indent="-266700" algn="ctr" defTabSz="917575">
              <a:lnSpc>
                <a:spcPct val="95000"/>
              </a:lnSpc>
            </a:pPr>
            <a:r>
              <a:rPr lang="zh-CN" altLang="en-US" sz="1200">
                <a:latin typeface="汉仪大黑简" pitchFamily="49" charset="-122"/>
              </a:rPr>
              <a:t>保存为</a:t>
            </a:r>
            <a:r>
              <a:rPr lang="zh-CN" altLang="en-US" sz="1200"/>
              <a:t>“</a:t>
            </a:r>
            <a:r>
              <a:rPr lang="zh-CN" altLang="en-US" sz="1200">
                <a:latin typeface="汉仪大黑简" pitchFamily="49" charset="-122"/>
              </a:rPr>
              <a:t>以后处理</a:t>
            </a:r>
            <a:r>
              <a:rPr lang="zh-CN" altLang="en-US" sz="1200"/>
              <a:t>”</a:t>
            </a:r>
            <a:r>
              <a:rPr lang="zh-CN" altLang="en-US" sz="1200">
                <a:latin typeface="汉仪大黑简" pitchFamily="49" charset="-122"/>
              </a:rPr>
              <a:t>或</a:t>
            </a:r>
            <a:r>
              <a:rPr lang="zh-CN" altLang="en-US" sz="1200"/>
              <a:t>“</a:t>
            </a:r>
            <a:r>
              <a:rPr lang="zh-CN" altLang="en-US" sz="1200">
                <a:latin typeface="汉仪大黑简" pitchFamily="49" charset="-122"/>
              </a:rPr>
              <a:t>进行中</a:t>
            </a:r>
            <a:r>
              <a:rPr lang="zh-CN" altLang="en-US" sz="1200"/>
              <a:t>”</a:t>
            </a:r>
            <a:endParaRPr lang="zh-CN" altLang="en-US" sz="1200">
              <a:latin typeface="汉仪大黑简" pitchFamily="49" charset="-122"/>
            </a:endParaRPr>
          </a:p>
        </p:txBody>
      </p:sp>
      <p:grpSp>
        <p:nvGrpSpPr>
          <p:cNvPr id="164880" name="Group 70"/>
          <p:cNvGrpSpPr>
            <a:grpSpLocks/>
          </p:cNvGrpSpPr>
          <p:nvPr/>
        </p:nvGrpSpPr>
        <p:grpSpPr bwMode="auto">
          <a:xfrm>
            <a:off x="3470275" y="3146425"/>
            <a:ext cx="539750" cy="366713"/>
            <a:chOff x="2234" y="2169"/>
            <a:chExt cx="340" cy="231"/>
          </a:xfrm>
        </p:grpSpPr>
        <p:sp>
          <p:nvSpPr>
            <p:cNvPr id="164894" name="Line 71"/>
            <p:cNvSpPr>
              <a:spLocks noChangeShapeType="1"/>
            </p:cNvSpPr>
            <p:nvPr/>
          </p:nvSpPr>
          <p:spPr bwMode="auto">
            <a:xfrm>
              <a:off x="2526" y="2400"/>
              <a:ext cx="48" cy="0"/>
            </a:xfrm>
            <a:prstGeom prst="line">
              <a:avLst/>
            </a:prstGeom>
            <a:noFill/>
            <a:ln w="3175">
              <a:solidFill>
                <a:schemeClr val="tx1"/>
              </a:solidFill>
              <a:round/>
              <a:headEnd/>
              <a:tailEnd/>
            </a:ln>
          </p:spPr>
          <p:txBody>
            <a:bodyPr/>
            <a:lstStyle/>
            <a:p>
              <a:endParaRPr lang="en-US"/>
            </a:p>
          </p:txBody>
        </p:sp>
        <p:sp>
          <p:nvSpPr>
            <p:cNvPr id="164895" name="Line 72"/>
            <p:cNvSpPr>
              <a:spLocks noChangeShapeType="1"/>
            </p:cNvSpPr>
            <p:nvPr/>
          </p:nvSpPr>
          <p:spPr bwMode="auto">
            <a:xfrm flipV="1">
              <a:off x="2574" y="2178"/>
              <a:ext cx="0" cy="222"/>
            </a:xfrm>
            <a:prstGeom prst="line">
              <a:avLst/>
            </a:prstGeom>
            <a:noFill/>
            <a:ln w="3175">
              <a:solidFill>
                <a:schemeClr val="tx1"/>
              </a:solidFill>
              <a:round/>
              <a:headEnd/>
              <a:tailEnd/>
            </a:ln>
          </p:spPr>
          <p:txBody>
            <a:bodyPr/>
            <a:lstStyle/>
            <a:p>
              <a:endParaRPr lang="en-US"/>
            </a:p>
          </p:txBody>
        </p:sp>
        <p:sp>
          <p:nvSpPr>
            <p:cNvPr id="164896" name="Line 73"/>
            <p:cNvSpPr>
              <a:spLocks noChangeShapeType="1"/>
            </p:cNvSpPr>
            <p:nvPr/>
          </p:nvSpPr>
          <p:spPr bwMode="auto">
            <a:xfrm flipH="1">
              <a:off x="2237" y="2169"/>
              <a:ext cx="336" cy="0"/>
            </a:xfrm>
            <a:prstGeom prst="line">
              <a:avLst/>
            </a:prstGeom>
            <a:noFill/>
            <a:ln w="3175">
              <a:solidFill>
                <a:schemeClr val="tx1"/>
              </a:solidFill>
              <a:round/>
              <a:headEnd/>
              <a:tailEnd/>
            </a:ln>
          </p:spPr>
          <p:txBody>
            <a:bodyPr/>
            <a:lstStyle/>
            <a:p>
              <a:endParaRPr lang="en-US"/>
            </a:p>
          </p:txBody>
        </p:sp>
        <p:sp>
          <p:nvSpPr>
            <p:cNvPr id="164897" name="Line 74"/>
            <p:cNvSpPr>
              <a:spLocks noChangeShapeType="1"/>
            </p:cNvSpPr>
            <p:nvPr/>
          </p:nvSpPr>
          <p:spPr bwMode="auto">
            <a:xfrm>
              <a:off x="2234" y="2172"/>
              <a:ext cx="0" cy="126"/>
            </a:xfrm>
            <a:prstGeom prst="line">
              <a:avLst/>
            </a:prstGeom>
            <a:noFill/>
            <a:ln w="3175">
              <a:solidFill>
                <a:schemeClr val="tx1"/>
              </a:solidFill>
              <a:round/>
              <a:headEnd/>
              <a:tailEnd type="triangle" w="med" len="med"/>
            </a:ln>
          </p:spPr>
          <p:txBody>
            <a:bodyPr/>
            <a:lstStyle/>
            <a:p>
              <a:endParaRPr lang="en-US"/>
            </a:p>
          </p:txBody>
        </p:sp>
      </p:grpSp>
      <p:sp>
        <p:nvSpPr>
          <p:cNvPr id="164881" name="Text Box 75"/>
          <p:cNvSpPr txBox="1">
            <a:spLocks noChangeArrowheads="1"/>
          </p:cNvSpPr>
          <p:nvPr/>
        </p:nvSpPr>
        <p:spPr bwMode="auto">
          <a:xfrm>
            <a:off x="4800600" y="2674938"/>
            <a:ext cx="1143000" cy="533400"/>
          </a:xfrm>
          <a:prstGeom prst="rect">
            <a:avLst/>
          </a:prstGeom>
          <a:noFill/>
          <a:ln w="9525">
            <a:noFill/>
            <a:miter lim="800000"/>
            <a:headEnd/>
            <a:tailEnd/>
          </a:ln>
        </p:spPr>
        <p:txBody>
          <a:bodyPr/>
          <a:lstStyle/>
          <a:p>
            <a:pPr marL="266700" indent="-266700" algn="ctr" defTabSz="917575">
              <a:lnSpc>
                <a:spcPct val="95000"/>
              </a:lnSpc>
            </a:pPr>
            <a:r>
              <a:rPr lang="zh-CN" altLang="en-US" sz="1200">
                <a:latin typeface="汉仪大黑简" pitchFamily="49" charset="-122"/>
              </a:rPr>
              <a:t>修改</a:t>
            </a:r>
          </a:p>
          <a:p>
            <a:pPr marL="266700" indent="-266700" algn="ctr" defTabSz="917575">
              <a:lnSpc>
                <a:spcPct val="95000"/>
              </a:lnSpc>
            </a:pPr>
            <a:r>
              <a:rPr lang="zh-CN" altLang="en-US" sz="1200">
                <a:latin typeface="汉仪大黑简" pitchFamily="49" charset="-122"/>
              </a:rPr>
              <a:t>再打印合同</a:t>
            </a:r>
          </a:p>
        </p:txBody>
      </p:sp>
      <p:sp>
        <p:nvSpPr>
          <p:cNvPr id="164882" name="Text Box 76"/>
          <p:cNvSpPr txBox="1">
            <a:spLocks noChangeArrowheads="1"/>
          </p:cNvSpPr>
          <p:nvPr/>
        </p:nvSpPr>
        <p:spPr bwMode="auto">
          <a:xfrm>
            <a:off x="3276600" y="2751138"/>
            <a:ext cx="990600" cy="457200"/>
          </a:xfrm>
          <a:prstGeom prst="rect">
            <a:avLst/>
          </a:prstGeom>
          <a:noFill/>
          <a:ln w="9525">
            <a:noFill/>
            <a:miter lim="800000"/>
            <a:headEnd/>
            <a:tailEnd/>
          </a:ln>
        </p:spPr>
        <p:txBody>
          <a:bodyPr/>
          <a:lstStyle/>
          <a:p>
            <a:pPr marL="266700" indent="-266700" algn="ctr" defTabSz="917575">
              <a:lnSpc>
                <a:spcPct val="95000"/>
              </a:lnSpc>
            </a:pPr>
            <a:r>
              <a:rPr lang="zh-CN" altLang="en-US" sz="1200">
                <a:latin typeface="汉仪大黑简" pitchFamily="49" charset="-122"/>
              </a:rPr>
              <a:t>修改</a:t>
            </a:r>
          </a:p>
          <a:p>
            <a:pPr marL="266700" indent="-266700" algn="ctr" defTabSz="917575">
              <a:lnSpc>
                <a:spcPct val="95000"/>
              </a:lnSpc>
            </a:pPr>
            <a:r>
              <a:rPr lang="zh-CN" altLang="en-US" sz="1200">
                <a:latin typeface="汉仪大黑简" pitchFamily="49" charset="-122"/>
              </a:rPr>
              <a:t>再打印报价</a:t>
            </a:r>
          </a:p>
        </p:txBody>
      </p:sp>
      <p:sp>
        <p:nvSpPr>
          <p:cNvPr id="164883" name="Line 77"/>
          <p:cNvSpPr>
            <a:spLocks noChangeShapeType="1"/>
          </p:cNvSpPr>
          <p:nvPr/>
        </p:nvSpPr>
        <p:spPr bwMode="auto">
          <a:xfrm flipH="1">
            <a:off x="5486400" y="3665538"/>
            <a:ext cx="762000" cy="0"/>
          </a:xfrm>
          <a:prstGeom prst="line">
            <a:avLst/>
          </a:prstGeom>
          <a:noFill/>
          <a:ln w="9525">
            <a:solidFill>
              <a:schemeClr val="tx1"/>
            </a:solidFill>
            <a:round/>
            <a:headEnd/>
            <a:tailEnd type="triangle" w="med" len="med"/>
          </a:ln>
        </p:spPr>
        <p:txBody>
          <a:bodyPr/>
          <a:lstStyle/>
          <a:p>
            <a:endParaRPr lang="en-US"/>
          </a:p>
        </p:txBody>
      </p:sp>
      <p:sp>
        <p:nvSpPr>
          <p:cNvPr id="164884" name="Line 78"/>
          <p:cNvSpPr>
            <a:spLocks noChangeShapeType="1"/>
          </p:cNvSpPr>
          <p:nvPr/>
        </p:nvSpPr>
        <p:spPr bwMode="auto">
          <a:xfrm flipH="1">
            <a:off x="7112000" y="3665538"/>
            <a:ext cx="762000" cy="0"/>
          </a:xfrm>
          <a:prstGeom prst="line">
            <a:avLst/>
          </a:prstGeom>
          <a:noFill/>
          <a:ln w="9525">
            <a:solidFill>
              <a:schemeClr val="tx1"/>
            </a:solidFill>
            <a:round/>
            <a:headEnd/>
            <a:tailEnd type="triangle" w="med" len="med"/>
          </a:ln>
        </p:spPr>
        <p:txBody>
          <a:bodyPr/>
          <a:lstStyle/>
          <a:p>
            <a:endParaRPr lang="en-US"/>
          </a:p>
        </p:txBody>
      </p:sp>
      <p:grpSp>
        <p:nvGrpSpPr>
          <p:cNvPr id="164885" name="Group 79"/>
          <p:cNvGrpSpPr>
            <a:grpSpLocks/>
          </p:cNvGrpSpPr>
          <p:nvPr/>
        </p:nvGrpSpPr>
        <p:grpSpPr bwMode="auto">
          <a:xfrm>
            <a:off x="5070475" y="3070225"/>
            <a:ext cx="539750" cy="366713"/>
            <a:chOff x="2234" y="2169"/>
            <a:chExt cx="340" cy="231"/>
          </a:xfrm>
        </p:grpSpPr>
        <p:sp>
          <p:nvSpPr>
            <p:cNvPr id="164890" name="Line 80"/>
            <p:cNvSpPr>
              <a:spLocks noChangeShapeType="1"/>
            </p:cNvSpPr>
            <p:nvPr/>
          </p:nvSpPr>
          <p:spPr bwMode="auto">
            <a:xfrm>
              <a:off x="2526" y="2400"/>
              <a:ext cx="48" cy="0"/>
            </a:xfrm>
            <a:prstGeom prst="line">
              <a:avLst/>
            </a:prstGeom>
            <a:noFill/>
            <a:ln w="3175">
              <a:solidFill>
                <a:schemeClr val="tx1"/>
              </a:solidFill>
              <a:round/>
              <a:headEnd/>
              <a:tailEnd/>
            </a:ln>
          </p:spPr>
          <p:txBody>
            <a:bodyPr/>
            <a:lstStyle/>
            <a:p>
              <a:endParaRPr lang="en-US"/>
            </a:p>
          </p:txBody>
        </p:sp>
        <p:sp>
          <p:nvSpPr>
            <p:cNvPr id="164891" name="Line 81"/>
            <p:cNvSpPr>
              <a:spLocks noChangeShapeType="1"/>
            </p:cNvSpPr>
            <p:nvPr/>
          </p:nvSpPr>
          <p:spPr bwMode="auto">
            <a:xfrm flipV="1">
              <a:off x="2574" y="2178"/>
              <a:ext cx="0" cy="222"/>
            </a:xfrm>
            <a:prstGeom prst="line">
              <a:avLst/>
            </a:prstGeom>
            <a:noFill/>
            <a:ln w="3175">
              <a:solidFill>
                <a:schemeClr val="tx1"/>
              </a:solidFill>
              <a:round/>
              <a:headEnd/>
              <a:tailEnd/>
            </a:ln>
          </p:spPr>
          <p:txBody>
            <a:bodyPr/>
            <a:lstStyle/>
            <a:p>
              <a:endParaRPr lang="en-US"/>
            </a:p>
          </p:txBody>
        </p:sp>
        <p:sp>
          <p:nvSpPr>
            <p:cNvPr id="164892" name="Line 82"/>
            <p:cNvSpPr>
              <a:spLocks noChangeShapeType="1"/>
            </p:cNvSpPr>
            <p:nvPr/>
          </p:nvSpPr>
          <p:spPr bwMode="auto">
            <a:xfrm flipH="1">
              <a:off x="2237" y="2169"/>
              <a:ext cx="336" cy="0"/>
            </a:xfrm>
            <a:prstGeom prst="line">
              <a:avLst/>
            </a:prstGeom>
            <a:noFill/>
            <a:ln w="3175">
              <a:solidFill>
                <a:schemeClr val="tx1"/>
              </a:solidFill>
              <a:round/>
              <a:headEnd/>
              <a:tailEnd/>
            </a:ln>
          </p:spPr>
          <p:txBody>
            <a:bodyPr/>
            <a:lstStyle/>
            <a:p>
              <a:endParaRPr lang="en-US"/>
            </a:p>
          </p:txBody>
        </p:sp>
        <p:sp>
          <p:nvSpPr>
            <p:cNvPr id="164893" name="Line 83"/>
            <p:cNvSpPr>
              <a:spLocks noChangeShapeType="1"/>
            </p:cNvSpPr>
            <p:nvPr/>
          </p:nvSpPr>
          <p:spPr bwMode="auto">
            <a:xfrm>
              <a:off x="2234" y="2172"/>
              <a:ext cx="0" cy="126"/>
            </a:xfrm>
            <a:prstGeom prst="line">
              <a:avLst/>
            </a:prstGeom>
            <a:noFill/>
            <a:ln w="3175">
              <a:solidFill>
                <a:schemeClr val="tx1"/>
              </a:solidFill>
              <a:round/>
              <a:headEnd/>
              <a:tailEnd type="triangle" w="med" len="med"/>
            </a:ln>
          </p:spPr>
          <p:txBody>
            <a:bodyPr/>
            <a:lstStyle/>
            <a:p>
              <a:endParaRPr lang="en-US"/>
            </a:p>
          </p:txBody>
        </p:sp>
      </p:grpSp>
      <p:sp>
        <p:nvSpPr>
          <p:cNvPr id="164886" name="Text Box 84"/>
          <p:cNvSpPr txBox="1">
            <a:spLocks noChangeArrowheads="1"/>
          </p:cNvSpPr>
          <p:nvPr/>
        </p:nvSpPr>
        <p:spPr bwMode="auto">
          <a:xfrm>
            <a:off x="1309688" y="1531938"/>
            <a:ext cx="2181225" cy="352425"/>
          </a:xfrm>
          <a:prstGeom prst="rect">
            <a:avLst/>
          </a:prstGeom>
          <a:noFill/>
          <a:ln w="38100" algn="ctr">
            <a:noFill/>
            <a:miter lim="800000"/>
            <a:headEnd/>
            <a:tailEnd/>
          </a:ln>
        </p:spPr>
        <p:txBody>
          <a:bodyPr>
            <a:spAutoFit/>
          </a:bodyPr>
          <a:lstStyle/>
          <a:p>
            <a:pPr marL="266700" indent="-266700" defTabSz="917575">
              <a:lnSpc>
                <a:spcPct val="95000"/>
              </a:lnSpc>
              <a:spcBef>
                <a:spcPct val="50000"/>
              </a:spcBef>
            </a:pPr>
            <a:r>
              <a:rPr lang="zh-CN" altLang="en-US">
                <a:latin typeface="汉仪大黑简" pitchFamily="49" charset="-122"/>
              </a:rPr>
              <a:t>修改顺序</a:t>
            </a:r>
            <a:endParaRPr lang="en-US" altLang="zh-CN">
              <a:latin typeface="汉仪大黑简" pitchFamily="49" charset="-122"/>
            </a:endParaRPr>
          </a:p>
        </p:txBody>
      </p:sp>
      <p:sp>
        <p:nvSpPr>
          <p:cNvPr id="164887" name="Rectangle 85"/>
          <p:cNvSpPr>
            <a:spLocks noChangeArrowheads="1"/>
          </p:cNvSpPr>
          <p:nvPr/>
        </p:nvSpPr>
        <p:spPr bwMode="auto">
          <a:xfrm>
            <a:off x="2652713" y="4892675"/>
            <a:ext cx="1676400" cy="1482725"/>
          </a:xfrm>
          <a:prstGeom prst="rect">
            <a:avLst/>
          </a:prstGeom>
          <a:noFill/>
          <a:ln w="38100" algn="ctr">
            <a:noFill/>
            <a:miter lim="800000"/>
            <a:headEnd/>
            <a:tailEnd/>
          </a:ln>
        </p:spPr>
        <p:txBody>
          <a:bodyPr anchor="ctr">
            <a:spAutoFit/>
          </a:bodyPr>
          <a:lstStyle/>
          <a:p>
            <a:pPr>
              <a:lnSpc>
                <a:spcPct val="95000"/>
              </a:lnSpc>
              <a:buFontTx/>
              <a:buChar char="-"/>
              <a:tabLst>
                <a:tab pos="228600" algn="l"/>
              </a:tabLst>
            </a:pPr>
            <a:r>
              <a:rPr lang="zh-CN" altLang="de-DE" sz="1600">
                <a:cs typeface="Times New Roman" pitchFamily="18" charset="0"/>
              </a:rPr>
              <a:t>   </a:t>
            </a:r>
            <a:r>
              <a:rPr lang="de-DE" altLang="zh-CN" sz="1600">
                <a:cs typeface="Times New Roman" pitchFamily="18" charset="0"/>
              </a:rPr>
              <a:t>&lt;</a:t>
            </a:r>
            <a:r>
              <a:rPr lang="zh-CN" altLang="de-DE" sz="1600">
                <a:cs typeface="Times New Roman" pitchFamily="18" charset="0"/>
              </a:rPr>
              <a:t>重新报价</a:t>
            </a:r>
            <a:r>
              <a:rPr lang="de-DE" altLang="zh-CN" sz="1600">
                <a:cs typeface="Times New Roman" pitchFamily="18" charset="0"/>
              </a:rPr>
              <a:t>&gt;</a:t>
            </a:r>
          </a:p>
          <a:p>
            <a:pPr>
              <a:lnSpc>
                <a:spcPct val="95000"/>
              </a:lnSpc>
              <a:tabLst>
                <a:tab pos="228600" algn="l"/>
              </a:tabLst>
            </a:pPr>
            <a:r>
              <a:rPr lang="zh-CN" altLang="de-DE" sz="1600">
                <a:cs typeface="Times New Roman" pitchFamily="18" charset="0"/>
              </a:rPr>
              <a:t>     可以修改任</a:t>
            </a:r>
          </a:p>
          <a:p>
            <a:pPr>
              <a:lnSpc>
                <a:spcPct val="95000"/>
              </a:lnSpc>
              <a:tabLst>
                <a:tab pos="228600" algn="l"/>
              </a:tabLst>
            </a:pPr>
            <a:r>
              <a:rPr lang="zh-CN" altLang="de-DE" sz="1600">
                <a:cs typeface="Times New Roman" pitchFamily="18" charset="0"/>
              </a:rPr>
              <a:t>     何内容</a:t>
            </a:r>
          </a:p>
          <a:p>
            <a:pPr>
              <a:lnSpc>
                <a:spcPct val="95000"/>
              </a:lnSpc>
              <a:buFontTx/>
              <a:buChar char="-"/>
              <a:tabLst>
                <a:tab pos="228600" algn="l"/>
              </a:tabLst>
            </a:pPr>
            <a:r>
              <a:rPr lang="zh-CN" altLang="de-DE" sz="1600">
                <a:cs typeface="Times New Roman" pitchFamily="18" charset="0"/>
              </a:rPr>
              <a:t>   但</a:t>
            </a:r>
            <a:r>
              <a:rPr lang="de-DE" altLang="zh-CN" sz="1600">
                <a:cs typeface="Times New Roman" pitchFamily="18" charset="0"/>
              </a:rPr>
              <a:t>&lt;</a:t>
            </a:r>
            <a:r>
              <a:rPr lang="zh-CN" altLang="de-DE" sz="1600">
                <a:cs typeface="Times New Roman" pitchFamily="18" charset="0"/>
              </a:rPr>
              <a:t>修改</a:t>
            </a:r>
            <a:r>
              <a:rPr lang="de-DE" altLang="zh-CN" sz="1600">
                <a:cs typeface="Times New Roman" pitchFamily="18" charset="0"/>
              </a:rPr>
              <a:t>&gt;</a:t>
            </a:r>
            <a:r>
              <a:rPr lang="zh-CN" altLang="de-DE" sz="1600">
                <a:cs typeface="Times New Roman" pitchFamily="18" charset="0"/>
              </a:rPr>
              <a:t>不</a:t>
            </a:r>
          </a:p>
          <a:p>
            <a:pPr>
              <a:lnSpc>
                <a:spcPct val="95000"/>
              </a:lnSpc>
              <a:tabLst>
                <a:tab pos="228600" algn="l"/>
              </a:tabLst>
            </a:pPr>
            <a:r>
              <a:rPr lang="zh-CN" altLang="de-DE" sz="1600">
                <a:cs typeface="Times New Roman" pitchFamily="18" charset="0"/>
              </a:rPr>
              <a:t>     可以修改车</a:t>
            </a:r>
          </a:p>
          <a:p>
            <a:pPr>
              <a:lnSpc>
                <a:spcPct val="95000"/>
              </a:lnSpc>
              <a:tabLst>
                <a:tab pos="228600" algn="l"/>
              </a:tabLst>
            </a:pPr>
            <a:r>
              <a:rPr lang="zh-CN" altLang="de-DE" sz="1600">
                <a:cs typeface="Times New Roman" pitchFamily="18" charset="0"/>
              </a:rPr>
              <a:t>     辆信息 </a:t>
            </a:r>
          </a:p>
        </p:txBody>
      </p:sp>
      <p:sp>
        <p:nvSpPr>
          <p:cNvPr id="164888" name="Rectangle 86"/>
          <p:cNvSpPr>
            <a:spLocks noChangeArrowheads="1"/>
          </p:cNvSpPr>
          <p:nvPr/>
        </p:nvSpPr>
        <p:spPr bwMode="auto">
          <a:xfrm>
            <a:off x="4329113" y="4892675"/>
            <a:ext cx="1676400" cy="1482725"/>
          </a:xfrm>
          <a:prstGeom prst="rect">
            <a:avLst/>
          </a:prstGeom>
          <a:noFill/>
          <a:ln w="38100" algn="ctr">
            <a:noFill/>
            <a:miter lim="800000"/>
            <a:headEnd/>
            <a:tailEnd/>
          </a:ln>
        </p:spPr>
        <p:txBody>
          <a:bodyPr anchor="ctr">
            <a:spAutoFit/>
          </a:bodyPr>
          <a:lstStyle/>
          <a:p>
            <a:pPr>
              <a:lnSpc>
                <a:spcPct val="95000"/>
              </a:lnSpc>
              <a:buFontTx/>
              <a:buChar char="-"/>
              <a:tabLst>
                <a:tab pos="228600" algn="l"/>
              </a:tabLst>
            </a:pPr>
            <a:r>
              <a:rPr lang="zh-CN" altLang="de-DE" sz="1600">
                <a:cs typeface="Times New Roman" pitchFamily="18" charset="0"/>
              </a:rPr>
              <a:t>   </a:t>
            </a:r>
            <a:r>
              <a:rPr lang="de-DE" altLang="zh-CN" sz="1600">
                <a:cs typeface="Times New Roman" pitchFamily="18" charset="0"/>
              </a:rPr>
              <a:t>&lt;</a:t>
            </a:r>
            <a:r>
              <a:rPr lang="zh-CN" altLang="de-DE" sz="1600">
                <a:cs typeface="Times New Roman" pitchFamily="18" charset="0"/>
              </a:rPr>
              <a:t>更改合同</a:t>
            </a:r>
            <a:r>
              <a:rPr lang="de-DE" altLang="zh-CN" sz="1600">
                <a:cs typeface="Times New Roman" pitchFamily="18" charset="0"/>
              </a:rPr>
              <a:t>&gt;</a:t>
            </a:r>
          </a:p>
          <a:p>
            <a:pPr>
              <a:lnSpc>
                <a:spcPct val="95000"/>
              </a:lnSpc>
              <a:tabLst>
                <a:tab pos="228600" algn="l"/>
              </a:tabLst>
            </a:pPr>
            <a:r>
              <a:rPr lang="zh-CN" altLang="de-DE" sz="1600">
                <a:cs typeface="Times New Roman" pitchFamily="18" charset="0"/>
              </a:rPr>
              <a:t>     可以修改任   </a:t>
            </a:r>
          </a:p>
          <a:p>
            <a:pPr>
              <a:lnSpc>
                <a:spcPct val="95000"/>
              </a:lnSpc>
              <a:tabLst>
                <a:tab pos="228600" algn="l"/>
              </a:tabLst>
            </a:pPr>
            <a:r>
              <a:rPr lang="zh-CN" altLang="de-DE" sz="1600">
                <a:cs typeface="Times New Roman" pitchFamily="18" charset="0"/>
              </a:rPr>
              <a:t>     何内容</a:t>
            </a:r>
          </a:p>
          <a:p>
            <a:pPr>
              <a:lnSpc>
                <a:spcPct val="95000"/>
              </a:lnSpc>
              <a:buFontTx/>
              <a:buChar char="-"/>
              <a:tabLst>
                <a:tab pos="228600" algn="l"/>
              </a:tabLst>
            </a:pPr>
            <a:r>
              <a:rPr lang="zh-CN" altLang="de-DE" sz="1600">
                <a:cs typeface="Times New Roman" pitchFamily="18" charset="0"/>
              </a:rPr>
              <a:t>   但</a:t>
            </a:r>
            <a:r>
              <a:rPr lang="de-DE" altLang="zh-CN" sz="1600">
                <a:cs typeface="Times New Roman" pitchFamily="18" charset="0"/>
              </a:rPr>
              <a:t>&lt;</a:t>
            </a:r>
            <a:r>
              <a:rPr lang="zh-CN" altLang="de-DE" sz="1600">
                <a:cs typeface="Times New Roman" pitchFamily="18" charset="0"/>
              </a:rPr>
              <a:t>修改</a:t>
            </a:r>
            <a:r>
              <a:rPr lang="de-DE" altLang="zh-CN" sz="1600">
                <a:cs typeface="Times New Roman" pitchFamily="18" charset="0"/>
              </a:rPr>
              <a:t>&gt;</a:t>
            </a:r>
            <a:r>
              <a:rPr lang="zh-CN" altLang="de-DE" sz="1600">
                <a:cs typeface="Times New Roman" pitchFamily="18" charset="0"/>
              </a:rPr>
              <a:t>不 </a:t>
            </a:r>
          </a:p>
          <a:p>
            <a:pPr>
              <a:lnSpc>
                <a:spcPct val="95000"/>
              </a:lnSpc>
              <a:tabLst>
                <a:tab pos="228600" algn="l"/>
              </a:tabLst>
            </a:pPr>
            <a:r>
              <a:rPr lang="zh-CN" altLang="de-DE" sz="1600">
                <a:cs typeface="Times New Roman" pitchFamily="18" charset="0"/>
              </a:rPr>
              <a:t>     可以修改车</a:t>
            </a:r>
          </a:p>
          <a:p>
            <a:pPr>
              <a:lnSpc>
                <a:spcPct val="95000"/>
              </a:lnSpc>
              <a:tabLst>
                <a:tab pos="228600" algn="l"/>
              </a:tabLst>
            </a:pPr>
            <a:r>
              <a:rPr lang="zh-CN" altLang="de-DE" sz="1600">
                <a:cs typeface="Times New Roman" pitchFamily="18" charset="0"/>
              </a:rPr>
              <a:t>     辆信息 </a:t>
            </a:r>
          </a:p>
        </p:txBody>
      </p:sp>
      <p:sp>
        <p:nvSpPr>
          <p:cNvPr id="164889" name="Rectangle 87"/>
          <p:cNvSpPr>
            <a:spLocks noChangeArrowheads="1"/>
          </p:cNvSpPr>
          <p:nvPr/>
        </p:nvSpPr>
        <p:spPr bwMode="auto">
          <a:xfrm>
            <a:off x="6005513" y="4899025"/>
            <a:ext cx="2590800" cy="1511300"/>
          </a:xfrm>
          <a:prstGeom prst="rect">
            <a:avLst/>
          </a:prstGeom>
          <a:noFill/>
          <a:ln w="38100" algn="ctr">
            <a:noFill/>
            <a:miter lim="800000"/>
            <a:headEnd/>
            <a:tailEnd/>
          </a:ln>
        </p:spPr>
        <p:txBody>
          <a:bodyPr anchor="ctr">
            <a:spAutoFit/>
          </a:bodyPr>
          <a:lstStyle/>
          <a:p>
            <a:pPr>
              <a:lnSpc>
                <a:spcPct val="95000"/>
              </a:lnSpc>
              <a:tabLst>
                <a:tab pos="228600" algn="l"/>
              </a:tabLst>
            </a:pPr>
            <a:r>
              <a:rPr lang="de-DE" altLang="zh-CN" sz="1600">
                <a:cs typeface="Times New Roman" pitchFamily="18" charset="0"/>
              </a:rPr>
              <a:t>-  </a:t>
            </a:r>
            <a:r>
              <a:rPr lang="zh-CN" altLang="de-DE" sz="1600">
                <a:cs typeface="Times New Roman" pitchFamily="18" charset="0"/>
              </a:rPr>
              <a:t>只选择</a:t>
            </a:r>
            <a:r>
              <a:rPr lang="de-DE" altLang="zh-CN" sz="1600">
                <a:cs typeface="Times New Roman" pitchFamily="18" charset="0"/>
              </a:rPr>
              <a:t>&lt;</a:t>
            </a:r>
            <a:r>
              <a:rPr lang="zh-CN" altLang="de-DE" sz="1600">
                <a:cs typeface="Times New Roman" pitchFamily="18" charset="0"/>
              </a:rPr>
              <a:t>取消确认</a:t>
            </a:r>
            <a:r>
              <a:rPr lang="de-DE" altLang="zh-CN" sz="1600">
                <a:cs typeface="Times New Roman" pitchFamily="18" charset="0"/>
              </a:rPr>
              <a:t>&gt;</a:t>
            </a:r>
            <a:r>
              <a:rPr lang="zh-CN" altLang="de-DE" sz="1600">
                <a:cs typeface="Times New Roman" pitchFamily="18" charset="0"/>
              </a:rPr>
              <a:t>不选择</a:t>
            </a:r>
            <a:r>
              <a:rPr lang="de-DE" altLang="zh-CN" sz="1600">
                <a:cs typeface="Times New Roman" pitchFamily="18" charset="0"/>
              </a:rPr>
              <a:t>&lt;</a:t>
            </a:r>
            <a:r>
              <a:rPr lang="zh-CN" altLang="de-DE" sz="1600">
                <a:cs typeface="Times New Roman" pitchFamily="18" charset="0"/>
              </a:rPr>
              <a:t>更改合同</a:t>
            </a:r>
            <a:r>
              <a:rPr lang="de-DE" altLang="zh-CN" sz="1600">
                <a:cs typeface="Times New Roman" pitchFamily="18" charset="0"/>
              </a:rPr>
              <a:t>&gt;</a:t>
            </a:r>
            <a:r>
              <a:rPr lang="zh-CN" altLang="de-DE" sz="1600">
                <a:cs typeface="Times New Roman" pitchFamily="18" charset="0"/>
              </a:rPr>
              <a:t>，该查询内容不变，保存为合同</a:t>
            </a:r>
            <a:r>
              <a:rPr lang="de-DE" altLang="zh-CN" sz="1600">
                <a:cs typeface="Times New Roman" pitchFamily="18" charset="0"/>
              </a:rPr>
              <a:t>O</a:t>
            </a:r>
            <a:r>
              <a:rPr lang="zh-CN" altLang="de-DE" sz="1600">
                <a:cs typeface="Times New Roman" pitchFamily="18" charset="0"/>
              </a:rPr>
              <a:t>状态。</a:t>
            </a:r>
          </a:p>
          <a:p>
            <a:pPr>
              <a:lnSpc>
                <a:spcPct val="95000"/>
              </a:lnSpc>
              <a:tabLst>
                <a:tab pos="228600" algn="l"/>
              </a:tabLst>
            </a:pPr>
            <a:r>
              <a:rPr lang="de-DE" altLang="zh-CN" sz="1600">
                <a:cs typeface="Times New Roman" pitchFamily="18" charset="0"/>
              </a:rPr>
              <a:t>-   </a:t>
            </a:r>
            <a:r>
              <a:rPr lang="zh-CN" altLang="de-DE" sz="1600">
                <a:cs typeface="Times New Roman" pitchFamily="18" charset="0"/>
              </a:rPr>
              <a:t>如果选择</a:t>
            </a:r>
            <a:r>
              <a:rPr lang="de-DE" altLang="zh-CN" sz="1600">
                <a:cs typeface="Times New Roman" pitchFamily="18" charset="0"/>
              </a:rPr>
              <a:t>&lt;</a:t>
            </a:r>
            <a:r>
              <a:rPr lang="zh-CN" altLang="de-DE" sz="1600">
                <a:cs typeface="Times New Roman" pitchFamily="18" charset="0"/>
              </a:rPr>
              <a:t>取消确认</a:t>
            </a:r>
            <a:r>
              <a:rPr lang="de-DE" altLang="zh-CN" sz="1600">
                <a:cs typeface="Times New Roman" pitchFamily="18" charset="0"/>
              </a:rPr>
              <a:t>&gt;</a:t>
            </a:r>
            <a:r>
              <a:rPr lang="zh-CN" altLang="de-DE" sz="1600">
                <a:cs typeface="Times New Roman" pitchFamily="18" charset="0"/>
              </a:rPr>
              <a:t>且选择</a:t>
            </a:r>
            <a:r>
              <a:rPr lang="de-DE" altLang="zh-CN" sz="1600">
                <a:cs typeface="Times New Roman" pitchFamily="18" charset="0"/>
              </a:rPr>
              <a:t>&lt;</a:t>
            </a:r>
            <a:r>
              <a:rPr lang="zh-CN" altLang="de-DE" sz="1600">
                <a:cs typeface="Times New Roman" pitchFamily="18" charset="0"/>
              </a:rPr>
              <a:t>更改合同</a:t>
            </a:r>
            <a:r>
              <a:rPr lang="de-DE" altLang="zh-CN" sz="1600">
                <a:cs typeface="Times New Roman" pitchFamily="18" charset="0"/>
              </a:rPr>
              <a:t>&gt;</a:t>
            </a:r>
            <a:r>
              <a:rPr lang="zh-CN" altLang="de-DE" sz="1600">
                <a:cs typeface="Times New Roman" pitchFamily="18" charset="0"/>
              </a:rPr>
              <a:t>，可以修改任何内容。</a:t>
            </a:r>
            <a:r>
              <a:rPr lang="zh-CN" altLang="de-DE">
                <a:cs typeface="Times New Roman" pitchFamily="18" charset="0"/>
              </a:rPr>
              <a:t> </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11 &lt;</a:t>
            </a:r>
            <a:r>
              <a:rPr lang="zh-CN" altLang="de-DE" smtClean="0">
                <a:solidFill>
                  <a:schemeClr val="bg2"/>
                </a:solidFill>
                <a:latin typeface="汉仪大黑简" pitchFamily="49" charset="-122"/>
                <a:ea typeface="汉仪大黑简" pitchFamily="49" charset="-122"/>
              </a:rPr>
              <a:t>签署合同后，</a:t>
            </a:r>
            <a:r>
              <a:rPr lang="de-DE" altLang="zh-CN" smtClean="0">
                <a:solidFill>
                  <a:schemeClr val="bg2"/>
                </a:solidFill>
                <a:latin typeface="汉仪大黑简" pitchFamily="49" charset="-122"/>
                <a:ea typeface="汉仪大黑简" pitchFamily="49" charset="-122"/>
              </a:rPr>
              <a:t>VIN</a:t>
            </a:r>
            <a:r>
              <a:rPr lang="zh-CN" altLang="de-DE" smtClean="0">
                <a:solidFill>
                  <a:schemeClr val="bg2"/>
                </a:solidFill>
                <a:latin typeface="汉仪大黑简" pitchFamily="49" charset="-122"/>
                <a:ea typeface="汉仪大黑简" pitchFamily="49" charset="-122"/>
              </a:rPr>
              <a:t>只在</a:t>
            </a:r>
            <a:r>
              <a:rPr lang="de-DE" altLang="zh-CN" smtClean="0">
                <a:solidFill>
                  <a:schemeClr val="bg2"/>
                </a:solidFill>
                <a:latin typeface="汉仪大黑简" pitchFamily="49" charset="-122"/>
                <a:ea typeface="汉仪大黑简" pitchFamily="49" charset="-122"/>
              </a:rPr>
              <a:t>DMS</a:t>
            </a:r>
            <a:r>
              <a:rPr lang="zh-CN" altLang="de-DE" smtClean="0">
                <a:solidFill>
                  <a:schemeClr val="bg2"/>
                </a:solidFill>
                <a:latin typeface="汉仪大黑简" pitchFamily="49" charset="-122"/>
                <a:ea typeface="汉仪大黑简" pitchFamily="49" charset="-122"/>
              </a:rPr>
              <a:t>系统里变化</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de-DE" smtClean="0">
                <a:solidFill>
                  <a:schemeClr val="bg2"/>
                </a:solidFill>
                <a:latin typeface="汉仪大黑简" pitchFamily="49" charset="-122"/>
                <a:ea typeface="汉仪大黑简" pitchFamily="49" charset="-122"/>
              </a:rPr>
              <a:t>更改查询</a:t>
            </a:r>
            <a:r>
              <a:rPr lang="de-DE" altLang="zh-CN" smtClean="0">
                <a:solidFill>
                  <a:schemeClr val="bg2"/>
                </a:solidFill>
                <a:latin typeface="汉仪大黑简" pitchFamily="49" charset="-122"/>
                <a:ea typeface="汉仪大黑简" pitchFamily="49" charset="-122"/>
              </a:rPr>
              <a:t>&gt;.</a:t>
            </a:r>
          </a:p>
        </p:txBody>
      </p:sp>
      <p:sp>
        <p:nvSpPr>
          <p:cNvPr id="16589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3.8.1</a:t>
            </a:r>
            <a:r>
              <a:rPr lang="zh-CN" altLang="en-US" sz="1200">
                <a:latin typeface="汉仪大黑简" pitchFamily="49" charset="-122"/>
              </a:rPr>
              <a:t>章节</a:t>
            </a:r>
          </a:p>
        </p:txBody>
      </p:sp>
      <p:sp>
        <p:nvSpPr>
          <p:cNvPr id="165891"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在实际业务中发生的非寻常流程</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在打印报价单后修改信息</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在打印合同后修改信息</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在签署合同后修改信息</a:t>
            </a: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11 &lt;</a:t>
            </a:r>
            <a:r>
              <a:rPr lang="zh-CN" altLang="de-DE" smtClean="0">
                <a:solidFill>
                  <a:schemeClr val="bg2"/>
                </a:solidFill>
                <a:latin typeface="汉仪大黑简" pitchFamily="49" charset="-122"/>
                <a:ea typeface="汉仪大黑简" pitchFamily="49" charset="-122"/>
              </a:rPr>
              <a:t>签署合同后，</a:t>
            </a:r>
            <a:r>
              <a:rPr lang="de-DE" altLang="zh-CN" smtClean="0">
                <a:solidFill>
                  <a:schemeClr val="bg2"/>
                </a:solidFill>
                <a:latin typeface="汉仪大黑简" pitchFamily="49" charset="-122"/>
                <a:ea typeface="汉仪大黑简" pitchFamily="49" charset="-122"/>
              </a:rPr>
              <a:t>VIN</a:t>
            </a:r>
            <a:r>
              <a:rPr lang="zh-CN" altLang="de-DE" smtClean="0">
                <a:solidFill>
                  <a:schemeClr val="bg2"/>
                </a:solidFill>
                <a:latin typeface="汉仪大黑简" pitchFamily="49" charset="-122"/>
                <a:ea typeface="汉仪大黑简" pitchFamily="49" charset="-122"/>
              </a:rPr>
              <a:t>只在</a:t>
            </a:r>
            <a:r>
              <a:rPr lang="de-DE" altLang="zh-CN" smtClean="0">
                <a:solidFill>
                  <a:schemeClr val="bg2"/>
                </a:solidFill>
                <a:latin typeface="汉仪大黑简" pitchFamily="49" charset="-122"/>
                <a:ea typeface="汉仪大黑简" pitchFamily="49" charset="-122"/>
              </a:rPr>
              <a:t>DMS</a:t>
            </a:r>
            <a:r>
              <a:rPr lang="zh-CN" altLang="de-DE" smtClean="0">
                <a:solidFill>
                  <a:schemeClr val="bg2"/>
                </a:solidFill>
                <a:latin typeface="汉仪大黑简" pitchFamily="49" charset="-122"/>
                <a:ea typeface="汉仪大黑简" pitchFamily="49" charset="-122"/>
              </a:rPr>
              <a:t>系统里变化</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&lt;</a:t>
            </a:r>
            <a:r>
              <a:rPr lang="zh-CN" altLang="de-DE" smtClean="0">
                <a:solidFill>
                  <a:schemeClr val="bg2"/>
                </a:solidFill>
                <a:latin typeface="汉仪大黑简" pitchFamily="49" charset="-122"/>
                <a:ea typeface="汉仪大黑简" pitchFamily="49" charset="-122"/>
              </a:rPr>
              <a:t>改变</a:t>
            </a:r>
            <a:r>
              <a:rPr lang="de-DE" altLang="zh-CN" smtClean="0">
                <a:solidFill>
                  <a:schemeClr val="bg2"/>
                </a:solidFill>
                <a:latin typeface="汉仪大黑简" pitchFamily="49" charset="-122"/>
                <a:ea typeface="汉仪大黑简" pitchFamily="49" charset="-122"/>
              </a:rPr>
              <a:t>VIN&gt;.</a:t>
            </a:r>
          </a:p>
        </p:txBody>
      </p:sp>
      <p:sp>
        <p:nvSpPr>
          <p:cNvPr id="16691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3.8.2</a:t>
            </a:r>
            <a:r>
              <a:rPr lang="zh-CN" altLang="en-US" sz="1200">
                <a:latin typeface="汉仪大黑简" pitchFamily="49" charset="-122"/>
              </a:rPr>
              <a:t>章节</a:t>
            </a:r>
          </a:p>
        </p:txBody>
      </p:sp>
      <p:sp>
        <p:nvSpPr>
          <p:cNvPr id="166915"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找到已经签署的合同</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取消已经确认的合同</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重新选择车辆</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销售和市场营销模块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zh-CN" altLang="en-US" smtClean="0">
                <a:solidFill>
                  <a:schemeClr val="bg2"/>
                </a:solidFill>
                <a:latin typeface="汉仪大黑简" pitchFamily="49" charset="-122"/>
                <a:ea typeface="汉仪大黑简" pitchFamily="49" charset="-122"/>
              </a:rPr>
              <a:t>目    录</a:t>
            </a:r>
            <a:r>
              <a:rPr lang="de-DE" altLang="zh-CN" smtClean="0">
                <a:solidFill>
                  <a:schemeClr val="bg2"/>
                </a:solidFill>
                <a:latin typeface="汉仪大黑简" pitchFamily="49" charset="-122"/>
                <a:ea typeface="汉仪大黑简" pitchFamily="49" charset="-122"/>
              </a:rPr>
              <a:t>.</a:t>
            </a:r>
          </a:p>
        </p:txBody>
      </p:sp>
      <p:graphicFrame>
        <p:nvGraphicFramePr>
          <p:cNvPr id="192515" name="Group 3"/>
          <p:cNvGraphicFramePr>
            <a:graphicFrameLocks noGrp="1"/>
          </p:cNvGraphicFramePr>
          <p:nvPr/>
        </p:nvGraphicFramePr>
        <p:xfrm>
          <a:off x="1447800" y="1460500"/>
          <a:ext cx="6096000" cy="2857500"/>
        </p:xfrm>
        <a:graphic>
          <a:graphicData uri="http://schemas.openxmlformats.org/drawingml/2006/table">
            <a:tbl>
              <a:tblPr/>
              <a:tblGrid>
                <a:gridCol w="6096000"/>
              </a:tblGrid>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de-DE" sz="2600" b="1" i="0" u="none" strike="noStrike" cap="none" normalizeH="0" baseline="0" smtClean="0">
                          <a:ln>
                            <a:noFill/>
                          </a:ln>
                          <a:solidFill>
                            <a:schemeClr val="bg2"/>
                          </a:solidFill>
                          <a:effectLst/>
                          <a:latin typeface="汉仪大黑简" pitchFamily="49" charset="-122"/>
                          <a:ea typeface="汉仪大黑简" pitchFamily="49" charset="-122"/>
                        </a:rPr>
                        <a:t>概要</a:t>
                      </a:r>
                      <a:r>
                        <a:rPr kumimoji="0" lang="de-DE" altLang="zh-CN" sz="2600" b="1" i="0" u="none" strike="noStrike" cap="none" normalizeH="0" baseline="0" smtClean="0">
                          <a:ln>
                            <a:noFill/>
                          </a:ln>
                          <a:solidFill>
                            <a:schemeClr val="bg2"/>
                          </a:solidFill>
                          <a:effectLst/>
                          <a:latin typeface="汉仪大黑简" pitchFamily="49" charset="-122"/>
                          <a:ea typeface="汉仪大黑简" pitchFamily="49" charset="-122"/>
                        </a:rPr>
                        <a:t>_</a:t>
                      </a:r>
                      <a:r>
                        <a:rPr kumimoji="0" lang="zh-CN" altLang="de-DE" sz="2600" b="1" i="0" u="none" strike="noStrike" cap="none" normalizeH="0" baseline="0" smtClean="0">
                          <a:ln>
                            <a:noFill/>
                          </a:ln>
                          <a:solidFill>
                            <a:schemeClr val="bg2"/>
                          </a:solidFill>
                          <a:effectLst/>
                          <a:latin typeface="汉仪大黑简" pitchFamily="49" charset="-122"/>
                          <a:ea typeface="汉仪大黑简" pitchFamily="49" charset="-122"/>
                        </a:rPr>
                        <a:t>系统登录及设定</a:t>
                      </a:r>
                      <a:endPar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endParaRPr>
                    </a:p>
                  </a:txBody>
                  <a:tcPr marL="0" marR="0" marT="0" marB="0" anchor="ctr" horzOverflow="overflow">
                    <a:lnL cap="flat">
                      <a:noFill/>
                    </a:lnL>
                    <a:lnR cap="flat">
                      <a:noFill/>
                    </a:lnR>
                    <a:lnT cap="fla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de-DE" sz="2600" b="1" i="0" u="none" strike="noStrike" cap="none" normalizeH="0" baseline="0" smtClean="0">
                          <a:ln>
                            <a:noFill/>
                          </a:ln>
                          <a:solidFill>
                            <a:schemeClr val="bg2"/>
                          </a:solidFill>
                          <a:effectLst/>
                          <a:latin typeface="汉仪大黑简" pitchFamily="49" charset="-122"/>
                          <a:ea typeface="汉仪大黑简" pitchFamily="49" charset="-122"/>
                        </a:rPr>
                        <a:t>系统模块介绍</a:t>
                      </a:r>
                      <a:endParaRPr kumimoji="0" lang="en-US" sz="2600" b="1" i="0" u="none" strike="noStrike" cap="none" normalizeH="0" baseline="0" smtClean="0">
                        <a:ln>
                          <a:noFill/>
                        </a:ln>
                        <a:solidFill>
                          <a:schemeClr val="bg2"/>
                        </a:solidFill>
                        <a:effectLst/>
                        <a:latin typeface="汉仪大黑简" pitchFamily="49" charset="-122"/>
                        <a:ea typeface="汉仪大黑简" pitchFamily="49" charset="-122"/>
                      </a:endParaRP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en-US" altLang="zh-CN" sz="2600" b="1" i="0" u="none" strike="noStrike" cap="none" normalizeH="0" baseline="0" smtClean="0">
                          <a:ln>
                            <a:noFill/>
                          </a:ln>
                          <a:solidFill>
                            <a:schemeClr val="tx1"/>
                          </a:solidFill>
                          <a:effectLst/>
                          <a:latin typeface="汉仪大黑简" pitchFamily="49" charset="-122"/>
                          <a:ea typeface="汉仪大黑简" pitchFamily="49" charset="-122"/>
                        </a:rPr>
                        <a:t>Autoline</a:t>
                      </a:r>
                      <a:r>
                        <a:rPr kumimoji="0" lang="zh-CN" altLang="en-US" sz="2600" b="1" i="0" u="none" strike="noStrike" cap="none" normalizeH="0" baseline="0" smtClean="0">
                          <a:ln>
                            <a:noFill/>
                          </a:ln>
                          <a:solidFill>
                            <a:schemeClr val="tx1"/>
                          </a:solidFill>
                          <a:effectLst/>
                          <a:latin typeface="汉仪大黑简" pitchFamily="49" charset="-122"/>
                          <a:ea typeface="汉仪大黑简" pitchFamily="49" charset="-122"/>
                        </a:rPr>
                        <a:t>常用画面</a:t>
                      </a: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rPr>
                        <a:t>业务流程介绍</a:t>
                      </a: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en-US" altLang="zh-CN" sz="2600" b="1" i="0" u="none" strike="noStrike" cap="none" normalizeH="0" baseline="0" smtClean="0">
                          <a:ln>
                            <a:noFill/>
                          </a:ln>
                          <a:solidFill>
                            <a:schemeClr val="bg2"/>
                          </a:solidFill>
                          <a:effectLst/>
                          <a:latin typeface="汉仪大黑简" pitchFamily="49" charset="-122"/>
                          <a:ea typeface="汉仪大黑简" pitchFamily="49" charset="-122"/>
                        </a:rPr>
                        <a:t>Autoline</a:t>
                      </a:r>
                      <a:r>
                        <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rPr>
                        <a:t>报表</a:t>
                      </a: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sp>
        <p:nvSpPr>
          <p:cNvPr id="29704" name="Rectangle 21"/>
          <p:cNvSpPr>
            <a:spLocks noChangeArrowheads="1"/>
          </p:cNvSpPr>
          <p:nvPr/>
        </p:nvSpPr>
        <p:spPr bwMode="auto">
          <a:xfrm>
            <a:off x="1077913" y="2778125"/>
            <a:ext cx="228600" cy="260350"/>
          </a:xfrm>
          <a:prstGeom prst="rect">
            <a:avLst/>
          </a:prstGeom>
          <a:noFill/>
          <a:ln w="9525" algn="ctr">
            <a:noFill/>
            <a:miter lim="800000"/>
            <a:headEnd/>
            <a:tailEnd/>
          </a:ln>
        </p:spPr>
        <p:txBody>
          <a:bodyPr wrap="none" lIns="0" tIns="0" rIns="0" bIns="0">
            <a:spAutoFit/>
          </a:bodyPr>
          <a:lstStyle/>
          <a:p>
            <a:pPr>
              <a:lnSpc>
                <a:spcPct val="95000"/>
              </a:lnSpc>
            </a:pPr>
            <a:r>
              <a:rPr lang="en-US">
                <a:solidFill>
                  <a:srgbClr val="CC3333"/>
                </a:solidFill>
                <a:latin typeface="汉仪大黑简" pitchFamily="49" charset="-122"/>
              </a:rPr>
              <a:t>★</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11 &lt;</a:t>
            </a:r>
            <a:r>
              <a:rPr lang="zh-CN" altLang="de-DE" smtClean="0">
                <a:solidFill>
                  <a:schemeClr val="bg2"/>
                </a:solidFill>
                <a:latin typeface="汉仪大黑简" pitchFamily="49" charset="-122"/>
                <a:ea typeface="汉仪大黑简" pitchFamily="49" charset="-122"/>
              </a:rPr>
              <a:t>签署合同后，</a:t>
            </a:r>
            <a:r>
              <a:rPr lang="de-DE" altLang="zh-CN" smtClean="0">
                <a:solidFill>
                  <a:schemeClr val="bg2"/>
                </a:solidFill>
                <a:latin typeface="汉仪大黑简" pitchFamily="49" charset="-122"/>
                <a:ea typeface="汉仪大黑简" pitchFamily="49" charset="-122"/>
              </a:rPr>
              <a:t>VIN</a:t>
            </a:r>
            <a:r>
              <a:rPr lang="zh-CN" altLang="de-DE" smtClean="0">
                <a:solidFill>
                  <a:schemeClr val="bg2"/>
                </a:solidFill>
                <a:latin typeface="汉仪大黑简" pitchFamily="49" charset="-122"/>
                <a:ea typeface="汉仪大黑简" pitchFamily="49" charset="-122"/>
              </a:rPr>
              <a:t>只在</a:t>
            </a:r>
            <a:r>
              <a:rPr lang="de-DE" altLang="zh-CN" smtClean="0">
                <a:solidFill>
                  <a:schemeClr val="bg2"/>
                </a:solidFill>
                <a:latin typeface="汉仪大黑简" pitchFamily="49" charset="-122"/>
                <a:ea typeface="汉仪大黑简" pitchFamily="49" charset="-122"/>
              </a:rPr>
              <a:t>DMS</a:t>
            </a:r>
            <a:r>
              <a:rPr lang="zh-CN" altLang="de-DE" smtClean="0">
                <a:solidFill>
                  <a:schemeClr val="bg2"/>
                </a:solidFill>
                <a:latin typeface="汉仪大黑简" pitchFamily="49" charset="-122"/>
                <a:ea typeface="汉仪大黑简" pitchFamily="49" charset="-122"/>
              </a:rPr>
              <a:t>系统里变化</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03 &lt;</a:t>
            </a:r>
            <a:r>
              <a:rPr lang="zh-CN" altLang="de-DE" smtClean="0">
                <a:solidFill>
                  <a:schemeClr val="bg2"/>
                </a:solidFill>
                <a:latin typeface="汉仪大黑简" pitchFamily="49" charset="-122"/>
                <a:ea typeface="汉仪大黑简" pitchFamily="49" charset="-122"/>
              </a:rPr>
              <a:t>打印和确认</a:t>
            </a:r>
            <a:r>
              <a:rPr lang="de-DE" altLang="zh-CN" smtClean="0">
                <a:solidFill>
                  <a:schemeClr val="bg2"/>
                </a:solidFill>
                <a:latin typeface="汉仪大黑简" pitchFamily="49" charset="-122"/>
                <a:ea typeface="汉仪大黑简" pitchFamily="49" charset="-122"/>
              </a:rPr>
              <a:t>DMS</a:t>
            </a:r>
            <a:r>
              <a:rPr lang="zh-CN" altLang="de-DE" smtClean="0">
                <a:solidFill>
                  <a:schemeClr val="bg2"/>
                </a:solidFill>
                <a:latin typeface="汉仪大黑简" pitchFamily="49" charset="-122"/>
                <a:ea typeface="汉仪大黑简" pitchFamily="49" charset="-122"/>
              </a:rPr>
              <a:t>合同</a:t>
            </a:r>
            <a:r>
              <a:rPr lang="de-DE" altLang="zh-CN" smtClean="0">
                <a:solidFill>
                  <a:schemeClr val="bg2"/>
                </a:solidFill>
                <a:latin typeface="汉仪大黑简" pitchFamily="49" charset="-122"/>
                <a:ea typeface="汉仪大黑简" pitchFamily="49" charset="-122"/>
              </a:rPr>
              <a:t>&gt;.</a:t>
            </a:r>
          </a:p>
        </p:txBody>
      </p:sp>
      <p:sp>
        <p:nvSpPr>
          <p:cNvPr id="167938"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3.8.3</a:t>
            </a:r>
            <a:r>
              <a:rPr lang="zh-CN" altLang="en-US" sz="1200">
                <a:latin typeface="汉仪大黑简" pitchFamily="49" charset="-122"/>
              </a:rPr>
              <a:t>章节</a:t>
            </a:r>
          </a:p>
        </p:txBody>
      </p:sp>
      <p:sp>
        <p:nvSpPr>
          <p:cNvPr id="167939"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点击打印合同，准备打印修改好的合同</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填入预计发货日期</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确认销售员和业务经理</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签署合同</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11 &lt;</a:t>
            </a:r>
            <a:r>
              <a:rPr lang="zh-CN" altLang="de-DE" smtClean="0">
                <a:solidFill>
                  <a:schemeClr val="bg2"/>
                </a:solidFill>
                <a:latin typeface="汉仪大黑简" pitchFamily="49" charset="-122"/>
                <a:ea typeface="汉仪大黑简" pitchFamily="49" charset="-122"/>
              </a:rPr>
              <a:t>签署合同后，</a:t>
            </a:r>
            <a:r>
              <a:rPr lang="de-DE" altLang="zh-CN" smtClean="0">
                <a:solidFill>
                  <a:schemeClr val="bg2"/>
                </a:solidFill>
                <a:latin typeface="汉仪大黑简" pitchFamily="49" charset="-122"/>
                <a:ea typeface="汉仪大黑简" pitchFamily="49" charset="-122"/>
              </a:rPr>
              <a:t>VIN</a:t>
            </a:r>
            <a:r>
              <a:rPr lang="zh-CN" altLang="de-DE" smtClean="0">
                <a:solidFill>
                  <a:schemeClr val="bg2"/>
                </a:solidFill>
                <a:latin typeface="汉仪大黑简" pitchFamily="49" charset="-122"/>
                <a:ea typeface="汉仪大黑简" pitchFamily="49" charset="-122"/>
              </a:rPr>
              <a:t>只在</a:t>
            </a:r>
            <a:r>
              <a:rPr lang="de-DE" altLang="zh-CN" smtClean="0">
                <a:solidFill>
                  <a:schemeClr val="bg2"/>
                </a:solidFill>
                <a:latin typeface="汉仪大黑简" pitchFamily="49" charset="-122"/>
                <a:ea typeface="汉仪大黑简" pitchFamily="49" charset="-122"/>
              </a:rPr>
              <a:t>DMS</a:t>
            </a:r>
            <a:r>
              <a:rPr lang="zh-CN" altLang="de-DE" smtClean="0">
                <a:solidFill>
                  <a:schemeClr val="bg2"/>
                </a:solidFill>
                <a:latin typeface="汉仪大黑简" pitchFamily="49" charset="-122"/>
                <a:ea typeface="汉仪大黑简" pitchFamily="49" charset="-122"/>
              </a:rPr>
              <a:t>系统里变化</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练    习</a:t>
            </a:r>
            <a:r>
              <a:rPr lang="de-DE" altLang="zh-CN" smtClean="0">
                <a:solidFill>
                  <a:schemeClr val="bg2"/>
                </a:solidFill>
                <a:latin typeface="汉仪大黑简" pitchFamily="49" charset="-122"/>
                <a:ea typeface="汉仪大黑简" pitchFamily="49" charset="-122"/>
              </a:rPr>
              <a:t>.</a:t>
            </a:r>
          </a:p>
        </p:txBody>
      </p:sp>
      <p:sp>
        <p:nvSpPr>
          <p:cNvPr id="168962"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3.8</a:t>
            </a:r>
            <a:r>
              <a:rPr lang="zh-CN" altLang="en-US" sz="1200">
                <a:latin typeface="汉仪大黑简" pitchFamily="49" charset="-122"/>
              </a:rPr>
              <a:t>章节</a:t>
            </a:r>
          </a:p>
        </p:txBody>
      </p:sp>
      <p:sp>
        <p:nvSpPr>
          <p:cNvPr id="168963" name="Rectangle 3"/>
          <p:cNvSpPr>
            <a:spLocks noChangeArrowheads="1"/>
          </p:cNvSpPr>
          <p:nvPr/>
        </p:nvSpPr>
        <p:spPr bwMode="auto">
          <a:xfrm>
            <a:off x="1335088" y="1552575"/>
            <a:ext cx="7662862" cy="4979988"/>
          </a:xfrm>
          <a:prstGeom prst="rect">
            <a:avLst/>
          </a:prstGeom>
          <a:noFill/>
          <a:ln w="9525">
            <a:noFill/>
            <a:miter lim="800000"/>
            <a:headEnd/>
            <a:tailEnd/>
          </a:ln>
        </p:spPr>
        <p:txBody>
          <a:bodyPr/>
          <a:lstStyle/>
          <a:p>
            <a:pPr marL="419100" indent="-419100" defTabSz="917575">
              <a:lnSpc>
                <a:spcPct val="95000"/>
              </a:lnSpc>
            </a:pPr>
            <a:r>
              <a:rPr lang="de-DE" altLang="zh-CN" sz="2200">
                <a:latin typeface="汉仪大黑简" pitchFamily="49" charset="-122"/>
              </a:rPr>
              <a:t>1	</a:t>
            </a:r>
            <a:r>
              <a:rPr lang="zh-CN" altLang="de-DE" sz="2200">
                <a:latin typeface="汉仪大黑简" pitchFamily="49" charset="-122"/>
              </a:rPr>
              <a:t>找到一条状态为</a:t>
            </a:r>
            <a:r>
              <a:rPr lang="de-DE" altLang="zh-CN" sz="2200">
                <a:latin typeface="汉仪大黑简" pitchFamily="49" charset="-122"/>
              </a:rPr>
              <a:t>C</a:t>
            </a:r>
            <a:r>
              <a:rPr lang="zh-CN" altLang="de-DE" sz="2200">
                <a:latin typeface="汉仪大黑简" pitchFamily="49" charset="-122"/>
              </a:rPr>
              <a:t>的记录</a:t>
            </a:r>
          </a:p>
          <a:p>
            <a:pPr marL="419100" indent="-419100" defTabSz="917575">
              <a:lnSpc>
                <a:spcPct val="95000"/>
              </a:lnSpc>
            </a:pPr>
            <a:endParaRPr lang="zh-CN" altLang="de-DE" sz="2200">
              <a:latin typeface="汉仪大黑简" pitchFamily="49" charset="-122"/>
            </a:endParaRPr>
          </a:p>
          <a:p>
            <a:pPr marL="419100" indent="-419100" defTabSz="917575">
              <a:lnSpc>
                <a:spcPct val="95000"/>
              </a:lnSpc>
            </a:pPr>
            <a:r>
              <a:rPr lang="de-DE" altLang="zh-CN" sz="2200">
                <a:latin typeface="汉仪大黑简" pitchFamily="49" charset="-122"/>
              </a:rPr>
              <a:t>2	</a:t>
            </a:r>
            <a:r>
              <a:rPr lang="zh-CN" altLang="de-DE" sz="2200">
                <a:latin typeface="汉仪大黑简" pitchFamily="49" charset="-122"/>
              </a:rPr>
              <a:t>将签署的合同取消，并准备更改合同</a:t>
            </a:r>
            <a:endParaRPr lang="en-US" altLang="zh-CN" sz="2200">
              <a:latin typeface="汉仪大黑简" pitchFamily="49" charset="-122"/>
            </a:endParaRPr>
          </a:p>
          <a:p>
            <a:pPr marL="419100" indent="-419100" defTabSz="917575">
              <a:lnSpc>
                <a:spcPct val="95000"/>
              </a:lnSpc>
            </a:pPr>
            <a:endParaRPr lang="de-DE" altLang="zh-CN" sz="2200">
              <a:latin typeface="汉仪大黑简" pitchFamily="49" charset="-122"/>
            </a:endParaRPr>
          </a:p>
          <a:p>
            <a:pPr marL="419100" indent="-419100" defTabSz="917575">
              <a:lnSpc>
                <a:spcPct val="95000"/>
              </a:lnSpc>
              <a:buFontTx/>
              <a:buAutoNum type="arabicPlain" startAt="3"/>
            </a:pPr>
            <a:r>
              <a:rPr lang="zh-CN" altLang="en-US" sz="2200">
                <a:latin typeface="汉仪大黑简" pitchFamily="49" charset="-122"/>
              </a:rPr>
              <a:t>更换车辆，重新做份合同</a:t>
            </a:r>
          </a:p>
          <a:p>
            <a:pPr marL="419100" indent="-419100" defTabSz="917575">
              <a:lnSpc>
                <a:spcPct val="95000"/>
              </a:lnSpc>
              <a:buFontTx/>
              <a:buAutoNum type="arabicPlain" startAt="3"/>
            </a:pPr>
            <a:endParaRPr lang="de-DE" altLang="zh-CN" sz="2200">
              <a:latin typeface="汉仪大黑简" pitchFamily="49" charset="-122"/>
            </a:endParaRPr>
          </a:p>
          <a:p>
            <a:pPr marL="419100" indent="-419100" defTabSz="917575">
              <a:lnSpc>
                <a:spcPct val="95000"/>
              </a:lnSpc>
            </a:pPr>
            <a:r>
              <a:rPr lang="de-DE" altLang="zh-CN" sz="2200">
                <a:latin typeface="汉仪大黑简" pitchFamily="49" charset="-122"/>
              </a:rPr>
              <a:t>4	</a:t>
            </a:r>
            <a:r>
              <a:rPr lang="zh-CN" altLang="en-US" sz="2200">
                <a:latin typeface="汉仪大黑简" pitchFamily="49" charset="-122"/>
              </a:rPr>
              <a:t>打印并签署合同</a:t>
            </a: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12 &lt;</a:t>
            </a:r>
            <a:r>
              <a:rPr lang="zh-CN" altLang="de-DE" smtClean="0">
                <a:solidFill>
                  <a:schemeClr val="bg2"/>
                </a:solidFill>
                <a:latin typeface="汉仪大黑简" pitchFamily="49" charset="-122"/>
                <a:ea typeface="汉仪大黑简" pitchFamily="49" charset="-122"/>
              </a:rPr>
              <a:t>合同签署后，更改</a:t>
            </a:r>
            <a:r>
              <a:rPr lang="de-DE" altLang="zh-CN" smtClean="0">
                <a:solidFill>
                  <a:schemeClr val="bg2"/>
                </a:solidFill>
                <a:latin typeface="汉仪大黑简" pitchFamily="49" charset="-122"/>
                <a:ea typeface="汉仪大黑简" pitchFamily="49" charset="-122"/>
              </a:rPr>
              <a:t>VIN&gt;.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流程介绍</a:t>
            </a:r>
            <a:r>
              <a:rPr lang="de-DE" altLang="zh-CN" smtClean="0">
                <a:solidFill>
                  <a:schemeClr val="bg2"/>
                </a:solidFill>
                <a:latin typeface="汉仪大黑简" pitchFamily="49" charset="-122"/>
                <a:ea typeface="汉仪大黑简" pitchFamily="49" charset="-122"/>
              </a:rPr>
              <a:t>.</a:t>
            </a:r>
          </a:p>
        </p:txBody>
      </p:sp>
      <p:sp>
        <p:nvSpPr>
          <p:cNvPr id="169986"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3.9</a:t>
            </a:r>
            <a:r>
              <a:rPr lang="zh-CN" altLang="en-US" sz="1200">
                <a:latin typeface="汉仪大黑简" pitchFamily="49" charset="-122"/>
              </a:rPr>
              <a:t>章节</a:t>
            </a:r>
          </a:p>
        </p:txBody>
      </p:sp>
      <p:pic>
        <p:nvPicPr>
          <p:cNvPr id="169987" name="Picture 7"/>
          <p:cNvPicPr>
            <a:picLocks noChangeAspect="1" noChangeArrowheads="1"/>
          </p:cNvPicPr>
          <p:nvPr/>
        </p:nvPicPr>
        <p:blipFill>
          <a:blip r:embed="rId2"/>
          <a:srcRect/>
          <a:stretch>
            <a:fillRect/>
          </a:stretch>
        </p:blipFill>
        <p:spPr bwMode="auto">
          <a:xfrm>
            <a:off x="957263" y="1354138"/>
            <a:ext cx="7620000" cy="4887912"/>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12 &lt;</a:t>
            </a:r>
            <a:r>
              <a:rPr lang="zh-CN" altLang="de-DE" smtClean="0">
                <a:solidFill>
                  <a:schemeClr val="bg2"/>
                </a:solidFill>
                <a:latin typeface="汉仪大黑简" pitchFamily="49" charset="-122"/>
                <a:ea typeface="汉仪大黑简" pitchFamily="49" charset="-122"/>
              </a:rPr>
              <a:t>合同签署后，更改</a:t>
            </a:r>
            <a:r>
              <a:rPr lang="de-DE" altLang="zh-CN" smtClean="0">
                <a:solidFill>
                  <a:schemeClr val="bg2"/>
                </a:solidFill>
                <a:latin typeface="汉仪大黑简" pitchFamily="49" charset="-122"/>
                <a:ea typeface="汉仪大黑简" pitchFamily="49" charset="-122"/>
              </a:rPr>
              <a:t>VIN&gt;. </a:t>
            </a:r>
            <a:br>
              <a:rPr lang="de-DE" altLang="zh-CN" smtClean="0">
                <a:solidFill>
                  <a:schemeClr val="bg2"/>
                </a:solidFill>
                <a:latin typeface="汉仪大黑简" pitchFamily="49" charset="-122"/>
                <a:ea typeface="汉仪大黑简" pitchFamily="49" charset="-122"/>
              </a:rPr>
            </a:br>
            <a:endParaRPr lang="de-DE" altLang="zh-CN" smtClean="0">
              <a:solidFill>
                <a:schemeClr val="bg2"/>
              </a:solidFill>
              <a:latin typeface="汉仪大黑简" pitchFamily="49" charset="-122"/>
              <a:ea typeface="汉仪大黑简" pitchFamily="49" charset="-122"/>
            </a:endParaRPr>
          </a:p>
        </p:txBody>
      </p:sp>
      <p:sp>
        <p:nvSpPr>
          <p:cNvPr id="17101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3.9</a:t>
            </a:r>
            <a:r>
              <a:rPr lang="zh-CN" altLang="en-US" sz="1200">
                <a:latin typeface="汉仪大黑简" pitchFamily="49" charset="-122"/>
              </a:rPr>
              <a:t>章节</a:t>
            </a:r>
          </a:p>
        </p:txBody>
      </p:sp>
      <p:sp>
        <p:nvSpPr>
          <p:cNvPr id="171011"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更改</a:t>
            </a:r>
            <a:r>
              <a:rPr lang="de-DE" altLang="zh-CN" sz="2200">
                <a:latin typeface="汉仪大黑简" pitchFamily="49" charset="-122"/>
              </a:rPr>
              <a:t>VIN</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打印和确认</a:t>
            </a:r>
            <a:r>
              <a:rPr lang="de-DE" altLang="zh-CN" sz="2200">
                <a:latin typeface="汉仪大黑简" pitchFamily="49" charset="-122"/>
              </a:rPr>
              <a:t>DMS</a:t>
            </a:r>
            <a:r>
              <a:rPr lang="zh-CN" altLang="de-DE" sz="2200">
                <a:latin typeface="汉仪大黑简" pitchFamily="49" charset="-122"/>
              </a:rPr>
              <a:t>合同</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更改预计交货日期同时更改订金</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12 &lt;</a:t>
            </a:r>
            <a:r>
              <a:rPr lang="zh-CN" altLang="de-DE" smtClean="0">
                <a:solidFill>
                  <a:schemeClr val="bg2"/>
                </a:solidFill>
                <a:latin typeface="汉仪大黑简" pitchFamily="49" charset="-122"/>
                <a:ea typeface="汉仪大黑简" pitchFamily="49" charset="-122"/>
              </a:rPr>
              <a:t>合同签署后，更改</a:t>
            </a:r>
            <a:r>
              <a:rPr lang="de-DE" altLang="zh-CN" smtClean="0">
                <a:solidFill>
                  <a:schemeClr val="bg2"/>
                </a:solidFill>
                <a:latin typeface="汉仪大黑简" pitchFamily="49" charset="-122"/>
                <a:ea typeface="汉仪大黑简" pitchFamily="49" charset="-122"/>
              </a:rPr>
              <a:t>VIN&gt;. </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练    习</a:t>
            </a:r>
            <a:r>
              <a:rPr lang="de-DE" altLang="zh-CN" smtClean="0">
                <a:solidFill>
                  <a:schemeClr val="bg2"/>
                </a:solidFill>
                <a:latin typeface="汉仪大黑简" pitchFamily="49" charset="-122"/>
                <a:ea typeface="汉仪大黑简" pitchFamily="49" charset="-122"/>
              </a:rPr>
              <a:t>.</a:t>
            </a:r>
          </a:p>
        </p:txBody>
      </p:sp>
      <p:sp>
        <p:nvSpPr>
          <p:cNvPr id="172034"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3.9</a:t>
            </a:r>
            <a:r>
              <a:rPr lang="zh-CN" altLang="en-US" sz="1200">
                <a:latin typeface="汉仪大黑简" pitchFamily="49" charset="-122"/>
              </a:rPr>
              <a:t>章节</a:t>
            </a:r>
          </a:p>
        </p:txBody>
      </p:sp>
      <p:sp>
        <p:nvSpPr>
          <p:cNvPr id="172035" name="Rectangle 3"/>
          <p:cNvSpPr>
            <a:spLocks noChangeArrowheads="1"/>
          </p:cNvSpPr>
          <p:nvPr/>
        </p:nvSpPr>
        <p:spPr bwMode="auto">
          <a:xfrm>
            <a:off x="1335088" y="1552575"/>
            <a:ext cx="7662862" cy="4979988"/>
          </a:xfrm>
          <a:prstGeom prst="rect">
            <a:avLst/>
          </a:prstGeom>
          <a:noFill/>
          <a:ln w="9525">
            <a:noFill/>
            <a:miter lim="800000"/>
            <a:headEnd/>
            <a:tailEnd/>
          </a:ln>
        </p:spPr>
        <p:txBody>
          <a:bodyPr/>
          <a:lstStyle/>
          <a:p>
            <a:pPr marL="419100" indent="-419100" defTabSz="917575">
              <a:lnSpc>
                <a:spcPct val="95000"/>
              </a:lnSpc>
            </a:pPr>
            <a:r>
              <a:rPr lang="de-DE" altLang="zh-CN" sz="2200">
                <a:latin typeface="汉仪大黑简" pitchFamily="49" charset="-122"/>
              </a:rPr>
              <a:t>1	</a:t>
            </a:r>
            <a:r>
              <a:rPr lang="zh-CN" altLang="de-DE" sz="2200">
                <a:latin typeface="汉仪大黑简" pitchFamily="49" charset="-122"/>
              </a:rPr>
              <a:t>找到一条状态为</a:t>
            </a:r>
            <a:r>
              <a:rPr lang="de-DE" altLang="zh-CN" sz="2200">
                <a:latin typeface="汉仪大黑简" pitchFamily="49" charset="-122"/>
              </a:rPr>
              <a:t>C</a:t>
            </a:r>
            <a:r>
              <a:rPr lang="zh-CN" altLang="de-DE" sz="2200">
                <a:latin typeface="汉仪大黑简" pitchFamily="49" charset="-122"/>
              </a:rPr>
              <a:t>的记录</a:t>
            </a:r>
          </a:p>
          <a:p>
            <a:pPr marL="419100" indent="-419100" defTabSz="917575">
              <a:lnSpc>
                <a:spcPct val="95000"/>
              </a:lnSpc>
            </a:pPr>
            <a:endParaRPr lang="zh-CN" altLang="de-DE" sz="2200">
              <a:latin typeface="汉仪大黑简" pitchFamily="49" charset="-122"/>
            </a:endParaRPr>
          </a:p>
          <a:p>
            <a:pPr marL="419100" indent="-419100" defTabSz="917575">
              <a:lnSpc>
                <a:spcPct val="95000"/>
              </a:lnSpc>
            </a:pPr>
            <a:r>
              <a:rPr lang="de-DE" altLang="zh-CN" sz="2200">
                <a:latin typeface="汉仪大黑简" pitchFamily="49" charset="-122"/>
              </a:rPr>
              <a:t>2	</a:t>
            </a:r>
            <a:r>
              <a:rPr lang="zh-CN" altLang="de-DE" sz="2200">
                <a:latin typeface="汉仪大黑简" pitchFamily="49" charset="-122"/>
              </a:rPr>
              <a:t>将签署的合同取消，并准备更改合同</a:t>
            </a:r>
            <a:endParaRPr lang="en-US" altLang="zh-CN" sz="2200">
              <a:latin typeface="汉仪大黑简" pitchFamily="49" charset="-122"/>
            </a:endParaRPr>
          </a:p>
          <a:p>
            <a:pPr marL="419100" indent="-419100" defTabSz="917575">
              <a:lnSpc>
                <a:spcPct val="95000"/>
              </a:lnSpc>
            </a:pPr>
            <a:endParaRPr lang="de-DE" altLang="zh-CN" sz="2200">
              <a:latin typeface="汉仪大黑简" pitchFamily="49" charset="-122"/>
            </a:endParaRPr>
          </a:p>
          <a:p>
            <a:pPr marL="419100" indent="-419100" defTabSz="917575">
              <a:lnSpc>
                <a:spcPct val="95000"/>
              </a:lnSpc>
              <a:buFontTx/>
              <a:buAutoNum type="arabicPlain" startAt="3"/>
            </a:pPr>
            <a:r>
              <a:rPr lang="zh-CN" altLang="en-US" sz="2200">
                <a:latin typeface="汉仪大黑简" pitchFamily="49" charset="-122"/>
              </a:rPr>
              <a:t>更换车辆，重新做份合同</a:t>
            </a:r>
          </a:p>
          <a:p>
            <a:pPr marL="419100" indent="-419100" defTabSz="917575">
              <a:lnSpc>
                <a:spcPct val="95000"/>
              </a:lnSpc>
              <a:buFontTx/>
              <a:buAutoNum type="arabicPlain" startAt="3"/>
            </a:pPr>
            <a:endParaRPr lang="de-DE" altLang="zh-CN" sz="2200">
              <a:latin typeface="汉仪大黑简" pitchFamily="49" charset="-122"/>
            </a:endParaRPr>
          </a:p>
          <a:p>
            <a:pPr marL="419100" indent="-419100" defTabSz="917575">
              <a:lnSpc>
                <a:spcPct val="95000"/>
              </a:lnSpc>
            </a:pPr>
            <a:r>
              <a:rPr lang="de-DE" altLang="zh-CN" sz="2200">
                <a:latin typeface="汉仪大黑简" pitchFamily="49" charset="-122"/>
              </a:rPr>
              <a:t>4	</a:t>
            </a:r>
            <a:r>
              <a:rPr lang="zh-CN" altLang="en-US" sz="2200">
                <a:latin typeface="汉仪大黑简" pitchFamily="49" charset="-122"/>
              </a:rPr>
              <a:t>打印并签署合同</a:t>
            </a: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r>
              <a:rPr lang="zh-CN" altLang="en-US" sz="2200">
                <a:latin typeface="汉仪大黑简" pitchFamily="49" charset="-122"/>
              </a:rPr>
              <a:t>（同 </a:t>
            </a:r>
            <a:r>
              <a:rPr lang="en-US" altLang="zh-CN" sz="2200">
                <a:latin typeface="汉仪大黑简" pitchFamily="49" charset="-122"/>
              </a:rPr>
              <a:t>08 &lt;</a:t>
            </a:r>
            <a:r>
              <a:rPr lang="zh-CN" altLang="de-DE" sz="2200">
                <a:latin typeface="汉仪大黑简" pitchFamily="49" charset="-122"/>
              </a:rPr>
              <a:t>签署合同后，</a:t>
            </a:r>
            <a:r>
              <a:rPr lang="de-DE" altLang="zh-CN" sz="2200">
                <a:latin typeface="汉仪大黑简" pitchFamily="49" charset="-122"/>
              </a:rPr>
              <a:t>VIN</a:t>
            </a:r>
            <a:r>
              <a:rPr lang="zh-CN" altLang="de-DE" sz="2200">
                <a:latin typeface="汉仪大黑简" pitchFamily="49" charset="-122"/>
              </a:rPr>
              <a:t>只在</a:t>
            </a:r>
            <a:r>
              <a:rPr lang="de-DE" altLang="zh-CN" sz="2200">
                <a:latin typeface="汉仪大黑简" pitchFamily="49" charset="-122"/>
              </a:rPr>
              <a:t>DMS</a:t>
            </a:r>
            <a:r>
              <a:rPr lang="zh-CN" altLang="de-DE" sz="2200">
                <a:latin typeface="汉仪大黑简" pitchFamily="49" charset="-122"/>
              </a:rPr>
              <a:t>系统里变化</a:t>
            </a:r>
            <a:r>
              <a:rPr lang="en-US" altLang="zh-CN" sz="2200">
                <a:latin typeface="汉仪大黑简" pitchFamily="49" charset="-122"/>
              </a:rPr>
              <a:t>&gt;</a:t>
            </a:r>
            <a:r>
              <a:rPr lang="zh-CN" altLang="en-US" sz="2200">
                <a:latin typeface="汉仪大黑简" pitchFamily="49" charset="-122"/>
              </a:rPr>
              <a:t>）</a:t>
            </a:r>
          </a:p>
          <a:p>
            <a:pPr marL="419100" indent="-419100" defTabSz="917575">
              <a:lnSpc>
                <a:spcPct val="95000"/>
              </a:lnSpc>
            </a:pP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13 &lt;</a:t>
            </a:r>
            <a:r>
              <a:rPr lang="zh-CN" altLang="de-DE" smtClean="0">
                <a:solidFill>
                  <a:schemeClr val="bg2"/>
                </a:solidFill>
                <a:latin typeface="汉仪大黑简" pitchFamily="49" charset="-122"/>
                <a:ea typeface="汉仪大黑简" pitchFamily="49" charset="-122"/>
              </a:rPr>
              <a:t>合同签署后，更改车辆所有者</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流程介绍</a:t>
            </a:r>
            <a:r>
              <a:rPr lang="de-DE" altLang="zh-CN" smtClean="0">
                <a:solidFill>
                  <a:schemeClr val="bg2"/>
                </a:solidFill>
                <a:latin typeface="汉仪大黑简" pitchFamily="49" charset="-122"/>
                <a:ea typeface="汉仪大黑简" pitchFamily="49" charset="-122"/>
              </a:rPr>
              <a:t>.</a:t>
            </a:r>
          </a:p>
        </p:txBody>
      </p:sp>
      <p:sp>
        <p:nvSpPr>
          <p:cNvPr id="173058"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3.10</a:t>
            </a:r>
            <a:r>
              <a:rPr lang="zh-CN" altLang="en-US" sz="1200">
                <a:latin typeface="汉仪大黑简" pitchFamily="49" charset="-122"/>
              </a:rPr>
              <a:t>章节</a:t>
            </a:r>
          </a:p>
        </p:txBody>
      </p:sp>
      <p:pic>
        <p:nvPicPr>
          <p:cNvPr id="173059" name="Picture 7"/>
          <p:cNvPicPr>
            <a:picLocks noChangeAspect="1" noChangeArrowheads="1"/>
          </p:cNvPicPr>
          <p:nvPr/>
        </p:nvPicPr>
        <p:blipFill>
          <a:blip r:embed="rId2"/>
          <a:srcRect/>
          <a:stretch>
            <a:fillRect/>
          </a:stretch>
        </p:blipFill>
        <p:spPr bwMode="auto">
          <a:xfrm>
            <a:off x="958850" y="1338263"/>
            <a:ext cx="7688263" cy="4840287"/>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13 &lt;</a:t>
            </a:r>
            <a:r>
              <a:rPr lang="zh-CN" altLang="de-DE" smtClean="0">
                <a:solidFill>
                  <a:schemeClr val="bg2"/>
                </a:solidFill>
                <a:latin typeface="汉仪大黑简" pitchFamily="49" charset="-122"/>
                <a:ea typeface="汉仪大黑简" pitchFamily="49" charset="-122"/>
              </a:rPr>
              <a:t>合同签署后，更改车辆所有者</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endParaRPr lang="de-DE" altLang="zh-CN" smtClean="0">
              <a:solidFill>
                <a:schemeClr val="bg2"/>
              </a:solidFill>
              <a:latin typeface="汉仪大黑简" pitchFamily="49" charset="-122"/>
              <a:ea typeface="汉仪大黑简" pitchFamily="49" charset="-122"/>
            </a:endParaRPr>
          </a:p>
        </p:txBody>
      </p:sp>
      <p:sp>
        <p:nvSpPr>
          <p:cNvPr id="174082"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3.10</a:t>
            </a:r>
            <a:r>
              <a:rPr lang="zh-CN" altLang="en-US" sz="1200">
                <a:latin typeface="汉仪大黑简" pitchFamily="49" charset="-122"/>
              </a:rPr>
              <a:t>章节</a:t>
            </a:r>
          </a:p>
        </p:txBody>
      </p:sp>
      <p:sp>
        <p:nvSpPr>
          <p:cNvPr id="174083"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创建新的客户</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找到已经签署的合同</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取消确认已经签署的合同</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删除原有的客户链接</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添加新的客户链接</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13 &lt;</a:t>
            </a:r>
            <a:r>
              <a:rPr lang="zh-CN" altLang="de-DE" smtClean="0">
                <a:solidFill>
                  <a:schemeClr val="bg2"/>
                </a:solidFill>
                <a:latin typeface="汉仪大黑简" pitchFamily="49" charset="-122"/>
                <a:ea typeface="汉仪大黑简" pitchFamily="49" charset="-122"/>
              </a:rPr>
              <a:t>合同签署后，更改车辆所有者</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练    习</a:t>
            </a:r>
            <a:r>
              <a:rPr lang="de-DE" altLang="zh-CN" smtClean="0">
                <a:solidFill>
                  <a:schemeClr val="bg2"/>
                </a:solidFill>
                <a:latin typeface="汉仪大黑简" pitchFamily="49" charset="-122"/>
                <a:ea typeface="汉仪大黑简" pitchFamily="49" charset="-122"/>
              </a:rPr>
              <a:t>.</a:t>
            </a:r>
          </a:p>
        </p:txBody>
      </p:sp>
      <p:sp>
        <p:nvSpPr>
          <p:cNvPr id="175106"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3.10</a:t>
            </a:r>
            <a:r>
              <a:rPr lang="zh-CN" altLang="en-US" sz="1200">
                <a:latin typeface="汉仪大黑简" pitchFamily="49" charset="-122"/>
              </a:rPr>
              <a:t>章节</a:t>
            </a:r>
          </a:p>
        </p:txBody>
      </p:sp>
      <p:sp>
        <p:nvSpPr>
          <p:cNvPr id="175107" name="Rectangle 3"/>
          <p:cNvSpPr>
            <a:spLocks noChangeArrowheads="1"/>
          </p:cNvSpPr>
          <p:nvPr/>
        </p:nvSpPr>
        <p:spPr bwMode="auto">
          <a:xfrm>
            <a:off x="1335088" y="1552575"/>
            <a:ext cx="7662862" cy="4979988"/>
          </a:xfrm>
          <a:prstGeom prst="rect">
            <a:avLst/>
          </a:prstGeom>
          <a:noFill/>
          <a:ln w="9525">
            <a:noFill/>
            <a:miter lim="800000"/>
            <a:headEnd/>
            <a:tailEnd/>
          </a:ln>
        </p:spPr>
        <p:txBody>
          <a:bodyPr/>
          <a:lstStyle/>
          <a:p>
            <a:pPr marL="419100" indent="-419100" defTabSz="917575">
              <a:lnSpc>
                <a:spcPct val="95000"/>
              </a:lnSpc>
            </a:pPr>
            <a:r>
              <a:rPr lang="de-DE" altLang="zh-CN" sz="2200">
                <a:latin typeface="汉仪大黑简" pitchFamily="49" charset="-122"/>
              </a:rPr>
              <a:t>1	</a:t>
            </a:r>
            <a:r>
              <a:rPr lang="zh-CN" altLang="de-DE" sz="2200">
                <a:latin typeface="汉仪大黑简" pitchFamily="49" charset="-122"/>
              </a:rPr>
              <a:t>找到一条状态为</a:t>
            </a:r>
            <a:r>
              <a:rPr lang="de-DE" altLang="zh-CN" sz="2200">
                <a:latin typeface="汉仪大黑简" pitchFamily="49" charset="-122"/>
              </a:rPr>
              <a:t>C</a:t>
            </a:r>
            <a:r>
              <a:rPr lang="zh-CN" altLang="de-DE" sz="2200">
                <a:latin typeface="汉仪大黑简" pitchFamily="49" charset="-122"/>
              </a:rPr>
              <a:t>的记录</a:t>
            </a:r>
            <a:r>
              <a:rPr lang="de-DE" altLang="zh-CN" sz="2200">
                <a:latin typeface="汉仪大黑简" pitchFamily="49" charset="-122"/>
              </a:rPr>
              <a:t>(</a:t>
            </a:r>
            <a:r>
              <a:rPr lang="zh-CN" altLang="de-DE" sz="2200">
                <a:latin typeface="汉仪大黑简" pitchFamily="49" charset="-122"/>
              </a:rPr>
              <a:t>底盘号查询</a:t>
            </a:r>
            <a:r>
              <a:rPr lang="de-DE" altLang="zh-CN" sz="2200">
                <a:latin typeface="汉仪大黑简" pitchFamily="49" charset="-122"/>
              </a:rPr>
              <a:t>)</a:t>
            </a:r>
          </a:p>
          <a:p>
            <a:pPr marL="419100" indent="-419100" defTabSz="917575">
              <a:lnSpc>
                <a:spcPct val="95000"/>
              </a:lnSpc>
            </a:pPr>
            <a:endParaRPr lang="zh-CN" altLang="de-DE" sz="2200">
              <a:latin typeface="汉仪大黑简" pitchFamily="49" charset="-122"/>
            </a:endParaRPr>
          </a:p>
          <a:p>
            <a:pPr marL="419100" indent="-419100" defTabSz="917575">
              <a:lnSpc>
                <a:spcPct val="95000"/>
              </a:lnSpc>
            </a:pPr>
            <a:r>
              <a:rPr lang="de-DE" altLang="zh-CN" sz="2200">
                <a:latin typeface="汉仪大黑简" pitchFamily="49" charset="-122"/>
              </a:rPr>
              <a:t>2	</a:t>
            </a:r>
            <a:r>
              <a:rPr lang="zh-CN" altLang="de-DE" sz="2200">
                <a:latin typeface="汉仪大黑简" pitchFamily="49" charset="-122"/>
              </a:rPr>
              <a:t>将签署的合同取消，并准备更改合同</a:t>
            </a:r>
            <a:endParaRPr lang="en-US" altLang="zh-CN" sz="2200">
              <a:latin typeface="汉仪大黑简" pitchFamily="49" charset="-122"/>
            </a:endParaRPr>
          </a:p>
          <a:p>
            <a:pPr marL="419100" indent="-419100" defTabSz="917575">
              <a:lnSpc>
                <a:spcPct val="95000"/>
              </a:lnSpc>
            </a:pPr>
            <a:endParaRPr lang="de-DE" altLang="zh-CN" sz="2200">
              <a:latin typeface="汉仪大黑简" pitchFamily="49" charset="-122"/>
            </a:endParaRPr>
          </a:p>
          <a:p>
            <a:pPr marL="419100" indent="-419100" defTabSz="917575">
              <a:lnSpc>
                <a:spcPct val="95000"/>
              </a:lnSpc>
              <a:buFontTx/>
              <a:buAutoNum type="arabicPlain" startAt="3"/>
            </a:pPr>
            <a:r>
              <a:rPr lang="zh-CN" altLang="en-US" sz="2200">
                <a:latin typeface="汉仪大黑简" pitchFamily="49" charset="-122"/>
              </a:rPr>
              <a:t>在查询中删除原有客户信息，链接新的客户信息</a:t>
            </a:r>
          </a:p>
          <a:p>
            <a:pPr marL="419100" indent="-419100" defTabSz="917575">
              <a:lnSpc>
                <a:spcPct val="95000"/>
              </a:lnSpc>
              <a:buFontTx/>
              <a:buAutoNum type="arabicPlain" startAt="3"/>
            </a:pPr>
            <a:endParaRPr lang="de-DE" altLang="zh-CN" sz="2200">
              <a:latin typeface="汉仪大黑简" pitchFamily="49" charset="-122"/>
            </a:endParaRPr>
          </a:p>
          <a:p>
            <a:pPr marL="419100" indent="-419100" defTabSz="917575">
              <a:lnSpc>
                <a:spcPct val="95000"/>
              </a:lnSpc>
            </a:pPr>
            <a:r>
              <a:rPr lang="de-DE" altLang="zh-CN" sz="2200">
                <a:latin typeface="汉仪大黑简" pitchFamily="49" charset="-122"/>
              </a:rPr>
              <a:t>4	</a:t>
            </a:r>
            <a:r>
              <a:rPr lang="zh-CN" altLang="de-DE" sz="2200">
                <a:latin typeface="汉仪大黑简" pitchFamily="49" charset="-122"/>
              </a:rPr>
              <a:t>重新</a:t>
            </a:r>
            <a:r>
              <a:rPr lang="zh-CN" altLang="en-US" sz="2200">
                <a:latin typeface="汉仪大黑简" pitchFamily="49" charset="-122"/>
              </a:rPr>
              <a:t>打印并签署合同</a:t>
            </a: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endParaRPr lang="zh-CN" altLang="en-US" sz="2200">
              <a:latin typeface="汉仪大黑简" pitchFamily="49" charset="-122"/>
            </a:endParaRPr>
          </a:p>
          <a:p>
            <a:pPr marL="419100" indent="-419100" defTabSz="917575">
              <a:lnSpc>
                <a:spcPct val="95000"/>
              </a:lnSpc>
            </a:pP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14 &lt;</a:t>
            </a:r>
            <a:r>
              <a:rPr lang="zh-CN" altLang="de-DE" smtClean="0">
                <a:solidFill>
                  <a:schemeClr val="bg2"/>
                </a:solidFill>
                <a:latin typeface="汉仪大黑简" pitchFamily="49" charset="-122"/>
                <a:ea typeface="汉仪大黑简" pitchFamily="49" charset="-122"/>
              </a:rPr>
              <a:t>交车</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流程介绍</a:t>
            </a:r>
            <a:r>
              <a:rPr lang="de-DE" altLang="zh-CN" smtClean="0">
                <a:solidFill>
                  <a:schemeClr val="bg2"/>
                </a:solidFill>
                <a:latin typeface="汉仪大黑简" pitchFamily="49" charset="-122"/>
                <a:ea typeface="汉仪大黑简" pitchFamily="49" charset="-122"/>
              </a:rPr>
              <a:t>.</a:t>
            </a:r>
          </a:p>
        </p:txBody>
      </p:sp>
      <p:sp>
        <p:nvSpPr>
          <p:cNvPr id="176130"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a:t>
            </a:r>
            <a:r>
              <a:rPr lang="zh-CN" altLang="en-US" sz="1200">
                <a:latin typeface="汉仪大黑简" pitchFamily="49" charset="-122"/>
              </a:rPr>
              <a:t>章节</a:t>
            </a:r>
          </a:p>
        </p:txBody>
      </p:sp>
      <p:pic>
        <p:nvPicPr>
          <p:cNvPr id="176131" name="Picture 7"/>
          <p:cNvPicPr>
            <a:picLocks noChangeAspect="1" noChangeArrowheads="1"/>
          </p:cNvPicPr>
          <p:nvPr/>
        </p:nvPicPr>
        <p:blipFill>
          <a:blip r:embed="rId2"/>
          <a:srcRect/>
          <a:stretch>
            <a:fillRect/>
          </a:stretch>
        </p:blipFill>
        <p:spPr bwMode="auto">
          <a:xfrm>
            <a:off x="957263" y="1349375"/>
            <a:ext cx="7616825" cy="486727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14 &lt;</a:t>
            </a:r>
            <a:r>
              <a:rPr lang="zh-CN" altLang="de-DE" smtClean="0">
                <a:solidFill>
                  <a:schemeClr val="bg2"/>
                </a:solidFill>
                <a:latin typeface="汉仪大黑简" pitchFamily="49" charset="-122"/>
                <a:ea typeface="汉仪大黑简" pitchFamily="49" charset="-122"/>
              </a:rPr>
              <a:t>交车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de-DE" smtClean="0">
                <a:solidFill>
                  <a:schemeClr val="bg2"/>
                </a:solidFill>
                <a:latin typeface="汉仪大黑简" pitchFamily="49" charset="-122"/>
                <a:ea typeface="汉仪大黑简" pitchFamily="49" charset="-122"/>
              </a:rPr>
              <a:t>打印发票</a:t>
            </a:r>
            <a:r>
              <a:rPr lang="de-DE" altLang="zh-CN" smtClean="0">
                <a:solidFill>
                  <a:schemeClr val="bg2"/>
                </a:solidFill>
                <a:latin typeface="汉仪大黑简" pitchFamily="49" charset="-122"/>
                <a:ea typeface="汉仪大黑简" pitchFamily="49" charset="-122"/>
              </a:rPr>
              <a:t>&gt;.</a:t>
            </a:r>
          </a:p>
        </p:txBody>
      </p:sp>
      <p:sp>
        <p:nvSpPr>
          <p:cNvPr id="17715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3.11.1</a:t>
            </a:r>
            <a:r>
              <a:rPr lang="zh-CN" altLang="en-US" sz="1200">
                <a:latin typeface="汉仪大黑简" pitchFamily="49" charset="-122"/>
              </a:rPr>
              <a:t>章节</a:t>
            </a:r>
          </a:p>
        </p:txBody>
      </p:sp>
      <p:sp>
        <p:nvSpPr>
          <p:cNvPr id="177155"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调出已经确认签署的合同</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最后确认销售信息正确与否</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可以链接订金信息</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确认过账日期和账户信息</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266700" indent="-266700" defTabSz="917575">
              <a:lnSpc>
                <a:spcPct val="95000"/>
              </a:lnSpc>
            </a:pPr>
            <a:r>
              <a:rPr lang="zh-CN" altLang="de-DE" sz="2200">
                <a:latin typeface="汉仪大黑简" pitchFamily="49" charset="-122"/>
              </a:rPr>
              <a:t>    市场营销模块的</a:t>
            </a:r>
            <a:r>
              <a:rPr lang="zh-CN" altLang="de-DE" sz="2200"/>
              <a:t>“</a:t>
            </a:r>
            <a:r>
              <a:rPr lang="zh-CN" altLang="de-DE" sz="2200">
                <a:latin typeface="汉仪大黑简" pitchFamily="49" charset="-122"/>
              </a:rPr>
              <a:t>我的桌面</a:t>
            </a:r>
            <a:r>
              <a:rPr lang="zh-CN" altLang="de-DE" sz="2200"/>
              <a:t>”</a:t>
            </a:r>
            <a:r>
              <a:rPr lang="zh-CN" altLang="de-DE" sz="2200">
                <a:latin typeface="汉仪大黑简" pitchFamily="49" charset="-122"/>
              </a:rPr>
              <a:t>菜单是每一个用户都可以进入的功能菜单。在</a:t>
            </a:r>
            <a:r>
              <a:rPr lang="zh-CN" altLang="de-DE" sz="2200"/>
              <a:t>“</a:t>
            </a:r>
            <a:r>
              <a:rPr lang="zh-CN" altLang="de-DE" sz="2200">
                <a:latin typeface="汉仪大黑简" pitchFamily="49" charset="-122"/>
              </a:rPr>
              <a:t>我的桌面</a:t>
            </a:r>
            <a:r>
              <a:rPr lang="zh-CN" altLang="de-DE" sz="2200"/>
              <a:t>”</a:t>
            </a:r>
            <a:r>
              <a:rPr lang="zh-CN" altLang="de-DE" sz="2200">
                <a:latin typeface="汉仪大黑简" pitchFamily="49" charset="-122"/>
              </a:rPr>
              <a:t>中用户可以查看客户，公司，车辆信息，以及客户的联系历史，可以通过各种搜索条件筛选客户群，还可以浏览用户自己的操作历史，等等。</a:t>
            </a:r>
            <a:r>
              <a:rPr lang="zh-CN" altLang="de-DE" sz="2200"/>
              <a:t>“</a:t>
            </a:r>
            <a:r>
              <a:rPr lang="zh-CN" altLang="de-DE" sz="2200">
                <a:latin typeface="汉仪大黑简" pitchFamily="49" charset="-122"/>
              </a:rPr>
              <a:t>我的桌面</a:t>
            </a:r>
            <a:r>
              <a:rPr lang="zh-CN" altLang="de-DE" sz="2200"/>
              <a:t>”</a:t>
            </a:r>
            <a:r>
              <a:rPr lang="zh-CN" altLang="de-DE" sz="2200">
                <a:latin typeface="汉仪大黑简" pitchFamily="49" charset="-122"/>
              </a:rPr>
              <a:t>是辅助每个用户的完成日常业务的工具，也是共同维护客户信息的平台。 </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
        <p:nvSpPr>
          <p:cNvPr id="30722"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市场和营销模块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我的桌面</a:t>
            </a:r>
            <a:r>
              <a:rPr lang="de-DE" altLang="zh-CN" smtClean="0">
                <a:solidFill>
                  <a:schemeClr val="bg2"/>
                </a:solidFill>
                <a:latin typeface="汉仪大黑简" pitchFamily="49" charset="-122"/>
                <a:ea typeface="汉仪大黑简" pitchFamily="49" charset="-122"/>
              </a:rPr>
              <a:t>.</a:t>
            </a:r>
          </a:p>
        </p:txBody>
      </p:sp>
      <p:sp>
        <p:nvSpPr>
          <p:cNvPr id="30723" name="Text Box 5"/>
          <p:cNvSpPr txBox="1">
            <a:spLocks noChangeArrowheads="1"/>
          </p:cNvSpPr>
          <p:nvPr/>
        </p:nvSpPr>
        <p:spPr bwMode="auto">
          <a:xfrm>
            <a:off x="6991350" y="6551613"/>
            <a:ext cx="1852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参见市场营销手册</a:t>
            </a:r>
            <a:r>
              <a:rPr lang="en-US" altLang="zh-CN" sz="1200" b="1">
                <a:latin typeface="汉仪大黑简" pitchFamily="49" charset="-122"/>
              </a:rPr>
              <a:t>4.1</a:t>
            </a:r>
            <a:r>
              <a:rPr lang="zh-CN" altLang="en-US" sz="1200">
                <a:latin typeface="汉仪大黑简" pitchFamily="49" charset="-122"/>
              </a:rPr>
              <a:t>章节</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14 &lt;</a:t>
            </a:r>
            <a:r>
              <a:rPr lang="zh-CN" altLang="de-DE" smtClean="0">
                <a:solidFill>
                  <a:schemeClr val="bg2"/>
                </a:solidFill>
                <a:latin typeface="汉仪大黑简" pitchFamily="49" charset="-122"/>
                <a:ea typeface="汉仪大黑简" pitchFamily="49" charset="-122"/>
              </a:rPr>
              <a:t>交车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de-DE" smtClean="0">
                <a:solidFill>
                  <a:schemeClr val="bg2"/>
                </a:solidFill>
                <a:latin typeface="汉仪大黑简" pitchFamily="49" charset="-122"/>
                <a:ea typeface="汉仪大黑简" pitchFamily="49" charset="-122"/>
              </a:rPr>
              <a:t>打印发票</a:t>
            </a:r>
            <a:r>
              <a:rPr lang="de-DE" altLang="zh-CN" smtClean="0">
                <a:solidFill>
                  <a:schemeClr val="bg2"/>
                </a:solidFill>
                <a:latin typeface="汉仪大黑简" pitchFamily="49" charset="-122"/>
                <a:ea typeface="汉仪大黑简" pitchFamily="49" charset="-122"/>
              </a:rPr>
              <a:t>&gt;.</a:t>
            </a:r>
          </a:p>
        </p:txBody>
      </p:sp>
      <p:sp>
        <p:nvSpPr>
          <p:cNvPr id="178178"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3.11.1</a:t>
            </a:r>
            <a:r>
              <a:rPr lang="zh-CN" altLang="en-US" sz="1200">
                <a:latin typeface="汉仪大黑简" pitchFamily="49" charset="-122"/>
              </a:rPr>
              <a:t>章节</a:t>
            </a:r>
          </a:p>
        </p:txBody>
      </p:sp>
      <p:grpSp>
        <p:nvGrpSpPr>
          <p:cNvPr id="178179" name="Group 9"/>
          <p:cNvGrpSpPr>
            <a:grpSpLocks/>
          </p:cNvGrpSpPr>
          <p:nvPr/>
        </p:nvGrpSpPr>
        <p:grpSpPr bwMode="auto">
          <a:xfrm>
            <a:off x="1416050" y="1587500"/>
            <a:ext cx="5334000" cy="4192588"/>
            <a:chOff x="1413164" y="2062215"/>
            <a:chExt cx="5334433" cy="4191815"/>
          </a:xfrm>
        </p:grpSpPr>
        <p:pic>
          <p:nvPicPr>
            <p:cNvPr id="178180" name="Picture 7"/>
            <p:cNvPicPr>
              <a:picLocks noChangeAspect="1" noChangeArrowheads="1"/>
            </p:cNvPicPr>
            <p:nvPr/>
          </p:nvPicPr>
          <p:blipFill>
            <a:blip r:embed="rId2"/>
            <a:srcRect/>
            <a:stretch>
              <a:fillRect/>
            </a:stretch>
          </p:blipFill>
          <p:spPr bwMode="auto">
            <a:xfrm>
              <a:off x="1413164" y="2062215"/>
              <a:ext cx="5334433" cy="4191815"/>
            </a:xfrm>
            <a:prstGeom prst="rect">
              <a:avLst/>
            </a:prstGeom>
            <a:noFill/>
            <a:ln w="9525" algn="ctr">
              <a:noFill/>
              <a:miter lim="800000"/>
              <a:headEnd/>
              <a:tailEnd/>
            </a:ln>
          </p:spPr>
        </p:pic>
        <p:sp>
          <p:nvSpPr>
            <p:cNvPr id="178181" name="Rounded Rectangular Callout 6"/>
            <p:cNvSpPr>
              <a:spLocks noChangeArrowheads="1"/>
            </p:cNvSpPr>
            <p:nvPr/>
          </p:nvSpPr>
          <p:spPr bwMode="auto">
            <a:xfrm>
              <a:off x="4480214" y="4598266"/>
              <a:ext cx="1473200" cy="408548"/>
            </a:xfrm>
            <a:prstGeom prst="wedgeRoundRectCallout">
              <a:avLst>
                <a:gd name="adj1" fmla="val -45477"/>
                <a:gd name="adj2" fmla="val -133981"/>
                <a:gd name="adj3" fmla="val 16667"/>
              </a:avLst>
            </a:prstGeom>
            <a:solidFill>
              <a:schemeClr val="bg1"/>
            </a:solidFill>
            <a:ln w="28575" algn="ctr">
              <a:solidFill>
                <a:srgbClr val="C00000"/>
              </a:solidFill>
              <a:round/>
              <a:headEnd/>
              <a:tailEnd/>
            </a:ln>
          </p:spPr>
          <p:txBody>
            <a:bodyPr lIns="0" tIns="0" rIns="0" bIns="0">
              <a:spAutoFit/>
            </a:bodyPr>
            <a:lstStyle/>
            <a:p>
              <a:r>
                <a:rPr lang="zh-CN" altLang="en-US" sz="1200" dirty="0" smtClean="0">
                  <a:solidFill>
                    <a:schemeClr val="tx2"/>
                  </a:solidFill>
                  <a:latin typeface="汉仪大黑简" pitchFamily="49" charset="-122"/>
                  <a:ea typeface="BMW Type Global Light" pitchFamily="2" charset="-122"/>
                  <a:cs typeface="BMW Type Global Light" pitchFamily="2" charset="-122"/>
                </a:rPr>
                <a:t>财务用户可以输入需要打印的份数</a:t>
              </a:r>
              <a:endParaRPr lang="en-US" altLang="zh-CN" sz="1200" dirty="0">
                <a:solidFill>
                  <a:schemeClr val="tx2"/>
                </a:solidFill>
                <a:latin typeface="汉仪大黑简" pitchFamily="49" charset="-122"/>
                <a:ea typeface="BMW Type Global Light" pitchFamily="2" charset="-122"/>
                <a:cs typeface="BMW Type Global Light" pitchFamily="2" charset="-122"/>
              </a:endParaRPr>
            </a:p>
          </p:txBody>
        </p:sp>
        <p:pic>
          <p:nvPicPr>
            <p:cNvPr id="178182" name="Picture 8"/>
            <p:cNvPicPr>
              <a:picLocks noChangeAspect="1" noChangeArrowheads="1"/>
            </p:cNvPicPr>
            <p:nvPr/>
          </p:nvPicPr>
          <p:blipFill>
            <a:blip r:embed="rId3"/>
            <a:srcRect/>
            <a:stretch>
              <a:fillRect/>
            </a:stretch>
          </p:blipFill>
          <p:spPr bwMode="auto">
            <a:xfrm>
              <a:off x="3988378" y="3703061"/>
              <a:ext cx="1638300" cy="504825"/>
            </a:xfrm>
            <a:prstGeom prst="rect">
              <a:avLst/>
            </a:prstGeom>
            <a:noFill/>
            <a:ln w="9525" algn="ctr">
              <a:noFill/>
              <a:miter lim="800000"/>
              <a:headEnd/>
              <a:tailEnd/>
            </a:ln>
          </p:spPr>
        </p:pic>
        <p:sp>
          <p:nvSpPr>
            <p:cNvPr id="178183" name="Oval 9"/>
            <p:cNvSpPr>
              <a:spLocks noChangeArrowheads="1"/>
            </p:cNvSpPr>
            <p:nvPr/>
          </p:nvSpPr>
          <p:spPr bwMode="auto">
            <a:xfrm>
              <a:off x="4054042" y="3747078"/>
              <a:ext cx="812800" cy="417513"/>
            </a:xfrm>
            <a:prstGeom prst="ellipse">
              <a:avLst/>
            </a:prstGeom>
            <a:noFill/>
            <a:ln w="28575" algn="ctr">
              <a:solidFill>
                <a:srgbClr val="C00000"/>
              </a:solidFill>
              <a:round/>
              <a:headEnd/>
              <a:tailEnd/>
            </a:ln>
          </p:spPr>
          <p:txBody>
            <a:bodyPr lIns="0" tIns="0" rIns="0" bIns="0">
              <a:spAutoFit/>
            </a:bodyPr>
            <a:lstStyle/>
            <a:p>
              <a:pPr>
                <a:lnSpc>
                  <a:spcPct val="95000"/>
                </a:lnSpc>
              </a:pPr>
              <a:endParaRPr lang="en-US"/>
            </a:p>
          </p:txBody>
        </p:sp>
      </p:gr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14 &lt;</a:t>
            </a:r>
            <a:r>
              <a:rPr lang="zh-CN" altLang="de-DE" smtClean="0">
                <a:solidFill>
                  <a:schemeClr val="bg2"/>
                </a:solidFill>
                <a:latin typeface="汉仪大黑简" pitchFamily="49" charset="-122"/>
                <a:ea typeface="汉仪大黑简" pitchFamily="49" charset="-122"/>
              </a:rPr>
              <a:t>交车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&lt;</a:t>
            </a:r>
            <a:r>
              <a:rPr lang="zh-CN" altLang="de-DE" smtClean="0">
                <a:solidFill>
                  <a:schemeClr val="bg2"/>
                </a:solidFill>
                <a:latin typeface="汉仪大黑简" pitchFamily="49" charset="-122"/>
                <a:ea typeface="汉仪大黑简" pitchFamily="49" charset="-122"/>
              </a:rPr>
              <a:t>收余款</a:t>
            </a:r>
            <a:r>
              <a:rPr lang="de-DE" altLang="zh-CN" smtClean="0">
                <a:solidFill>
                  <a:schemeClr val="bg2"/>
                </a:solidFill>
                <a:latin typeface="汉仪大黑简" pitchFamily="49" charset="-122"/>
                <a:ea typeface="汉仪大黑简" pitchFamily="49" charset="-122"/>
              </a:rPr>
              <a:t>&gt;.</a:t>
            </a:r>
          </a:p>
        </p:txBody>
      </p:sp>
      <p:sp>
        <p:nvSpPr>
          <p:cNvPr id="179202"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3.11.2</a:t>
            </a:r>
            <a:r>
              <a:rPr lang="zh-CN" altLang="en-US" sz="1200">
                <a:latin typeface="汉仪大黑简" pitchFamily="49" charset="-122"/>
              </a:rPr>
              <a:t>章节</a:t>
            </a:r>
          </a:p>
        </p:txBody>
      </p:sp>
      <p:sp>
        <p:nvSpPr>
          <p:cNvPr id="179203"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选择正确的过账日期和银行账户</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选择付款方式</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收取未付款金额</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过账</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14 &lt;</a:t>
            </a:r>
            <a:r>
              <a:rPr lang="zh-CN" altLang="de-DE" smtClean="0">
                <a:solidFill>
                  <a:schemeClr val="bg2"/>
                </a:solidFill>
                <a:latin typeface="汉仪大黑简" pitchFamily="49" charset="-122"/>
                <a:ea typeface="汉仪大黑简" pitchFamily="49" charset="-122"/>
              </a:rPr>
              <a:t>交车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03 &lt;</a:t>
            </a:r>
            <a:r>
              <a:rPr lang="zh-CN" altLang="de-DE" smtClean="0">
                <a:solidFill>
                  <a:schemeClr val="bg2"/>
                </a:solidFill>
                <a:latin typeface="汉仪大黑简" pitchFamily="49" charset="-122"/>
                <a:ea typeface="汉仪大黑简" pitchFamily="49" charset="-122"/>
              </a:rPr>
              <a:t>提交交车和零售报告</a:t>
            </a:r>
            <a:r>
              <a:rPr lang="de-DE" altLang="zh-CN" smtClean="0">
                <a:solidFill>
                  <a:schemeClr val="bg2"/>
                </a:solidFill>
                <a:latin typeface="汉仪大黑简" pitchFamily="49" charset="-122"/>
                <a:ea typeface="汉仪大黑简" pitchFamily="49" charset="-122"/>
              </a:rPr>
              <a:t>&gt;.</a:t>
            </a:r>
          </a:p>
        </p:txBody>
      </p:sp>
      <p:sp>
        <p:nvSpPr>
          <p:cNvPr id="180226"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3.11.3</a:t>
            </a:r>
            <a:r>
              <a:rPr lang="zh-CN" altLang="en-US" sz="1200">
                <a:latin typeface="汉仪大黑简" pitchFamily="49" charset="-122"/>
              </a:rPr>
              <a:t>章节</a:t>
            </a:r>
          </a:p>
        </p:txBody>
      </p:sp>
      <p:sp>
        <p:nvSpPr>
          <p:cNvPr id="180227"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dirty="0"/>
              <a:t>–</a:t>
            </a:r>
            <a:r>
              <a:rPr lang="de-DE" altLang="zh-CN" sz="2200" dirty="0">
                <a:latin typeface="汉仪大黑简" pitchFamily="49" charset="-122"/>
              </a:rPr>
              <a:t>	</a:t>
            </a:r>
            <a:r>
              <a:rPr lang="zh-CN" altLang="de-DE" sz="2200" dirty="0">
                <a:latin typeface="汉仪大黑简" pitchFamily="49" charset="-122"/>
              </a:rPr>
              <a:t>查看所</a:t>
            </a:r>
            <a:r>
              <a:rPr lang="zh-CN" altLang="de-DE" sz="2200" dirty="0" smtClean="0">
                <a:latin typeface="汉仪大黑简" pitchFamily="49" charset="-122"/>
              </a:rPr>
              <a:t>有</a:t>
            </a:r>
            <a:r>
              <a:rPr lang="zh-CN" altLang="en-US" sz="2200" dirty="0" smtClean="0">
                <a:latin typeface="汉仪大黑简" pitchFamily="49" charset="-122"/>
              </a:rPr>
              <a:t>开</a:t>
            </a:r>
            <a:r>
              <a:rPr lang="zh-CN" altLang="de-DE" sz="2200" dirty="0" smtClean="0">
                <a:latin typeface="汉仪大黑简" pitchFamily="49" charset="-122"/>
              </a:rPr>
              <a:t>过</a:t>
            </a:r>
            <a:r>
              <a:rPr lang="zh-CN" altLang="de-DE" sz="2200" dirty="0">
                <a:latin typeface="汉仪大黑简" pitchFamily="49" charset="-122"/>
              </a:rPr>
              <a:t>发票的记录</a:t>
            </a:r>
          </a:p>
          <a:p>
            <a:pPr marL="266700" indent="-266700" defTabSz="917575">
              <a:lnSpc>
                <a:spcPct val="95000"/>
              </a:lnSpc>
            </a:pPr>
            <a:endParaRPr lang="de-DE" altLang="zh-CN" sz="2200" dirty="0">
              <a:latin typeface="汉仪大黑简" pitchFamily="49" charset="-122"/>
            </a:endParaRPr>
          </a:p>
          <a:p>
            <a:pPr marL="266700" indent="-266700" defTabSz="917575">
              <a:lnSpc>
                <a:spcPct val="95000"/>
              </a:lnSpc>
            </a:pPr>
            <a:r>
              <a:rPr lang="de-DE" altLang="zh-CN" sz="2200" dirty="0"/>
              <a:t>–</a:t>
            </a:r>
            <a:r>
              <a:rPr lang="de-DE" altLang="zh-CN" sz="2200" dirty="0">
                <a:latin typeface="汉仪大黑简" pitchFamily="49" charset="-122"/>
              </a:rPr>
              <a:t>	</a:t>
            </a:r>
            <a:r>
              <a:rPr lang="zh-CN" altLang="de-DE" sz="2200" dirty="0">
                <a:latin typeface="汉仪大黑简" pitchFamily="49" charset="-122"/>
              </a:rPr>
              <a:t>找到需要报零售的记录</a:t>
            </a:r>
            <a:endParaRPr lang="de-DE" altLang="zh-CN" sz="2200" dirty="0">
              <a:latin typeface="汉仪大黑简" pitchFamily="49" charset="-122"/>
            </a:endParaRPr>
          </a:p>
          <a:p>
            <a:pPr marL="266700" indent="-266700" defTabSz="917575">
              <a:lnSpc>
                <a:spcPct val="95000"/>
              </a:lnSpc>
            </a:pPr>
            <a:endParaRPr lang="de-DE" altLang="zh-CN" sz="2200" dirty="0">
              <a:latin typeface="汉仪大黑简" pitchFamily="49" charset="-122"/>
            </a:endParaRPr>
          </a:p>
          <a:p>
            <a:pPr marL="266700" indent="-266700" defTabSz="917575">
              <a:lnSpc>
                <a:spcPct val="95000"/>
              </a:lnSpc>
            </a:pPr>
            <a:r>
              <a:rPr lang="de-DE" altLang="zh-CN" sz="2200" dirty="0"/>
              <a:t>–</a:t>
            </a:r>
            <a:r>
              <a:rPr lang="de-DE" altLang="zh-CN" sz="2200" dirty="0">
                <a:latin typeface="汉仪大黑简" pitchFamily="49" charset="-122"/>
              </a:rPr>
              <a:t>	</a:t>
            </a:r>
            <a:r>
              <a:rPr lang="zh-CN" altLang="de-DE" sz="2200" dirty="0">
                <a:latin typeface="汉仪大黑简" pitchFamily="49" charset="-122"/>
              </a:rPr>
              <a:t>选择出席交车的</a:t>
            </a:r>
            <a:r>
              <a:rPr lang="de-DE" altLang="zh-CN" sz="2200" dirty="0">
                <a:latin typeface="汉仪大黑简" pitchFamily="49" charset="-122"/>
              </a:rPr>
              <a:t>SA</a:t>
            </a:r>
          </a:p>
          <a:p>
            <a:pPr marL="266700" indent="-266700" defTabSz="917575">
              <a:lnSpc>
                <a:spcPct val="95000"/>
              </a:lnSpc>
            </a:pPr>
            <a:endParaRPr lang="de-DE" altLang="zh-CN" sz="2200" dirty="0">
              <a:latin typeface="汉仪大黑简" pitchFamily="49" charset="-122"/>
            </a:endParaRPr>
          </a:p>
          <a:p>
            <a:pPr marL="266700" indent="-266700" defTabSz="917575">
              <a:lnSpc>
                <a:spcPct val="95000"/>
              </a:lnSpc>
            </a:pPr>
            <a:r>
              <a:rPr lang="de-DE" altLang="zh-CN" sz="2200" dirty="0"/>
              <a:t>–</a:t>
            </a:r>
            <a:r>
              <a:rPr lang="de-DE" altLang="zh-CN" sz="2200" dirty="0">
                <a:latin typeface="汉仪大黑简" pitchFamily="49" charset="-122"/>
              </a:rPr>
              <a:t>	</a:t>
            </a:r>
            <a:r>
              <a:rPr lang="zh-CN" altLang="de-DE" sz="2200" dirty="0">
                <a:latin typeface="汉仪大黑简" pitchFamily="49" charset="-122"/>
              </a:rPr>
              <a:t>预计购买日期自动更新为</a:t>
            </a:r>
            <a:r>
              <a:rPr lang="de-DE" altLang="zh-CN" sz="2200" dirty="0">
                <a:latin typeface="汉仪大黑简" pitchFamily="49" charset="-122"/>
              </a:rPr>
              <a:t>3</a:t>
            </a:r>
            <a:r>
              <a:rPr lang="zh-CN" altLang="de-DE" sz="2200" dirty="0">
                <a:latin typeface="汉仪大黑简" pitchFamily="49" charset="-122"/>
              </a:rPr>
              <a:t>年后的今天</a:t>
            </a:r>
          </a:p>
          <a:p>
            <a:pPr marL="266700" indent="-266700" defTabSz="917575">
              <a:lnSpc>
                <a:spcPct val="95000"/>
              </a:lnSpc>
            </a:pPr>
            <a:endParaRPr lang="de-DE" altLang="zh-CN" sz="2200" dirty="0">
              <a:latin typeface="汉仪大黑简" pitchFamily="49" charset="-122"/>
            </a:endParaRPr>
          </a:p>
          <a:p>
            <a:pPr marL="266700" indent="-266700" defTabSz="917575">
              <a:lnSpc>
                <a:spcPct val="95000"/>
              </a:lnSpc>
            </a:pPr>
            <a:endParaRPr lang="zh-CN" altLang="de-DE" sz="2200" dirty="0">
              <a:latin typeface="汉仪大黑简" pitchFamily="49" charset="-122"/>
            </a:endParaRPr>
          </a:p>
          <a:p>
            <a:pPr marL="266700" indent="-266700" defTabSz="917575">
              <a:lnSpc>
                <a:spcPct val="95000"/>
              </a:lnSpc>
            </a:pPr>
            <a:endParaRPr lang="zh-CN" altLang="de-DE" sz="2200" dirty="0">
              <a:latin typeface="汉仪大黑简" pitchFamily="49" charset="-122"/>
            </a:endParaRPr>
          </a:p>
          <a:p>
            <a:pPr marL="266700" indent="-266700" defTabSz="917575">
              <a:lnSpc>
                <a:spcPct val="95000"/>
              </a:lnSpc>
            </a:pPr>
            <a:endParaRPr lang="de-DE" altLang="zh-CN" sz="2200" dirty="0">
              <a:latin typeface="汉仪大黑简" pitchFamily="49" charset="-122"/>
            </a:endParaRPr>
          </a:p>
          <a:p>
            <a:pPr marL="266700" indent="-266700" defTabSz="917575">
              <a:lnSpc>
                <a:spcPct val="95000"/>
              </a:lnSpc>
            </a:pPr>
            <a:endParaRPr lang="zh-CN" altLang="de-DE" sz="2200" dirty="0">
              <a:latin typeface="汉仪大黑简" pitchFamily="49" charset="-122"/>
            </a:endParaRPr>
          </a:p>
          <a:p>
            <a:pPr marL="266700" indent="-266700" defTabSz="917575">
              <a:lnSpc>
                <a:spcPct val="95000"/>
              </a:lnSpc>
            </a:pPr>
            <a:endParaRPr lang="zh-CN" altLang="de-DE" sz="2200" dirty="0">
              <a:latin typeface="汉仪大黑简" pitchFamily="49" charset="-122"/>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14 &lt;</a:t>
            </a:r>
            <a:r>
              <a:rPr lang="zh-CN" altLang="de-DE" smtClean="0">
                <a:solidFill>
                  <a:schemeClr val="bg2"/>
                </a:solidFill>
                <a:latin typeface="汉仪大黑简" pitchFamily="49" charset="-122"/>
                <a:ea typeface="汉仪大黑简" pitchFamily="49" charset="-122"/>
              </a:rPr>
              <a:t>交车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03 &lt;</a:t>
            </a:r>
            <a:r>
              <a:rPr lang="zh-CN" altLang="de-DE" smtClean="0">
                <a:solidFill>
                  <a:schemeClr val="bg2"/>
                </a:solidFill>
                <a:latin typeface="汉仪大黑简" pitchFamily="49" charset="-122"/>
                <a:ea typeface="汉仪大黑简" pitchFamily="49" charset="-122"/>
              </a:rPr>
              <a:t>提交交车和零售报告</a:t>
            </a:r>
            <a:r>
              <a:rPr lang="de-DE" altLang="zh-CN" smtClean="0">
                <a:solidFill>
                  <a:schemeClr val="bg2"/>
                </a:solidFill>
                <a:latin typeface="汉仪大黑简" pitchFamily="49" charset="-122"/>
                <a:ea typeface="汉仪大黑简" pitchFamily="49" charset="-122"/>
              </a:rPr>
              <a:t>&gt;.</a:t>
            </a:r>
          </a:p>
        </p:txBody>
      </p:sp>
      <p:sp>
        <p:nvSpPr>
          <p:cNvPr id="18125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3.11.3</a:t>
            </a:r>
            <a:r>
              <a:rPr lang="zh-CN" altLang="en-US" sz="1200">
                <a:latin typeface="汉仪大黑简" pitchFamily="49" charset="-122"/>
              </a:rPr>
              <a:t>章节</a:t>
            </a:r>
          </a:p>
        </p:txBody>
      </p:sp>
      <p:sp>
        <p:nvSpPr>
          <p:cNvPr id="181251" name="AutoShape 4"/>
          <p:cNvSpPr>
            <a:spLocks noChangeArrowheads="1"/>
          </p:cNvSpPr>
          <p:nvPr/>
        </p:nvSpPr>
        <p:spPr bwMode="auto">
          <a:xfrm>
            <a:off x="1416050" y="1587500"/>
            <a:ext cx="2162175" cy="439738"/>
          </a:xfrm>
          <a:prstGeom prst="roundRect">
            <a:avLst>
              <a:gd name="adj" fmla="val 16667"/>
            </a:avLst>
          </a:prstGeom>
          <a:solidFill>
            <a:schemeClr val="bg1"/>
          </a:solidFill>
          <a:ln w="9525">
            <a:solidFill>
              <a:schemeClr val="tx1"/>
            </a:solidFill>
            <a:round/>
            <a:headEnd/>
            <a:tailEnd/>
          </a:ln>
        </p:spPr>
        <p:txBody>
          <a:bodyPr lIns="0" tIns="0" rIns="0" bIns="0" anchor="ctr"/>
          <a:lstStyle/>
          <a:p>
            <a:pPr algn="ctr" eaLnBrk="0" hangingPunct="0">
              <a:lnSpc>
                <a:spcPct val="85000"/>
              </a:lnSpc>
            </a:pPr>
            <a:r>
              <a:rPr lang="zh-CN" altLang="en-US">
                <a:latin typeface="汉仪大黑简" pitchFamily="49" charset="-122"/>
              </a:rPr>
              <a:t>提交交车和零售报告</a:t>
            </a:r>
          </a:p>
        </p:txBody>
      </p:sp>
      <p:sp>
        <p:nvSpPr>
          <p:cNvPr id="132101" name="AutoShape 5" descr="j0316779"/>
          <p:cNvSpPr>
            <a:spLocks noChangeArrowheads="1"/>
          </p:cNvSpPr>
          <p:nvPr/>
        </p:nvSpPr>
        <p:spPr bwMode="auto">
          <a:xfrm>
            <a:off x="1497013" y="4205288"/>
            <a:ext cx="1049337" cy="625475"/>
          </a:xfrm>
          <a:prstGeom prst="foldedCorner">
            <a:avLst>
              <a:gd name="adj" fmla="val 12500"/>
            </a:avLst>
          </a:prstGeom>
          <a:blipFill dpi="0" rotWithShape="1">
            <a:blip r:embed="rId2" cstate="print"/>
            <a:srcRect/>
            <a:stretch>
              <a:fillRect/>
            </a:stretch>
          </a:blipFill>
          <a:ln w="9525">
            <a:solidFill>
              <a:schemeClr val="tx1"/>
            </a:solidFill>
            <a:round/>
            <a:headEnd/>
            <a:tailEnd/>
          </a:ln>
          <a:effectLst>
            <a:outerShdw dist="107763" dir="2700000" algn="ctr" rotWithShape="0">
              <a:schemeClr val="bg2">
                <a:alpha val="50000"/>
              </a:schemeClr>
            </a:outerShdw>
          </a:effectLst>
        </p:spPr>
        <p:txBody>
          <a:bodyPr wrap="none" anchor="ctr"/>
          <a:lstStyle/>
          <a:p>
            <a:pPr>
              <a:lnSpc>
                <a:spcPct val="95000"/>
              </a:lnSpc>
              <a:buFontTx/>
              <a:buChar char="•"/>
              <a:defRPr/>
            </a:pPr>
            <a:endParaRPr lang="zh-CN" altLang="en-US" sz="1700">
              <a:latin typeface="汉仪大黑简" pitchFamily="49" charset="-122"/>
            </a:endParaRPr>
          </a:p>
        </p:txBody>
      </p:sp>
      <p:sp>
        <p:nvSpPr>
          <p:cNvPr id="181253" name="Line 6"/>
          <p:cNvSpPr>
            <a:spLocks noChangeShapeType="1"/>
          </p:cNvSpPr>
          <p:nvPr/>
        </p:nvSpPr>
        <p:spPr bwMode="auto">
          <a:xfrm>
            <a:off x="2579688" y="4505325"/>
            <a:ext cx="512762" cy="3175"/>
          </a:xfrm>
          <a:prstGeom prst="line">
            <a:avLst/>
          </a:prstGeom>
          <a:noFill/>
          <a:ln w="38100">
            <a:solidFill>
              <a:schemeClr val="tx1"/>
            </a:solidFill>
            <a:round/>
            <a:headEnd/>
            <a:tailEnd type="triangle" w="med" len="med"/>
          </a:ln>
        </p:spPr>
        <p:txBody>
          <a:bodyPr/>
          <a:lstStyle/>
          <a:p>
            <a:endParaRPr lang="en-US"/>
          </a:p>
        </p:txBody>
      </p:sp>
      <p:sp>
        <p:nvSpPr>
          <p:cNvPr id="132105" name="AutoShape 9" descr="j0387938"/>
          <p:cNvSpPr>
            <a:spLocks noChangeArrowheads="1"/>
          </p:cNvSpPr>
          <p:nvPr/>
        </p:nvSpPr>
        <p:spPr bwMode="auto">
          <a:xfrm>
            <a:off x="3095625" y="4211638"/>
            <a:ext cx="1049338" cy="625475"/>
          </a:xfrm>
          <a:prstGeom prst="foldedCorner">
            <a:avLst>
              <a:gd name="adj" fmla="val 12500"/>
            </a:avLst>
          </a:prstGeom>
          <a:blipFill dpi="0" rotWithShape="1">
            <a:blip r:embed="rId3" cstate="print"/>
            <a:srcRect/>
            <a:stretch>
              <a:fillRect/>
            </a:stretch>
          </a:blipFill>
          <a:ln w="9525">
            <a:solidFill>
              <a:schemeClr val="tx1"/>
            </a:solidFill>
            <a:round/>
            <a:headEnd/>
            <a:tailEnd/>
          </a:ln>
          <a:effectLst>
            <a:outerShdw dist="107763" dir="2700000" algn="ctr" rotWithShape="0">
              <a:schemeClr val="bg2">
                <a:alpha val="50000"/>
              </a:schemeClr>
            </a:outerShdw>
          </a:effectLst>
        </p:spPr>
        <p:txBody>
          <a:bodyPr wrap="none" anchor="ctr"/>
          <a:lstStyle/>
          <a:p>
            <a:pPr>
              <a:lnSpc>
                <a:spcPct val="95000"/>
              </a:lnSpc>
              <a:buFontTx/>
              <a:buChar char="•"/>
              <a:defRPr/>
            </a:pPr>
            <a:endParaRPr lang="zh-CN" altLang="en-US" sz="1700">
              <a:latin typeface="汉仪大黑简" pitchFamily="49" charset="-122"/>
            </a:endParaRPr>
          </a:p>
        </p:txBody>
      </p:sp>
      <p:sp>
        <p:nvSpPr>
          <p:cNvPr id="132106" name="AutoShape 10" descr="j0431547"/>
          <p:cNvSpPr>
            <a:spLocks noChangeArrowheads="1"/>
          </p:cNvSpPr>
          <p:nvPr/>
        </p:nvSpPr>
        <p:spPr bwMode="auto">
          <a:xfrm>
            <a:off x="4676775" y="4219575"/>
            <a:ext cx="1049338" cy="625475"/>
          </a:xfrm>
          <a:prstGeom prst="foldedCorner">
            <a:avLst>
              <a:gd name="adj" fmla="val 12500"/>
            </a:avLst>
          </a:prstGeom>
          <a:blipFill dpi="0" rotWithShape="1">
            <a:blip r:embed="rId4" cstate="print"/>
            <a:srcRect/>
            <a:stretch>
              <a:fillRect/>
            </a:stretch>
          </a:blipFill>
          <a:ln w="9525">
            <a:solidFill>
              <a:schemeClr val="tx1"/>
            </a:solidFill>
            <a:round/>
            <a:headEnd/>
            <a:tailEnd/>
          </a:ln>
          <a:effectLst>
            <a:outerShdw dist="107763" dir="2700000" algn="ctr" rotWithShape="0">
              <a:schemeClr val="bg2">
                <a:alpha val="50000"/>
              </a:schemeClr>
            </a:outerShdw>
          </a:effectLst>
        </p:spPr>
        <p:txBody>
          <a:bodyPr wrap="none" anchor="ctr"/>
          <a:lstStyle/>
          <a:p>
            <a:pPr>
              <a:lnSpc>
                <a:spcPct val="95000"/>
              </a:lnSpc>
              <a:buFontTx/>
              <a:buChar char="•"/>
              <a:defRPr/>
            </a:pPr>
            <a:endParaRPr lang="zh-CN" altLang="en-US" sz="1700">
              <a:latin typeface="汉仪大黑简" pitchFamily="49" charset="-122"/>
            </a:endParaRPr>
          </a:p>
        </p:txBody>
      </p:sp>
      <p:sp>
        <p:nvSpPr>
          <p:cNvPr id="181256" name="AutoShape 11"/>
          <p:cNvSpPr>
            <a:spLocks noChangeArrowheads="1"/>
          </p:cNvSpPr>
          <p:nvPr/>
        </p:nvSpPr>
        <p:spPr bwMode="auto">
          <a:xfrm>
            <a:off x="1416050" y="5030788"/>
            <a:ext cx="1279525" cy="479425"/>
          </a:xfrm>
          <a:prstGeom prst="roundRect">
            <a:avLst>
              <a:gd name="adj" fmla="val 16667"/>
            </a:avLst>
          </a:prstGeom>
          <a:solidFill>
            <a:schemeClr val="bg1"/>
          </a:solidFill>
          <a:ln w="9525" algn="ctr">
            <a:solidFill>
              <a:schemeClr val="tx1"/>
            </a:solidFill>
            <a:round/>
            <a:headEnd/>
            <a:tailEnd/>
          </a:ln>
        </p:spPr>
        <p:txBody>
          <a:bodyPr lIns="0" tIns="0" rIns="0" bIns="0" anchor="ctr"/>
          <a:lstStyle/>
          <a:p>
            <a:pPr algn="ctr" eaLnBrk="0" hangingPunct="0">
              <a:lnSpc>
                <a:spcPct val="85000"/>
              </a:lnSpc>
            </a:pPr>
            <a:r>
              <a:rPr lang="zh-CN" altLang="en-US" sz="1200">
                <a:latin typeface="汉仪大黑简" pitchFamily="49" charset="-122"/>
              </a:rPr>
              <a:t>进入</a:t>
            </a:r>
            <a:r>
              <a:rPr lang="en-US" altLang="zh-CN" sz="1200">
                <a:latin typeface="汉仪大黑简" pitchFamily="49" charset="-122"/>
              </a:rPr>
              <a:t>Autoline</a:t>
            </a:r>
            <a:r>
              <a:rPr lang="zh-CN" altLang="en-US" sz="1200">
                <a:latin typeface="汉仪大黑简" pitchFamily="49" charset="-122"/>
              </a:rPr>
              <a:t>报交车和零售界面操作</a:t>
            </a:r>
          </a:p>
        </p:txBody>
      </p:sp>
      <p:sp>
        <p:nvSpPr>
          <p:cNvPr id="181257" name="AutoShape 12"/>
          <p:cNvSpPr>
            <a:spLocks noChangeArrowheads="1"/>
          </p:cNvSpPr>
          <p:nvPr/>
        </p:nvSpPr>
        <p:spPr bwMode="auto">
          <a:xfrm>
            <a:off x="2940050" y="5021263"/>
            <a:ext cx="1306513" cy="479425"/>
          </a:xfrm>
          <a:prstGeom prst="roundRect">
            <a:avLst>
              <a:gd name="adj" fmla="val 16667"/>
            </a:avLst>
          </a:prstGeom>
          <a:solidFill>
            <a:schemeClr val="bg1"/>
          </a:solidFill>
          <a:ln w="9525" algn="ctr">
            <a:solidFill>
              <a:schemeClr val="tx1"/>
            </a:solidFill>
            <a:round/>
            <a:headEnd/>
            <a:tailEnd/>
          </a:ln>
        </p:spPr>
        <p:txBody>
          <a:bodyPr lIns="0" tIns="0" rIns="0" bIns="0" anchor="ctr"/>
          <a:lstStyle/>
          <a:p>
            <a:pPr algn="ctr" eaLnBrk="0" hangingPunct="0">
              <a:lnSpc>
                <a:spcPct val="85000"/>
              </a:lnSpc>
            </a:pPr>
            <a:r>
              <a:rPr lang="en-US" altLang="zh-CN" sz="1200">
                <a:latin typeface="汉仪大黑简" pitchFamily="49" charset="-122"/>
              </a:rPr>
              <a:t>Autoline</a:t>
            </a:r>
            <a:r>
              <a:rPr lang="zh-CN" altLang="en-US" sz="1200">
                <a:latin typeface="汉仪大黑简" pitchFamily="49" charset="-122"/>
              </a:rPr>
              <a:t>系统内保存交车和零售报告</a:t>
            </a:r>
          </a:p>
        </p:txBody>
      </p:sp>
      <p:sp>
        <p:nvSpPr>
          <p:cNvPr id="181258" name="AutoShape 13"/>
          <p:cNvSpPr>
            <a:spLocks noChangeArrowheads="1"/>
          </p:cNvSpPr>
          <p:nvPr/>
        </p:nvSpPr>
        <p:spPr bwMode="auto">
          <a:xfrm>
            <a:off x="4422775" y="5018088"/>
            <a:ext cx="1535113" cy="479425"/>
          </a:xfrm>
          <a:prstGeom prst="roundRect">
            <a:avLst>
              <a:gd name="adj" fmla="val 16667"/>
            </a:avLst>
          </a:prstGeom>
          <a:solidFill>
            <a:schemeClr val="bg1"/>
          </a:solidFill>
          <a:ln w="9525" algn="ctr">
            <a:solidFill>
              <a:schemeClr val="tx1"/>
            </a:solidFill>
            <a:round/>
            <a:headEnd/>
            <a:tailEnd/>
          </a:ln>
        </p:spPr>
        <p:txBody>
          <a:bodyPr lIns="0" tIns="0" rIns="0" bIns="0" anchor="ctr"/>
          <a:lstStyle/>
          <a:p>
            <a:pPr algn="ctr" eaLnBrk="0" hangingPunct="0">
              <a:lnSpc>
                <a:spcPct val="85000"/>
              </a:lnSpc>
            </a:pPr>
            <a:r>
              <a:rPr lang="zh-CN" altLang="en-US" sz="1200">
                <a:latin typeface="汉仪大黑简" pitchFamily="49" charset="-122"/>
              </a:rPr>
              <a:t>系统在固定时间将当天的交车和零售报告提交</a:t>
            </a:r>
          </a:p>
        </p:txBody>
      </p:sp>
      <p:sp>
        <p:nvSpPr>
          <p:cNvPr id="181259" name="Line 15"/>
          <p:cNvSpPr>
            <a:spLocks noChangeShapeType="1"/>
          </p:cNvSpPr>
          <p:nvPr/>
        </p:nvSpPr>
        <p:spPr bwMode="auto">
          <a:xfrm>
            <a:off x="4156075" y="4510088"/>
            <a:ext cx="512763" cy="3175"/>
          </a:xfrm>
          <a:prstGeom prst="line">
            <a:avLst/>
          </a:prstGeom>
          <a:noFill/>
          <a:ln w="38100">
            <a:solidFill>
              <a:schemeClr val="tx1"/>
            </a:solidFill>
            <a:round/>
            <a:headEnd/>
            <a:tailEnd type="triangle" w="med" len="med"/>
          </a:ln>
        </p:spPr>
        <p:txBody>
          <a:bodyPr/>
          <a:lstStyle/>
          <a:p>
            <a:endParaRPr lang="en-US"/>
          </a:p>
        </p:txBody>
      </p:sp>
      <p:sp>
        <p:nvSpPr>
          <p:cNvPr id="132114" name="AutoShape 18" descr="j0402268"/>
          <p:cNvSpPr>
            <a:spLocks noChangeArrowheads="1"/>
          </p:cNvSpPr>
          <p:nvPr/>
        </p:nvSpPr>
        <p:spPr bwMode="auto">
          <a:xfrm>
            <a:off x="3698875" y="2109788"/>
            <a:ext cx="1049338" cy="625475"/>
          </a:xfrm>
          <a:prstGeom prst="foldedCorner">
            <a:avLst>
              <a:gd name="adj" fmla="val 12500"/>
            </a:avLst>
          </a:prstGeom>
          <a:blipFill dpi="0" rotWithShape="1">
            <a:blip r:embed="rId5" cstate="print"/>
            <a:srcRect/>
            <a:stretch>
              <a:fillRect/>
            </a:stretch>
          </a:blipFill>
          <a:ln w="9525">
            <a:solidFill>
              <a:schemeClr val="tx1"/>
            </a:solidFill>
            <a:round/>
            <a:headEnd/>
            <a:tailEnd/>
          </a:ln>
          <a:effectLst>
            <a:outerShdw dist="107763" dir="2700000" algn="ctr" rotWithShape="0">
              <a:schemeClr val="bg2">
                <a:alpha val="50000"/>
              </a:schemeClr>
            </a:outerShdw>
          </a:effectLst>
        </p:spPr>
        <p:txBody>
          <a:bodyPr wrap="none" anchor="ctr"/>
          <a:lstStyle/>
          <a:p>
            <a:pPr>
              <a:lnSpc>
                <a:spcPct val="95000"/>
              </a:lnSpc>
              <a:buFontTx/>
              <a:buChar char="•"/>
              <a:defRPr/>
            </a:pPr>
            <a:endParaRPr lang="zh-CN" altLang="en-US" sz="1700">
              <a:latin typeface="汉仪大黑简" pitchFamily="49" charset="-122"/>
            </a:endParaRPr>
          </a:p>
        </p:txBody>
      </p:sp>
      <p:sp>
        <p:nvSpPr>
          <p:cNvPr id="181261" name="AutoShape 19"/>
          <p:cNvSpPr>
            <a:spLocks noChangeArrowheads="1"/>
          </p:cNvSpPr>
          <p:nvPr/>
        </p:nvSpPr>
        <p:spPr bwMode="auto">
          <a:xfrm>
            <a:off x="3462338" y="2884488"/>
            <a:ext cx="1573212" cy="631825"/>
          </a:xfrm>
          <a:prstGeom prst="roundRect">
            <a:avLst>
              <a:gd name="adj" fmla="val 16667"/>
            </a:avLst>
          </a:prstGeom>
          <a:solidFill>
            <a:schemeClr val="bg1"/>
          </a:solidFill>
          <a:ln w="9525" algn="ctr">
            <a:solidFill>
              <a:schemeClr val="tx1"/>
            </a:solidFill>
            <a:round/>
            <a:headEnd/>
            <a:tailEnd/>
          </a:ln>
        </p:spPr>
        <p:txBody>
          <a:bodyPr lIns="0" tIns="0" rIns="0" bIns="0" anchor="ctr"/>
          <a:lstStyle/>
          <a:p>
            <a:pPr algn="ctr" eaLnBrk="0" hangingPunct="0">
              <a:lnSpc>
                <a:spcPct val="85000"/>
              </a:lnSpc>
            </a:pPr>
            <a:r>
              <a:rPr lang="zh-CN" altLang="en-US" sz="1000">
                <a:latin typeface="汉仪大黑简" pitchFamily="49" charset="-122"/>
              </a:rPr>
              <a:t>此时可以立刻取消交车和零售报告，系统随后不会再向</a:t>
            </a:r>
            <a:r>
              <a:rPr lang="en-US" altLang="zh-CN" sz="1000">
                <a:latin typeface="汉仪大黑简" pitchFamily="49" charset="-122"/>
              </a:rPr>
              <a:t>DWH/WIT</a:t>
            </a:r>
            <a:r>
              <a:rPr lang="zh-CN" altLang="en-US" sz="1000">
                <a:latin typeface="汉仪大黑简" pitchFamily="49" charset="-122"/>
              </a:rPr>
              <a:t>提交零售报告 </a:t>
            </a:r>
          </a:p>
        </p:txBody>
      </p:sp>
      <p:sp>
        <p:nvSpPr>
          <p:cNvPr id="181262" name="Line 20"/>
          <p:cNvSpPr>
            <a:spLocks noChangeShapeType="1"/>
          </p:cNvSpPr>
          <p:nvPr/>
        </p:nvSpPr>
        <p:spPr bwMode="auto">
          <a:xfrm>
            <a:off x="4371975" y="3533775"/>
            <a:ext cx="1588" cy="954088"/>
          </a:xfrm>
          <a:prstGeom prst="line">
            <a:avLst/>
          </a:prstGeom>
          <a:noFill/>
          <a:ln w="38100">
            <a:solidFill>
              <a:schemeClr val="tx1"/>
            </a:solidFill>
            <a:prstDash val="dash"/>
            <a:round/>
            <a:headEnd type="triangle" w="med" len="med"/>
            <a:tailEnd/>
          </a:ln>
        </p:spPr>
        <p:txBody>
          <a:bodyPr/>
          <a:lstStyle/>
          <a:p>
            <a:endParaRPr lang="en-US"/>
          </a:p>
        </p:txBody>
      </p:sp>
      <p:sp>
        <p:nvSpPr>
          <p:cNvPr id="132117" name="AutoShape 21" descr="j0402268"/>
          <p:cNvSpPr>
            <a:spLocks noChangeArrowheads="1"/>
          </p:cNvSpPr>
          <p:nvPr/>
        </p:nvSpPr>
        <p:spPr bwMode="auto">
          <a:xfrm>
            <a:off x="5468938" y="2127250"/>
            <a:ext cx="1049337" cy="625475"/>
          </a:xfrm>
          <a:prstGeom prst="foldedCorner">
            <a:avLst>
              <a:gd name="adj" fmla="val 12500"/>
            </a:avLst>
          </a:prstGeom>
          <a:blipFill dpi="0" rotWithShape="1">
            <a:blip r:embed="rId5" cstate="print"/>
            <a:srcRect/>
            <a:stretch>
              <a:fillRect/>
            </a:stretch>
          </a:blipFill>
          <a:ln w="9525">
            <a:solidFill>
              <a:schemeClr val="tx1"/>
            </a:solidFill>
            <a:round/>
            <a:headEnd/>
            <a:tailEnd/>
          </a:ln>
          <a:effectLst>
            <a:outerShdw dist="107763" dir="2700000" algn="ctr" rotWithShape="0">
              <a:schemeClr val="bg2">
                <a:alpha val="50000"/>
              </a:schemeClr>
            </a:outerShdw>
          </a:effectLst>
        </p:spPr>
        <p:txBody>
          <a:bodyPr wrap="none" anchor="ctr"/>
          <a:lstStyle/>
          <a:p>
            <a:pPr>
              <a:lnSpc>
                <a:spcPct val="95000"/>
              </a:lnSpc>
              <a:buFontTx/>
              <a:buChar char="•"/>
              <a:defRPr/>
            </a:pPr>
            <a:endParaRPr lang="zh-CN" altLang="en-US" sz="1700">
              <a:latin typeface="汉仪大黑简" pitchFamily="49" charset="-122"/>
            </a:endParaRPr>
          </a:p>
        </p:txBody>
      </p:sp>
      <p:sp>
        <p:nvSpPr>
          <p:cNvPr id="181264" name="AutoShape 22"/>
          <p:cNvSpPr>
            <a:spLocks noChangeArrowheads="1"/>
          </p:cNvSpPr>
          <p:nvPr/>
        </p:nvSpPr>
        <p:spPr bwMode="auto">
          <a:xfrm>
            <a:off x="5126038" y="2882900"/>
            <a:ext cx="1866900" cy="646113"/>
          </a:xfrm>
          <a:prstGeom prst="roundRect">
            <a:avLst>
              <a:gd name="adj" fmla="val 16667"/>
            </a:avLst>
          </a:prstGeom>
          <a:solidFill>
            <a:schemeClr val="bg1"/>
          </a:solidFill>
          <a:ln w="9525" algn="ctr">
            <a:solidFill>
              <a:schemeClr val="tx1"/>
            </a:solidFill>
            <a:round/>
            <a:headEnd/>
            <a:tailEnd/>
          </a:ln>
        </p:spPr>
        <p:txBody>
          <a:bodyPr lIns="0" tIns="0" rIns="0" bIns="0" anchor="ctr"/>
          <a:lstStyle/>
          <a:p>
            <a:pPr algn="ctr" eaLnBrk="0" hangingPunct="0">
              <a:lnSpc>
                <a:spcPct val="85000"/>
              </a:lnSpc>
            </a:pPr>
            <a:r>
              <a:rPr lang="zh-CN" altLang="en-US" sz="1000">
                <a:latin typeface="汉仪大黑简" pitchFamily="49" charset="-122"/>
              </a:rPr>
              <a:t>此时系统无法再取消零售报告，只允许取消之前的交车报告，系统会在下一次提交时间将</a:t>
            </a:r>
            <a:r>
              <a:rPr lang="en-US" altLang="zh-CN" sz="1000">
                <a:latin typeface="汉仪大黑简" pitchFamily="49" charset="-122"/>
              </a:rPr>
              <a:t>DWH</a:t>
            </a:r>
            <a:r>
              <a:rPr lang="zh-CN" altLang="en-US" sz="1000">
                <a:latin typeface="汉仪大黑简" pitchFamily="49" charset="-122"/>
              </a:rPr>
              <a:t>里的交车报告取消</a:t>
            </a:r>
            <a:r>
              <a:rPr lang="zh-CN" altLang="en-US" sz="1200">
                <a:latin typeface="汉仪大黑简" pitchFamily="49" charset="-122"/>
              </a:rPr>
              <a:t> </a:t>
            </a:r>
          </a:p>
        </p:txBody>
      </p:sp>
      <p:sp>
        <p:nvSpPr>
          <p:cNvPr id="181265" name="AutoShape 23" descr="A0048252_chi_rth"/>
          <p:cNvSpPr>
            <a:spLocks noChangeArrowheads="1"/>
          </p:cNvSpPr>
          <p:nvPr/>
        </p:nvSpPr>
        <p:spPr bwMode="auto">
          <a:xfrm rot="5400000">
            <a:off x="1585119" y="3159919"/>
            <a:ext cx="1047750" cy="8143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6"/>
            <a:srcRect/>
            <a:stretch>
              <a:fillRect/>
            </a:stretch>
          </a:blipFill>
          <a:ln w="38100" algn="ctr">
            <a:solidFill>
              <a:schemeClr val="tx1"/>
            </a:solidFill>
            <a:miter lim="800000"/>
            <a:headEnd/>
            <a:tailEnd/>
          </a:ln>
        </p:spPr>
        <p:txBody>
          <a:bodyPr rot="10800000" vert="eaVert" wrap="none" anchor="ctr"/>
          <a:lstStyle/>
          <a:p>
            <a:pPr>
              <a:lnSpc>
                <a:spcPct val="95000"/>
              </a:lnSpc>
            </a:pPr>
            <a:endParaRPr lang="en-US"/>
          </a:p>
        </p:txBody>
      </p:sp>
      <p:sp>
        <p:nvSpPr>
          <p:cNvPr id="181266" name="AutoShape 24"/>
          <p:cNvSpPr>
            <a:spLocks noChangeArrowheads="1"/>
          </p:cNvSpPr>
          <p:nvPr/>
        </p:nvSpPr>
        <p:spPr bwMode="auto">
          <a:xfrm>
            <a:off x="1549400" y="2414588"/>
            <a:ext cx="1127125" cy="479425"/>
          </a:xfrm>
          <a:prstGeom prst="roundRect">
            <a:avLst>
              <a:gd name="adj" fmla="val 16667"/>
            </a:avLst>
          </a:prstGeom>
          <a:solidFill>
            <a:schemeClr val="bg1"/>
          </a:solidFill>
          <a:ln w="9525" algn="ctr">
            <a:solidFill>
              <a:schemeClr val="tx1"/>
            </a:solidFill>
            <a:round/>
            <a:headEnd/>
            <a:tailEnd/>
          </a:ln>
        </p:spPr>
        <p:txBody>
          <a:bodyPr lIns="0" tIns="0" rIns="0" bIns="0" anchor="ctr"/>
          <a:lstStyle/>
          <a:p>
            <a:pPr algn="ctr" eaLnBrk="0" hangingPunct="0">
              <a:lnSpc>
                <a:spcPct val="85000"/>
              </a:lnSpc>
            </a:pPr>
            <a:r>
              <a:rPr lang="zh-CN" altLang="en-US" sz="1200">
                <a:latin typeface="汉仪大黑简" pitchFamily="49" charset="-122"/>
              </a:rPr>
              <a:t>开过发票的车辆</a:t>
            </a:r>
          </a:p>
        </p:txBody>
      </p:sp>
      <p:sp>
        <p:nvSpPr>
          <p:cNvPr id="181267" name="Line 25"/>
          <p:cNvSpPr>
            <a:spLocks noChangeShapeType="1"/>
          </p:cNvSpPr>
          <p:nvPr/>
        </p:nvSpPr>
        <p:spPr bwMode="auto">
          <a:xfrm>
            <a:off x="5738813" y="4521200"/>
            <a:ext cx="339725" cy="0"/>
          </a:xfrm>
          <a:prstGeom prst="line">
            <a:avLst/>
          </a:prstGeom>
          <a:noFill/>
          <a:ln w="38100">
            <a:solidFill>
              <a:schemeClr val="tx1"/>
            </a:solidFill>
            <a:round/>
            <a:headEnd/>
            <a:tailEnd/>
          </a:ln>
        </p:spPr>
        <p:txBody>
          <a:bodyPr/>
          <a:lstStyle/>
          <a:p>
            <a:endParaRPr lang="en-US"/>
          </a:p>
        </p:txBody>
      </p:sp>
      <p:sp>
        <p:nvSpPr>
          <p:cNvPr id="181268" name="Line 26"/>
          <p:cNvSpPr>
            <a:spLocks noChangeShapeType="1"/>
          </p:cNvSpPr>
          <p:nvPr/>
        </p:nvSpPr>
        <p:spPr bwMode="auto">
          <a:xfrm>
            <a:off x="6084888" y="4149725"/>
            <a:ext cx="0" cy="744538"/>
          </a:xfrm>
          <a:prstGeom prst="line">
            <a:avLst/>
          </a:prstGeom>
          <a:noFill/>
          <a:ln w="38100">
            <a:solidFill>
              <a:schemeClr val="tx1"/>
            </a:solidFill>
            <a:round/>
            <a:headEnd/>
            <a:tailEnd/>
          </a:ln>
        </p:spPr>
        <p:txBody>
          <a:bodyPr/>
          <a:lstStyle/>
          <a:p>
            <a:endParaRPr lang="en-US"/>
          </a:p>
        </p:txBody>
      </p:sp>
      <p:sp>
        <p:nvSpPr>
          <p:cNvPr id="181269" name="Line 27"/>
          <p:cNvSpPr>
            <a:spLocks noChangeShapeType="1"/>
          </p:cNvSpPr>
          <p:nvPr/>
        </p:nvSpPr>
        <p:spPr bwMode="auto">
          <a:xfrm flipV="1">
            <a:off x="6069013" y="4156075"/>
            <a:ext cx="728662" cy="0"/>
          </a:xfrm>
          <a:prstGeom prst="line">
            <a:avLst/>
          </a:prstGeom>
          <a:noFill/>
          <a:ln w="38100">
            <a:solidFill>
              <a:schemeClr val="tx1"/>
            </a:solidFill>
            <a:round/>
            <a:headEnd/>
            <a:tailEnd type="triangle" w="med" len="med"/>
          </a:ln>
        </p:spPr>
        <p:txBody>
          <a:bodyPr/>
          <a:lstStyle/>
          <a:p>
            <a:endParaRPr lang="en-US"/>
          </a:p>
        </p:txBody>
      </p:sp>
      <p:sp>
        <p:nvSpPr>
          <p:cNvPr id="181270" name="Line 28"/>
          <p:cNvSpPr>
            <a:spLocks noChangeShapeType="1"/>
          </p:cNvSpPr>
          <p:nvPr/>
        </p:nvSpPr>
        <p:spPr bwMode="auto">
          <a:xfrm flipV="1">
            <a:off x="6069013" y="4881563"/>
            <a:ext cx="728662" cy="0"/>
          </a:xfrm>
          <a:prstGeom prst="line">
            <a:avLst/>
          </a:prstGeom>
          <a:noFill/>
          <a:ln w="38100">
            <a:solidFill>
              <a:schemeClr val="tx1"/>
            </a:solidFill>
            <a:round/>
            <a:headEnd/>
            <a:tailEnd type="triangle" w="med" len="med"/>
          </a:ln>
        </p:spPr>
        <p:txBody>
          <a:bodyPr/>
          <a:lstStyle/>
          <a:p>
            <a:endParaRPr lang="en-US"/>
          </a:p>
        </p:txBody>
      </p:sp>
      <p:sp>
        <p:nvSpPr>
          <p:cNvPr id="181271" name="AutoShape 29"/>
          <p:cNvSpPr>
            <a:spLocks noChangeArrowheads="1"/>
          </p:cNvSpPr>
          <p:nvPr/>
        </p:nvSpPr>
        <p:spPr bwMode="auto">
          <a:xfrm>
            <a:off x="6054725" y="3873500"/>
            <a:ext cx="619125" cy="206375"/>
          </a:xfrm>
          <a:prstGeom prst="roundRect">
            <a:avLst>
              <a:gd name="adj" fmla="val 16667"/>
            </a:avLst>
          </a:prstGeom>
          <a:solidFill>
            <a:schemeClr val="bg1"/>
          </a:solidFill>
          <a:ln w="9525">
            <a:noFill/>
            <a:round/>
            <a:headEnd/>
            <a:tailEnd/>
          </a:ln>
        </p:spPr>
        <p:txBody>
          <a:bodyPr lIns="0" tIns="0" rIns="0" bIns="0" anchor="ctr"/>
          <a:lstStyle/>
          <a:p>
            <a:pPr algn="ctr" eaLnBrk="0" hangingPunct="0">
              <a:lnSpc>
                <a:spcPct val="85000"/>
              </a:lnSpc>
            </a:pPr>
            <a:r>
              <a:rPr lang="en-US" altLang="zh-CN" sz="1200">
                <a:latin typeface="汉仪大黑简" pitchFamily="49" charset="-122"/>
              </a:rPr>
              <a:t>CKD</a:t>
            </a:r>
          </a:p>
        </p:txBody>
      </p:sp>
      <p:sp>
        <p:nvSpPr>
          <p:cNvPr id="181272" name="AutoShape 30"/>
          <p:cNvSpPr>
            <a:spLocks noChangeArrowheads="1"/>
          </p:cNvSpPr>
          <p:nvPr/>
        </p:nvSpPr>
        <p:spPr bwMode="auto">
          <a:xfrm>
            <a:off x="6100763" y="4978400"/>
            <a:ext cx="619125" cy="206375"/>
          </a:xfrm>
          <a:prstGeom prst="roundRect">
            <a:avLst>
              <a:gd name="adj" fmla="val 16667"/>
            </a:avLst>
          </a:prstGeom>
          <a:solidFill>
            <a:schemeClr val="bg1"/>
          </a:solidFill>
          <a:ln w="9525">
            <a:noFill/>
            <a:round/>
            <a:headEnd/>
            <a:tailEnd/>
          </a:ln>
        </p:spPr>
        <p:txBody>
          <a:bodyPr lIns="0" tIns="0" rIns="0" bIns="0" anchor="ctr"/>
          <a:lstStyle/>
          <a:p>
            <a:pPr algn="ctr" eaLnBrk="0" hangingPunct="0">
              <a:lnSpc>
                <a:spcPct val="85000"/>
              </a:lnSpc>
            </a:pPr>
            <a:r>
              <a:rPr lang="en-US" altLang="zh-CN" sz="1200">
                <a:latin typeface="汉仪大黑简" pitchFamily="49" charset="-122"/>
              </a:rPr>
              <a:t>CBU</a:t>
            </a:r>
          </a:p>
        </p:txBody>
      </p:sp>
      <p:sp>
        <p:nvSpPr>
          <p:cNvPr id="181273" name="AutoShape 31"/>
          <p:cNvSpPr>
            <a:spLocks noChangeArrowheads="1"/>
          </p:cNvSpPr>
          <p:nvPr/>
        </p:nvSpPr>
        <p:spPr bwMode="auto">
          <a:xfrm>
            <a:off x="6827838" y="3748088"/>
            <a:ext cx="1219200" cy="708025"/>
          </a:xfrm>
          <a:prstGeom prst="can">
            <a:avLst>
              <a:gd name="adj" fmla="val 25000"/>
            </a:avLst>
          </a:prstGeom>
          <a:noFill/>
          <a:ln w="31750">
            <a:solidFill>
              <a:schemeClr val="tx1"/>
            </a:solidFill>
            <a:round/>
            <a:headEnd/>
            <a:tailEnd/>
          </a:ln>
        </p:spPr>
        <p:txBody>
          <a:bodyPr wrap="none" anchor="ctr"/>
          <a:lstStyle/>
          <a:p>
            <a:pPr>
              <a:lnSpc>
                <a:spcPct val="95000"/>
              </a:lnSpc>
              <a:buFontTx/>
              <a:buChar char="•"/>
            </a:pPr>
            <a:endParaRPr lang="zh-CN" altLang="en-US" sz="1700">
              <a:latin typeface="汉仪大黑简" pitchFamily="49" charset="-122"/>
            </a:endParaRPr>
          </a:p>
        </p:txBody>
      </p:sp>
      <p:sp>
        <p:nvSpPr>
          <p:cNvPr id="181274" name="AutoShape 32"/>
          <p:cNvSpPr>
            <a:spLocks noChangeArrowheads="1"/>
          </p:cNvSpPr>
          <p:nvPr/>
        </p:nvSpPr>
        <p:spPr bwMode="auto">
          <a:xfrm>
            <a:off x="6967538" y="4041775"/>
            <a:ext cx="968375" cy="287338"/>
          </a:xfrm>
          <a:prstGeom prst="roundRect">
            <a:avLst>
              <a:gd name="adj" fmla="val 16667"/>
            </a:avLst>
          </a:prstGeom>
          <a:solidFill>
            <a:schemeClr val="bg1"/>
          </a:solidFill>
          <a:ln w="9525">
            <a:noFill/>
            <a:round/>
            <a:headEnd/>
            <a:tailEnd/>
          </a:ln>
        </p:spPr>
        <p:txBody>
          <a:bodyPr lIns="0" tIns="0" rIns="0" bIns="0" anchor="ctr"/>
          <a:lstStyle/>
          <a:p>
            <a:pPr algn="ctr" eaLnBrk="0" hangingPunct="0">
              <a:lnSpc>
                <a:spcPct val="85000"/>
              </a:lnSpc>
            </a:pPr>
            <a:r>
              <a:rPr lang="en-US" altLang="zh-CN" sz="1200">
                <a:latin typeface="汉仪大黑简" pitchFamily="49" charset="-122"/>
              </a:rPr>
              <a:t>BBA</a:t>
            </a:r>
            <a:r>
              <a:rPr lang="zh-CN" altLang="en-US" sz="1200">
                <a:latin typeface="汉仪大黑简" pitchFamily="49" charset="-122"/>
              </a:rPr>
              <a:t> </a:t>
            </a:r>
            <a:r>
              <a:rPr lang="en-US" altLang="zh-CN" sz="1200">
                <a:latin typeface="汉仪大黑简" pitchFamily="49" charset="-122"/>
              </a:rPr>
              <a:t>WIT</a:t>
            </a:r>
          </a:p>
          <a:p>
            <a:pPr algn="ctr" eaLnBrk="0" hangingPunct="0">
              <a:lnSpc>
                <a:spcPct val="85000"/>
              </a:lnSpc>
            </a:pPr>
            <a:r>
              <a:rPr lang="zh-CN" altLang="en-US" sz="1200">
                <a:latin typeface="汉仪大黑简" pitchFamily="49" charset="-122"/>
              </a:rPr>
              <a:t>系统</a:t>
            </a:r>
          </a:p>
        </p:txBody>
      </p:sp>
      <p:sp>
        <p:nvSpPr>
          <p:cNvPr id="181275" name="AutoShape 33"/>
          <p:cNvSpPr>
            <a:spLocks noChangeArrowheads="1"/>
          </p:cNvSpPr>
          <p:nvPr/>
        </p:nvSpPr>
        <p:spPr bwMode="auto">
          <a:xfrm>
            <a:off x="6829425" y="4557713"/>
            <a:ext cx="1219200" cy="708025"/>
          </a:xfrm>
          <a:prstGeom prst="can">
            <a:avLst>
              <a:gd name="adj" fmla="val 25000"/>
            </a:avLst>
          </a:prstGeom>
          <a:noFill/>
          <a:ln w="31750">
            <a:solidFill>
              <a:schemeClr val="tx1"/>
            </a:solidFill>
            <a:round/>
            <a:headEnd/>
            <a:tailEnd/>
          </a:ln>
        </p:spPr>
        <p:txBody>
          <a:bodyPr wrap="none" anchor="ctr"/>
          <a:lstStyle/>
          <a:p>
            <a:pPr>
              <a:lnSpc>
                <a:spcPct val="95000"/>
              </a:lnSpc>
              <a:buFontTx/>
              <a:buChar char="•"/>
            </a:pPr>
            <a:endParaRPr lang="zh-CN" altLang="en-US" sz="1700">
              <a:latin typeface="汉仪大黑简" pitchFamily="49" charset="-122"/>
            </a:endParaRPr>
          </a:p>
        </p:txBody>
      </p:sp>
      <p:sp>
        <p:nvSpPr>
          <p:cNvPr id="181276" name="AutoShape 34"/>
          <p:cNvSpPr>
            <a:spLocks noChangeArrowheads="1"/>
          </p:cNvSpPr>
          <p:nvPr/>
        </p:nvSpPr>
        <p:spPr bwMode="auto">
          <a:xfrm>
            <a:off x="6978650" y="4851400"/>
            <a:ext cx="968375" cy="287338"/>
          </a:xfrm>
          <a:prstGeom prst="roundRect">
            <a:avLst>
              <a:gd name="adj" fmla="val 16667"/>
            </a:avLst>
          </a:prstGeom>
          <a:solidFill>
            <a:schemeClr val="bg1"/>
          </a:solidFill>
          <a:ln w="9525">
            <a:noFill/>
            <a:round/>
            <a:headEnd/>
            <a:tailEnd/>
          </a:ln>
        </p:spPr>
        <p:txBody>
          <a:bodyPr lIns="0" tIns="0" rIns="0" bIns="0" anchor="ctr"/>
          <a:lstStyle/>
          <a:p>
            <a:pPr algn="ctr" eaLnBrk="0" hangingPunct="0">
              <a:lnSpc>
                <a:spcPct val="85000"/>
              </a:lnSpc>
            </a:pPr>
            <a:r>
              <a:rPr lang="en-US" altLang="zh-CN" sz="1200">
                <a:latin typeface="汉仪大黑简" pitchFamily="49" charset="-122"/>
              </a:rPr>
              <a:t>NSC</a:t>
            </a:r>
            <a:r>
              <a:rPr lang="zh-CN" altLang="en-US" sz="1200">
                <a:latin typeface="汉仪大黑简" pitchFamily="49" charset="-122"/>
              </a:rPr>
              <a:t> </a:t>
            </a:r>
            <a:r>
              <a:rPr lang="en-US" altLang="zh-CN" sz="1200">
                <a:latin typeface="汉仪大黑简" pitchFamily="49" charset="-122"/>
              </a:rPr>
              <a:t>WIT</a:t>
            </a:r>
          </a:p>
          <a:p>
            <a:pPr algn="ctr" eaLnBrk="0" hangingPunct="0">
              <a:lnSpc>
                <a:spcPct val="85000"/>
              </a:lnSpc>
            </a:pPr>
            <a:r>
              <a:rPr lang="zh-CN" altLang="en-US" sz="1200">
                <a:latin typeface="汉仪大黑简" pitchFamily="49" charset="-122"/>
              </a:rPr>
              <a:t>系统</a:t>
            </a:r>
          </a:p>
        </p:txBody>
      </p:sp>
      <p:sp>
        <p:nvSpPr>
          <p:cNvPr id="181277" name="Line 35"/>
          <p:cNvSpPr>
            <a:spLocks noChangeShapeType="1"/>
          </p:cNvSpPr>
          <p:nvPr/>
        </p:nvSpPr>
        <p:spPr bwMode="auto">
          <a:xfrm>
            <a:off x="5897563" y="3548063"/>
            <a:ext cx="1587" cy="954087"/>
          </a:xfrm>
          <a:prstGeom prst="line">
            <a:avLst/>
          </a:prstGeom>
          <a:noFill/>
          <a:ln w="38100">
            <a:solidFill>
              <a:schemeClr val="tx1"/>
            </a:solidFill>
            <a:prstDash val="dash"/>
            <a:round/>
            <a:headEnd type="triangle" w="med" len="med"/>
            <a:tailEnd/>
          </a:ln>
        </p:spPr>
        <p:txBody>
          <a:bodyPr/>
          <a:lstStyle/>
          <a:p>
            <a:endParaRPr lang="en-US"/>
          </a:p>
        </p:txBody>
      </p:sp>
      <p:sp>
        <p:nvSpPr>
          <p:cNvPr id="181278" name="Line 26"/>
          <p:cNvSpPr>
            <a:spLocks noChangeShapeType="1"/>
          </p:cNvSpPr>
          <p:nvPr/>
        </p:nvSpPr>
        <p:spPr bwMode="auto">
          <a:xfrm>
            <a:off x="6091238" y="4905375"/>
            <a:ext cx="0" cy="744538"/>
          </a:xfrm>
          <a:prstGeom prst="line">
            <a:avLst/>
          </a:prstGeom>
          <a:noFill/>
          <a:ln w="38100">
            <a:solidFill>
              <a:schemeClr val="tx1"/>
            </a:solidFill>
            <a:round/>
            <a:headEnd/>
            <a:tailEnd/>
          </a:ln>
        </p:spPr>
        <p:txBody>
          <a:bodyPr/>
          <a:lstStyle/>
          <a:p>
            <a:endParaRPr lang="en-US"/>
          </a:p>
        </p:txBody>
      </p:sp>
      <p:sp>
        <p:nvSpPr>
          <p:cNvPr id="181279" name="Line 28"/>
          <p:cNvSpPr>
            <a:spLocks noChangeShapeType="1"/>
          </p:cNvSpPr>
          <p:nvPr/>
        </p:nvSpPr>
        <p:spPr bwMode="auto">
          <a:xfrm flipV="1">
            <a:off x="6076950" y="5648325"/>
            <a:ext cx="728663" cy="0"/>
          </a:xfrm>
          <a:prstGeom prst="line">
            <a:avLst/>
          </a:prstGeom>
          <a:noFill/>
          <a:ln w="38100">
            <a:solidFill>
              <a:schemeClr val="tx1"/>
            </a:solidFill>
            <a:round/>
            <a:headEnd/>
            <a:tailEnd type="triangle" w="med" len="med"/>
          </a:ln>
        </p:spPr>
        <p:txBody>
          <a:bodyPr/>
          <a:lstStyle/>
          <a:p>
            <a:endParaRPr lang="en-US"/>
          </a:p>
        </p:txBody>
      </p:sp>
      <p:sp>
        <p:nvSpPr>
          <p:cNvPr id="181280" name="AutoShape 33"/>
          <p:cNvSpPr>
            <a:spLocks noChangeArrowheads="1"/>
          </p:cNvSpPr>
          <p:nvPr/>
        </p:nvSpPr>
        <p:spPr bwMode="auto">
          <a:xfrm>
            <a:off x="6837363" y="5324475"/>
            <a:ext cx="1219200" cy="708025"/>
          </a:xfrm>
          <a:prstGeom prst="can">
            <a:avLst>
              <a:gd name="adj" fmla="val 25000"/>
            </a:avLst>
          </a:prstGeom>
          <a:noFill/>
          <a:ln w="31750">
            <a:solidFill>
              <a:schemeClr val="tx1"/>
            </a:solidFill>
            <a:round/>
            <a:headEnd/>
            <a:tailEnd/>
          </a:ln>
        </p:spPr>
        <p:txBody>
          <a:bodyPr wrap="none" anchor="ctr"/>
          <a:lstStyle/>
          <a:p>
            <a:pPr>
              <a:lnSpc>
                <a:spcPct val="95000"/>
              </a:lnSpc>
              <a:buFontTx/>
              <a:buChar char="•"/>
            </a:pPr>
            <a:endParaRPr lang="zh-CN" altLang="en-US" sz="1700">
              <a:latin typeface="汉仪大黑简" pitchFamily="49" charset="-122"/>
            </a:endParaRPr>
          </a:p>
        </p:txBody>
      </p:sp>
      <p:sp>
        <p:nvSpPr>
          <p:cNvPr id="181281" name="AutoShape 34"/>
          <p:cNvSpPr>
            <a:spLocks noChangeArrowheads="1"/>
          </p:cNvSpPr>
          <p:nvPr/>
        </p:nvSpPr>
        <p:spPr bwMode="auto">
          <a:xfrm>
            <a:off x="6996113" y="5627688"/>
            <a:ext cx="968375" cy="287337"/>
          </a:xfrm>
          <a:prstGeom prst="roundRect">
            <a:avLst>
              <a:gd name="adj" fmla="val 16667"/>
            </a:avLst>
          </a:prstGeom>
          <a:solidFill>
            <a:schemeClr val="bg1"/>
          </a:solidFill>
          <a:ln w="9525">
            <a:noFill/>
            <a:round/>
            <a:headEnd/>
            <a:tailEnd/>
          </a:ln>
        </p:spPr>
        <p:txBody>
          <a:bodyPr lIns="0" tIns="0" rIns="0" bIns="0" anchor="ctr"/>
          <a:lstStyle/>
          <a:p>
            <a:pPr algn="ctr" eaLnBrk="0" hangingPunct="0">
              <a:lnSpc>
                <a:spcPct val="85000"/>
              </a:lnSpc>
            </a:pPr>
            <a:r>
              <a:rPr lang="en-US" altLang="zh-CN" sz="1200">
                <a:latin typeface="汉仪大黑简" pitchFamily="49" charset="-122"/>
              </a:rPr>
              <a:t>DWH </a:t>
            </a:r>
            <a:r>
              <a:rPr lang="zh-CN" altLang="en-US" sz="1200">
                <a:latin typeface="汉仪大黑简" pitchFamily="49" charset="-122"/>
              </a:rPr>
              <a:t>系统</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14 &lt;</a:t>
            </a:r>
            <a:r>
              <a:rPr lang="zh-CN" altLang="de-DE" smtClean="0">
                <a:solidFill>
                  <a:schemeClr val="bg2"/>
                </a:solidFill>
                <a:latin typeface="汉仪大黑简" pitchFamily="49" charset="-122"/>
                <a:ea typeface="汉仪大黑简" pitchFamily="49" charset="-122"/>
              </a:rPr>
              <a:t>交车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en-GB" smtClean="0">
                <a:solidFill>
                  <a:schemeClr val="bg2"/>
                </a:solidFill>
                <a:latin typeface="汉仪大黑简" pitchFamily="49" charset="-122"/>
                <a:ea typeface="汉仪大黑简" pitchFamily="49" charset="-122"/>
              </a:rPr>
              <a:t>留学回国人员车辆的零售流程</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p>
        </p:txBody>
      </p:sp>
      <p:sp>
        <p:nvSpPr>
          <p:cNvPr id="18227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3.11.4</a:t>
            </a:r>
            <a:r>
              <a:rPr lang="zh-CN" altLang="en-US" sz="1200">
                <a:latin typeface="汉仪大黑简" pitchFamily="49" charset="-122"/>
              </a:rPr>
              <a:t>章节</a:t>
            </a:r>
          </a:p>
        </p:txBody>
      </p:sp>
      <p:sp>
        <p:nvSpPr>
          <p:cNvPr id="182275" name="Rectangle 3"/>
          <p:cNvSpPr>
            <a:spLocks noChangeArrowheads="1"/>
          </p:cNvSpPr>
          <p:nvPr/>
        </p:nvSpPr>
        <p:spPr bwMode="auto">
          <a:xfrm>
            <a:off x="1335088" y="1508125"/>
            <a:ext cx="6462712" cy="738188"/>
          </a:xfrm>
          <a:prstGeom prst="rect">
            <a:avLst/>
          </a:prstGeom>
          <a:noFill/>
          <a:ln w="9525">
            <a:noFill/>
            <a:miter lim="800000"/>
            <a:headEnd/>
            <a:tailEnd/>
          </a:ln>
        </p:spPr>
        <p:txBody>
          <a:bodyPr/>
          <a:lstStyle/>
          <a:p>
            <a:pPr marL="266700" indent="-266700" defTabSz="917575">
              <a:lnSpc>
                <a:spcPct val="95000"/>
              </a:lnSpc>
            </a:pPr>
            <a:r>
              <a:rPr lang="zh-CN" altLang="en-US" sz="2200">
                <a:latin typeface="汉仪大黑简" pitchFamily="49" charset="-122"/>
              </a:rPr>
              <a:t>大客户销售经理需通知市场部经理，在市场活动维</a:t>
            </a:r>
          </a:p>
          <a:p>
            <a:pPr marL="266700" indent="-266700" defTabSz="917575">
              <a:lnSpc>
                <a:spcPct val="95000"/>
              </a:lnSpc>
            </a:pPr>
            <a:r>
              <a:rPr lang="zh-CN" altLang="en-US" sz="2200">
                <a:latin typeface="汉仪大黑简" pitchFamily="49" charset="-122"/>
              </a:rPr>
              <a:t>护功能中新建一个市场活动</a:t>
            </a:r>
            <a:endParaRPr lang="zh-CN" altLang="de-DE"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pic>
        <p:nvPicPr>
          <p:cNvPr id="182276" name="Picture 9"/>
          <p:cNvPicPr>
            <a:picLocks noChangeAspect="1" noChangeArrowheads="1"/>
          </p:cNvPicPr>
          <p:nvPr/>
        </p:nvPicPr>
        <p:blipFill>
          <a:blip r:embed="rId2"/>
          <a:srcRect/>
          <a:stretch>
            <a:fillRect/>
          </a:stretch>
        </p:blipFill>
        <p:spPr bwMode="auto">
          <a:xfrm>
            <a:off x="1620838" y="2314575"/>
            <a:ext cx="5043487" cy="3925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14 &lt;</a:t>
            </a:r>
            <a:r>
              <a:rPr lang="zh-CN" altLang="de-DE" smtClean="0">
                <a:solidFill>
                  <a:schemeClr val="bg2"/>
                </a:solidFill>
                <a:latin typeface="汉仪大黑简" pitchFamily="49" charset="-122"/>
                <a:ea typeface="汉仪大黑简" pitchFamily="49" charset="-122"/>
              </a:rPr>
              <a:t>交车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de-DE" smtClean="0">
                <a:solidFill>
                  <a:schemeClr val="bg2"/>
                </a:solidFill>
                <a:latin typeface="汉仪大黑简" pitchFamily="49" charset="-122"/>
                <a:ea typeface="汉仪大黑简" pitchFamily="49" charset="-122"/>
              </a:rPr>
              <a:t>留学回国人员</a:t>
            </a:r>
            <a:r>
              <a:rPr lang="zh-CN" altLang="en-GB" smtClean="0">
                <a:solidFill>
                  <a:schemeClr val="bg2"/>
                </a:solidFill>
                <a:latin typeface="汉仪大黑简" pitchFamily="49" charset="-122"/>
                <a:ea typeface="汉仪大黑简" pitchFamily="49" charset="-122"/>
              </a:rPr>
              <a:t>车辆的零售流程</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p>
        </p:txBody>
      </p:sp>
      <p:sp>
        <p:nvSpPr>
          <p:cNvPr id="167939"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r>
              <a:rPr lang="zh-CN" altLang="en-US" sz="1200">
                <a:latin typeface="汉仪大黑简" pitchFamily="49" charset="-122"/>
              </a:rPr>
              <a:t>参见手册</a:t>
            </a:r>
            <a:r>
              <a:rPr lang="en-US" altLang="zh-CN" sz="1200" b="1">
                <a:latin typeface="汉仪大黑简" pitchFamily="49" charset="-122"/>
              </a:rPr>
              <a:t>3.11.4</a:t>
            </a:r>
            <a:r>
              <a:rPr lang="zh-CN" altLang="en-US" sz="1200">
                <a:latin typeface="汉仪大黑简" pitchFamily="49" charset="-122"/>
              </a:rPr>
              <a:t>章节</a:t>
            </a:r>
          </a:p>
        </p:txBody>
      </p:sp>
      <p:sp>
        <p:nvSpPr>
          <p:cNvPr id="167940" name="Rectangle 3"/>
          <p:cNvSpPr>
            <a:spLocks noChangeArrowheads="1"/>
          </p:cNvSpPr>
          <p:nvPr/>
        </p:nvSpPr>
        <p:spPr bwMode="auto">
          <a:xfrm>
            <a:off x="1335088" y="1530350"/>
            <a:ext cx="7662862" cy="4540250"/>
          </a:xfrm>
          <a:prstGeom prst="rect">
            <a:avLst/>
          </a:prstGeom>
          <a:noFill/>
          <a:ln w="9525">
            <a:noFill/>
            <a:miter lim="800000"/>
            <a:headEnd/>
            <a:tailEnd/>
          </a:ln>
        </p:spPr>
        <p:txBody>
          <a:bodyPr/>
          <a:lstStyle/>
          <a:p>
            <a:pPr marL="266700" indent="-266700" defTabSz="917575"/>
            <a:r>
              <a:rPr lang="de-DE" altLang="zh-CN" sz="2200" dirty="0"/>
              <a:t>–</a:t>
            </a:r>
            <a:r>
              <a:rPr lang="de-DE" altLang="zh-CN" sz="2200" dirty="0">
                <a:latin typeface="汉仪大黑简" pitchFamily="49" charset="-122"/>
              </a:rPr>
              <a:t>	</a:t>
            </a:r>
            <a:r>
              <a:rPr lang="en-US" altLang="zh-CN" sz="2200" dirty="0" smtClean="0">
                <a:latin typeface="汉仪大黑简" pitchFamily="49" charset="-122"/>
              </a:rPr>
              <a:t>WIT</a:t>
            </a:r>
            <a:r>
              <a:rPr lang="zh-CN" altLang="en-US" sz="2200" dirty="0" smtClean="0">
                <a:latin typeface="汉仪大黑简" pitchFamily="49" charset="-122"/>
              </a:rPr>
              <a:t>将</a:t>
            </a:r>
            <a:r>
              <a:rPr lang="zh-CN" altLang="en-US" sz="2200" dirty="0">
                <a:latin typeface="汉仪大黑简" pitchFamily="49" charset="-122"/>
              </a:rPr>
              <a:t>会给</a:t>
            </a:r>
            <a:r>
              <a:rPr lang="en-US" altLang="zh-CN" sz="2200" dirty="0" err="1">
                <a:latin typeface="汉仪大黑简" pitchFamily="49" charset="-122"/>
              </a:rPr>
              <a:t>Autoline</a:t>
            </a:r>
            <a:r>
              <a:rPr lang="zh-CN" altLang="en-US" sz="2200" dirty="0">
                <a:latin typeface="汉仪大黑简" pitchFamily="49" charset="-122"/>
              </a:rPr>
              <a:t>自动发送库存更新接口，在这个接口中，留学回国人员车辆的批发和零售价格都将被设置为</a:t>
            </a:r>
            <a:r>
              <a:rPr lang="en-US" altLang="zh-CN" sz="2200" dirty="0">
                <a:latin typeface="汉仪大黑简" pitchFamily="49" charset="-122"/>
              </a:rPr>
              <a:t>0</a:t>
            </a:r>
            <a:r>
              <a:rPr lang="zh-CN" altLang="en-US" sz="2200" dirty="0">
                <a:latin typeface="汉仪大黑简" pitchFamily="49" charset="-122"/>
              </a:rPr>
              <a:t>。这个步骤</a:t>
            </a:r>
            <a:r>
              <a:rPr lang="zh-CN" altLang="en-US" sz="2200" dirty="0" smtClean="0">
                <a:latin typeface="汉仪大黑简" pitchFamily="49" charset="-122"/>
              </a:rPr>
              <a:t>由</a:t>
            </a:r>
            <a:r>
              <a:rPr lang="en-US" altLang="zh-CN" sz="2200" dirty="0" smtClean="0">
                <a:latin typeface="汉仪大黑简" pitchFamily="49" charset="-122"/>
              </a:rPr>
              <a:t>WIT</a:t>
            </a:r>
            <a:r>
              <a:rPr lang="zh-CN" altLang="en-US" sz="2200" dirty="0" smtClean="0">
                <a:latin typeface="汉仪大黑简" pitchFamily="49" charset="-122"/>
              </a:rPr>
              <a:t>和</a:t>
            </a:r>
            <a:r>
              <a:rPr lang="en-US" altLang="zh-CN" sz="2200" dirty="0" err="1">
                <a:latin typeface="汉仪大黑简" pitchFamily="49" charset="-122"/>
              </a:rPr>
              <a:t>Autoline</a:t>
            </a:r>
            <a:r>
              <a:rPr lang="zh-CN" altLang="en-US" sz="2200" dirty="0">
                <a:latin typeface="汉仪大黑简" pitchFamily="49" charset="-122"/>
              </a:rPr>
              <a:t>系统自动处理。</a:t>
            </a:r>
          </a:p>
          <a:p>
            <a:pPr marL="266700" indent="-266700" defTabSz="917575"/>
            <a:endParaRPr lang="de-DE" altLang="zh-CN" sz="2200" dirty="0">
              <a:latin typeface="汉仪大黑简" pitchFamily="49" charset="-122"/>
            </a:endParaRPr>
          </a:p>
          <a:p>
            <a:pPr marL="266700" indent="-266700" defTabSz="917575"/>
            <a:r>
              <a:rPr lang="de-DE" altLang="zh-CN" sz="2200" dirty="0"/>
              <a:t>–</a:t>
            </a:r>
            <a:r>
              <a:rPr lang="de-DE" altLang="zh-CN" sz="2200" dirty="0">
                <a:latin typeface="汉仪大黑简" pitchFamily="49" charset="-122"/>
              </a:rPr>
              <a:t>	</a:t>
            </a:r>
            <a:r>
              <a:rPr lang="zh-CN" altLang="de-DE" sz="2200" dirty="0">
                <a:latin typeface="汉仪大黑简" pitchFamily="49" charset="-122"/>
              </a:rPr>
              <a:t>找到需要报零售的记</a:t>
            </a:r>
            <a:r>
              <a:rPr lang="zh-CN" altLang="de-DE" sz="2200" dirty="0" smtClean="0">
                <a:latin typeface="汉仪大黑简" pitchFamily="49" charset="-122"/>
              </a:rPr>
              <a:t>录</a:t>
            </a:r>
            <a:r>
              <a:rPr lang="en-US" altLang="zh-CN" sz="2200" dirty="0" smtClean="0">
                <a:latin typeface="汉仪大黑简" pitchFamily="49" charset="-122"/>
              </a:rPr>
              <a:t>,</a:t>
            </a:r>
            <a:r>
              <a:rPr lang="zh-CN" altLang="en-US" sz="2200" dirty="0" smtClean="0">
                <a:latin typeface="汉仪大黑简" pitchFamily="49" charset="-122"/>
              </a:rPr>
              <a:t>售</a:t>
            </a:r>
            <a:r>
              <a:rPr lang="zh-CN" altLang="en-US" sz="2200" dirty="0">
                <a:latin typeface="汉仪大黑简" pitchFamily="49" charset="-122"/>
              </a:rPr>
              <a:t>后服务人员对车辆进行</a:t>
            </a:r>
            <a:r>
              <a:rPr lang="en-US" altLang="zh-CN" sz="2200" dirty="0">
                <a:latin typeface="汉仪大黑简" pitchFamily="49" charset="-122"/>
              </a:rPr>
              <a:t>PDI</a:t>
            </a:r>
            <a:r>
              <a:rPr lang="zh-CN" altLang="en-US" sz="2200" dirty="0">
                <a:latin typeface="汉仪大黑简" pitchFamily="49" charset="-122"/>
              </a:rPr>
              <a:t>检查，操作与普通车辆一样。 </a:t>
            </a:r>
            <a:endParaRPr lang="de-DE" altLang="zh-CN" sz="2200" dirty="0">
              <a:latin typeface="汉仪大黑简" pitchFamily="49" charset="-122"/>
            </a:endParaRPr>
          </a:p>
          <a:p>
            <a:pPr marL="266700" indent="-266700" defTabSz="917575"/>
            <a:endParaRPr lang="de-DE" altLang="zh-CN" sz="2200" dirty="0">
              <a:latin typeface="汉仪大黑简" pitchFamily="49" charset="-122"/>
            </a:endParaRPr>
          </a:p>
          <a:p>
            <a:pPr marL="266700" indent="-266700" defTabSz="917575"/>
            <a:r>
              <a:rPr lang="de-DE" altLang="zh-CN" sz="2200" dirty="0"/>
              <a:t>–</a:t>
            </a:r>
            <a:r>
              <a:rPr lang="de-DE" altLang="zh-CN" sz="2200" dirty="0">
                <a:latin typeface="汉仪大黑简" pitchFamily="49" charset="-122"/>
              </a:rPr>
              <a:t>	</a:t>
            </a:r>
            <a:r>
              <a:rPr lang="zh-CN" altLang="en-US" sz="2200" dirty="0">
                <a:latin typeface="汉仪大黑简" pitchFamily="49" charset="-122"/>
              </a:rPr>
              <a:t>财务人员进行入库操作。 </a:t>
            </a:r>
            <a:endParaRPr lang="de-DE" altLang="zh-CN" sz="2200" dirty="0">
              <a:latin typeface="汉仪大黑简" pitchFamily="49" charset="-122"/>
            </a:endParaRPr>
          </a:p>
          <a:p>
            <a:pPr marL="266700" indent="-266700" defTabSz="917575"/>
            <a:endParaRPr lang="de-DE" altLang="zh-CN" sz="2200" dirty="0">
              <a:latin typeface="汉仪大黑简" pitchFamily="49" charset="-122"/>
            </a:endParaRPr>
          </a:p>
          <a:p>
            <a:pPr marL="266700" indent="-266700" defTabSz="917575"/>
            <a:r>
              <a:rPr lang="de-DE" altLang="zh-CN" sz="2200" dirty="0"/>
              <a:t>–</a:t>
            </a:r>
            <a:r>
              <a:rPr lang="de-DE" altLang="zh-CN" sz="2200" dirty="0">
                <a:latin typeface="汉仪大黑简" pitchFamily="49" charset="-122"/>
              </a:rPr>
              <a:t>	</a:t>
            </a:r>
            <a:r>
              <a:rPr lang="zh-CN" altLang="en-US" sz="2200" dirty="0">
                <a:latin typeface="汉仪大黑简" pitchFamily="49" charset="-122"/>
              </a:rPr>
              <a:t>注意：车辆一旦入库，将一定要销售给留学回国人员，不能作为普通车辆销售。因此，建议确认留学回国人员提取车辆后，再进行价格为</a:t>
            </a:r>
            <a:r>
              <a:rPr lang="en-US" altLang="zh-CN" sz="2200" dirty="0">
                <a:latin typeface="汉仪大黑简" pitchFamily="49" charset="-122"/>
              </a:rPr>
              <a:t>0</a:t>
            </a:r>
            <a:r>
              <a:rPr lang="zh-CN" altLang="en-US" sz="2200" dirty="0">
                <a:latin typeface="汉仪大黑简" pitchFamily="49" charset="-122"/>
              </a:rPr>
              <a:t>的车辆入库 （即实体交车后，再在系统做操作入库</a:t>
            </a:r>
            <a:r>
              <a:rPr lang="en-US" altLang="zh-CN" sz="2200" dirty="0">
                <a:latin typeface="汉仪大黑简" pitchFamily="49" charset="-122"/>
              </a:rPr>
              <a:t>-</a:t>
            </a:r>
            <a:r>
              <a:rPr lang="zh-CN" altLang="en-US" sz="2200" dirty="0">
                <a:latin typeface="汉仪大黑简" pitchFamily="49" charset="-122"/>
              </a:rPr>
              <a:t>合同</a:t>
            </a:r>
            <a:r>
              <a:rPr lang="en-US" altLang="zh-CN" sz="2200" dirty="0">
                <a:latin typeface="汉仪大黑简" pitchFamily="49" charset="-122"/>
              </a:rPr>
              <a:t>-</a:t>
            </a:r>
            <a:r>
              <a:rPr lang="zh-CN" altLang="en-US" sz="2200" dirty="0">
                <a:latin typeface="汉仪大黑简" pitchFamily="49" charset="-122"/>
              </a:rPr>
              <a:t>报零</a:t>
            </a:r>
            <a:r>
              <a:rPr lang="zh-CN" altLang="en-US" sz="2200" dirty="0" smtClean="0">
                <a:latin typeface="汉仪大黑简" pitchFamily="49" charset="-122"/>
              </a:rPr>
              <a:t>售</a:t>
            </a:r>
            <a:r>
              <a:rPr lang="en-US" altLang="zh-CN" sz="2200" dirty="0" smtClean="0">
                <a:latin typeface="汉仪大黑简" pitchFamily="49" charset="-122"/>
              </a:rPr>
              <a:t>,</a:t>
            </a:r>
            <a:r>
              <a:rPr lang="zh-CN" altLang="en-US" sz="2200" dirty="0" smtClean="0">
                <a:latin typeface="汉仪大黑简" pitchFamily="49" charset="-122"/>
              </a:rPr>
              <a:t>销售类型选择海外留学生）。</a:t>
            </a:r>
            <a:endParaRPr lang="zh-CN" altLang="de-DE" sz="2200" dirty="0">
              <a:latin typeface="汉仪大黑简" pitchFamily="49" charset="-122"/>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14 &lt;</a:t>
            </a:r>
            <a:r>
              <a:rPr lang="zh-CN" altLang="de-DE" smtClean="0">
                <a:solidFill>
                  <a:schemeClr val="bg2"/>
                </a:solidFill>
                <a:latin typeface="汉仪大黑简" pitchFamily="49" charset="-122"/>
                <a:ea typeface="汉仪大黑简" pitchFamily="49" charset="-122"/>
              </a:rPr>
              <a:t>交车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a:t>
            </a:r>
            <a:r>
              <a:rPr lang="en-US" altLang="zh-CN" smtClean="0">
                <a:solidFill>
                  <a:schemeClr val="bg2"/>
                </a:solidFill>
                <a:latin typeface="汉仪大黑简" pitchFamily="49" charset="-122"/>
                <a:ea typeface="汉仪大黑简" pitchFamily="49" charset="-122"/>
              </a:rPr>
              <a:t>5</a:t>
            </a:r>
            <a:r>
              <a:rPr lang="de-DE" altLang="zh-CN" smtClean="0">
                <a:solidFill>
                  <a:schemeClr val="bg2"/>
                </a:solidFill>
                <a:latin typeface="汉仪大黑简" pitchFamily="49" charset="-122"/>
                <a:ea typeface="汉仪大黑简" pitchFamily="49" charset="-122"/>
              </a:rPr>
              <a:t> &lt;</a:t>
            </a:r>
            <a:r>
              <a:rPr lang="zh-CN" altLang="en-US" smtClean="0">
                <a:solidFill>
                  <a:schemeClr val="bg2"/>
                </a:solidFill>
                <a:latin typeface="汉仪大黑简" pitchFamily="49" charset="-122"/>
                <a:ea typeface="汉仪大黑简" pitchFamily="49" charset="-122"/>
              </a:rPr>
              <a:t>暂无完整客户信息的交车</a:t>
            </a:r>
            <a:r>
              <a:rPr lang="de-DE" altLang="zh-CN" smtClean="0">
                <a:solidFill>
                  <a:schemeClr val="bg2"/>
                </a:solidFill>
                <a:latin typeface="汉仪大黑简" pitchFamily="49" charset="-122"/>
                <a:ea typeface="汉仪大黑简" pitchFamily="49" charset="-122"/>
              </a:rPr>
              <a:t>&gt;.</a:t>
            </a:r>
          </a:p>
        </p:txBody>
      </p:sp>
      <p:sp>
        <p:nvSpPr>
          <p:cNvPr id="185346" name="Text Box 4"/>
          <p:cNvSpPr txBox="1">
            <a:spLocks noChangeArrowheads="1"/>
          </p:cNvSpPr>
          <p:nvPr/>
        </p:nvSpPr>
        <p:spPr bwMode="auto">
          <a:xfrm>
            <a:off x="7562850" y="6551613"/>
            <a:ext cx="1398588" cy="176212"/>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3.11.5</a:t>
            </a:r>
            <a:r>
              <a:rPr lang="zh-CN" altLang="en-US" sz="1200">
                <a:latin typeface="汉仪大黑简" pitchFamily="49" charset="-122"/>
              </a:rPr>
              <a:t>章节</a:t>
            </a:r>
          </a:p>
        </p:txBody>
      </p:sp>
      <p:sp>
        <p:nvSpPr>
          <p:cNvPr id="185347" name="Rectangle 7"/>
          <p:cNvSpPr>
            <a:spLocks noChangeArrowheads="1"/>
          </p:cNvSpPr>
          <p:nvPr/>
        </p:nvSpPr>
        <p:spPr bwMode="auto">
          <a:xfrm>
            <a:off x="1466850" y="1563688"/>
            <a:ext cx="6711774" cy="292388"/>
          </a:xfrm>
          <a:prstGeom prst="rect">
            <a:avLst/>
          </a:prstGeom>
          <a:noFill/>
          <a:ln w="9525" algn="ctr">
            <a:noFill/>
            <a:miter lim="800000"/>
            <a:headEnd/>
            <a:tailEnd/>
          </a:ln>
        </p:spPr>
        <p:txBody>
          <a:bodyPr wrap="none" lIns="0" tIns="0" rIns="0" bIns="0" anchor="ctr">
            <a:spAutoFit/>
          </a:bodyPr>
          <a:lstStyle/>
          <a:p>
            <a:pPr eaLnBrk="0" hangingPunct="0">
              <a:lnSpc>
                <a:spcPct val="95000"/>
              </a:lnSpc>
            </a:pPr>
            <a:r>
              <a:rPr lang="en-US" altLang="zh-CN" sz="2000" dirty="0">
                <a:latin typeface="汉仪大黑简" pitchFamily="49" charset="-122"/>
              </a:rPr>
              <a:t>S</a:t>
            </a:r>
            <a:r>
              <a:rPr lang="zh-CN" altLang="en-US" sz="2000" dirty="0">
                <a:latin typeface="汉仪大黑简" pitchFamily="49" charset="-122"/>
              </a:rPr>
              <a:t>交易类型：得到最终客户信息后可以提</a:t>
            </a:r>
            <a:r>
              <a:rPr lang="zh-CN" altLang="en-US" sz="2000" dirty="0" smtClean="0">
                <a:latin typeface="汉仪大黑简" pitchFamily="49" charset="-122"/>
              </a:rPr>
              <a:t>交第二次</a:t>
            </a:r>
            <a:r>
              <a:rPr lang="zh-CN" altLang="en-US" sz="2000" dirty="0">
                <a:latin typeface="汉仪大黑简" pitchFamily="49" charset="-122"/>
              </a:rPr>
              <a:t>交车。 </a:t>
            </a:r>
          </a:p>
        </p:txBody>
      </p:sp>
      <p:grpSp>
        <p:nvGrpSpPr>
          <p:cNvPr id="185348" name="Group 18"/>
          <p:cNvGrpSpPr>
            <a:grpSpLocks/>
          </p:cNvGrpSpPr>
          <p:nvPr/>
        </p:nvGrpSpPr>
        <p:grpSpPr bwMode="auto">
          <a:xfrm>
            <a:off x="1398588" y="1984375"/>
            <a:ext cx="5754687" cy="4319588"/>
            <a:chOff x="1303338" y="1795463"/>
            <a:chExt cx="5754687" cy="4319587"/>
          </a:xfrm>
        </p:grpSpPr>
        <p:sp>
          <p:nvSpPr>
            <p:cNvPr id="20" name="TextBox 3"/>
            <p:cNvSpPr txBox="1"/>
            <p:nvPr/>
          </p:nvSpPr>
          <p:spPr>
            <a:xfrm>
              <a:off x="2833688" y="1803401"/>
              <a:ext cx="500062" cy="131762"/>
            </a:xfrm>
            <a:prstGeom prst="rect">
              <a:avLst/>
            </a:prstGeom>
            <a:solidFill>
              <a:srgbClr val="003399"/>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95000"/>
                </a:lnSpc>
                <a:defRPr/>
              </a:pPr>
              <a:r>
                <a:rPr lang="en-US" altLang="zh-CN" sz="500" dirty="0">
                  <a:solidFill>
                    <a:schemeClr val="bg1"/>
                  </a:solidFill>
                  <a:latin typeface="BMWTypeLight" pitchFamily="34" charset="0"/>
                </a:rPr>
                <a:t>SR04AAA1</a:t>
              </a:r>
              <a:endParaRPr lang="en-US" sz="500" dirty="0">
                <a:solidFill>
                  <a:schemeClr val="bg1"/>
                </a:solidFill>
                <a:latin typeface="BMWTypeLight" pitchFamily="34" charset="0"/>
              </a:endParaRPr>
            </a:p>
          </p:txBody>
        </p:sp>
        <p:grpSp>
          <p:nvGrpSpPr>
            <p:cNvPr id="185350" name="Group 7"/>
            <p:cNvGrpSpPr>
              <a:grpSpLocks/>
            </p:cNvGrpSpPr>
            <p:nvPr/>
          </p:nvGrpSpPr>
          <p:grpSpPr bwMode="auto">
            <a:xfrm>
              <a:off x="1303338" y="1795463"/>
              <a:ext cx="5754687" cy="4319587"/>
              <a:chOff x="1011" y="1256"/>
              <a:chExt cx="3242" cy="2552"/>
            </a:xfrm>
          </p:grpSpPr>
          <p:pic>
            <p:nvPicPr>
              <p:cNvPr id="185354" name="Picture 2"/>
              <p:cNvPicPr>
                <a:picLocks noChangeAspect="1" noChangeArrowheads="1"/>
              </p:cNvPicPr>
              <p:nvPr/>
            </p:nvPicPr>
            <p:blipFill>
              <a:blip r:embed="rId2"/>
              <a:srcRect/>
              <a:stretch>
                <a:fillRect/>
              </a:stretch>
            </p:blipFill>
            <p:spPr bwMode="auto">
              <a:xfrm>
                <a:off x="1011" y="1256"/>
                <a:ext cx="3242" cy="2552"/>
              </a:xfrm>
              <a:prstGeom prst="rect">
                <a:avLst/>
              </a:prstGeom>
              <a:noFill/>
              <a:ln w="9525">
                <a:noFill/>
                <a:miter lim="800000"/>
                <a:headEnd/>
                <a:tailEnd/>
              </a:ln>
            </p:spPr>
          </p:pic>
          <p:sp>
            <p:nvSpPr>
              <p:cNvPr id="185355" name="Rounded Rectangular Callout 7"/>
              <p:cNvSpPr>
                <a:spLocks noChangeArrowheads="1"/>
              </p:cNvSpPr>
              <p:nvPr/>
            </p:nvSpPr>
            <p:spPr bwMode="auto">
              <a:xfrm>
                <a:off x="1849" y="2297"/>
                <a:ext cx="1092" cy="287"/>
              </a:xfrm>
              <a:prstGeom prst="wedgeRoundRectCallout">
                <a:avLst>
                  <a:gd name="adj1" fmla="val -3505"/>
                  <a:gd name="adj2" fmla="val -68000"/>
                  <a:gd name="adj3" fmla="val 16667"/>
                </a:avLst>
              </a:prstGeom>
              <a:solidFill>
                <a:schemeClr val="bg1"/>
              </a:solidFill>
              <a:ln w="28575" algn="ctr">
                <a:solidFill>
                  <a:srgbClr val="C00000"/>
                </a:solidFill>
                <a:round/>
                <a:headEnd/>
                <a:tailEnd/>
              </a:ln>
            </p:spPr>
            <p:txBody>
              <a:bodyPr lIns="0" tIns="0" rIns="0" bIns="0">
                <a:spAutoFit/>
              </a:bodyPr>
              <a:lstStyle/>
              <a:p>
                <a:pPr>
                  <a:lnSpc>
                    <a:spcPct val="95000"/>
                  </a:lnSpc>
                </a:pPr>
                <a:r>
                  <a:rPr lang="zh-CN" altLang="en-US" sz="1000">
                    <a:solidFill>
                      <a:srgbClr val="003399"/>
                    </a:solidFill>
                    <a:latin typeface="汉仪大黑简" pitchFamily="49" charset="-122"/>
                  </a:rPr>
                  <a:t>若暂时没有最终客户信息，请先在系统创建报零售的客户及其所链接的公司。</a:t>
                </a:r>
                <a:endParaRPr lang="en-US" sz="1000">
                  <a:solidFill>
                    <a:srgbClr val="003399"/>
                  </a:solidFill>
                  <a:latin typeface="汉仪大黑简" pitchFamily="49" charset="-122"/>
                </a:endParaRPr>
              </a:p>
            </p:txBody>
          </p:sp>
        </p:grpSp>
        <p:sp>
          <p:nvSpPr>
            <p:cNvPr id="22" name="TextBox 3"/>
            <p:cNvSpPr txBox="1"/>
            <p:nvPr/>
          </p:nvSpPr>
          <p:spPr bwMode="auto">
            <a:xfrm>
              <a:off x="3438525" y="5219700"/>
              <a:ext cx="1281113" cy="114300"/>
            </a:xfrm>
            <a:prstGeom prst="rect">
              <a:avLst/>
            </a:prstGeom>
            <a:solidFill>
              <a:schemeClr val="bg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95000"/>
                </a:lnSpc>
                <a:defRPr/>
              </a:pPr>
              <a:r>
                <a:rPr lang="en-US" altLang="zh-CN" sz="500" dirty="0">
                  <a:solidFill>
                    <a:schemeClr val="tx1"/>
                  </a:solidFill>
                  <a:latin typeface="BMWTypeLight" pitchFamily="34" charset="0"/>
                </a:rPr>
                <a:t>SR04AAA1</a:t>
              </a:r>
              <a:endParaRPr lang="en-US" sz="500" dirty="0">
                <a:solidFill>
                  <a:schemeClr val="tx1"/>
                </a:solidFill>
                <a:latin typeface="BMWTypeLight" pitchFamily="34" charset="0"/>
              </a:endParaRPr>
            </a:p>
          </p:txBody>
        </p:sp>
        <p:sp>
          <p:nvSpPr>
            <p:cNvPr id="23" name="TextBox 3"/>
            <p:cNvSpPr txBox="1"/>
            <p:nvPr/>
          </p:nvSpPr>
          <p:spPr bwMode="auto">
            <a:xfrm>
              <a:off x="1484313" y="1809751"/>
              <a:ext cx="704850" cy="117475"/>
            </a:xfrm>
            <a:prstGeom prst="rect">
              <a:avLst/>
            </a:prstGeom>
            <a:solidFill>
              <a:srgbClr val="003399"/>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95000"/>
                </a:lnSpc>
                <a:defRPr/>
              </a:pPr>
              <a:r>
                <a:rPr lang="en-US" altLang="zh-CN" sz="600" dirty="0">
                  <a:solidFill>
                    <a:schemeClr val="bg1"/>
                  </a:solidFill>
                  <a:latin typeface="BMWTypeLight" pitchFamily="34" charset="0"/>
                </a:rPr>
                <a:t>SR04AAA1</a:t>
              </a:r>
              <a:endParaRPr lang="en-US" sz="600" dirty="0">
                <a:solidFill>
                  <a:schemeClr val="bg1"/>
                </a:solidFill>
                <a:latin typeface="BMWTypeLight" pitchFamily="34" charset="0"/>
              </a:endParaRPr>
            </a:p>
          </p:txBody>
        </p:sp>
        <p:sp>
          <p:nvSpPr>
            <p:cNvPr id="24" name="TextBox 3"/>
            <p:cNvSpPr txBox="1"/>
            <p:nvPr/>
          </p:nvSpPr>
          <p:spPr bwMode="auto">
            <a:xfrm>
              <a:off x="2903538" y="1800226"/>
              <a:ext cx="649287" cy="133350"/>
            </a:xfrm>
            <a:prstGeom prst="rect">
              <a:avLst/>
            </a:prstGeom>
            <a:solidFill>
              <a:srgbClr val="003399"/>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95000"/>
                </a:lnSpc>
                <a:defRPr/>
              </a:pPr>
              <a:r>
                <a:rPr lang="en-US" altLang="zh-CN" sz="600" dirty="0">
                  <a:solidFill>
                    <a:schemeClr val="bg1"/>
                  </a:solidFill>
                  <a:latin typeface="BMWTypeLight" pitchFamily="34" charset="0"/>
                </a:rPr>
                <a:t>SR04AAA1</a:t>
              </a:r>
              <a:endParaRPr lang="en-US" sz="600" dirty="0">
                <a:solidFill>
                  <a:schemeClr val="bg1"/>
                </a:solidFill>
                <a:latin typeface="BMWTypeLight" pitchFamily="34" charset="0"/>
              </a:endParaRPr>
            </a:p>
          </p:txBody>
        </p:sp>
      </p:gr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14 &lt;</a:t>
            </a:r>
            <a:r>
              <a:rPr lang="zh-CN" altLang="de-DE" smtClean="0">
                <a:solidFill>
                  <a:schemeClr val="bg2"/>
                </a:solidFill>
                <a:latin typeface="汉仪大黑简" pitchFamily="49" charset="-122"/>
                <a:ea typeface="汉仪大黑简" pitchFamily="49" charset="-122"/>
              </a:rPr>
              <a:t>交车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a:t>
            </a:r>
            <a:r>
              <a:rPr lang="en-US" altLang="zh-CN" smtClean="0">
                <a:solidFill>
                  <a:schemeClr val="bg2"/>
                </a:solidFill>
                <a:latin typeface="汉仪大黑简" pitchFamily="49" charset="-122"/>
                <a:ea typeface="汉仪大黑简" pitchFamily="49" charset="-122"/>
              </a:rPr>
              <a:t>5</a:t>
            </a:r>
            <a:r>
              <a:rPr lang="de-DE" altLang="zh-CN" smtClean="0">
                <a:solidFill>
                  <a:schemeClr val="bg2"/>
                </a:solidFill>
                <a:latin typeface="汉仪大黑简" pitchFamily="49" charset="-122"/>
                <a:ea typeface="汉仪大黑简" pitchFamily="49" charset="-122"/>
              </a:rPr>
              <a:t> &lt;</a:t>
            </a:r>
            <a:r>
              <a:rPr lang="zh-CN" altLang="en-US" smtClean="0">
                <a:solidFill>
                  <a:schemeClr val="bg2"/>
                </a:solidFill>
                <a:latin typeface="汉仪大黑简" pitchFamily="49" charset="-122"/>
                <a:ea typeface="汉仪大黑简" pitchFamily="49" charset="-122"/>
              </a:rPr>
              <a:t>暂无完整客户信息的交车</a:t>
            </a:r>
            <a:r>
              <a:rPr lang="de-DE" altLang="zh-CN" smtClean="0">
                <a:solidFill>
                  <a:schemeClr val="bg2"/>
                </a:solidFill>
                <a:latin typeface="汉仪大黑简" pitchFamily="49" charset="-122"/>
                <a:ea typeface="汉仪大黑简" pitchFamily="49" charset="-122"/>
              </a:rPr>
              <a:t>&gt;.</a:t>
            </a:r>
          </a:p>
        </p:txBody>
      </p:sp>
      <p:sp>
        <p:nvSpPr>
          <p:cNvPr id="186370" name="Text Box 4"/>
          <p:cNvSpPr txBox="1">
            <a:spLocks noChangeArrowheads="1"/>
          </p:cNvSpPr>
          <p:nvPr/>
        </p:nvSpPr>
        <p:spPr bwMode="auto">
          <a:xfrm>
            <a:off x="7562850" y="6551613"/>
            <a:ext cx="1398588" cy="176212"/>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3.11.5</a:t>
            </a:r>
            <a:r>
              <a:rPr lang="zh-CN" altLang="en-US" sz="1200">
                <a:latin typeface="汉仪大黑简" pitchFamily="49" charset="-122"/>
              </a:rPr>
              <a:t>章节</a:t>
            </a:r>
          </a:p>
        </p:txBody>
      </p:sp>
      <p:sp>
        <p:nvSpPr>
          <p:cNvPr id="186371" name="Rectangle 7"/>
          <p:cNvSpPr>
            <a:spLocks noChangeArrowheads="1"/>
          </p:cNvSpPr>
          <p:nvPr/>
        </p:nvSpPr>
        <p:spPr bwMode="auto">
          <a:xfrm>
            <a:off x="1466850" y="1563688"/>
            <a:ext cx="2692400" cy="292100"/>
          </a:xfrm>
          <a:prstGeom prst="rect">
            <a:avLst/>
          </a:prstGeom>
          <a:noFill/>
          <a:ln w="9525" algn="ctr">
            <a:noFill/>
            <a:miter lim="800000"/>
            <a:headEnd/>
            <a:tailEnd/>
          </a:ln>
        </p:spPr>
        <p:txBody>
          <a:bodyPr wrap="none" lIns="0" tIns="0" rIns="0" bIns="0" anchor="ctr">
            <a:spAutoFit/>
          </a:bodyPr>
          <a:lstStyle/>
          <a:p>
            <a:pPr eaLnBrk="0" hangingPunct="0">
              <a:lnSpc>
                <a:spcPct val="95000"/>
              </a:lnSpc>
            </a:pPr>
            <a:r>
              <a:rPr lang="zh-CN" altLang="en-US" sz="2000">
                <a:latin typeface="汉仪大黑简" pitchFamily="49" charset="-122"/>
              </a:rPr>
              <a:t>销售类型要选择正确。 </a:t>
            </a:r>
          </a:p>
        </p:txBody>
      </p:sp>
      <p:grpSp>
        <p:nvGrpSpPr>
          <p:cNvPr id="186372" name="Group 7"/>
          <p:cNvGrpSpPr>
            <a:grpSpLocks/>
          </p:cNvGrpSpPr>
          <p:nvPr/>
        </p:nvGrpSpPr>
        <p:grpSpPr bwMode="auto">
          <a:xfrm>
            <a:off x="1412875" y="1955800"/>
            <a:ext cx="5692775" cy="4283075"/>
            <a:chOff x="1029" y="1244"/>
            <a:chExt cx="3455" cy="2566"/>
          </a:xfrm>
        </p:grpSpPr>
        <p:pic>
          <p:nvPicPr>
            <p:cNvPr id="186373" name="Picture 8"/>
            <p:cNvPicPr>
              <a:picLocks noChangeAspect="1" noChangeArrowheads="1"/>
            </p:cNvPicPr>
            <p:nvPr/>
          </p:nvPicPr>
          <p:blipFill>
            <a:blip r:embed="rId2"/>
            <a:srcRect/>
            <a:stretch>
              <a:fillRect/>
            </a:stretch>
          </p:blipFill>
          <p:spPr bwMode="auto">
            <a:xfrm>
              <a:off x="1029" y="1244"/>
              <a:ext cx="3455" cy="2566"/>
            </a:xfrm>
            <a:prstGeom prst="rect">
              <a:avLst/>
            </a:prstGeom>
            <a:noFill/>
            <a:ln w="9525" algn="ctr">
              <a:noFill/>
              <a:miter lim="800000"/>
              <a:headEnd/>
              <a:tailEnd/>
            </a:ln>
          </p:spPr>
        </p:pic>
        <p:sp>
          <p:nvSpPr>
            <p:cNvPr id="15" name="Rectangle 14"/>
            <p:cNvSpPr/>
            <p:nvPr/>
          </p:nvSpPr>
          <p:spPr>
            <a:xfrm>
              <a:off x="1942" y="1750"/>
              <a:ext cx="2192" cy="1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ct val="95000"/>
                </a:lnSpc>
                <a:defRPr/>
              </a:pPr>
              <a:endParaRPr lang="en-US"/>
            </a:p>
          </p:txBody>
        </p:sp>
        <p:sp>
          <p:nvSpPr>
            <p:cNvPr id="186375" name="Rounded Rectangular Callout 7"/>
            <p:cNvSpPr>
              <a:spLocks noChangeArrowheads="1"/>
            </p:cNvSpPr>
            <p:nvPr/>
          </p:nvSpPr>
          <p:spPr bwMode="auto">
            <a:xfrm>
              <a:off x="2669" y="1999"/>
              <a:ext cx="595" cy="194"/>
            </a:xfrm>
            <a:prstGeom prst="wedgeRoundRectCallout">
              <a:avLst>
                <a:gd name="adj1" fmla="val 9560"/>
                <a:gd name="adj2" fmla="val -93556"/>
                <a:gd name="adj3" fmla="val 16667"/>
              </a:avLst>
            </a:prstGeom>
            <a:solidFill>
              <a:schemeClr val="bg1"/>
            </a:solidFill>
            <a:ln w="28575" algn="ctr">
              <a:solidFill>
                <a:srgbClr val="C00000"/>
              </a:solidFill>
              <a:round/>
              <a:headEnd/>
              <a:tailEnd/>
            </a:ln>
          </p:spPr>
          <p:txBody>
            <a:bodyPr lIns="0" tIns="0" rIns="0" bIns="0">
              <a:spAutoFit/>
            </a:bodyPr>
            <a:lstStyle/>
            <a:p>
              <a:pPr>
                <a:lnSpc>
                  <a:spcPct val="95000"/>
                </a:lnSpc>
              </a:pPr>
              <a:r>
                <a:rPr lang="zh-CN" altLang="en-US" sz="1000">
                  <a:solidFill>
                    <a:srgbClr val="003399"/>
                  </a:solidFill>
                  <a:latin typeface="汉仪大黑简" pitchFamily="49" charset="-122"/>
                </a:rPr>
                <a:t>选择正确的</a:t>
              </a:r>
              <a:endParaRPr lang="en-US" altLang="zh-CN" sz="1000">
                <a:solidFill>
                  <a:srgbClr val="003399"/>
                </a:solidFill>
                <a:latin typeface="汉仪大黑简" pitchFamily="49" charset="-122"/>
              </a:endParaRPr>
            </a:p>
            <a:p>
              <a:pPr>
                <a:lnSpc>
                  <a:spcPct val="95000"/>
                </a:lnSpc>
              </a:pPr>
              <a:r>
                <a:rPr lang="zh-CN" altLang="en-US" sz="1000">
                  <a:solidFill>
                    <a:srgbClr val="003399"/>
                  </a:solidFill>
                  <a:latin typeface="汉仪大黑简" pitchFamily="49" charset="-122"/>
                </a:rPr>
                <a:t>销售类型</a:t>
              </a:r>
              <a:r>
                <a:rPr lang="en-US" altLang="zh-CN" sz="1000">
                  <a:solidFill>
                    <a:srgbClr val="003399"/>
                  </a:solidFill>
                  <a:latin typeface="汉仪大黑简" pitchFamily="49" charset="-122"/>
                </a:rPr>
                <a:t>”S”</a:t>
              </a:r>
              <a:r>
                <a:rPr lang="zh-CN" altLang="en-US" sz="1000">
                  <a:solidFill>
                    <a:srgbClr val="003399"/>
                  </a:solidFill>
                  <a:latin typeface="汉仪大黑简" pitchFamily="49" charset="-122"/>
                </a:rPr>
                <a:t>。</a:t>
              </a:r>
              <a:endParaRPr lang="en-US" sz="1000">
                <a:solidFill>
                  <a:srgbClr val="003399"/>
                </a:solidFill>
                <a:latin typeface="汉仪大黑简" pitchFamily="49" charset="-122"/>
              </a:endParaRPr>
            </a:p>
          </p:txBody>
        </p:sp>
      </p:gr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14 &lt;</a:t>
            </a:r>
            <a:r>
              <a:rPr lang="zh-CN" altLang="de-DE" smtClean="0">
                <a:solidFill>
                  <a:schemeClr val="bg2"/>
                </a:solidFill>
                <a:latin typeface="汉仪大黑简" pitchFamily="49" charset="-122"/>
                <a:ea typeface="汉仪大黑简" pitchFamily="49" charset="-122"/>
              </a:rPr>
              <a:t>交车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a:t>
            </a:r>
            <a:r>
              <a:rPr lang="en-US" altLang="zh-CN" smtClean="0">
                <a:solidFill>
                  <a:schemeClr val="bg2"/>
                </a:solidFill>
                <a:latin typeface="汉仪大黑简" pitchFamily="49" charset="-122"/>
                <a:ea typeface="汉仪大黑简" pitchFamily="49" charset="-122"/>
              </a:rPr>
              <a:t>5</a:t>
            </a:r>
            <a:r>
              <a:rPr lang="de-DE" altLang="zh-CN" smtClean="0">
                <a:solidFill>
                  <a:schemeClr val="bg2"/>
                </a:solidFill>
                <a:latin typeface="汉仪大黑简" pitchFamily="49" charset="-122"/>
                <a:ea typeface="汉仪大黑简" pitchFamily="49" charset="-122"/>
              </a:rPr>
              <a:t> &lt;</a:t>
            </a:r>
            <a:r>
              <a:rPr lang="zh-CN" altLang="en-US" smtClean="0">
                <a:solidFill>
                  <a:schemeClr val="bg2"/>
                </a:solidFill>
                <a:latin typeface="汉仪大黑简" pitchFamily="49" charset="-122"/>
                <a:ea typeface="汉仪大黑简" pitchFamily="49" charset="-122"/>
              </a:rPr>
              <a:t>暂无完整客户信息的交车</a:t>
            </a:r>
            <a:r>
              <a:rPr lang="de-DE" altLang="zh-CN" smtClean="0">
                <a:solidFill>
                  <a:schemeClr val="bg2"/>
                </a:solidFill>
                <a:latin typeface="汉仪大黑简" pitchFamily="49" charset="-122"/>
                <a:ea typeface="汉仪大黑简" pitchFamily="49" charset="-122"/>
              </a:rPr>
              <a:t>&gt;.</a:t>
            </a:r>
          </a:p>
        </p:txBody>
      </p:sp>
      <p:sp>
        <p:nvSpPr>
          <p:cNvPr id="187394" name="Text Box 4"/>
          <p:cNvSpPr txBox="1">
            <a:spLocks noChangeArrowheads="1"/>
          </p:cNvSpPr>
          <p:nvPr/>
        </p:nvSpPr>
        <p:spPr bwMode="auto">
          <a:xfrm>
            <a:off x="7562850" y="6551613"/>
            <a:ext cx="1398588" cy="176212"/>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3.11.5</a:t>
            </a:r>
            <a:r>
              <a:rPr lang="zh-CN" altLang="en-US" sz="1200">
                <a:latin typeface="汉仪大黑简" pitchFamily="49" charset="-122"/>
              </a:rPr>
              <a:t>章节</a:t>
            </a:r>
          </a:p>
        </p:txBody>
      </p:sp>
      <p:sp>
        <p:nvSpPr>
          <p:cNvPr id="187395" name="Rectangle 7"/>
          <p:cNvSpPr>
            <a:spLocks noChangeArrowheads="1"/>
          </p:cNvSpPr>
          <p:nvPr/>
        </p:nvSpPr>
        <p:spPr bwMode="auto">
          <a:xfrm>
            <a:off x="1466850" y="1563688"/>
            <a:ext cx="5975350" cy="292100"/>
          </a:xfrm>
          <a:prstGeom prst="rect">
            <a:avLst/>
          </a:prstGeom>
          <a:noFill/>
          <a:ln w="9525" algn="ctr">
            <a:noFill/>
            <a:miter lim="800000"/>
            <a:headEnd/>
            <a:tailEnd/>
          </a:ln>
        </p:spPr>
        <p:txBody>
          <a:bodyPr wrap="none" lIns="0" tIns="0" rIns="0" bIns="0" anchor="ctr">
            <a:spAutoFit/>
          </a:bodyPr>
          <a:lstStyle/>
          <a:p>
            <a:pPr eaLnBrk="0" hangingPunct="0">
              <a:lnSpc>
                <a:spcPct val="95000"/>
              </a:lnSpc>
            </a:pPr>
            <a:r>
              <a:rPr lang="zh-CN" altLang="en-US" sz="2000">
                <a:latin typeface="汉仪大黑简" pitchFamily="49" charset="-122"/>
              </a:rPr>
              <a:t>交易类型无需选择，系统设置其和销售类型相同。 </a:t>
            </a:r>
          </a:p>
        </p:txBody>
      </p:sp>
      <p:grpSp>
        <p:nvGrpSpPr>
          <p:cNvPr id="14" name="Group 13"/>
          <p:cNvGrpSpPr/>
          <p:nvPr/>
        </p:nvGrpSpPr>
        <p:grpSpPr>
          <a:xfrm>
            <a:off x="1530442" y="2057400"/>
            <a:ext cx="5391058" cy="4030663"/>
            <a:chOff x="1530442" y="2057400"/>
            <a:chExt cx="5391058" cy="4030663"/>
          </a:xfrm>
        </p:grpSpPr>
        <p:grpSp>
          <p:nvGrpSpPr>
            <p:cNvPr id="11" name="Group 10"/>
            <p:cNvGrpSpPr/>
            <p:nvPr/>
          </p:nvGrpSpPr>
          <p:grpSpPr>
            <a:xfrm>
              <a:off x="1530442" y="2057400"/>
              <a:ext cx="5391058" cy="4030663"/>
              <a:chOff x="1530442" y="2057400"/>
              <a:chExt cx="5391058" cy="4030663"/>
            </a:xfrm>
          </p:grpSpPr>
          <p:pic>
            <p:nvPicPr>
              <p:cNvPr id="8" name="Picture 3"/>
              <p:cNvPicPr>
                <a:picLocks noChangeAspect="1" noChangeArrowheads="1"/>
              </p:cNvPicPr>
              <p:nvPr/>
            </p:nvPicPr>
            <p:blipFill>
              <a:blip r:embed="rId2"/>
              <a:srcRect/>
              <a:stretch>
                <a:fillRect/>
              </a:stretch>
            </p:blipFill>
            <p:spPr bwMode="auto">
              <a:xfrm>
                <a:off x="1530442" y="2057400"/>
                <a:ext cx="5391058" cy="4030663"/>
              </a:xfrm>
              <a:prstGeom prst="rect">
                <a:avLst/>
              </a:prstGeom>
              <a:noFill/>
              <a:ln w="9525">
                <a:noFill/>
                <a:miter lim="800000"/>
                <a:headEnd/>
                <a:tailEnd/>
              </a:ln>
            </p:spPr>
          </p:pic>
          <p:sp>
            <p:nvSpPr>
              <p:cNvPr id="9" name="TextBox 3"/>
              <p:cNvSpPr txBox="1"/>
              <p:nvPr/>
            </p:nvSpPr>
            <p:spPr bwMode="auto">
              <a:xfrm>
                <a:off x="3709988" y="2433638"/>
                <a:ext cx="631825" cy="136525"/>
              </a:xfrm>
              <a:prstGeom prst="rect">
                <a:avLst/>
              </a:prstGeom>
              <a:solidFill>
                <a:schemeClr val="bg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95000"/>
                  </a:lnSpc>
                  <a:defRPr/>
                </a:pPr>
                <a:r>
                  <a:rPr lang="en-US" altLang="zh-CN" sz="700" dirty="0" smtClean="0">
                    <a:solidFill>
                      <a:schemeClr val="tx1"/>
                    </a:solidFill>
                    <a:latin typeface="BMWTypeLight" pitchFamily="34" charset="0"/>
                  </a:rPr>
                  <a:t>SR04AA1</a:t>
                </a:r>
                <a:endParaRPr lang="en-US" sz="700" dirty="0">
                  <a:solidFill>
                    <a:schemeClr val="tx1"/>
                  </a:solidFill>
                  <a:latin typeface="BMWTypeLight" pitchFamily="34" charset="0"/>
                </a:endParaRPr>
              </a:p>
            </p:txBody>
          </p:sp>
          <p:sp>
            <p:nvSpPr>
              <p:cNvPr id="10" name="TextBox 3"/>
              <p:cNvSpPr txBox="1"/>
              <p:nvPr/>
            </p:nvSpPr>
            <p:spPr bwMode="auto">
              <a:xfrm>
                <a:off x="2495550" y="2968625"/>
                <a:ext cx="587375" cy="171450"/>
              </a:xfrm>
              <a:prstGeom prst="rect">
                <a:avLst/>
              </a:prstGeom>
              <a:solidFill>
                <a:schemeClr val="bg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95000"/>
                  </a:lnSpc>
                  <a:defRPr/>
                </a:pPr>
                <a:r>
                  <a:rPr lang="en-US" sz="700" dirty="0" smtClean="0">
                    <a:solidFill>
                      <a:schemeClr val="tx1"/>
                    </a:solidFill>
                    <a:latin typeface="BMWTypeLight" pitchFamily="34" charset="0"/>
                  </a:rPr>
                  <a:t>39999</a:t>
                </a:r>
                <a:endParaRPr lang="en-US" sz="700" dirty="0">
                  <a:solidFill>
                    <a:schemeClr val="tx1"/>
                  </a:solidFill>
                  <a:latin typeface="BMWTypeLight" pitchFamily="34" charset="0"/>
                </a:endParaRPr>
              </a:p>
            </p:txBody>
          </p:sp>
        </p:grpSp>
        <p:pic>
          <p:nvPicPr>
            <p:cNvPr id="13" name="Picture 4"/>
            <p:cNvPicPr>
              <a:picLocks noChangeAspect="1" noChangeArrowheads="1"/>
            </p:cNvPicPr>
            <p:nvPr/>
          </p:nvPicPr>
          <p:blipFill>
            <a:blip r:embed="rId3"/>
            <a:srcRect/>
            <a:stretch>
              <a:fillRect/>
            </a:stretch>
          </p:blipFill>
          <p:spPr bwMode="auto">
            <a:xfrm>
              <a:off x="1700213" y="4360863"/>
              <a:ext cx="4086225" cy="38735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14 &lt;</a:t>
            </a:r>
            <a:r>
              <a:rPr lang="zh-CN" altLang="de-DE" smtClean="0">
                <a:solidFill>
                  <a:schemeClr val="bg2"/>
                </a:solidFill>
                <a:latin typeface="汉仪大黑简" pitchFamily="49" charset="-122"/>
                <a:ea typeface="汉仪大黑简" pitchFamily="49" charset="-122"/>
              </a:rPr>
              <a:t>交车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a:t>
            </a:r>
            <a:r>
              <a:rPr lang="en-US" altLang="zh-CN" smtClean="0">
                <a:solidFill>
                  <a:schemeClr val="bg2"/>
                </a:solidFill>
                <a:latin typeface="汉仪大黑简" pitchFamily="49" charset="-122"/>
                <a:ea typeface="汉仪大黑简" pitchFamily="49" charset="-122"/>
              </a:rPr>
              <a:t>5</a:t>
            </a:r>
            <a:r>
              <a:rPr lang="de-DE" altLang="zh-CN" smtClean="0">
                <a:solidFill>
                  <a:schemeClr val="bg2"/>
                </a:solidFill>
                <a:latin typeface="汉仪大黑简" pitchFamily="49" charset="-122"/>
                <a:ea typeface="汉仪大黑简" pitchFamily="49" charset="-122"/>
              </a:rPr>
              <a:t> &lt;</a:t>
            </a:r>
            <a:r>
              <a:rPr lang="zh-CN" altLang="en-US" smtClean="0">
                <a:solidFill>
                  <a:schemeClr val="bg2"/>
                </a:solidFill>
                <a:latin typeface="汉仪大黑简" pitchFamily="49" charset="-122"/>
                <a:ea typeface="汉仪大黑简" pitchFamily="49" charset="-122"/>
              </a:rPr>
              <a:t>暂无完整客户信息的交车</a:t>
            </a:r>
            <a:r>
              <a:rPr lang="de-DE" altLang="zh-CN" smtClean="0">
                <a:solidFill>
                  <a:schemeClr val="bg2"/>
                </a:solidFill>
                <a:latin typeface="汉仪大黑简" pitchFamily="49" charset="-122"/>
                <a:ea typeface="汉仪大黑简" pitchFamily="49" charset="-122"/>
              </a:rPr>
              <a:t>&gt;.</a:t>
            </a:r>
          </a:p>
        </p:txBody>
      </p:sp>
      <p:sp>
        <p:nvSpPr>
          <p:cNvPr id="188418" name="Text Box 4"/>
          <p:cNvSpPr txBox="1">
            <a:spLocks noChangeArrowheads="1"/>
          </p:cNvSpPr>
          <p:nvPr/>
        </p:nvSpPr>
        <p:spPr bwMode="auto">
          <a:xfrm>
            <a:off x="7562850" y="6551613"/>
            <a:ext cx="1398588" cy="176212"/>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3.11.5</a:t>
            </a:r>
            <a:r>
              <a:rPr lang="zh-CN" altLang="en-US" sz="1200">
                <a:latin typeface="汉仪大黑简" pitchFamily="49" charset="-122"/>
              </a:rPr>
              <a:t>章节</a:t>
            </a:r>
          </a:p>
        </p:txBody>
      </p:sp>
      <p:sp>
        <p:nvSpPr>
          <p:cNvPr id="188419" name="Rectangle 7"/>
          <p:cNvSpPr>
            <a:spLocks noChangeArrowheads="1"/>
          </p:cNvSpPr>
          <p:nvPr/>
        </p:nvSpPr>
        <p:spPr bwMode="auto">
          <a:xfrm>
            <a:off x="1466850" y="1417638"/>
            <a:ext cx="7224713" cy="584200"/>
          </a:xfrm>
          <a:prstGeom prst="rect">
            <a:avLst/>
          </a:prstGeom>
          <a:noFill/>
          <a:ln w="9525" algn="ctr">
            <a:noFill/>
            <a:miter lim="800000"/>
            <a:headEnd/>
            <a:tailEnd/>
          </a:ln>
        </p:spPr>
        <p:txBody>
          <a:bodyPr wrap="none" lIns="0" tIns="0" rIns="0" bIns="0" anchor="ctr">
            <a:spAutoFit/>
          </a:bodyPr>
          <a:lstStyle/>
          <a:p>
            <a:pPr eaLnBrk="0" hangingPunct="0">
              <a:lnSpc>
                <a:spcPct val="95000"/>
              </a:lnSpc>
            </a:pPr>
            <a:r>
              <a:rPr lang="zh-CN" altLang="en-US" sz="2000">
                <a:latin typeface="汉仪大黑简" pitchFamily="49" charset="-122"/>
              </a:rPr>
              <a:t>首次交车后，可以查看</a:t>
            </a:r>
            <a:r>
              <a:rPr lang="en-US" altLang="zh-CN" sz="2000">
                <a:latin typeface="汉仪大黑简" pitchFamily="49" charset="-122"/>
              </a:rPr>
              <a:t>S</a:t>
            </a:r>
            <a:r>
              <a:rPr lang="zh-CN" altLang="en-US" sz="2000">
                <a:latin typeface="汉仪大黑简" pitchFamily="49" charset="-122"/>
              </a:rPr>
              <a:t>类型交车报告，超过首次交车日期</a:t>
            </a:r>
            <a:r>
              <a:rPr lang="en-US" altLang="zh-CN" sz="2000">
                <a:latin typeface="汉仪大黑简" pitchFamily="49" charset="-122"/>
              </a:rPr>
              <a:t>30</a:t>
            </a:r>
            <a:r>
              <a:rPr lang="zh-CN" altLang="en-US" sz="2000">
                <a:latin typeface="汉仪大黑简" pitchFamily="49" charset="-122"/>
              </a:rPr>
              <a:t>天</a:t>
            </a:r>
            <a:r>
              <a:rPr lang="en-US" altLang="zh-CN" sz="2000">
                <a:latin typeface="汉仪大黑简" pitchFamily="49" charset="-122"/>
              </a:rPr>
              <a:t>,</a:t>
            </a:r>
          </a:p>
          <a:p>
            <a:pPr eaLnBrk="0" hangingPunct="0">
              <a:lnSpc>
                <a:spcPct val="95000"/>
              </a:lnSpc>
            </a:pPr>
            <a:r>
              <a:rPr lang="zh-CN" altLang="en-US" sz="2000">
                <a:latin typeface="汉仪大黑简" pitchFamily="49" charset="-122"/>
              </a:rPr>
              <a:t>此信息会变红</a:t>
            </a:r>
            <a:r>
              <a:rPr lang="en-US" altLang="zh-CN" sz="2000">
                <a:latin typeface="汉仪大黑简" pitchFamily="49" charset="-122"/>
              </a:rPr>
              <a:t>,</a:t>
            </a:r>
            <a:r>
              <a:rPr lang="zh-CN" altLang="en-US" sz="2000">
                <a:latin typeface="汉仪大黑简" pitchFamily="49" charset="-122"/>
              </a:rPr>
              <a:t>并有提醒语句。 </a:t>
            </a:r>
          </a:p>
        </p:txBody>
      </p:sp>
      <p:grpSp>
        <p:nvGrpSpPr>
          <p:cNvPr id="188420" name="Group 9"/>
          <p:cNvGrpSpPr>
            <a:grpSpLocks/>
          </p:cNvGrpSpPr>
          <p:nvPr/>
        </p:nvGrpSpPr>
        <p:grpSpPr bwMode="auto">
          <a:xfrm>
            <a:off x="1416050" y="2028825"/>
            <a:ext cx="5945188" cy="4140200"/>
            <a:chOff x="1416049" y="2028496"/>
            <a:chExt cx="5945358" cy="4141076"/>
          </a:xfrm>
        </p:grpSpPr>
        <p:pic>
          <p:nvPicPr>
            <p:cNvPr id="188422" name="Picture 2"/>
            <p:cNvPicPr>
              <a:picLocks noChangeAspect="1" noChangeArrowheads="1"/>
            </p:cNvPicPr>
            <p:nvPr/>
          </p:nvPicPr>
          <p:blipFill>
            <a:blip r:embed="rId2"/>
            <a:srcRect/>
            <a:stretch>
              <a:fillRect/>
            </a:stretch>
          </p:blipFill>
          <p:spPr bwMode="auto">
            <a:xfrm>
              <a:off x="1416050" y="2028496"/>
              <a:ext cx="5945357" cy="4141076"/>
            </a:xfrm>
            <a:prstGeom prst="rect">
              <a:avLst/>
            </a:prstGeom>
            <a:noFill/>
            <a:ln w="9525">
              <a:noFill/>
              <a:miter lim="800000"/>
              <a:headEnd/>
              <a:tailEnd/>
            </a:ln>
          </p:spPr>
        </p:pic>
        <p:pic>
          <p:nvPicPr>
            <p:cNvPr id="188423" name="Picture 3"/>
            <p:cNvPicPr>
              <a:picLocks noChangeAspect="1" noChangeArrowheads="1"/>
            </p:cNvPicPr>
            <p:nvPr/>
          </p:nvPicPr>
          <p:blipFill>
            <a:blip r:embed="rId3"/>
            <a:srcRect/>
            <a:stretch>
              <a:fillRect/>
            </a:stretch>
          </p:blipFill>
          <p:spPr bwMode="auto">
            <a:xfrm>
              <a:off x="1416049" y="2035721"/>
              <a:ext cx="5928495" cy="1159424"/>
            </a:xfrm>
            <a:prstGeom prst="rect">
              <a:avLst/>
            </a:prstGeom>
            <a:noFill/>
            <a:ln w="9525">
              <a:noFill/>
              <a:miter lim="800000"/>
              <a:headEnd/>
              <a:tailEnd/>
            </a:ln>
          </p:spPr>
        </p:pic>
      </p:grpSp>
      <p:pic>
        <p:nvPicPr>
          <p:cNvPr id="188421" name="Picture 5"/>
          <p:cNvPicPr>
            <a:picLocks noChangeAspect="1" noChangeArrowheads="1"/>
          </p:cNvPicPr>
          <p:nvPr/>
        </p:nvPicPr>
        <p:blipFill>
          <a:blip r:embed="rId4"/>
          <a:srcRect/>
          <a:stretch>
            <a:fillRect/>
          </a:stretch>
        </p:blipFill>
        <p:spPr bwMode="auto">
          <a:xfrm>
            <a:off x="1416050" y="3644900"/>
            <a:ext cx="5910263" cy="1646238"/>
          </a:xfrm>
          <a:prstGeom prst="rect">
            <a:avLst/>
          </a:prstGeom>
          <a:solidFill>
            <a:schemeClr val="tx1"/>
          </a:solidFill>
          <a:ln w="9525">
            <a:solidFill>
              <a:srgbClr val="0070C0"/>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266700" indent="-266700" defTabSz="917575">
              <a:lnSpc>
                <a:spcPct val="95000"/>
              </a:lnSpc>
            </a:pPr>
            <a:r>
              <a:rPr lang="zh-CN" altLang="en-US" sz="2000">
                <a:latin typeface="汉仪大黑简" pitchFamily="49" charset="-122"/>
              </a:rPr>
              <a:t> 我的任务</a:t>
            </a:r>
            <a:r>
              <a:rPr lang="en-US" altLang="zh-CN" sz="2000">
                <a:latin typeface="汉仪大黑简" pitchFamily="49" charset="-122"/>
              </a:rPr>
              <a:t>-</a:t>
            </a:r>
            <a:r>
              <a:rPr lang="zh-CN" altLang="de-DE" sz="2000">
                <a:latin typeface="汉仪大黑简" pitchFamily="49" charset="-122"/>
              </a:rPr>
              <a:t>这是一个计划安排工具，系统也会自动将你同客户的联系计划放到这里一共提醒。</a:t>
            </a:r>
          </a:p>
          <a:p>
            <a:pPr marL="266700" indent="-266700" defTabSz="917575">
              <a:lnSpc>
                <a:spcPct val="95000"/>
              </a:lnSpc>
            </a:pPr>
            <a:endParaRPr lang="en-US" altLang="zh-CN" sz="2000">
              <a:latin typeface="汉仪大黑简" pitchFamily="49" charset="-122"/>
            </a:endParaRPr>
          </a:p>
          <a:p>
            <a:pPr marL="266700" indent="-266700" defTabSz="917575">
              <a:lnSpc>
                <a:spcPct val="95000"/>
              </a:lnSpc>
            </a:pPr>
            <a:r>
              <a:rPr lang="zh-CN" altLang="en-US" sz="2000">
                <a:latin typeface="汉仪大黑简" pitchFamily="49" charset="-122"/>
              </a:rPr>
              <a:t> 我的客户</a:t>
            </a:r>
            <a:r>
              <a:rPr lang="en-US" altLang="zh-CN" sz="2000">
                <a:latin typeface="汉仪大黑简" pitchFamily="49" charset="-122"/>
              </a:rPr>
              <a:t>-</a:t>
            </a:r>
            <a:r>
              <a:rPr lang="zh-CN" altLang="de-DE" sz="2000">
                <a:latin typeface="汉仪大黑简" pitchFamily="49" charset="-122"/>
              </a:rPr>
              <a:t>这里会列出登陆账号下了所有客户，并可根据一定条件进行查询。</a:t>
            </a:r>
            <a:endParaRPr lang="en-US" altLang="zh-CN" sz="2000">
              <a:latin typeface="汉仪大黑简" pitchFamily="49" charset="-122"/>
            </a:endParaRPr>
          </a:p>
          <a:p>
            <a:pPr marL="266700" indent="-266700" defTabSz="917575">
              <a:lnSpc>
                <a:spcPct val="95000"/>
              </a:lnSpc>
            </a:pPr>
            <a:endParaRPr lang="zh-CN" altLang="en-US" sz="2000">
              <a:latin typeface="汉仪大黑简" pitchFamily="49" charset="-122"/>
            </a:endParaRPr>
          </a:p>
          <a:p>
            <a:pPr marL="266700" indent="-266700" defTabSz="917575">
              <a:lnSpc>
                <a:spcPct val="95000"/>
              </a:lnSpc>
            </a:pPr>
            <a:r>
              <a:rPr lang="zh-CN" altLang="en-US" sz="2000">
                <a:latin typeface="汉仪大黑简" pitchFamily="49" charset="-122"/>
              </a:rPr>
              <a:t> 我的报价</a:t>
            </a:r>
            <a:r>
              <a:rPr lang="en-US" altLang="zh-CN" sz="2000">
                <a:latin typeface="汉仪大黑简" pitchFamily="49" charset="-122"/>
              </a:rPr>
              <a:t>-</a:t>
            </a:r>
            <a:r>
              <a:rPr lang="zh-CN" altLang="de-DE" sz="2000">
                <a:latin typeface="汉仪大黑简" pitchFamily="49" charset="-122"/>
              </a:rPr>
              <a:t>这里是登陆销售部用户为客户做的报价信息，只有</a:t>
            </a:r>
            <a:r>
              <a:rPr lang="zh-CN" altLang="en-US" sz="2000">
                <a:latin typeface="汉仪大黑简" pitchFamily="49" charset="-122"/>
              </a:rPr>
              <a:t>销售部用户可以看到</a:t>
            </a:r>
            <a:r>
              <a:rPr lang="zh-CN" altLang="de-DE" sz="2000">
                <a:latin typeface="汉仪大黑简" pitchFamily="49" charset="-122"/>
              </a:rPr>
              <a:t>。</a:t>
            </a:r>
            <a:endParaRPr lang="zh-CN" altLang="en-US" sz="2000">
              <a:latin typeface="汉仪大黑简" pitchFamily="49" charset="-122"/>
            </a:endParaRPr>
          </a:p>
          <a:p>
            <a:pPr marL="266700" indent="-266700" defTabSz="917575">
              <a:lnSpc>
                <a:spcPct val="95000"/>
              </a:lnSpc>
            </a:pPr>
            <a:endParaRPr lang="zh-CN" altLang="en-US" sz="2000">
              <a:latin typeface="汉仪大黑简" pitchFamily="49" charset="-122"/>
            </a:endParaRPr>
          </a:p>
          <a:p>
            <a:pPr marL="266700" indent="-266700" defTabSz="917575">
              <a:lnSpc>
                <a:spcPct val="95000"/>
              </a:lnSpc>
            </a:pPr>
            <a:r>
              <a:rPr lang="zh-CN" altLang="en-US" sz="2000">
                <a:latin typeface="汉仪大黑简" pitchFamily="49" charset="-122"/>
              </a:rPr>
              <a:t> 我的</a:t>
            </a:r>
            <a:r>
              <a:rPr lang="en-US" altLang="zh-CN" sz="2000">
                <a:latin typeface="汉仪大黑简" pitchFamily="49" charset="-122"/>
              </a:rPr>
              <a:t>WIP-</a:t>
            </a:r>
            <a:r>
              <a:rPr lang="zh-CN" altLang="de-DE" sz="2000">
                <a:latin typeface="汉仪大黑简" pitchFamily="49" charset="-122"/>
              </a:rPr>
              <a:t>这里登陆维修部用户已开的工单的信息，只有</a:t>
            </a:r>
            <a:r>
              <a:rPr lang="zh-CN" altLang="en-US" sz="2000">
                <a:latin typeface="汉仪大黑简" pitchFamily="49" charset="-122"/>
              </a:rPr>
              <a:t>维修部用户可以看到</a:t>
            </a:r>
            <a:r>
              <a:rPr lang="zh-CN" altLang="de-DE" sz="2000">
                <a:latin typeface="汉仪大黑简" pitchFamily="49" charset="-122"/>
              </a:rPr>
              <a:t>。</a:t>
            </a:r>
          </a:p>
          <a:p>
            <a:pPr marL="266700" indent="-266700" defTabSz="917575">
              <a:lnSpc>
                <a:spcPct val="95000"/>
              </a:lnSpc>
            </a:pPr>
            <a:endParaRPr lang="en-US" altLang="zh-CN" sz="2000">
              <a:latin typeface="汉仪大黑简" pitchFamily="49" charset="-122"/>
            </a:endParaRPr>
          </a:p>
          <a:p>
            <a:pPr marL="266700" indent="-266700" defTabSz="917575">
              <a:lnSpc>
                <a:spcPct val="95000"/>
              </a:lnSpc>
            </a:pPr>
            <a:r>
              <a:rPr lang="zh-CN" altLang="en-US" sz="2000">
                <a:latin typeface="汉仪大黑简" pitchFamily="49" charset="-122"/>
              </a:rPr>
              <a:t> 今天业绩</a:t>
            </a:r>
            <a:r>
              <a:rPr lang="en-US" altLang="zh-CN" sz="2000">
                <a:latin typeface="汉仪大黑简" pitchFamily="49" charset="-122"/>
              </a:rPr>
              <a:t>-</a:t>
            </a:r>
            <a:r>
              <a:rPr lang="zh-CN" altLang="en-US" sz="2000">
                <a:latin typeface="汉仪大黑简" pitchFamily="49" charset="-122"/>
              </a:rPr>
              <a:t>登陆用户所有未完成联系</a:t>
            </a:r>
          </a:p>
          <a:p>
            <a:pPr marL="266700" indent="-266700" defTabSz="917575">
              <a:lnSpc>
                <a:spcPct val="95000"/>
              </a:lnSpc>
            </a:pPr>
            <a:endParaRPr lang="en-US" altLang="zh-CN" sz="2000">
              <a:latin typeface="汉仪大黑简" pitchFamily="49" charset="-122"/>
            </a:endParaRPr>
          </a:p>
          <a:p>
            <a:pPr marL="266700" indent="-266700" defTabSz="917575">
              <a:lnSpc>
                <a:spcPct val="95000"/>
              </a:lnSpc>
            </a:pPr>
            <a:r>
              <a:rPr lang="zh-CN" altLang="en-US" sz="2000">
                <a:latin typeface="汉仪大黑简" pitchFamily="49" charset="-122"/>
              </a:rPr>
              <a:t>*对于销售经理，工具栏上的</a:t>
            </a:r>
            <a:r>
              <a:rPr lang="zh-CN" altLang="en-US" sz="2000"/>
              <a:t>“</a:t>
            </a:r>
            <a:r>
              <a:rPr lang="zh-CN" altLang="en-US" sz="2000">
                <a:latin typeface="汉仪大黑简" pitchFamily="49" charset="-122"/>
              </a:rPr>
              <a:t>模拟</a:t>
            </a:r>
            <a:r>
              <a:rPr lang="zh-CN" altLang="en-US" sz="2000"/>
              <a:t>”</a:t>
            </a:r>
            <a:r>
              <a:rPr lang="zh-CN" altLang="en-US" sz="2000">
                <a:latin typeface="汉仪大黑简" pitchFamily="49" charset="-122"/>
              </a:rPr>
              <a:t>是用来进入销售顾问界面的工具。</a:t>
            </a:r>
          </a:p>
          <a:p>
            <a:pPr marL="266700" indent="-266700" defTabSz="917575">
              <a:lnSpc>
                <a:spcPct val="95000"/>
              </a:lnSpc>
            </a:pPr>
            <a:endParaRPr lang="zh-CN" altLang="en-US" sz="2000">
              <a:latin typeface="汉仪大黑简" pitchFamily="49" charset="-122"/>
            </a:endParaRPr>
          </a:p>
          <a:p>
            <a:pPr marL="266700" indent="-266700" defTabSz="917575">
              <a:lnSpc>
                <a:spcPct val="95000"/>
              </a:lnSpc>
            </a:pPr>
            <a:r>
              <a:rPr lang="zh-CN" altLang="en-US" sz="2000">
                <a:latin typeface="汉仪大黑简" pitchFamily="49" charset="-122"/>
              </a:rPr>
              <a:t> 对于</a:t>
            </a:r>
            <a:r>
              <a:rPr lang="en-US" altLang="zh-CN" sz="2000">
                <a:latin typeface="汉仪大黑简" pitchFamily="49" charset="-122"/>
              </a:rPr>
              <a:t>CRM</a:t>
            </a:r>
            <a:r>
              <a:rPr lang="zh-CN" altLang="en-US" sz="2000">
                <a:latin typeface="汉仪大黑简" pitchFamily="49" charset="-122"/>
              </a:rPr>
              <a:t>和市场部门用户，拥有生日提醒功能。</a:t>
            </a:r>
            <a:endParaRPr lang="zh-CN" altLang="de-DE" sz="2000">
              <a:latin typeface="汉仪大黑简" pitchFamily="49" charset="-122"/>
            </a:endParaRPr>
          </a:p>
        </p:txBody>
      </p:sp>
      <p:sp>
        <p:nvSpPr>
          <p:cNvPr id="31746"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我的桌面</a:t>
            </a:r>
            <a:r>
              <a:rPr lang="de-DE" altLang="zh-CN" smtClean="0">
                <a:solidFill>
                  <a:schemeClr val="bg2"/>
                </a:solidFill>
                <a:latin typeface="汉仪大黑简" pitchFamily="49" charset="-122"/>
                <a:ea typeface="汉仪大黑简" pitchFamily="49" charset="-122"/>
              </a:rPr>
              <a:t>.</a:t>
            </a:r>
          </a:p>
        </p:txBody>
      </p:sp>
      <p:sp>
        <p:nvSpPr>
          <p:cNvPr id="31747" name="Text Box 5"/>
          <p:cNvSpPr txBox="1">
            <a:spLocks noChangeArrowheads="1"/>
          </p:cNvSpPr>
          <p:nvPr/>
        </p:nvSpPr>
        <p:spPr bwMode="auto">
          <a:xfrm>
            <a:off x="7583488" y="6551613"/>
            <a:ext cx="1260475"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4.1</a:t>
            </a:r>
            <a:r>
              <a:rPr lang="zh-CN" altLang="en-US" sz="1200">
                <a:latin typeface="汉仪大黑简" pitchFamily="49" charset="-122"/>
              </a:rPr>
              <a:t>章节</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14 &lt;</a:t>
            </a:r>
            <a:r>
              <a:rPr lang="zh-CN" altLang="de-DE" smtClean="0">
                <a:solidFill>
                  <a:schemeClr val="bg2"/>
                </a:solidFill>
                <a:latin typeface="汉仪大黑简" pitchFamily="49" charset="-122"/>
                <a:ea typeface="汉仪大黑简" pitchFamily="49" charset="-122"/>
              </a:rPr>
              <a:t>交车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a:t>
            </a:r>
            <a:r>
              <a:rPr lang="en-US" altLang="zh-CN" smtClean="0">
                <a:solidFill>
                  <a:schemeClr val="bg2"/>
                </a:solidFill>
                <a:latin typeface="汉仪大黑简" pitchFamily="49" charset="-122"/>
                <a:ea typeface="汉仪大黑简" pitchFamily="49" charset="-122"/>
              </a:rPr>
              <a:t>5</a:t>
            </a:r>
            <a:r>
              <a:rPr lang="de-DE" altLang="zh-CN" smtClean="0">
                <a:solidFill>
                  <a:schemeClr val="bg2"/>
                </a:solidFill>
                <a:latin typeface="汉仪大黑简" pitchFamily="49" charset="-122"/>
                <a:ea typeface="汉仪大黑简" pitchFamily="49" charset="-122"/>
              </a:rPr>
              <a:t> &lt;</a:t>
            </a:r>
            <a:r>
              <a:rPr lang="zh-CN" altLang="en-US" smtClean="0">
                <a:solidFill>
                  <a:schemeClr val="bg2"/>
                </a:solidFill>
                <a:latin typeface="汉仪大黑简" pitchFamily="49" charset="-122"/>
                <a:ea typeface="汉仪大黑简" pitchFamily="49" charset="-122"/>
              </a:rPr>
              <a:t>暂无完整客户信息的交车</a:t>
            </a:r>
            <a:r>
              <a:rPr lang="de-DE" altLang="zh-CN" smtClean="0">
                <a:solidFill>
                  <a:schemeClr val="bg2"/>
                </a:solidFill>
                <a:latin typeface="汉仪大黑简" pitchFamily="49" charset="-122"/>
                <a:ea typeface="汉仪大黑简" pitchFamily="49" charset="-122"/>
              </a:rPr>
              <a:t>&gt;.</a:t>
            </a:r>
          </a:p>
        </p:txBody>
      </p:sp>
      <p:sp>
        <p:nvSpPr>
          <p:cNvPr id="189442" name="Text Box 4"/>
          <p:cNvSpPr txBox="1">
            <a:spLocks noChangeArrowheads="1"/>
          </p:cNvSpPr>
          <p:nvPr/>
        </p:nvSpPr>
        <p:spPr bwMode="auto">
          <a:xfrm>
            <a:off x="7562850" y="6551613"/>
            <a:ext cx="1398588" cy="176212"/>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3.11.5</a:t>
            </a:r>
            <a:r>
              <a:rPr lang="zh-CN" altLang="en-US" sz="1200">
                <a:latin typeface="汉仪大黑简" pitchFamily="49" charset="-122"/>
              </a:rPr>
              <a:t>章节</a:t>
            </a:r>
          </a:p>
        </p:txBody>
      </p:sp>
      <p:sp>
        <p:nvSpPr>
          <p:cNvPr id="189443" name="Rectangle 7"/>
          <p:cNvSpPr>
            <a:spLocks noChangeArrowheads="1"/>
          </p:cNvSpPr>
          <p:nvPr/>
        </p:nvSpPr>
        <p:spPr bwMode="auto">
          <a:xfrm>
            <a:off x="1466850" y="1563688"/>
            <a:ext cx="6653213" cy="292100"/>
          </a:xfrm>
          <a:prstGeom prst="rect">
            <a:avLst/>
          </a:prstGeom>
          <a:noFill/>
          <a:ln w="9525" algn="ctr">
            <a:noFill/>
            <a:miter lim="800000"/>
            <a:headEnd/>
            <a:tailEnd/>
          </a:ln>
        </p:spPr>
        <p:txBody>
          <a:bodyPr wrap="none" lIns="0" tIns="0" rIns="0" bIns="0" anchor="ctr">
            <a:spAutoFit/>
          </a:bodyPr>
          <a:lstStyle/>
          <a:p>
            <a:pPr eaLnBrk="0" hangingPunct="0">
              <a:lnSpc>
                <a:spcPct val="95000"/>
              </a:lnSpc>
            </a:pPr>
            <a:r>
              <a:rPr lang="zh-CN" altLang="en-US" sz="2000">
                <a:latin typeface="汉仪大黑简" pitchFamily="49" charset="-122"/>
              </a:rPr>
              <a:t>提交二次交车时，需要补齐最终客户</a:t>
            </a:r>
            <a:r>
              <a:rPr lang="en-US" altLang="zh-CN" sz="2000">
                <a:latin typeface="汉仪大黑简" pitchFamily="49" charset="-122"/>
              </a:rPr>
              <a:t>ID</a:t>
            </a:r>
            <a:r>
              <a:rPr lang="zh-CN" altLang="en-US" sz="2000">
                <a:latin typeface="汉仪大黑简" pitchFamily="49" charset="-122"/>
              </a:rPr>
              <a:t>、姓名以及交易类型</a:t>
            </a:r>
          </a:p>
        </p:txBody>
      </p:sp>
      <p:pic>
        <p:nvPicPr>
          <p:cNvPr id="189444" name="Picture 2"/>
          <p:cNvPicPr>
            <a:picLocks noChangeAspect="1" noChangeArrowheads="1"/>
          </p:cNvPicPr>
          <p:nvPr/>
        </p:nvPicPr>
        <p:blipFill>
          <a:blip r:embed="rId2"/>
          <a:srcRect/>
          <a:stretch>
            <a:fillRect/>
          </a:stretch>
        </p:blipFill>
        <p:spPr bwMode="auto">
          <a:xfrm>
            <a:off x="1416050" y="1997075"/>
            <a:ext cx="4827588" cy="4079875"/>
          </a:xfrm>
          <a:prstGeom prst="rect">
            <a:avLst/>
          </a:prstGeom>
          <a:noFill/>
          <a:ln w="9525">
            <a:noFill/>
            <a:miter lim="800000"/>
            <a:headEnd/>
            <a:tailEnd/>
          </a:ln>
        </p:spPr>
      </p:pic>
      <p:sp>
        <p:nvSpPr>
          <p:cNvPr id="11" name="TextBox 3"/>
          <p:cNvSpPr txBox="1"/>
          <p:nvPr/>
        </p:nvSpPr>
        <p:spPr bwMode="auto">
          <a:xfrm>
            <a:off x="3457575" y="3405188"/>
            <a:ext cx="557213" cy="136525"/>
          </a:xfrm>
          <a:prstGeom prst="rect">
            <a:avLst/>
          </a:prstGeom>
          <a:solidFill>
            <a:schemeClr val="bg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95000"/>
              </a:lnSpc>
              <a:defRPr/>
            </a:pPr>
            <a:r>
              <a:rPr lang="en-US" altLang="zh-CN" sz="600" dirty="0" smtClean="0">
                <a:solidFill>
                  <a:schemeClr val="tx1"/>
                </a:solidFill>
                <a:latin typeface="BMWTypeLight" pitchFamily="34" charset="0"/>
              </a:rPr>
              <a:t>SR04AA1</a:t>
            </a:r>
            <a:endParaRPr lang="en-US" sz="600" dirty="0">
              <a:solidFill>
                <a:schemeClr val="tx1"/>
              </a:solidFill>
              <a:latin typeface="BMWTypeLight" pitchFamily="34" charset="0"/>
            </a:endParaRPr>
          </a:p>
        </p:txBody>
      </p:sp>
      <p:sp>
        <p:nvSpPr>
          <p:cNvPr id="12" name="TextBox 3"/>
          <p:cNvSpPr txBox="1"/>
          <p:nvPr/>
        </p:nvSpPr>
        <p:spPr bwMode="auto">
          <a:xfrm>
            <a:off x="2430463" y="3889375"/>
            <a:ext cx="544512" cy="125413"/>
          </a:xfrm>
          <a:prstGeom prst="rect">
            <a:avLst/>
          </a:prstGeom>
          <a:solidFill>
            <a:schemeClr val="bg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95000"/>
              </a:lnSpc>
              <a:defRPr/>
            </a:pPr>
            <a:r>
              <a:rPr lang="en-US" sz="600" dirty="0" smtClean="0">
                <a:solidFill>
                  <a:schemeClr val="tx1"/>
                </a:solidFill>
                <a:latin typeface="BMWTypeLight" pitchFamily="34" charset="0"/>
              </a:rPr>
              <a:t>39999</a:t>
            </a:r>
            <a:endParaRPr lang="en-US" sz="600" dirty="0">
              <a:solidFill>
                <a:schemeClr val="tx1"/>
              </a:solidFill>
              <a:latin typeface="BMWTypeLight" pitchFamily="34" charset="0"/>
            </a:endParaRPr>
          </a:p>
        </p:txBody>
      </p:sp>
      <p:grpSp>
        <p:nvGrpSpPr>
          <p:cNvPr id="10" name="Group 9"/>
          <p:cNvGrpSpPr/>
          <p:nvPr/>
        </p:nvGrpSpPr>
        <p:grpSpPr>
          <a:xfrm>
            <a:off x="1595438" y="3100388"/>
            <a:ext cx="4573587" cy="3419475"/>
            <a:chOff x="1595438" y="3100388"/>
            <a:chExt cx="4573587" cy="3419475"/>
          </a:xfrm>
        </p:grpSpPr>
        <p:pic>
          <p:nvPicPr>
            <p:cNvPr id="189445" name="Picture 3"/>
            <p:cNvPicPr>
              <a:picLocks noChangeAspect="1" noChangeArrowheads="1"/>
            </p:cNvPicPr>
            <p:nvPr/>
          </p:nvPicPr>
          <p:blipFill>
            <a:blip r:embed="rId3"/>
            <a:srcRect/>
            <a:stretch>
              <a:fillRect/>
            </a:stretch>
          </p:blipFill>
          <p:spPr bwMode="auto">
            <a:xfrm>
              <a:off x="1595438" y="3100388"/>
              <a:ext cx="4573587" cy="3419475"/>
            </a:xfrm>
            <a:prstGeom prst="rect">
              <a:avLst/>
            </a:prstGeom>
            <a:noFill/>
            <a:ln w="9525">
              <a:noFill/>
              <a:miter lim="800000"/>
              <a:headEnd/>
              <a:tailEnd/>
            </a:ln>
          </p:spPr>
        </p:pic>
        <p:pic>
          <p:nvPicPr>
            <p:cNvPr id="189448" name="Picture 4"/>
            <p:cNvPicPr>
              <a:picLocks noChangeAspect="1" noChangeArrowheads="1"/>
            </p:cNvPicPr>
            <p:nvPr/>
          </p:nvPicPr>
          <p:blipFill>
            <a:blip r:embed="rId4"/>
            <a:srcRect/>
            <a:stretch>
              <a:fillRect/>
            </a:stretch>
          </p:blipFill>
          <p:spPr bwMode="auto">
            <a:xfrm>
              <a:off x="1725613" y="5046663"/>
              <a:ext cx="4086225" cy="38735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14 &lt;</a:t>
            </a:r>
            <a:r>
              <a:rPr lang="zh-CN" altLang="de-DE" smtClean="0">
                <a:solidFill>
                  <a:schemeClr val="bg2"/>
                </a:solidFill>
                <a:latin typeface="汉仪大黑简" pitchFamily="49" charset="-122"/>
                <a:ea typeface="汉仪大黑简" pitchFamily="49" charset="-122"/>
              </a:rPr>
              <a:t>交车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a:t>
            </a:r>
            <a:r>
              <a:rPr lang="en-US" altLang="zh-CN" smtClean="0">
                <a:solidFill>
                  <a:schemeClr val="bg2"/>
                </a:solidFill>
                <a:latin typeface="汉仪大黑简" pitchFamily="49" charset="-122"/>
                <a:ea typeface="汉仪大黑简" pitchFamily="49" charset="-122"/>
              </a:rPr>
              <a:t>5</a:t>
            </a:r>
            <a:r>
              <a:rPr lang="de-DE" altLang="zh-CN" smtClean="0">
                <a:solidFill>
                  <a:schemeClr val="bg2"/>
                </a:solidFill>
                <a:latin typeface="汉仪大黑简" pitchFamily="49" charset="-122"/>
                <a:ea typeface="汉仪大黑简" pitchFamily="49" charset="-122"/>
              </a:rPr>
              <a:t> &lt;</a:t>
            </a:r>
            <a:r>
              <a:rPr lang="zh-CN" altLang="en-US" smtClean="0">
                <a:solidFill>
                  <a:schemeClr val="bg2"/>
                </a:solidFill>
                <a:latin typeface="汉仪大黑简" pitchFamily="49" charset="-122"/>
                <a:ea typeface="汉仪大黑简" pitchFamily="49" charset="-122"/>
              </a:rPr>
              <a:t>暂无完整客户信息的交车</a:t>
            </a:r>
            <a:r>
              <a:rPr lang="de-DE" altLang="zh-CN" smtClean="0">
                <a:solidFill>
                  <a:schemeClr val="bg2"/>
                </a:solidFill>
                <a:latin typeface="汉仪大黑简" pitchFamily="49" charset="-122"/>
                <a:ea typeface="汉仪大黑简" pitchFamily="49" charset="-122"/>
              </a:rPr>
              <a:t>&gt;.</a:t>
            </a:r>
          </a:p>
        </p:txBody>
      </p:sp>
      <p:sp>
        <p:nvSpPr>
          <p:cNvPr id="190466" name="Text Box 4"/>
          <p:cNvSpPr txBox="1">
            <a:spLocks noChangeArrowheads="1"/>
          </p:cNvSpPr>
          <p:nvPr/>
        </p:nvSpPr>
        <p:spPr bwMode="auto">
          <a:xfrm>
            <a:off x="7562850" y="6551613"/>
            <a:ext cx="1398588" cy="176212"/>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3.11.5</a:t>
            </a:r>
            <a:r>
              <a:rPr lang="zh-CN" altLang="en-US" sz="1200">
                <a:latin typeface="汉仪大黑简" pitchFamily="49" charset="-122"/>
              </a:rPr>
              <a:t>章节</a:t>
            </a:r>
          </a:p>
        </p:txBody>
      </p:sp>
      <p:sp>
        <p:nvSpPr>
          <p:cNvPr id="190467" name="Rectangle 7"/>
          <p:cNvSpPr>
            <a:spLocks noChangeArrowheads="1"/>
          </p:cNvSpPr>
          <p:nvPr/>
        </p:nvSpPr>
        <p:spPr bwMode="auto">
          <a:xfrm>
            <a:off x="1466850" y="1563688"/>
            <a:ext cx="6070600" cy="292100"/>
          </a:xfrm>
          <a:prstGeom prst="rect">
            <a:avLst/>
          </a:prstGeom>
          <a:noFill/>
          <a:ln w="9525" algn="ctr">
            <a:noFill/>
            <a:miter lim="800000"/>
            <a:headEnd/>
            <a:tailEnd/>
          </a:ln>
        </p:spPr>
        <p:txBody>
          <a:bodyPr wrap="none" lIns="0" tIns="0" rIns="0" bIns="0" anchor="ctr">
            <a:spAutoFit/>
          </a:bodyPr>
          <a:lstStyle/>
          <a:p>
            <a:pPr eaLnBrk="0" hangingPunct="0">
              <a:lnSpc>
                <a:spcPct val="95000"/>
              </a:lnSpc>
            </a:pPr>
            <a:r>
              <a:rPr lang="zh-CN" altLang="en-US" sz="2000">
                <a:latin typeface="汉仪大黑简" pitchFamily="49" charset="-122"/>
              </a:rPr>
              <a:t>二次交车后，</a:t>
            </a:r>
            <a:r>
              <a:rPr lang="en-US" altLang="zh-CN" sz="2000">
                <a:latin typeface="汉仪大黑简" pitchFamily="49" charset="-122"/>
              </a:rPr>
              <a:t>S</a:t>
            </a:r>
            <a:r>
              <a:rPr lang="zh-CN" altLang="en-US" sz="2000">
                <a:latin typeface="汉仪大黑简" pitchFamily="49" charset="-122"/>
              </a:rPr>
              <a:t>类型交车历史纪录可以查到相关信息。</a:t>
            </a:r>
          </a:p>
        </p:txBody>
      </p:sp>
      <p:pic>
        <p:nvPicPr>
          <p:cNvPr id="190468" name="Picture 6"/>
          <p:cNvPicPr>
            <a:picLocks noChangeAspect="1" noChangeArrowheads="1"/>
          </p:cNvPicPr>
          <p:nvPr/>
        </p:nvPicPr>
        <p:blipFill>
          <a:blip r:embed="rId2"/>
          <a:srcRect/>
          <a:stretch>
            <a:fillRect/>
          </a:stretch>
        </p:blipFill>
        <p:spPr bwMode="auto">
          <a:xfrm>
            <a:off x="1416050" y="2057400"/>
            <a:ext cx="5819775" cy="4059238"/>
          </a:xfrm>
          <a:prstGeom prst="rect">
            <a:avLst/>
          </a:prstGeom>
          <a:noFill/>
          <a:ln w="9525">
            <a:noFill/>
            <a:miter lim="800000"/>
            <a:headEnd/>
            <a:tailEnd/>
          </a:ln>
        </p:spPr>
      </p:pic>
      <p:pic>
        <p:nvPicPr>
          <p:cNvPr id="190469" name="Picture 7"/>
          <p:cNvPicPr>
            <a:picLocks noChangeAspect="1" noChangeArrowheads="1"/>
          </p:cNvPicPr>
          <p:nvPr/>
        </p:nvPicPr>
        <p:blipFill>
          <a:blip r:embed="rId3"/>
          <a:srcRect/>
          <a:stretch>
            <a:fillRect/>
          </a:stretch>
        </p:blipFill>
        <p:spPr bwMode="auto">
          <a:xfrm>
            <a:off x="5165725" y="3603625"/>
            <a:ext cx="666750" cy="8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14 &lt;</a:t>
            </a:r>
            <a:r>
              <a:rPr lang="zh-CN" altLang="de-DE" smtClean="0">
                <a:solidFill>
                  <a:schemeClr val="bg2"/>
                </a:solidFill>
                <a:latin typeface="汉仪大黑简" pitchFamily="49" charset="-122"/>
                <a:ea typeface="汉仪大黑简" pitchFamily="49" charset="-122"/>
              </a:rPr>
              <a:t>交车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a:t>
            </a:r>
            <a:r>
              <a:rPr lang="en-US" altLang="zh-CN" smtClean="0">
                <a:solidFill>
                  <a:schemeClr val="bg2"/>
                </a:solidFill>
                <a:latin typeface="汉仪大黑简" pitchFamily="49" charset="-122"/>
                <a:ea typeface="汉仪大黑简" pitchFamily="49" charset="-122"/>
              </a:rPr>
              <a:t>5</a:t>
            </a:r>
            <a:r>
              <a:rPr lang="de-DE" altLang="zh-CN" smtClean="0">
                <a:solidFill>
                  <a:schemeClr val="bg2"/>
                </a:solidFill>
                <a:latin typeface="汉仪大黑简" pitchFamily="49" charset="-122"/>
                <a:ea typeface="汉仪大黑简" pitchFamily="49" charset="-122"/>
              </a:rPr>
              <a:t> &lt;</a:t>
            </a:r>
            <a:r>
              <a:rPr lang="zh-CN" altLang="en-US" smtClean="0">
                <a:solidFill>
                  <a:schemeClr val="bg2"/>
                </a:solidFill>
                <a:latin typeface="汉仪大黑简" pitchFamily="49" charset="-122"/>
                <a:ea typeface="汉仪大黑简" pitchFamily="49" charset="-122"/>
              </a:rPr>
              <a:t>暂无完整客户信息的交车</a:t>
            </a:r>
            <a:r>
              <a:rPr lang="de-DE" altLang="zh-CN" smtClean="0">
                <a:solidFill>
                  <a:schemeClr val="bg2"/>
                </a:solidFill>
                <a:latin typeface="汉仪大黑简" pitchFamily="49" charset="-122"/>
                <a:ea typeface="汉仪大黑简" pitchFamily="49" charset="-122"/>
              </a:rPr>
              <a:t>&gt;.</a:t>
            </a:r>
          </a:p>
        </p:txBody>
      </p:sp>
      <p:sp>
        <p:nvSpPr>
          <p:cNvPr id="191490" name="Text Box 4"/>
          <p:cNvSpPr txBox="1">
            <a:spLocks noChangeArrowheads="1"/>
          </p:cNvSpPr>
          <p:nvPr/>
        </p:nvSpPr>
        <p:spPr bwMode="auto">
          <a:xfrm>
            <a:off x="7562850" y="6551613"/>
            <a:ext cx="1398588" cy="176212"/>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3.11.5</a:t>
            </a:r>
            <a:r>
              <a:rPr lang="zh-CN" altLang="en-US" sz="1200">
                <a:latin typeface="汉仪大黑简" pitchFamily="49" charset="-122"/>
              </a:rPr>
              <a:t>章节</a:t>
            </a:r>
          </a:p>
        </p:txBody>
      </p:sp>
      <p:sp>
        <p:nvSpPr>
          <p:cNvPr id="191491" name="Rectangle 7"/>
          <p:cNvSpPr>
            <a:spLocks noChangeArrowheads="1"/>
          </p:cNvSpPr>
          <p:nvPr/>
        </p:nvSpPr>
        <p:spPr bwMode="auto">
          <a:xfrm>
            <a:off x="1466850" y="1563688"/>
            <a:ext cx="4017963" cy="292100"/>
          </a:xfrm>
          <a:prstGeom prst="rect">
            <a:avLst/>
          </a:prstGeom>
          <a:noFill/>
          <a:ln w="9525" algn="ctr">
            <a:noFill/>
            <a:miter lim="800000"/>
            <a:headEnd/>
            <a:tailEnd/>
          </a:ln>
        </p:spPr>
        <p:txBody>
          <a:bodyPr wrap="none" lIns="0" tIns="0" rIns="0" bIns="0" anchor="ctr">
            <a:spAutoFit/>
          </a:bodyPr>
          <a:lstStyle/>
          <a:p>
            <a:pPr eaLnBrk="0" hangingPunct="0">
              <a:lnSpc>
                <a:spcPct val="95000"/>
              </a:lnSpc>
            </a:pPr>
            <a:r>
              <a:rPr lang="zh-CN" altLang="en-US" sz="2000">
                <a:latin typeface="汉仪大黑简" pitchFamily="49" charset="-122"/>
              </a:rPr>
              <a:t>交车历史清单可以查看</a:t>
            </a:r>
            <a:r>
              <a:rPr lang="en-US" altLang="zh-CN" sz="2000">
                <a:latin typeface="汉仪大黑简" pitchFamily="49" charset="-122"/>
              </a:rPr>
              <a:t>S</a:t>
            </a:r>
            <a:r>
              <a:rPr lang="zh-CN" altLang="en-US" sz="2000">
                <a:latin typeface="汉仪大黑简" pitchFamily="49" charset="-122"/>
              </a:rPr>
              <a:t>交易类型。</a:t>
            </a:r>
          </a:p>
        </p:txBody>
      </p:sp>
      <p:pic>
        <p:nvPicPr>
          <p:cNvPr id="191492" name="Picture 3"/>
          <p:cNvPicPr>
            <a:picLocks noChangeAspect="1" noChangeArrowheads="1"/>
          </p:cNvPicPr>
          <p:nvPr/>
        </p:nvPicPr>
        <p:blipFill>
          <a:blip r:embed="rId2"/>
          <a:srcRect/>
          <a:stretch>
            <a:fillRect/>
          </a:stretch>
        </p:blipFill>
        <p:spPr bwMode="auto">
          <a:xfrm>
            <a:off x="1436688" y="2008188"/>
            <a:ext cx="2760662" cy="3113087"/>
          </a:xfrm>
          <a:prstGeom prst="rect">
            <a:avLst/>
          </a:prstGeom>
          <a:noFill/>
          <a:ln w="9525">
            <a:noFill/>
            <a:miter lim="800000"/>
            <a:headEnd/>
            <a:tailEnd/>
          </a:ln>
        </p:spPr>
      </p:pic>
      <p:pic>
        <p:nvPicPr>
          <p:cNvPr id="191493" name="Picture 4"/>
          <p:cNvPicPr>
            <a:picLocks noChangeAspect="1" noChangeArrowheads="1"/>
          </p:cNvPicPr>
          <p:nvPr/>
        </p:nvPicPr>
        <p:blipFill>
          <a:blip r:embed="rId3"/>
          <a:srcRect/>
          <a:stretch>
            <a:fillRect/>
          </a:stretch>
        </p:blipFill>
        <p:spPr bwMode="auto">
          <a:xfrm>
            <a:off x="1489075" y="2306638"/>
            <a:ext cx="1752600" cy="438150"/>
          </a:xfrm>
          <a:prstGeom prst="rect">
            <a:avLst/>
          </a:prstGeom>
          <a:noFill/>
          <a:ln w="9525">
            <a:noFill/>
            <a:miter lim="800000"/>
            <a:headEnd/>
            <a:tailEnd/>
          </a:ln>
        </p:spPr>
      </p:pic>
      <p:pic>
        <p:nvPicPr>
          <p:cNvPr id="191494" name="Picture 7"/>
          <p:cNvPicPr>
            <a:picLocks noChangeAspect="1" noChangeArrowheads="1"/>
          </p:cNvPicPr>
          <p:nvPr/>
        </p:nvPicPr>
        <p:blipFill>
          <a:blip r:embed="rId4"/>
          <a:srcRect/>
          <a:stretch>
            <a:fillRect/>
          </a:stretch>
        </p:blipFill>
        <p:spPr bwMode="auto">
          <a:xfrm>
            <a:off x="3962400" y="2168525"/>
            <a:ext cx="4519613" cy="3816350"/>
          </a:xfrm>
          <a:prstGeom prst="rect">
            <a:avLst/>
          </a:prstGeom>
          <a:noFill/>
          <a:ln w="9525">
            <a:noFill/>
            <a:miter lim="800000"/>
            <a:headEnd/>
            <a:tailEnd/>
          </a:ln>
        </p:spPr>
      </p:pic>
      <p:sp>
        <p:nvSpPr>
          <p:cNvPr id="13" name="TextBox 3"/>
          <p:cNvSpPr txBox="1"/>
          <p:nvPr/>
        </p:nvSpPr>
        <p:spPr bwMode="auto">
          <a:xfrm>
            <a:off x="4364038" y="2651125"/>
            <a:ext cx="649287" cy="112713"/>
          </a:xfrm>
          <a:prstGeom prst="rect">
            <a:avLst/>
          </a:prstGeom>
          <a:solidFill>
            <a:srgbClr val="003399"/>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95000"/>
              </a:lnSpc>
              <a:defRPr/>
            </a:pPr>
            <a:r>
              <a:rPr lang="en-US" altLang="zh-CN" sz="600" dirty="0" smtClean="0">
                <a:solidFill>
                  <a:schemeClr val="bg1"/>
                </a:solidFill>
                <a:latin typeface="BMWTypeLight" pitchFamily="34" charset="0"/>
              </a:rPr>
              <a:t>SR04AA1</a:t>
            </a:r>
            <a:endParaRPr lang="en-US" sz="600" dirty="0">
              <a:solidFill>
                <a:schemeClr val="bg1"/>
              </a:solidFill>
              <a:latin typeface="BMWTypeLight" pitchFamily="34" charset="0"/>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14 &lt;</a:t>
            </a:r>
            <a:r>
              <a:rPr lang="zh-CN" altLang="de-DE" smtClean="0">
                <a:solidFill>
                  <a:schemeClr val="bg2"/>
                </a:solidFill>
                <a:latin typeface="汉仪大黑简" pitchFamily="49" charset="-122"/>
                <a:ea typeface="汉仪大黑简" pitchFamily="49" charset="-122"/>
              </a:rPr>
              <a:t>交车</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练    习</a:t>
            </a:r>
            <a:r>
              <a:rPr lang="de-DE" altLang="zh-CN" smtClean="0">
                <a:solidFill>
                  <a:schemeClr val="bg2"/>
                </a:solidFill>
                <a:latin typeface="汉仪大黑简" pitchFamily="49" charset="-122"/>
                <a:ea typeface="汉仪大黑简" pitchFamily="49" charset="-122"/>
              </a:rPr>
              <a:t>.</a:t>
            </a:r>
          </a:p>
        </p:txBody>
      </p:sp>
      <p:sp>
        <p:nvSpPr>
          <p:cNvPr id="192514"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a:t>
            </a:r>
            <a:r>
              <a:rPr lang="zh-CN" altLang="en-US" sz="1200">
                <a:latin typeface="汉仪大黑简" pitchFamily="49" charset="-122"/>
              </a:rPr>
              <a:t>章节</a:t>
            </a:r>
          </a:p>
        </p:txBody>
      </p:sp>
      <p:sp>
        <p:nvSpPr>
          <p:cNvPr id="192515" name="Rectangle 3"/>
          <p:cNvSpPr>
            <a:spLocks noChangeArrowheads="1"/>
          </p:cNvSpPr>
          <p:nvPr/>
        </p:nvSpPr>
        <p:spPr bwMode="auto">
          <a:xfrm>
            <a:off x="1335088" y="1552575"/>
            <a:ext cx="7662862" cy="4979988"/>
          </a:xfrm>
          <a:prstGeom prst="rect">
            <a:avLst/>
          </a:prstGeom>
          <a:noFill/>
          <a:ln w="9525">
            <a:noFill/>
            <a:miter lim="800000"/>
            <a:headEnd/>
            <a:tailEnd/>
          </a:ln>
        </p:spPr>
        <p:txBody>
          <a:bodyPr/>
          <a:lstStyle/>
          <a:p>
            <a:pPr marL="419100" indent="-419100" defTabSz="917575">
              <a:lnSpc>
                <a:spcPct val="95000"/>
              </a:lnSpc>
            </a:pPr>
            <a:r>
              <a:rPr lang="de-DE" altLang="zh-CN" sz="2200">
                <a:latin typeface="汉仪大黑简" pitchFamily="49" charset="-122"/>
              </a:rPr>
              <a:t>1	</a:t>
            </a:r>
            <a:r>
              <a:rPr lang="zh-CN" altLang="de-DE" sz="2200">
                <a:latin typeface="汉仪大黑简" pitchFamily="49" charset="-122"/>
              </a:rPr>
              <a:t>找到一条状态为</a:t>
            </a:r>
            <a:r>
              <a:rPr lang="de-DE" altLang="zh-CN" sz="2200">
                <a:latin typeface="汉仪大黑简" pitchFamily="49" charset="-122"/>
              </a:rPr>
              <a:t>C</a:t>
            </a:r>
            <a:r>
              <a:rPr lang="zh-CN" altLang="de-DE" sz="2200">
                <a:latin typeface="汉仪大黑简" pitchFamily="49" charset="-122"/>
              </a:rPr>
              <a:t>的记录</a:t>
            </a:r>
          </a:p>
          <a:p>
            <a:pPr marL="419100" indent="-419100" defTabSz="917575">
              <a:lnSpc>
                <a:spcPct val="95000"/>
              </a:lnSpc>
            </a:pPr>
            <a:endParaRPr lang="zh-CN" altLang="de-DE" sz="2200">
              <a:latin typeface="汉仪大黑简" pitchFamily="49" charset="-122"/>
            </a:endParaRPr>
          </a:p>
          <a:p>
            <a:pPr marL="419100" indent="-419100" defTabSz="917575">
              <a:lnSpc>
                <a:spcPct val="95000"/>
              </a:lnSpc>
              <a:buFontTx/>
              <a:buAutoNum type="arabicPlain" startAt="2"/>
            </a:pPr>
            <a:r>
              <a:rPr lang="zh-CN" altLang="de-DE" sz="2200">
                <a:latin typeface="汉仪大黑简" pitchFamily="49" charset="-122"/>
              </a:rPr>
              <a:t>打印发票</a:t>
            </a:r>
          </a:p>
          <a:p>
            <a:pPr marL="419100" indent="-419100" defTabSz="917575">
              <a:lnSpc>
                <a:spcPct val="95000"/>
              </a:lnSpc>
              <a:buFontTx/>
              <a:buAutoNum type="arabicPlain" startAt="2"/>
            </a:pPr>
            <a:endParaRPr lang="de-DE" altLang="zh-CN" sz="2200">
              <a:latin typeface="汉仪大黑简" pitchFamily="49" charset="-122"/>
            </a:endParaRPr>
          </a:p>
          <a:p>
            <a:pPr marL="419100" indent="-419100" defTabSz="917575">
              <a:lnSpc>
                <a:spcPct val="95000"/>
              </a:lnSpc>
              <a:buFontTx/>
              <a:buAutoNum type="arabicPlain" startAt="3"/>
            </a:pPr>
            <a:r>
              <a:rPr lang="zh-CN" altLang="en-US" sz="2200">
                <a:latin typeface="汉仪大黑简" pitchFamily="49" charset="-122"/>
              </a:rPr>
              <a:t>提交交车和零售报告</a:t>
            </a:r>
            <a:endParaRPr lang="en-US" altLang="zh-CN" sz="2200">
              <a:latin typeface="汉仪大黑简" pitchFamily="49" charset="-122"/>
            </a:endParaRPr>
          </a:p>
          <a:p>
            <a:pPr marL="419100" indent="-419100" defTabSz="917575">
              <a:lnSpc>
                <a:spcPct val="95000"/>
              </a:lnSpc>
              <a:buFontTx/>
              <a:buAutoNum type="arabicPlain" startAt="3"/>
            </a:pPr>
            <a:endParaRPr lang="de-DE" altLang="zh-CN" sz="2200">
              <a:latin typeface="汉仪大黑简" pitchFamily="49" charset="-122"/>
            </a:endParaRPr>
          </a:p>
          <a:p>
            <a:pPr marL="419100" indent="-419100" defTabSz="917575">
              <a:lnSpc>
                <a:spcPct val="95000"/>
              </a:lnSpc>
            </a:pP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endParaRPr lang="zh-CN" altLang="en-US" sz="2200">
              <a:latin typeface="汉仪大黑简" pitchFamily="49" charset="-122"/>
            </a:endParaRPr>
          </a:p>
          <a:p>
            <a:pPr marL="419100" indent="-419100" defTabSz="917575">
              <a:lnSpc>
                <a:spcPct val="95000"/>
              </a:lnSpc>
            </a:pP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15 &lt;</a:t>
            </a:r>
            <a:r>
              <a:rPr lang="zh-CN" altLang="de-DE" smtClean="0">
                <a:solidFill>
                  <a:schemeClr val="bg2"/>
                </a:solidFill>
                <a:latin typeface="汉仪大黑简" pitchFamily="49" charset="-122"/>
                <a:ea typeface="汉仪大黑简" pitchFamily="49" charset="-122"/>
              </a:rPr>
              <a:t>交车后更改客户</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流程介绍</a:t>
            </a:r>
            <a:r>
              <a:rPr lang="de-DE" altLang="zh-CN" smtClean="0">
                <a:solidFill>
                  <a:schemeClr val="bg2"/>
                </a:solidFill>
                <a:latin typeface="汉仪大黑简" pitchFamily="49" charset="-122"/>
                <a:ea typeface="汉仪大黑简" pitchFamily="49" charset="-122"/>
              </a:rPr>
              <a:t>.</a:t>
            </a:r>
          </a:p>
        </p:txBody>
      </p:sp>
      <p:sp>
        <p:nvSpPr>
          <p:cNvPr id="193538"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3.12</a:t>
            </a:r>
            <a:r>
              <a:rPr lang="zh-CN" altLang="en-US" sz="1200">
                <a:latin typeface="汉仪大黑简" pitchFamily="49" charset="-122"/>
              </a:rPr>
              <a:t>章节</a:t>
            </a:r>
          </a:p>
        </p:txBody>
      </p:sp>
      <p:pic>
        <p:nvPicPr>
          <p:cNvPr id="193539" name="Picture 7"/>
          <p:cNvPicPr>
            <a:picLocks noChangeAspect="1" noChangeArrowheads="1"/>
          </p:cNvPicPr>
          <p:nvPr/>
        </p:nvPicPr>
        <p:blipFill>
          <a:blip r:embed="rId2"/>
          <a:srcRect/>
          <a:stretch>
            <a:fillRect/>
          </a:stretch>
        </p:blipFill>
        <p:spPr bwMode="auto">
          <a:xfrm>
            <a:off x="966788" y="1347788"/>
            <a:ext cx="7412037" cy="4770437"/>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15 &lt;</a:t>
            </a:r>
            <a:r>
              <a:rPr lang="zh-CN" altLang="de-DE" smtClean="0">
                <a:solidFill>
                  <a:schemeClr val="bg2"/>
                </a:solidFill>
                <a:latin typeface="汉仪大黑简" pitchFamily="49" charset="-122"/>
                <a:ea typeface="汉仪大黑简" pitchFamily="49" charset="-122"/>
              </a:rPr>
              <a:t>交车后更改客户</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de-DE" smtClean="0">
                <a:solidFill>
                  <a:schemeClr val="bg2"/>
                </a:solidFill>
                <a:latin typeface="汉仪大黑简" pitchFamily="49" charset="-122"/>
                <a:ea typeface="汉仪大黑简" pitchFamily="49" charset="-122"/>
              </a:rPr>
              <a:t>取消交车报告</a:t>
            </a:r>
            <a:r>
              <a:rPr lang="de-DE" altLang="zh-CN" smtClean="0">
                <a:solidFill>
                  <a:schemeClr val="bg2"/>
                </a:solidFill>
                <a:latin typeface="汉仪大黑简" pitchFamily="49" charset="-122"/>
                <a:ea typeface="汉仪大黑简" pitchFamily="49" charset="-122"/>
              </a:rPr>
              <a:t>&gt;.</a:t>
            </a:r>
          </a:p>
        </p:txBody>
      </p:sp>
      <p:sp>
        <p:nvSpPr>
          <p:cNvPr id="194562"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3.12.1</a:t>
            </a:r>
            <a:r>
              <a:rPr lang="zh-CN" altLang="en-US" sz="1200">
                <a:latin typeface="汉仪大黑简" pitchFamily="49" charset="-122"/>
              </a:rPr>
              <a:t>章节</a:t>
            </a:r>
          </a:p>
        </p:txBody>
      </p:sp>
      <p:sp>
        <p:nvSpPr>
          <p:cNvPr id="194563"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通过底盘号找到已经提交过的交车记录</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确认取消日期后保存</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手动修改预计购买日期以及关闭三次</a:t>
            </a:r>
            <a:r>
              <a:rPr lang="de-DE" altLang="zh-CN" sz="2200">
                <a:latin typeface="汉仪大黑简" pitchFamily="49" charset="-122"/>
              </a:rPr>
              <a:t>CSI</a:t>
            </a:r>
            <a:r>
              <a:rPr lang="zh-CN" altLang="de-DE" sz="2200">
                <a:latin typeface="汉仪大黑简" pitchFamily="49" charset="-122"/>
              </a:rPr>
              <a:t>的回访</a:t>
            </a: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系统自动生成取消交车的联系，联系说明中加注</a:t>
            </a:r>
            <a:r>
              <a:rPr lang="zh-CN" altLang="de-DE" sz="2200"/>
              <a:t>“</a:t>
            </a:r>
            <a:r>
              <a:rPr lang="zh-CN" altLang="de-DE" sz="2200">
                <a:latin typeface="汉仪大黑简" pitchFamily="49" charset="-122"/>
              </a:rPr>
              <a:t>交车报告已取消</a:t>
            </a:r>
            <a:r>
              <a:rPr lang="de-DE" altLang="zh-CN" sz="2200"/>
              <a:t>”</a:t>
            </a:r>
            <a:r>
              <a:rPr lang="zh-CN" altLang="de-DE" sz="2200">
                <a:latin typeface="汉仪大黑简" pitchFamily="49" charset="-122"/>
              </a:rPr>
              <a:t>字样，用以区别提交交车报告时生成的交车报告联系（见下图）。</a:t>
            </a: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15 &lt;</a:t>
            </a:r>
            <a:r>
              <a:rPr lang="zh-CN" altLang="de-DE" smtClean="0">
                <a:solidFill>
                  <a:schemeClr val="bg2"/>
                </a:solidFill>
                <a:latin typeface="汉仪大黑简" pitchFamily="49" charset="-122"/>
                <a:ea typeface="汉仪大黑简" pitchFamily="49" charset="-122"/>
              </a:rPr>
              <a:t>交车后更改客户</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de-DE" smtClean="0">
                <a:solidFill>
                  <a:schemeClr val="bg2"/>
                </a:solidFill>
                <a:latin typeface="汉仪大黑简" pitchFamily="49" charset="-122"/>
                <a:ea typeface="汉仪大黑简" pitchFamily="49" charset="-122"/>
              </a:rPr>
              <a:t>取消交车报告</a:t>
            </a:r>
            <a:r>
              <a:rPr lang="de-DE" altLang="zh-CN" smtClean="0">
                <a:solidFill>
                  <a:schemeClr val="bg2"/>
                </a:solidFill>
                <a:latin typeface="汉仪大黑简" pitchFamily="49" charset="-122"/>
                <a:ea typeface="汉仪大黑简" pitchFamily="49" charset="-122"/>
              </a:rPr>
              <a:t>&gt;.</a:t>
            </a:r>
          </a:p>
        </p:txBody>
      </p:sp>
      <p:sp>
        <p:nvSpPr>
          <p:cNvPr id="195586"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3.12.1</a:t>
            </a:r>
            <a:r>
              <a:rPr lang="zh-CN" altLang="en-US" sz="1200">
                <a:latin typeface="汉仪大黑简" pitchFamily="49" charset="-122"/>
              </a:rPr>
              <a:t>章节</a:t>
            </a:r>
          </a:p>
        </p:txBody>
      </p:sp>
      <p:pic>
        <p:nvPicPr>
          <p:cNvPr id="195587" name="Picture 8"/>
          <p:cNvPicPr>
            <a:picLocks noChangeAspect="1" noChangeArrowheads="1"/>
          </p:cNvPicPr>
          <p:nvPr/>
        </p:nvPicPr>
        <p:blipFill>
          <a:blip r:embed="rId2"/>
          <a:srcRect/>
          <a:stretch>
            <a:fillRect/>
          </a:stretch>
        </p:blipFill>
        <p:spPr bwMode="auto">
          <a:xfrm>
            <a:off x="1562100" y="1512888"/>
            <a:ext cx="5886450" cy="45053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15 &lt;</a:t>
            </a:r>
            <a:r>
              <a:rPr lang="zh-CN" altLang="de-DE" smtClean="0">
                <a:solidFill>
                  <a:schemeClr val="bg2"/>
                </a:solidFill>
                <a:latin typeface="汉仪大黑简" pitchFamily="49" charset="-122"/>
                <a:ea typeface="汉仪大黑简" pitchFamily="49" charset="-122"/>
              </a:rPr>
              <a:t>交车后更改客户</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de-DE" smtClean="0">
                <a:solidFill>
                  <a:schemeClr val="bg2"/>
                </a:solidFill>
                <a:latin typeface="汉仪大黑简" pitchFamily="49" charset="-122"/>
                <a:ea typeface="汉仪大黑简" pitchFamily="49" charset="-122"/>
              </a:rPr>
              <a:t>取消</a:t>
            </a:r>
            <a:r>
              <a:rPr lang="en-US" altLang="zh-CN" smtClean="0">
                <a:solidFill>
                  <a:schemeClr val="bg2"/>
                </a:solidFill>
                <a:latin typeface="汉仪大黑简" pitchFamily="49" charset="-122"/>
                <a:ea typeface="汉仪大黑简" pitchFamily="49" charset="-122"/>
              </a:rPr>
              <a:t>S</a:t>
            </a:r>
            <a:r>
              <a:rPr lang="zh-CN" altLang="en-US" smtClean="0">
                <a:solidFill>
                  <a:schemeClr val="bg2"/>
                </a:solidFill>
                <a:latin typeface="汉仪大黑简" pitchFamily="49" charset="-122"/>
                <a:ea typeface="汉仪大黑简" pitchFamily="49" charset="-122"/>
              </a:rPr>
              <a:t>类型</a:t>
            </a:r>
            <a:r>
              <a:rPr lang="zh-CN" altLang="de-DE" smtClean="0">
                <a:solidFill>
                  <a:schemeClr val="bg2"/>
                </a:solidFill>
                <a:latin typeface="汉仪大黑简" pitchFamily="49" charset="-122"/>
                <a:ea typeface="汉仪大黑简" pitchFamily="49" charset="-122"/>
              </a:rPr>
              <a:t>交车报告</a:t>
            </a:r>
            <a:r>
              <a:rPr lang="de-DE" altLang="zh-CN" smtClean="0">
                <a:solidFill>
                  <a:schemeClr val="bg2"/>
                </a:solidFill>
                <a:latin typeface="汉仪大黑简" pitchFamily="49" charset="-122"/>
                <a:ea typeface="汉仪大黑简" pitchFamily="49" charset="-122"/>
              </a:rPr>
              <a:t>&gt;.</a:t>
            </a:r>
          </a:p>
        </p:txBody>
      </p:sp>
      <p:sp>
        <p:nvSpPr>
          <p:cNvPr id="19661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3.12.1</a:t>
            </a:r>
            <a:r>
              <a:rPr lang="zh-CN" altLang="en-US" sz="1200">
                <a:latin typeface="汉仪大黑简" pitchFamily="49" charset="-122"/>
              </a:rPr>
              <a:t>章节</a:t>
            </a:r>
          </a:p>
        </p:txBody>
      </p:sp>
      <p:pic>
        <p:nvPicPr>
          <p:cNvPr id="196611" name="Picture 4"/>
          <p:cNvPicPr>
            <a:picLocks noChangeAspect="1" noChangeArrowheads="1"/>
          </p:cNvPicPr>
          <p:nvPr/>
        </p:nvPicPr>
        <p:blipFill>
          <a:blip r:embed="rId2"/>
          <a:srcRect/>
          <a:stretch>
            <a:fillRect/>
          </a:stretch>
        </p:blipFill>
        <p:spPr bwMode="auto">
          <a:xfrm>
            <a:off x="1416050" y="1770063"/>
            <a:ext cx="5573713" cy="4337050"/>
          </a:xfrm>
          <a:prstGeom prst="rect">
            <a:avLst/>
          </a:prstGeom>
          <a:noFill/>
          <a:ln w="1">
            <a:noFill/>
            <a:miter lim="800000"/>
            <a:headEnd/>
            <a:tailEnd/>
          </a:ln>
        </p:spPr>
      </p:pic>
      <p:pic>
        <p:nvPicPr>
          <p:cNvPr id="196612" name="Picture 5"/>
          <p:cNvPicPr>
            <a:picLocks noChangeAspect="1" noChangeArrowheads="1"/>
          </p:cNvPicPr>
          <p:nvPr/>
        </p:nvPicPr>
        <p:blipFill>
          <a:blip r:embed="rId3"/>
          <a:srcRect/>
          <a:stretch>
            <a:fillRect/>
          </a:stretch>
        </p:blipFill>
        <p:spPr bwMode="auto">
          <a:xfrm>
            <a:off x="2109788" y="2841625"/>
            <a:ext cx="3954462" cy="3170238"/>
          </a:xfrm>
          <a:prstGeom prst="rect">
            <a:avLst/>
          </a:prstGeom>
          <a:noFill/>
          <a:ln w="1">
            <a:solidFill>
              <a:srgbClr val="0000CC"/>
            </a:solidFill>
            <a:miter lim="800000"/>
            <a:headEnd/>
            <a:tailEnd/>
          </a:ln>
        </p:spPr>
      </p:pic>
      <p:sp>
        <p:nvSpPr>
          <p:cNvPr id="196613" name="Rounded Rectangular Callout 7"/>
          <p:cNvSpPr>
            <a:spLocks noChangeArrowheads="1"/>
          </p:cNvSpPr>
          <p:nvPr/>
        </p:nvSpPr>
        <p:spPr bwMode="auto">
          <a:xfrm>
            <a:off x="3930650" y="4025900"/>
            <a:ext cx="1323975" cy="646113"/>
          </a:xfrm>
          <a:prstGeom prst="wedgeRoundRectCallout">
            <a:avLst>
              <a:gd name="adj1" fmla="val -60588"/>
              <a:gd name="adj2" fmla="val 58167"/>
              <a:gd name="adj3" fmla="val 16667"/>
            </a:avLst>
          </a:prstGeom>
          <a:solidFill>
            <a:schemeClr val="bg1"/>
          </a:solidFill>
          <a:ln w="28575" algn="ctr">
            <a:solidFill>
              <a:srgbClr val="C00000"/>
            </a:solidFill>
            <a:round/>
            <a:headEnd/>
            <a:tailEnd/>
          </a:ln>
        </p:spPr>
        <p:txBody>
          <a:bodyPr lIns="0" tIns="0" rIns="0" bIns="0">
            <a:spAutoFit/>
          </a:bodyPr>
          <a:lstStyle/>
          <a:p>
            <a:pPr>
              <a:lnSpc>
                <a:spcPct val="95000"/>
              </a:lnSpc>
            </a:pPr>
            <a:r>
              <a:rPr lang="zh-CN" altLang="en-US" sz="1000"/>
              <a:t>左下方是最终客户信息，取消的是二次交车报告，断开最终客户和车辆的链接。</a:t>
            </a:r>
            <a:endParaRPr lang="en-US" sz="100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15 &lt;</a:t>
            </a:r>
            <a:r>
              <a:rPr lang="zh-CN" altLang="de-DE" smtClean="0">
                <a:solidFill>
                  <a:schemeClr val="bg2"/>
                </a:solidFill>
                <a:latin typeface="汉仪大黑简" pitchFamily="49" charset="-122"/>
                <a:ea typeface="汉仪大黑简" pitchFamily="49" charset="-122"/>
              </a:rPr>
              <a:t>交车后更改客户</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de-DE" smtClean="0">
                <a:solidFill>
                  <a:schemeClr val="bg2"/>
                </a:solidFill>
                <a:latin typeface="汉仪大黑简" pitchFamily="49" charset="-122"/>
                <a:ea typeface="汉仪大黑简" pitchFamily="49" charset="-122"/>
              </a:rPr>
              <a:t>取消</a:t>
            </a:r>
            <a:r>
              <a:rPr lang="en-US" altLang="zh-CN" smtClean="0">
                <a:solidFill>
                  <a:schemeClr val="bg2"/>
                </a:solidFill>
                <a:latin typeface="汉仪大黑简" pitchFamily="49" charset="-122"/>
                <a:ea typeface="汉仪大黑简" pitchFamily="49" charset="-122"/>
              </a:rPr>
              <a:t>S</a:t>
            </a:r>
            <a:r>
              <a:rPr lang="zh-CN" altLang="en-US" smtClean="0">
                <a:solidFill>
                  <a:schemeClr val="bg2"/>
                </a:solidFill>
                <a:latin typeface="汉仪大黑简" pitchFamily="49" charset="-122"/>
                <a:ea typeface="汉仪大黑简" pitchFamily="49" charset="-122"/>
              </a:rPr>
              <a:t>类型</a:t>
            </a:r>
            <a:r>
              <a:rPr lang="zh-CN" altLang="de-DE" smtClean="0">
                <a:solidFill>
                  <a:schemeClr val="bg2"/>
                </a:solidFill>
                <a:latin typeface="汉仪大黑简" pitchFamily="49" charset="-122"/>
                <a:ea typeface="汉仪大黑简" pitchFamily="49" charset="-122"/>
              </a:rPr>
              <a:t>交车报告</a:t>
            </a:r>
            <a:r>
              <a:rPr lang="de-DE" altLang="zh-CN" smtClean="0">
                <a:solidFill>
                  <a:schemeClr val="bg2"/>
                </a:solidFill>
                <a:latin typeface="汉仪大黑简" pitchFamily="49" charset="-122"/>
                <a:ea typeface="汉仪大黑简" pitchFamily="49" charset="-122"/>
              </a:rPr>
              <a:t>&gt;.</a:t>
            </a:r>
          </a:p>
        </p:txBody>
      </p:sp>
      <p:sp>
        <p:nvSpPr>
          <p:cNvPr id="19763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3.12.1</a:t>
            </a:r>
            <a:r>
              <a:rPr lang="zh-CN" altLang="en-US" sz="1200">
                <a:latin typeface="汉仪大黑简" pitchFamily="49" charset="-122"/>
              </a:rPr>
              <a:t>章节</a:t>
            </a:r>
          </a:p>
        </p:txBody>
      </p:sp>
      <p:pic>
        <p:nvPicPr>
          <p:cNvPr id="197635" name="Picture 6"/>
          <p:cNvPicPr>
            <a:picLocks noChangeAspect="1" noChangeArrowheads="1"/>
          </p:cNvPicPr>
          <p:nvPr/>
        </p:nvPicPr>
        <p:blipFill>
          <a:blip r:embed="rId2"/>
          <a:srcRect/>
          <a:stretch>
            <a:fillRect/>
          </a:stretch>
        </p:blipFill>
        <p:spPr bwMode="auto">
          <a:xfrm>
            <a:off x="1416050" y="1765300"/>
            <a:ext cx="5678488" cy="4435475"/>
          </a:xfrm>
          <a:prstGeom prst="rect">
            <a:avLst/>
          </a:prstGeom>
          <a:noFill/>
          <a:ln w="9525">
            <a:noFill/>
            <a:miter lim="800000"/>
            <a:headEnd/>
            <a:tailEnd/>
          </a:ln>
        </p:spPr>
      </p:pic>
      <p:sp>
        <p:nvSpPr>
          <p:cNvPr id="197636" name="Rounded Rectangular Callout 7"/>
          <p:cNvSpPr>
            <a:spLocks noChangeArrowheads="1"/>
          </p:cNvSpPr>
          <p:nvPr/>
        </p:nvSpPr>
        <p:spPr bwMode="auto">
          <a:xfrm>
            <a:off x="5181600" y="3048000"/>
            <a:ext cx="1323975" cy="808038"/>
          </a:xfrm>
          <a:prstGeom prst="wedgeRoundRectCallout">
            <a:avLst>
              <a:gd name="adj1" fmla="val 38620"/>
              <a:gd name="adj2" fmla="val -71792"/>
              <a:gd name="adj3" fmla="val 16667"/>
            </a:avLst>
          </a:prstGeom>
          <a:solidFill>
            <a:schemeClr val="bg1"/>
          </a:solidFill>
          <a:ln w="28575" algn="ctr">
            <a:solidFill>
              <a:srgbClr val="C00000"/>
            </a:solidFill>
            <a:round/>
            <a:headEnd/>
            <a:tailEnd/>
          </a:ln>
        </p:spPr>
        <p:txBody>
          <a:bodyPr lIns="0" tIns="0" rIns="0" bIns="0">
            <a:spAutoFit/>
          </a:bodyPr>
          <a:lstStyle/>
          <a:p>
            <a:pPr>
              <a:lnSpc>
                <a:spcPct val="95000"/>
              </a:lnSpc>
            </a:pPr>
            <a:r>
              <a:rPr lang="zh-CN" altLang="en-US" sz="1000"/>
              <a:t>第二次交车报告取消后车辆的状态。交车取消后，车辆回到这个表里。</a:t>
            </a:r>
            <a:endParaRPr lang="en-US" sz="1000"/>
          </a:p>
          <a:p>
            <a:pPr>
              <a:lnSpc>
                <a:spcPct val="95000"/>
              </a:lnSpc>
            </a:pPr>
            <a:endParaRPr lang="en-US" sz="100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15 &lt;</a:t>
            </a:r>
            <a:r>
              <a:rPr lang="zh-CN" altLang="de-DE" smtClean="0">
                <a:solidFill>
                  <a:schemeClr val="bg2"/>
                </a:solidFill>
                <a:latin typeface="汉仪大黑简" pitchFamily="49" charset="-122"/>
                <a:ea typeface="汉仪大黑简" pitchFamily="49" charset="-122"/>
              </a:rPr>
              <a:t>交车后更改客户</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de-DE" smtClean="0">
                <a:solidFill>
                  <a:schemeClr val="bg2"/>
                </a:solidFill>
                <a:latin typeface="汉仪大黑简" pitchFamily="49" charset="-122"/>
                <a:ea typeface="汉仪大黑简" pitchFamily="49" charset="-122"/>
              </a:rPr>
              <a:t>取消</a:t>
            </a:r>
            <a:r>
              <a:rPr lang="en-US" altLang="zh-CN" smtClean="0">
                <a:solidFill>
                  <a:schemeClr val="bg2"/>
                </a:solidFill>
                <a:latin typeface="汉仪大黑简" pitchFamily="49" charset="-122"/>
                <a:ea typeface="汉仪大黑简" pitchFamily="49" charset="-122"/>
              </a:rPr>
              <a:t>S</a:t>
            </a:r>
            <a:r>
              <a:rPr lang="zh-CN" altLang="en-US" smtClean="0">
                <a:solidFill>
                  <a:schemeClr val="bg2"/>
                </a:solidFill>
                <a:latin typeface="汉仪大黑简" pitchFamily="49" charset="-122"/>
                <a:ea typeface="汉仪大黑简" pitchFamily="49" charset="-122"/>
              </a:rPr>
              <a:t>类型</a:t>
            </a:r>
            <a:r>
              <a:rPr lang="zh-CN" altLang="de-DE" smtClean="0">
                <a:solidFill>
                  <a:schemeClr val="bg2"/>
                </a:solidFill>
                <a:latin typeface="汉仪大黑简" pitchFamily="49" charset="-122"/>
                <a:ea typeface="汉仪大黑简" pitchFamily="49" charset="-122"/>
              </a:rPr>
              <a:t>交车报告</a:t>
            </a:r>
            <a:r>
              <a:rPr lang="de-DE" altLang="zh-CN" smtClean="0">
                <a:solidFill>
                  <a:schemeClr val="bg2"/>
                </a:solidFill>
                <a:latin typeface="汉仪大黑简" pitchFamily="49" charset="-122"/>
                <a:ea typeface="汉仪大黑简" pitchFamily="49" charset="-122"/>
              </a:rPr>
              <a:t>&gt;.</a:t>
            </a:r>
          </a:p>
        </p:txBody>
      </p:sp>
      <p:sp>
        <p:nvSpPr>
          <p:cNvPr id="198658"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3.12.1</a:t>
            </a:r>
            <a:r>
              <a:rPr lang="zh-CN" altLang="en-US" sz="1200">
                <a:latin typeface="汉仪大黑简" pitchFamily="49" charset="-122"/>
              </a:rPr>
              <a:t>章节</a:t>
            </a:r>
          </a:p>
        </p:txBody>
      </p:sp>
      <p:grpSp>
        <p:nvGrpSpPr>
          <p:cNvPr id="198659" name="Group 16"/>
          <p:cNvGrpSpPr>
            <a:grpSpLocks/>
          </p:cNvGrpSpPr>
          <p:nvPr/>
        </p:nvGrpSpPr>
        <p:grpSpPr bwMode="auto">
          <a:xfrm>
            <a:off x="1416050" y="1835150"/>
            <a:ext cx="5734050" cy="4305300"/>
            <a:chOff x="0" y="0"/>
            <a:chExt cx="5734050" cy="4305300"/>
          </a:xfrm>
        </p:grpSpPr>
        <p:pic>
          <p:nvPicPr>
            <p:cNvPr id="198660" name="Picture 17"/>
            <p:cNvPicPr>
              <a:picLocks noChangeAspect="1" noChangeArrowheads="1"/>
            </p:cNvPicPr>
            <p:nvPr/>
          </p:nvPicPr>
          <p:blipFill>
            <a:blip r:embed="rId2"/>
            <a:srcRect/>
            <a:stretch>
              <a:fillRect/>
            </a:stretch>
          </p:blipFill>
          <p:spPr bwMode="auto">
            <a:xfrm>
              <a:off x="0" y="0"/>
              <a:ext cx="5734050" cy="4305300"/>
            </a:xfrm>
            <a:prstGeom prst="rect">
              <a:avLst/>
            </a:prstGeom>
            <a:noFill/>
            <a:ln w="1">
              <a:noFill/>
              <a:miter lim="800000"/>
              <a:headEnd/>
              <a:tailEnd/>
            </a:ln>
          </p:spPr>
        </p:pic>
        <p:sp>
          <p:nvSpPr>
            <p:cNvPr id="19" name="TextBox 3"/>
            <p:cNvSpPr txBox="1"/>
            <p:nvPr/>
          </p:nvSpPr>
          <p:spPr bwMode="auto">
            <a:xfrm>
              <a:off x="3660775" y="1317625"/>
              <a:ext cx="1458913" cy="123825"/>
            </a:xfrm>
            <a:prstGeom prst="rect">
              <a:avLst/>
            </a:prstGeom>
            <a:solidFill>
              <a:schemeClr val="bg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95000"/>
                </a:lnSpc>
                <a:defRPr/>
              </a:pPr>
              <a:r>
                <a:rPr lang="en-US" altLang="zh-CN" sz="700">
                  <a:solidFill>
                    <a:schemeClr val="tx1"/>
                  </a:solidFill>
                  <a:latin typeface="BMWTypeLight" pitchFamily="34" charset="0"/>
                </a:rPr>
                <a:t>SR04AAA1</a:t>
              </a:r>
              <a:endParaRPr lang="en-US" sz="700">
                <a:solidFill>
                  <a:schemeClr val="tx1"/>
                </a:solidFill>
                <a:latin typeface="BMWTypeLight" pitchFamily="34" charset="0"/>
              </a:endParaRPr>
            </a:p>
          </p:txBody>
        </p:sp>
        <p:sp>
          <p:nvSpPr>
            <p:cNvPr id="20" name="TextBox 3"/>
            <p:cNvSpPr txBox="1"/>
            <p:nvPr/>
          </p:nvSpPr>
          <p:spPr bwMode="auto">
            <a:xfrm>
              <a:off x="3667125" y="1525588"/>
              <a:ext cx="1458913" cy="123825"/>
            </a:xfrm>
            <a:prstGeom prst="rect">
              <a:avLst/>
            </a:prstGeom>
            <a:solidFill>
              <a:schemeClr val="bg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95000"/>
                </a:lnSpc>
                <a:defRPr/>
              </a:pPr>
              <a:r>
                <a:rPr lang="en-US" altLang="zh-CN" sz="700">
                  <a:solidFill>
                    <a:schemeClr val="tx1"/>
                  </a:solidFill>
                  <a:latin typeface="BMWTypeLight" pitchFamily="34" charset="0"/>
                </a:rPr>
                <a:t>XXXXXXX</a:t>
              </a:r>
              <a:endParaRPr lang="en-US" sz="700">
                <a:solidFill>
                  <a:schemeClr val="tx1"/>
                </a:solidFill>
                <a:latin typeface="BMWTypeLight" pitchFamily="34" charset="0"/>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我的桌面</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我的任务</a:t>
            </a:r>
            <a:r>
              <a:rPr lang="de-DE" altLang="zh-CN" smtClean="0">
                <a:solidFill>
                  <a:schemeClr val="bg2"/>
                </a:solidFill>
                <a:latin typeface="汉仪大黑简" pitchFamily="49" charset="-122"/>
                <a:ea typeface="汉仪大黑简" pitchFamily="49" charset="-122"/>
              </a:rPr>
              <a:t>.</a:t>
            </a:r>
          </a:p>
        </p:txBody>
      </p:sp>
      <p:sp>
        <p:nvSpPr>
          <p:cNvPr id="32770" name="Text Box 4"/>
          <p:cNvSpPr txBox="1">
            <a:spLocks noChangeArrowheads="1"/>
          </p:cNvSpPr>
          <p:nvPr/>
        </p:nvSpPr>
        <p:spPr bwMode="auto">
          <a:xfrm>
            <a:off x="7239000" y="64008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4.1.1</a:t>
            </a:r>
            <a:r>
              <a:rPr lang="zh-CN" altLang="en-US" sz="1200">
                <a:latin typeface="汉仪大黑简" pitchFamily="49" charset="-122"/>
              </a:rPr>
              <a:t>章节</a:t>
            </a:r>
          </a:p>
        </p:txBody>
      </p:sp>
      <p:sp>
        <p:nvSpPr>
          <p:cNvPr id="32771" name="Rectangle 5" descr="1"/>
          <p:cNvSpPr>
            <a:spLocks noChangeArrowheads="1"/>
          </p:cNvSpPr>
          <p:nvPr/>
        </p:nvSpPr>
        <p:spPr bwMode="auto">
          <a:xfrm>
            <a:off x="1447800" y="1524000"/>
            <a:ext cx="5638800" cy="3886200"/>
          </a:xfrm>
          <a:prstGeom prst="rect">
            <a:avLst/>
          </a:prstGeom>
          <a:blipFill dpi="0" rotWithShape="1">
            <a:blip r:embed="rId2"/>
            <a:srcRect/>
            <a:stretch>
              <a:fillRect/>
            </a:stretch>
          </a:blipFill>
          <a:ln w="28575" algn="ctr">
            <a:noFill/>
            <a:miter lim="800000"/>
            <a:headEnd/>
            <a:tailEnd/>
          </a:ln>
        </p:spPr>
        <p:txBody>
          <a:bodyPr/>
          <a:lstStyle/>
          <a:p>
            <a:pPr>
              <a:lnSpc>
                <a:spcPct val="95000"/>
              </a:lnSpc>
            </a:pPr>
            <a:endParaRPr lang="en-US"/>
          </a:p>
        </p:txBody>
      </p:sp>
      <p:sp>
        <p:nvSpPr>
          <p:cNvPr id="32772" name="Rectangle 6"/>
          <p:cNvSpPr>
            <a:spLocks noChangeArrowheads="1"/>
          </p:cNvSpPr>
          <p:nvPr/>
        </p:nvSpPr>
        <p:spPr bwMode="auto">
          <a:xfrm>
            <a:off x="4079875" y="3962400"/>
            <a:ext cx="304800" cy="152400"/>
          </a:xfrm>
          <a:prstGeom prst="rect">
            <a:avLst/>
          </a:prstGeom>
          <a:noFill/>
          <a:ln w="9525" algn="ctr">
            <a:solidFill>
              <a:srgbClr val="FF0000"/>
            </a:solidFill>
            <a:miter lim="800000"/>
            <a:headEnd/>
            <a:tailEnd/>
          </a:ln>
        </p:spPr>
        <p:txBody>
          <a:bodyPr/>
          <a:lstStyle/>
          <a:p>
            <a:pPr>
              <a:lnSpc>
                <a:spcPct val="95000"/>
              </a:lnSpc>
            </a:pPr>
            <a:endParaRPr lang="en-US"/>
          </a:p>
        </p:txBody>
      </p:sp>
      <p:grpSp>
        <p:nvGrpSpPr>
          <p:cNvPr id="32773" name="Group 7"/>
          <p:cNvGrpSpPr>
            <a:grpSpLocks/>
          </p:cNvGrpSpPr>
          <p:nvPr/>
        </p:nvGrpSpPr>
        <p:grpSpPr bwMode="auto">
          <a:xfrm>
            <a:off x="2667000" y="4343400"/>
            <a:ext cx="1676400" cy="914400"/>
            <a:chOff x="4581" y="7984"/>
            <a:chExt cx="2640" cy="1440"/>
          </a:xfrm>
        </p:grpSpPr>
        <p:sp>
          <p:nvSpPr>
            <p:cNvPr id="32796" name="Rectangle 8"/>
            <p:cNvSpPr>
              <a:spLocks noChangeArrowheads="1"/>
            </p:cNvSpPr>
            <p:nvPr/>
          </p:nvSpPr>
          <p:spPr bwMode="auto">
            <a:xfrm>
              <a:off x="4581" y="7984"/>
              <a:ext cx="2640" cy="1440"/>
            </a:xfrm>
            <a:prstGeom prst="rect">
              <a:avLst/>
            </a:prstGeom>
            <a:solidFill>
              <a:srgbClr val="C0C0C0"/>
            </a:solidFill>
            <a:ln w="28575" algn="ctr">
              <a:solidFill>
                <a:srgbClr val="FF0000"/>
              </a:solidFill>
              <a:miter lim="800000"/>
              <a:headEnd/>
              <a:tailEnd/>
            </a:ln>
          </p:spPr>
          <p:txBody>
            <a:bodyPr/>
            <a:lstStyle/>
            <a:p>
              <a:pPr>
                <a:lnSpc>
                  <a:spcPct val="95000"/>
                </a:lnSpc>
              </a:pPr>
              <a:endParaRPr lang="en-US"/>
            </a:p>
          </p:txBody>
        </p:sp>
        <p:sp>
          <p:nvSpPr>
            <p:cNvPr id="32797" name="Rectangle 9" descr="1"/>
            <p:cNvSpPr>
              <a:spLocks noChangeArrowheads="1"/>
            </p:cNvSpPr>
            <p:nvPr/>
          </p:nvSpPr>
          <p:spPr bwMode="auto">
            <a:xfrm>
              <a:off x="5301" y="8104"/>
              <a:ext cx="480" cy="480"/>
            </a:xfrm>
            <a:prstGeom prst="rect">
              <a:avLst/>
            </a:prstGeom>
            <a:blipFill dpi="0" rotWithShape="1">
              <a:blip r:embed="rId3"/>
              <a:srcRect/>
              <a:stretch>
                <a:fillRect/>
              </a:stretch>
            </a:blipFill>
            <a:ln w="28575" algn="ctr">
              <a:noFill/>
              <a:miter lim="800000"/>
              <a:headEnd/>
              <a:tailEnd/>
            </a:ln>
          </p:spPr>
          <p:txBody>
            <a:bodyPr/>
            <a:lstStyle/>
            <a:p>
              <a:pPr>
                <a:lnSpc>
                  <a:spcPct val="95000"/>
                </a:lnSpc>
              </a:pPr>
              <a:endParaRPr lang="en-US"/>
            </a:p>
          </p:txBody>
        </p:sp>
        <p:sp>
          <p:nvSpPr>
            <p:cNvPr id="32798" name="Rectangle 10" descr="2"/>
            <p:cNvSpPr>
              <a:spLocks noChangeArrowheads="1"/>
            </p:cNvSpPr>
            <p:nvPr/>
          </p:nvSpPr>
          <p:spPr bwMode="auto">
            <a:xfrm>
              <a:off x="6141" y="8104"/>
              <a:ext cx="480" cy="480"/>
            </a:xfrm>
            <a:prstGeom prst="rect">
              <a:avLst/>
            </a:prstGeom>
            <a:blipFill dpi="0" rotWithShape="1">
              <a:blip r:embed="rId4"/>
              <a:srcRect/>
              <a:stretch>
                <a:fillRect/>
              </a:stretch>
            </a:blipFill>
            <a:ln w="28575" algn="ctr">
              <a:noFill/>
              <a:miter lim="800000"/>
              <a:headEnd/>
              <a:tailEnd/>
            </a:ln>
          </p:spPr>
          <p:txBody>
            <a:bodyPr/>
            <a:lstStyle/>
            <a:p>
              <a:pPr>
                <a:lnSpc>
                  <a:spcPct val="95000"/>
                </a:lnSpc>
              </a:pPr>
              <a:endParaRPr lang="en-US"/>
            </a:p>
          </p:txBody>
        </p:sp>
        <p:sp>
          <p:nvSpPr>
            <p:cNvPr id="32799" name="Rectangle 11" descr="1"/>
            <p:cNvSpPr>
              <a:spLocks noChangeArrowheads="1"/>
            </p:cNvSpPr>
            <p:nvPr/>
          </p:nvSpPr>
          <p:spPr bwMode="auto">
            <a:xfrm>
              <a:off x="4941" y="8824"/>
              <a:ext cx="963" cy="480"/>
            </a:xfrm>
            <a:prstGeom prst="rect">
              <a:avLst/>
            </a:prstGeom>
            <a:blipFill dpi="0" rotWithShape="1">
              <a:blip r:embed="rId5"/>
              <a:srcRect/>
              <a:stretch>
                <a:fillRect/>
              </a:stretch>
            </a:blipFill>
            <a:ln w="28575" algn="ctr">
              <a:noFill/>
              <a:miter lim="800000"/>
              <a:headEnd/>
              <a:tailEnd/>
            </a:ln>
          </p:spPr>
          <p:txBody>
            <a:bodyPr/>
            <a:lstStyle/>
            <a:p>
              <a:pPr>
                <a:lnSpc>
                  <a:spcPct val="95000"/>
                </a:lnSpc>
              </a:pPr>
              <a:endParaRPr lang="en-US"/>
            </a:p>
          </p:txBody>
        </p:sp>
        <p:sp>
          <p:nvSpPr>
            <p:cNvPr id="32800" name="Rectangle 12" descr="2"/>
            <p:cNvSpPr>
              <a:spLocks noChangeArrowheads="1"/>
            </p:cNvSpPr>
            <p:nvPr/>
          </p:nvSpPr>
          <p:spPr bwMode="auto">
            <a:xfrm>
              <a:off x="6144" y="8824"/>
              <a:ext cx="840" cy="480"/>
            </a:xfrm>
            <a:prstGeom prst="rect">
              <a:avLst/>
            </a:prstGeom>
            <a:blipFill dpi="0" rotWithShape="1">
              <a:blip r:embed="rId6"/>
              <a:srcRect/>
              <a:stretch>
                <a:fillRect/>
              </a:stretch>
            </a:blipFill>
            <a:ln w="28575" algn="ctr">
              <a:noFill/>
              <a:miter lim="800000"/>
              <a:headEnd/>
              <a:tailEnd/>
            </a:ln>
          </p:spPr>
          <p:txBody>
            <a:bodyPr/>
            <a:lstStyle/>
            <a:p>
              <a:pPr>
                <a:lnSpc>
                  <a:spcPct val="95000"/>
                </a:lnSpc>
              </a:pPr>
              <a:endParaRPr lang="en-US"/>
            </a:p>
          </p:txBody>
        </p:sp>
      </p:grpSp>
      <p:grpSp>
        <p:nvGrpSpPr>
          <p:cNvPr id="32774" name="Group 13"/>
          <p:cNvGrpSpPr>
            <a:grpSpLocks/>
          </p:cNvGrpSpPr>
          <p:nvPr/>
        </p:nvGrpSpPr>
        <p:grpSpPr bwMode="auto">
          <a:xfrm>
            <a:off x="4800600" y="4343400"/>
            <a:ext cx="1676400" cy="914400"/>
            <a:chOff x="7461" y="7984"/>
            <a:chExt cx="2640" cy="1440"/>
          </a:xfrm>
        </p:grpSpPr>
        <p:sp>
          <p:nvSpPr>
            <p:cNvPr id="32791" name="Rectangle 14"/>
            <p:cNvSpPr>
              <a:spLocks noChangeArrowheads="1"/>
            </p:cNvSpPr>
            <p:nvPr/>
          </p:nvSpPr>
          <p:spPr bwMode="auto">
            <a:xfrm>
              <a:off x="7461" y="7984"/>
              <a:ext cx="2640" cy="1440"/>
            </a:xfrm>
            <a:prstGeom prst="rect">
              <a:avLst/>
            </a:prstGeom>
            <a:solidFill>
              <a:srgbClr val="C0C0C0"/>
            </a:solidFill>
            <a:ln w="28575" algn="ctr">
              <a:solidFill>
                <a:srgbClr val="FF0000"/>
              </a:solidFill>
              <a:miter lim="800000"/>
              <a:headEnd/>
              <a:tailEnd/>
            </a:ln>
          </p:spPr>
          <p:txBody>
            <a:bodyPr/>
            <a:lstStyle/>
            <a:p>
              <a:pPr>
                <a:lnSpc>
                  <a:spcPct val="95000"/>
                </a:lnSpc>
              </a:pPr>
              <a:endParaRPr lang="en-US"/>
            </a:p>
          </p:txBody>
        </p:sp>
        <p:sp>
          <p:nvSpPr>
            <p:cNvPr id="32792" name="Rectangle 15" descr="1"/>
            <p:cNvSpPr>
              <a:spLocks noChangeArrowheads="1"/>
            </p:cNvSpPr>
            <p:nvPr/>
          </p:nvSpPr>
          <p:spPr bwMode="auto">
            <a:xfrm flipH="1">
              <a:off x="7941" y="8104"/>
              <a:ext cx="480" cy="480"/>
            </a:xfrm>
            <a:prstGeom prst="rect">
              <a:avLst/>
            </a:prstGeom>
            <a:blipFill dpi="0" rotWithShape="1">
              <a:blip r:embed="rId3"/>
              <a:srcRect/>
              <a:stretch>
                <a:fillRect/>
              </a:stretch>
            </a:blipFill>
            <a:ln w="28575" algn="ctr">
              <a:noFill/>
              <a:miter lim="800000"/>
              <a:headEnd/>
              <a:tailEnd/>
            </a:ln>
          </p:spPr>
          <p:txBody>
            <a:bodyPr/>
            <a:lstStyle/>
            <a:p>
              <a:pPr>
                <a:lnSpc>
                  <a:spcPct val="95000"/>
                </a:lnSpc>
              </a:pPr>
              <a:endParaRPr lang="en-US"/>
            </a:p>
          </p:txBody>
        </p:sp>
        <p:sp>
          <p:nvSpPr>
            <p:cNvPr id="32793" name="Rectangle 16" descr="2"/>
            <p:cNvSpPr>
              <a:spLocks noChangeArrowheads="1"/>
            </p:cNvSpPr>
            <p:nvPr/>
          </p:nvSpPr>
          <p:spPr bwMode="auto">
            <a:xfrm flipH="1">
              <a:off x="8781" y="8104"/>
              <a:ext cx="480" cy="480"/>
            </a:xfrm>
            <a:prstGeom prst="rect">
              <a:avLst/>
            </a:prstGeom>
            <a:blipFill dpi="0" rotWithShape="1">
              <a:blip r:embed="rId4"/>
              <a:srcRect/>
              <a:stretch>
                <a:fillRect/>
              </a:stretch>
            </a:blipFill>
            <a:ln w="28575" algn="ctr">
              <a:noFill/>
              <a:miter lim="800000"/>
              <a:headEnd/>
              <a:tailEnd/>
            </a:ln>
          </p:spPr>
          <p:txBody>
            <a:bodyPr/>
            <a:lstStyle/>
            <a:p>
              <a:pPr>
                <a:lnSpc>
                  <a:spcPct val="95000"/>
                </a:lnSpc>
              </a:pPr>
              <a:endParaRPr lang="en-US"/>
            </a:p>
          </p:txBody>
        </p:sp>
        <p:sp>
          <p:nvSpPr>
            <p:cNvPr id="32794" name="Rectangle 17" descr="3"/>
            <p:cNvSpPr>
              <a:spLocks noChangeArrowheads="1"/>
            </p:cNvSpPr>
            <p:nvPr/>
          </p:nvSpPr>
          <p:spPr bwMode="auto">
            <a:xfrm>
              <a:off x="7698" y="8824"/>
              <a:ext cx="843" cy="480"/>
            </a:xfrm>
            <a:prstGeom prst="rect">
              <a:avLst/>
            </a:prstGeom>
            <a:blipFill dpi="0" rotWithShape="1">
              <a:blip r:embed="rId7"/>
              <a:srcRect/>
              <a:stretch>
                <a:fillRect/>
              </a:stretch>
            </a:blipFill>
            <a:ln w="28575" algn="ctr">
              <a:noFill/>
              <a:miter lim="800000"/>
              <a:headEnd/>
              <a:tailEnd/>
            </a:ln>
          </p:spPr>
          <p:txBody>
            <a:bodyPr/>
            <a:lstStyle/>
            <a:p>
              <a:pPr>
                <a:lnSpc>
                  <a:spcPct val="95000"/>
                </a:lnSpc>
              </a:pPr>
              <a:endParaRPr lang="en-US"/>
            </a:p>
          </p:txBody>
        </p:sp>
        <p:sp>
          <p:nvSpPr>
            <p:cNvPr id="32795" name="Rectangle 18" descr="4"/>
            <p:cNvSpPr>
              <a:spLocks noChangeArrowheads="1"/>
            </p:cNvSpPr>
            <p:nvPr/>
          </p:nvSpPr>
          <p:spPr bwMode="auto">
            <a:xfrm>
              <a:off x="8778" y="8824"/>
              <a:ext cx="963" cy="480"/>
            </a:xfrm>
            <a:prstGeom prst="rect">
              <a:avLst/>
            </a:prstGeom>
            <a:blipFill dpi="0" rotWithShape="1">
              <a:blip r:embed="rId8"/>
              <a:srcRect/>
              <a:stretch>
                <a:fillRect/>
              </a:stretch>
            </a:blipFill>
            <a:ln w="28575" algn="ctr">
              <a:noFill/>
              <a:miter lim="800000"/>
              <a:headEnd/>
              <a:tailEnd/>
            </a:ln>
          </p:spPr>
          <p:txBody>
            <a:bodyPr/>
            <a:lstStyle/>
            <a:p>
              <a:pPr>
                <a:lnSpc>
                  <a:spcPct val="95000"/>
                </a:lnSpc>
              </a:pPr>
              <a:endParaRPr lang="en-US"/>
            </a:p>
          </p:txBody>
        </p:sp>
      </p:grpSp>
      <p:sp>
        <p:nvSpPr>
          <p:cNvPr id="32775" name="Rectangle 19"/>
          <p:cNvSpPr>
            <a:spLocks noChangeArrowheads="1"/>
          </p:cNvSpPr>
          <p:nvPr/>
        </p:nvSpPr>
        <p:spPr bwMode="auto">
          <a:xfrm>
            <a:off x="4760913" y="3962400"/>
            <a:ext cx="304800" cy="152400"/>
          </a:xfrm>
          <a:prstGeom prst="rect">
            <a:avLst/>
          </a:prstGeom>
          <a:noFill/>
          <a:ln w="9525" algn="ctr">
            <a:solidFill>
              <a:srgbClr val="FF0000"/>
            </a:solidFill>
            <a:miter lim="800000"/>
            <a:headEnd/>
            <a:tailEnd/>
          </a:ln>
        </p:spPr>
        <p:txBody>
          <a:bodyPr/>
          <a:lstStyle/>
          <a:p>
            <a:pPr>
              <a:lnSpc>
                <a:spcPct val="95000"/>
              </a:lnSpc>
            </a:pPr>
            <a:endParaRPr lang="en-US"/>
          </a:p>
        </p:txBody>
      </p:sp>
      <p:sp>
        <p:nvSpPr>
          <p:cNvPr id="32776" name="Line 20"/>
          <p:cNvSpPr>
            <a:spLocks noChangeShapeType="1"/>
          </p:cNvSpPr>
          <p:nvPr/>
        </p:nvSpPr>
        <p:spPr bwMode="auto">
          <a:xfrm>
            <a:off x="4191000" y="4114800"/>
            <a:ext cx="0" cy="228600"/>
          </a:xfrm>
          <a:prstGeom prst="line">
            <a:avLst/>
          </a:prstGeom>
          <a:noFill/>
          <a:ln w="28575">
            <a:solidFill>
              <a:srgbClr val="000000"/>
            </a:solidFill>
            <a:round/>
            <a:headEnd/>
            <a:tailEnd type="triangle" w="med" len="med"/>
          </a:ln>
        </p:spPr>
        <p:txBody>
          <a:bodyPr/>
          <a:lstStyle/>
          <a:p>
            <a:endParaRPr lang="en-US"/>
          </a:p>
        </p:txBody>
      </p:sp>
      <p:sp>
        <p:nvSpPr>
          <p:cNvPr id="32777" name="Line 21"/>
          <p:cNvSpPr>
            <a:spLocks noChangeShapeType="1"/>
          </p:cNvSpPr>
          <p:nvPr/>
        </p:nvSpPr>
        <p:spPr bwMode="auto">
          <a:xfrm>
            <a:off x="4953000" y="4114800"/>
            <a:ext cx="0" cy="228600"/>
          </a:xfrm>
          <a:prstGeom prst="line">
            <a:avLst/>
          </a:prstGeom>
          <a:noFill/>
          <a:ln w="28575">
            <a:solidFill>
              <a:srgbClr val="000000"/>
            </a:solidFill>
            <a:round/>
            <a:headEnd/>
            <a:tailEnd type="triangle" w="med" len="med"/>
          </a:ln>
        </p:spPr>
        <p:txBody>
          <a:bodyPr/>
          <a:lstStyle/>
          <a:p>
            <a:endParaRPr lang="en-US"/>
          </a:p>
        </p:txBody>
      </p:sp>
      <p:grpSp>
        <p:nvGrpSpPr>
          <p:cNvPr id="32778" name="Group 22"/>
          <p:cNvGrpSpPr>
            <a:grpSpLocks/>
          </p:cNvGrpSpPr>
          <p:nvPr/>
        </p:nvGrpSpPr>
        <p:grpSpPr bwMode="auto">
          <a:xfrm>
            <a:off x="3581400" y="2895600"/>
            <a:ext cx="2057400" cy="838200"/>
            <a:chOff x="5181" y="6304"/>
            <a:chExt cx="3240" cy="1320"/>
          </a:xfrm>
        </p:grpSpPr>
        <p:sp>
          <p:nvSpPr>
            <p:cNvPr id="32786" name="Rectangle 23"/>
            <p:cNvSpPr>
              <a:spLocks noChangeArrowheads="1"/>
            </p:cNvSpPr>
            <p:nvPr/>
          </p:nvSpPr>
          <p:spPr bwMode="auto">
            <a:xfrm>
              <a:off x="5181" y="6304"/>
              <a:ext cx="3240" cy="1320"/>
            </a:xfrm>
            <a:prstGeom prst="rect">
              <a:avLst/>
            </a:prstGeom>
            <a:solidFill>
              <a:srgbClr val="C0C0C0"/>
            </a:solidFill>
            <a:ln w="28575" algn="ctr">
              <a:solidFill>
                <a:srgbClr val="FF0000"/>
              </a:solidFill>
              <a:miter lim="800000"/>
              <a:headEnd/>
              <a:tailEnd/>
            </a:ln>
          </p:spPr>
          <p:txBody>
            <a:bodyPr/>
            <a:lstStyle/>
            <a:p>
              <a:pPr>
                <a:lnSpc>
                  <a:spcPct val="95000"/>
                </a:lnSpc>
              </a:pPr>
              <a:endParaRPr lang="en-US"/>
            </a:p>
          </p:txBody>
        </p:sp>
        <p:sp>
          <p:nvSpPr>
            <p:cNvPr id="32787" name="Rectangle 24" descr="1"/>
            <p:cNvSpPr>
              <a:spLocks noChangeArrowheads="1"/>
            </p:cNvSpPr>
            <p:nvPr/>
          </p:nvSpPr>
          <p:spPr bwMode="auto">
            <a:xfrm>
              <a:off x="5901" y="7024"/>
              <a:ext cx="480" cy="480"/>
            </a:xfrm>
            <a:prstGeom prst="rect">
              <a:avLst/>
            </a:prstGeom>
            <a:blipFill dpi="0" rotWithShape="1">
              <a:blip r:embed="rId9"/>
              <a:srcRect/>
              <a:stretch>
                <a:fillRect/>
              </a:stretch>
            </a:blipFill>
            <a:ln w="28575" algn="ctr">
              <a:noFill/>
              <a:miter lim="800000"/>
              <a:headEnd/>
              <a:tailEnd/>
            </a:ln>
          </p:spPr>
          <p:txBody>
            <a:bodyPr/>
            <a:lstStyle/>
            <a:p>
              <a:pPr>
                <a:lnSpc>
                  <a:spcPct val="95000"/>
                </a:lnSpc>
              </a:pPr>
              <a:endParaRPr lang="en-US"/>
            </a:p>
          </p:txBody>
        </p:sp>
        <p:sp>
          <p:nvSpPr>
            <p:cNvPr id="32788" name="Rectangle 25" descr="2"/>
            <p:cNvSpPr>
              <a:spLocks noChangeArrowheads="1"/>
            </p:cNvSpPr>
            <p:nvPr/>
          </p:nvSpPr>
          <p:spPr bwMode="auto">
            <a:xfrm>
              <a:off x="7221" y="7024"/>
              <a:ext cx="480" cy="480"/>
            </a:xfrm>
            <a:prstGeom prst="rect">
              <a:avLst/>
            </a:prstGeom>
            <a:blipFill dpi="0" rotWithShape="1">
              <a:blip r:embed="rId10"/>
              <a:srcRect/>
              <a:stretch>
                <a:fillRect/>
              </a:stretch>
            </a:blipFill>
            <a:ln w="28575" algn="ctr">
              <a:noFill/>
              <a:miter lim="800000"/>
              <a:headEnd/>
              <a:tailEnd/>
            </a:ln>
          </p:spPr>
          <p:txBody>
            <a:bodyPr/>
            <a:lstStyle/>
            <a:p>
              <a:pPr>
                <a:lnSpc>
                  <a:spcPct val="95000"/>
                </a:lnSpc>
              </a:pPr>
              <a:endParaRPr lang="en-US"/>
            </a:p>
          </p:txBody>
        </p:sp>
        <p:sp>
          <p:nvSpPr>
            <p:cNvPr id="32789" name="Rectangle 26" descr="3"/>
            <p:cNvSpPr>
              <a:spLocks noChangeArrowheads="1"/>
            </p:cNvSpPr>
            <p:nvPr/>
          </p:nvSpPr>
          <p:spPr bwMode="auto">
            <a:xfrm>
              <a:off x="5421" y="6424"/>
              <a:ext cx="1200" cy="480"/>
            </a:xfrm>
            <a:prstGeom prst="rect">
              <a:avLst/>
            </a:prstGeom>
            <a:blipFill dpi="0" rotWithShape="1">
              <a:blip r:embed="rId11"/>
              <a:srcRect/>
              <a:stretch>
                <a:fillRect/>
              </a:stretch>
            </a:blipFill>
            <a:ln w="28575" algn="ctr">
              <a:noFill/>
              <a:miter lim="800000"/>
              <a:headEnd/>
              <a:tailEnd/>
            </a:ln>
          </p:spPr>
          <p:txBody>
            <a:bodyPr/>
            <a:lstStyle/>
            <a:p>
              <a:pPr>
                <a:lnSpc>
                  <a:spcPct val="95000"/>
                </a:lnSpc>
              </a:pPr>
              <a:endParaRPr lang="en-US"/>
            </a:p>
          </p:txBody>
        </p:sp>
        <p:sp>
          <p:nvSpPr>
            <p:cNvPr id="32790" name="Rectangle 27" descr="4"/>
            <p:cNvSpPr>
              <a:spLocks noChangeArrowheads="1"/>
            </p:cNvSpPr>
            <p:nvPr/>
          </p:nvSpPr>
          <p:spPr bwMode="auto">
            <a:xfrm>
              <a:off x="6861" y="6424"/>
              <a:ext cx="1320" cy="480"/>
            </a:xfrm>
            <a:prstGeom prst="rect">
              <a:avLst/>
            </a:prstGeom>
            <a:blipFill dpi="0" rotWithShape="1">
              <a:blip r:embed="rId12"/>
              <a:srcRect/>
              <a:stretch>
                <a:fillRect/>
              </a:stretch>
            </a:blipFill>
            <a:ln w="28575" algn="ctr">
              <a:noFill/>
              <a:miter lim="800000"/>
              <a:headEnd/>
              <a:tailEnd/>
            </a:ln>
          </p:spPr>
          <p:txBody>
            <a:bodyPr/>
            <a:lstStyle/>
            <a:p>
              <a:pPr>
                <a:lnSpc>
                  <a:spcPct val="95000"/>
                </a:lnSpc>
              </a:pPr>
              <a:endParaRPr lang="en-US"/>
            </a:p>
          </p:txBody>
        </p:sp>
      </p:grpSp>
      <p:sp>
        <p:nvSpPr>
          <p:cNvPr id="32779" name="Rectangle 28" descr="4"/>
          <p:cNvSpPr>
            <a:spLocks noChangeArrowheads="1"/>
          </p:cNvSpPr>
          <p:nvPr/>
        </p:nvSpPr>
        <p:spPr bwMode="auto">
          <a:xfrm>
            <a:off x="5715000" y="1828800"/>
            <a:ext cx="1295400" cy="1524000"/>
          </a:xfrm>
          <a:prstGeom prst="rect">
            <a:avLst/>
          </a:prstGeom>
          <a:blipFill dpi="0" rotWithShape="1">
            <a:blip r:embed="rId13"/>
            <a:srcRect/>
            <a:stretch>
              <a:fillRect/>
            </a:stretch>
          </a:blipFill>
          <a:ln w="28575" algn="ctr">
            <a:noFill/>
            <a:miter lim="800000"/>
            <a:headEnd/>
            <a:tailEnd/>
          </a:ln>
        </p:spPr>
        <p:txBody>
          <a:bodyPr/>
          <a:lstStyle/>
          <a:p>
            <a:pPr>
              <a:lnSpc>
                <a:spcPct val="95000"/>
              </a:lnSpc>
            </a:pPr>
            <a:endParaRPr lang="en-US"/>
          </a:p>
        </p:txBody>
      </p:sp>
      <p:sp>
        <p:nvSpPr>
          <p:cNvPr id="32780" name="Rectangle 29"/>
          <p:cNvSpPr>
            <a:spLocks noChangeArrowheads="1"/>
          </p:cNvSpPr>
          <p:nvPr/>
        </p:nvSpPr>
        <p:spPr bwMode="auto">
          <a:xfrm>
            <a:off x="4460875" y="3962400"/>
            <a:ext cx="252413" cy="152400"/>
          </a:xfrm>
          <a:prstGeom prst="rect">
            <a:avLst/>
          </a:prstGeom>
          <a:noFill/>
          <a:ln w="9525" algn="ctr">
            <a:solidFill>
              <a:srgbClr val="FF0000"/>
            </a:solidFill>
            <a:miter lim="800000"/>
            <a:headEnd/>
            <a:tailEnd/>
          </a:ln>
        </p:spPr>
        <p:txBody>
          <a:bodyPr/>
          <a:lstStyle/>
          <a:p>
            <a:pPr>
              <a:lnSpc>
                <a:spcPct val="95000"/>
              </a:lnSpc>
            </a:pPr>
            <a:endParaRPr lang="en-US"/>
          </a:p>
        </p:txBody>
      </p:sp>
      <p:sp>
        <p:nvSpPr>
          <p:cNvPr id="32781" name="Line 30"/>
          <p:cNvSpPr>
            <a:spLocks noChangeShapeType="1"/>
          </p:cNvSpPr>
          <p:nvPr/>
        </p:nvSpPr>
        <p:spPr bwMode="auto">
          <a:xfrm flipV="1">
            <a:off x="4572000" y="3733800"/>
            <a:ext cx="0" cy="228600"/>
          </a:xfrm>
          <a:prstGeom prst="line">
            <a:avLst/>
          </a:prstGeom>
          <a:noFill/>
          <a:ln w="28575">
            <a:solidFill>
              <a:srgbClr val="000000"/>
            </a:solidFill>
            <a:round/>
            <a:headEnd/>
            <a:tailEnd type="triangle" w="med" len="med"/>
          </a:ln>
        </p:spPr>
        <p:txBody>
          <a:bodyPr/>
          <a:lstStyle/>
          <a:p>
            <a:endParaRPr lang="en-US"/>
          </a:p>
        </p:txBody>
      </p:sp>
      <p:sp>
        <p:nvSpPr>
          <p:cNvPr id="32782" name="AutoShape 31"/>
          <p:cNvSpPr>
            <a:spLocks noChangeArrowheads="1"/>
          </p:cNvSpPr>
          <p:nvPr/>
        </p:nvSpPr>
        <p:spPr bwMode="auto">
          <a:xfrm>
            <a:off x="5257800" y="3505200"/>
            <a:ext cx="1371600" cy="685800"/>
          </a:xfrm>
          <a:prstGeom prst="wedgeRoundRectCallout">
            <a:avLst>
              <a:gd name="adj1" fmla="val -57269"/>
              <a:gd name="adj2" fmla="val -63519"/>
              <a:gd name="adj3" fmla="val 16667"/>
            </a:avLst>
          </a:prstGeom>
          <a:solidFill>
            <a:srgbClr val="0000FF"/>
          </a:solidFill>
          <a:ln w="3175" algn="ctr">
            <a:solidFill>
              <a:srgbClr val="000000"/>
            </a:solidFill>
            <a:miter lim="800000"/>
            <a:headEnd/>
            <a:tailEnd/>
          </a:ln>
        </p:spPr>
        <p:txBody>
          <a:bodyPr/>
          <a:lstStyle/>
          <a:p>
            <a:pPr algn="just" defTabSz="917575">
              <a:lnSpc>
                <a:spcPct val="95000"/>
              </a:lnSpc>
            </a:pPr>
            <a:r>
              <a:rPr lang="en-US" altLang="zh-CN" sz="1200">
                <a:solidFill>
                  <a:schemeClr val="bg1"/>
                </a:solidFill>
                <a:latin typeface="汉仪大黑简" pitchFamily="49" charset="-122"/>
              </a:rPr>
              <a:t>1. </a:t>
            </a:r>
            <a:r>
              <a:rPr lang="zh-CN" altLang="en-US" sz="1200">
                <a:solidFill>
                  <a:schemeClr val="bg1"/>
                </a:solidFill>
                <a:latin typeface="汉仪大黑简" pitchFamily="49" charset="-122"/>
              </a:rPr>
              <a:t>如果点击专项日期图标，系统提示日历界面</a:t>
            </a:r>
          </a:p>
        </p:txBody>
      </p:sp>
      <p:sp>
        <p:nvSpPr>
          <p:cNvPr id="32783" name="Line 32"/>
          <p:cNvSpPr>
            <a:spLocks noChangeShapeType="1"/>
          </p:cNvSpPr>
          <p:nvPr/>
        </p:nvSpPr>
        <p:spPr bwMode="auto">
          <a:xfrm flipV="1">
            <a:off x="5105400" y="3048000"/>
            <a:ext cx="609600" cy="304800"/>
          </a:xfrm>
          <a:prstGeom prst="line">
            <a:avLst/>
          </a:prstGeom>
          <a:noFill/>
          <a:ln w="28575">
            <a:solidFill>
              <a:srgbClr val="000000"/>
            </a:solidFill>
            <a:round/>
            <a:headEnd/>
            <a:tailEnd type="triangle" w="med" len="med"/>
          </a:ln>
        </p:spPr>
        <p:txBody>
          <a:bodyPr/>
          <a:lstStyle/>
          <a:p>
            <a:endParaRPr lang="en-US"/>
          </a:p>
        </p:txBody>
      </p:sp>
      <p:sp>
        <p:nvSpPr>
          <p:cNvPr id="32784" name="AutoShape 33"/>
          <p:cNvSpPr>
            <a:spLocks noChangeArrowheads="1"/>
          </p:cNvSpPr>
          <p:nvPr/>
        </p:nvSpPr>
        <p:spPr bwMode="auto">
          <a:xfrm>
            <a:off x="4800600" y="1676400"/>
            <a:ext cx="1524000" cy="685800"/>
          </a:xfrm>
          <a:prstGeom prst="wedgeRoundRectCallout">
            <a:avLst>
              <a:gd name="adj1" fmla="val 65000"/>
              <a:gd name="adj2" fmla="val 47315"/>
              <a:gd name="adj3" fmla="val 16667"/>
            </a:avLst>
          </a:prstGeom>
          <a:solidFill>
            <a:srgbClr val="0000FF"/>
          </a:solidFill>
          <a:ln w="3175" algn="ctr">
            <a:solidFill>
              <a:srgbClr val="000000"/>
            </a:solidFill>
            <a:miter lim="800000"/>
            <a:headEnd/>
            <a:tailEnd/>
          </a:ln>
        </p:spPr>
        <p:txBody>
          <a:bodyPr/>
          <a:lstStyle/>
          <a:p>
            <a:pPr algn="just" defTabSz="917575">
              <a:lnSpc>
                <a:spcPct val="95000"/>
              </a:lnSpc>
            </a:pPr>
            <a:r>
              <a:rPr lang="en-US" altLang="zh-CN" sz="1200">
                <a:solidFill>
                  <a:schemeClr val="bg1"/>
                </a:solidFill>
                <a:latin typeface="汉仪大黑简" pitchFamily="49" charset="-122"/>
              </a:rPr>
              <a:t>2. </a:t>
            </a:r>
            <a:r>
              <a:rPr lang="zh-CN" altLang="en-US" sz="1200">
                <a:solidFill>
                  <a:schemeClr val="bg1"/>
                </a:solidFill>
                <a:latin typeface="汉仪大黑简" pitchFamily="49" charset="-122"/>
              </a:rPr>
              <a:t>选中日期后，双击该日期，出现该日期的任务界面</a:t>
            </a:r>
          </a:p>
        </p:txBody>
      </p:sp>
      <p:sp>
        <p:nvSpPr>
          <p:cNvPr id="32785" name="Oval 34"/>
          <p:cNvSpPr>
            <a:spLocks noChangeArrowheads="1"/>
          </p:cNvSpPr>
          <p:nvPr/>
        </p:nvSpPr>
        <p:spPr bwMode="auto">
          <a:xfrm>
            <a:off x="6553200" y="2349500"/>
            <a:ext cx="177800" cy="165100"/>
          </a:xfrm>
          <a:prstGeom prst="ellipse">
            <a:avLst/>
          </a:prstGeom>
          <a:noFill/>
          <a:ln w="28575" algn="ctr">
            <a:solidFill>
              <a:srgbClr val="FF0000"/>
            </a:solidFill>
            <a:round/>
            <a:headEnd/>
            <a:tailEnd/>
          </a:ln>
        </p:spPr>
        <p:txBody>
          <a:bodyPr/>
          <a:lstStyle/>
          <a:p>
            <a:pPr>
              <a:lnSpc>
                <a:spcPct val="95000"/>
              </a:lnSpc>
            </a:pPr>
            <a:endParaRPr lang="en-US"/>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15 &lt;</a:t>
            </a:r>
            <a:r>
              <a:rPr lang="zh-CN" altLang="de-DE" smtClean="0">
                <a:solidFill>
                  <a:schemeClr val="bg2"/>
                </a:solidFill>
                <a:latin typeface="汉仪大黑简" pitchFamily="49" charset="-122"/>
                <a:ea typeface="汉仪大黑简" pitchFamily="49" charset="-122"/>
              </a:rPr>
              <a:t>交车后更改客户</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&lt;</a:t>
            </a:r>
            <a:r>
              <a:rPr lang="zh-CN" altLang="de-DE" smtClean="0">
                <a:solidFill>
                  <a:schemeClr val="bg2"/>
                </a:solidFill>
                <a:latin typeface="汉仪大黑简" pitchFamily="49" charset="-122"/>
                <a:ea typeface="汉仪大黑简" pitchFamily="49" charset="-122"/>
              </a:rPr>
              <a:t>打印退账单</a:t>
            </a:r>
            <a:r>
              <a:rPr lang="de-DE" altLang="zh-CN" smtClean="0">
                <a:solidFill>
                  <a:schemeClr val="bg2"/>
                </a:solidFill>
                <a:latin typeface="汉仪大黑简" pitchFamily="49" charset="-122"/>
                <a:ea typeface="汉仪大黑简" pitchFamily="49" charset="-122"/>
              </a:rPr>
              <a:t>&gt;.</a:t>
            </a:r>
          </a:p>
        </p:txBody>
      </p:sp>
      <p:sp>
        <p:nvSpPr>
          <p:cNvPr id="199682"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3.12.2</a:t>
            </a:r>
            <a:r>
              <a:rPr lang="zh-CN" altLang="en-US" sz="1200">
                <a:latin typeface="汉仪大黑简" pitchFamily="49" charset="-122"/>
              </a:rPr>
              <a:t>章节</a:t>
            </a:r>
          </a:p>
        </p:txBody>
      </p:sp>
      <p:sp>
        <p:nvSpPr>
          <p:cNvPr id="199683"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调出已经通过接口成功取消交车的记录</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打印退货账单</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重新确认销售员和业务经理</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r>
              <a:rPr lang="de-DE" altLang="zh-CN" sz="2200"/>
              <a:t>–</a:t>
            </a:r>
            <a:r>
              <a:rPr lang="de-DE" altLang="zh-CN" sz="2200">
                <a:latin typeface="汉仪大黑简" pitchFamily="49" charset="-122"/>
              </a:rPr>
              <a:t> </a:t>
            </a:r>
            <a:r>
              <a:rPr lang="zh-CN" altLang="de-DE" sz="2200">
                <a:latin typeface="汉仪大黑简" pitchFamily="49" charset="-122"/>
              </a:rPr>
              <a:t>断开或保持车辆与当前客户的链接</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15 &lt;</a:t>
            </a:r>
            <a:r>
              <a:rPr lang="zh-CN" altLang="de-DE" smtClean="0">
                <a:solidFill>
                  <a:schemeClr val="bg2"/>
                </a:solidFill>
                <a:latin typeface="汉仪大黑简" pitchFamily="49" charset="-122"/>
                <a:ea typeface="汉仪大黑简" pitchFamily="49" charset="-122"/>
              </a:rPr>
              <a:t>交车后更改客户</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练    习</a:t>
            </a:r>
            <a:r>
              <a:rPr lang="de-DE" altLang="zh-CN" smtClean="0">
                <a:solidFill>
                  <a:schemeClr val="bg2"/>
                </a:solidFill>
                <a:latin typeface="汉仪大黑简" pitchFamily="49" charset="-122"/>
                <a:ea typeface="汉仪大黑简" pitchFamily="49" charset="-122"/>
              </a:rPr>
              <a:t>.</a:t>
            </a:r>
          </a:p>
        </p:txBody>
      </p:sp>
      <p:sp>
        <p:nvSpPr>
          <p:cNvPr id="200706"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3.12</a:t>
            </a:r>
            <a:r>
              <a:rPr lang="zh-CN" altLang="en-US" sz="1200">
                <a:latin typeface="汉仪大黑简" pitchFamily="49" charset="-122"/>
              </a:rPr>
              <a:t>章节</a:t>
            </a:r>
          </a:p>
        </p:txBody>
      </p:sp>
      <p:sp>
        <p:nvSpPr>
          <p:cNvPr id="200707" name="Rectangle 3"/>
          <p:cNvSpPr>
            <a:spLocks noChangeArrowheads="1"/>
          </p:cNvSpPr>
          <p:nvPr/>
        </p:nvSpPr>
        <p:spPr bwMode="auto">
          <a:xfrm>
            <a:off x="1335088" y="1552575"/>
            <a:ext cx="7662862" cy="4979988"/>
          </a:xfrm>
          <a:prstGeom prst="rect">
            <a:avLst/>
          </a:prstGeom>
          <a:noFill/>
          <a:ln w="9525">
            <a:noFill/>
            <a:miter lim="800000"/>
            <a:headEnd/>
            <a:tailEnd/>
          </a:ln>
        </p:spPr>
        <p:txBody>
          <a:bodyPr/>
          <a:lstStyle/>
          <a:p>
            <a:pPr marL="419100" indent="-419100" defTabSz="917575">
              <a:lnSpc>
                <a:spcPct val="95000"/>
              </a:lnSpc>
              <a:buFontTx/>
              <a:buAutoNum type="arabicPlain"/>
            </a:pPr>
            <a:r>
              <a:rPr lang="zh-CN" altLang="de-DE" sz="2200">
                <a:latin typeface="汉仪大黑简" pitchFamily="49" charset="-122"/>
              </a:rPr>
              <a:t>取消一条交车报告</a:t>
            </a:r>
          </a:p>
          <a:p>
            <a:pPr marL="419100" indent="-419100" defTabSz="917575">
              <a:lnSpc>
                <a:spcPct val="95000"/>
              </a:lnSpc>
              <a:buFontTx/>
              <a:buAutoNum type="arabicPlain"/>
            </a:pPr>
            <a:endParaRPr lang="de-DE" altLang="zh-CN" sz="2200">
              <a:latin typeface="汉仪大黑简" pitchFamily="49" charset="-122"/>
            </a:endParaRPr>
          </a:p>
          <a:p>
            <a:pPr marL="419100" indent="-419100" defTabSz="917575">
              <a:lnSpc>
                <a:spcPct val="95000"/>
              </a:lnSpc>
              <a:buFontTx/>
              <a:buAutoNum type="arabicPlain" startAt="2"/>
            </a:pPr>
            <a:r>
              <a:rPr lang="zh-CN" altLang="de-DE" sz="2200">
                <a:latin typeface="汉仪大黑简" pitchFamily="49" charset="-122"/>
              </a:rPr>
              <a:t>打印退账单</a:t>
            </a:r>
            <a:endParaRPr lang="de-DE" altLang="zh-CN" sz="2200">
              <a:latin typeface="汉仪大黑简" pitchFamily="49" charset="-122"/>
            </a:endParaRPr>
          </a:p>
          <a:p>
            <a:pPr marL="419100" indent="-419100" defTabSz="917575">
              <a:lnSpc>
                <a:spcPct val="95000"/>
              </a:lnSpc>
              <a:buFontTx/>
              <a:buAutoNum type="arabicPlain" startAt="2"/>
            </a:pPr>
            <a:endParaRPr lang="de-DE" altLang="zh-CN" sz="2200">
              <a:latin typeface="汉仪大黑简" pitchFamily="49" charset="-122"/>
            </a:endParaRPr>
          </a:p>
          <a:p>
            <a:pPr marL="419100" indent="-419100" defTabSz="917575">
              <a:lnSpc>
                <a:spcPct val="95000"/>
              </a:lnSpc>
              <a:buFontTx/>
              <a:buAutoNum type="arabicPlain" startAt="3"/>
            </a:pPr>
            <a:r>
              <a:rPr lang="zh-CN" altLang="en-US" sz="2200">
                <a:latin typeface="汉仪大黑简" pitchFamily="49" charset="-122"/>
              </a:rPr>
              <a:t>取消签署的合同，更改合同</a:t>
            </a:r>
            <a:endParaRPr lang="en-US" altLang="zh-CN" sz="2200">
              <a:latin typeface="汉仪大黑简" pitchFamily="49" charset="-122"/>
            </a:endParaRPr>
          </a:p>
          <a:p>
            <a:pPr marL="419100" indent="-419100" defTabSz="917575">
              <a:lnSpc>
                <a:spcPct val="95000"/>
              </a:lnSpc>
              <a:buFontTx/>
              <a:buAutoNum type="arabicPlain" startAt="3"/>
            </a:pPr>
            <a:endParaRPr lang="de-DE" altLang="zh-CN" sz="2200">
              <a:latin typeface="汉仪大黑简" pitchFamily="49" charset="-122"/>
            </a:endParaRPr>
          </a:p>
          <a:p>
            <a:pPr marL="419100" indent="-419100" defTabSz="917575">
              <a:lnSpc>
                <a:spcPct val="95000"/>
              </a:lnSpc>
            </a:pP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endParaRPr lang="zh-CN" altLang="en-US" sz="2200">
              <a:latin typeface="汉仪大黑简" pitchFamily="49" charset="-122"/>
            </a:endParaRPr>
          </a:p>
          <a:p>
            <a:pPr marL="419100" indent="-419100" defTabSz="917575">
              <a:lnSpc>
                <a:spcPct val="95000"/>
              </a:lnSpc>
            </a:pPr>
            <a:endParaRPr lang="de-DE"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a:p>
            <a:pPr marL="419100" indent="-419100" defTabSz="917575">
              <a:lnSpc>
                <a:spcPct val="95000"/>
              </a:lnSpc>
            </a:pPr>
            <a:endParaRPr lang="en-US"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idx="4294967295"/>
          </p:nvPr>
        </p:nvSpPr>
        <p:spPr bwMode="auto">
          <a:xfrm>
            <a:off x="1335088" y="133350"/>
            <a:ext cx="7367587" cy="893763"/>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16 &lt;</a:t>
            </a:r>
            <a:r>
              <a:rPr lang="zh-CN" altLang="de-DE" smtClean="0">
                <a:solidFill>
                  <a:schemeClr val="bg2"/>
                </a:solidFill>
                <a:latin typeface="汉仪大黑简" pitchFamily="49" charset="-122"/>
                <a:ea typeface="汉仪大黑简" pitchFamily="49" charset="-122"/>
              </a:rPr>
              <a:t>交车后客户关怀</a:t>
            </a:r>
            <a:r>
              <a:rPr lang="de-DE" altLang="zh-CN" smtClean="0">
                <a:solidFill>
                  <a:schemeClr val="bg2"/>
                </a:solidFill>
                <a:latin typeface="汉仪大黑简" pitchFamily="49" charset="-122"/>
                <a:ea typeface="汉仪大黑简" pitchFamily="49" charset="-122"/>
              </a:rPr>
              <a:t>&gt;.</a:t>
            </a:r>
            <a:r>
              <a:rPr lang="de-DE" altLang="zh-CN" sz="2200" smtClean="0">
                <a:solidFill>
                  <a:schemeClr val="bg2"/>
                </a:solidFill>
                <a:latin typeface="汉仪大黑简" pitchFamily="49" charset="-122"/>
                <a:ea typeface="汉仪大黑简" pitchFamily="49" charset="-122"/>
              </a:rPr>
              <a:t> </a:t>
            </a:r>
          </a:p>
        </p:txBody>
      </p:sp>
      <p:sp>
        <p:nvSpPr>
          <p:cNvPr id="201730" name="Text Box 4"/>
          <p:cNvSpPr txBox="1">
            <a:spLocks noChangeArrowheads="1"/>
          </p:cNvSpPr>
          <p:nvPr/>
        </p:nvSpPr>
        <p:spPr bwMode="auto">
          <a:xfrm>
            <a:off x="7151688" y="6511925"/>
            <a:ext cx="1682750" cy="346075"/>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a:t>
            </a:r>
            <a:r>
              <a:rPr lang="en-US" altLang="zh-CN" sz="1200">
                <a:latin typeface="汉仪大黑简" pitchFamily="49" charset="-122"/>
              </a:rPr>
              <a:t>CRM</a:t>
            </a:r>
            <a:r>
              <a:rPr lang="zh-CN" altLang="en-US" sz="1200">
                <a:latin typeface="汉仪大黑简" pitchFamily="49" charset="-122"/>
              </a:rPr>
              <a:t>手册</a:t>
            </a:r>
            <a:r>
              <a:rPr lang="en-US" altLang="zh-CN" sz="1200" b="1">
                <a:latin typeface="汉仪大黑简" pitchFamily="49" charset="-122"/>
              </a:rPr>
              <a:t>3 .4  </a:t>
            </a:r>
            <a:r>
              <a:rPr lang="zh-CN" altLang="en-US" sz="1200">
                <a:latin typeface="汉仪大黑简" pitchFamily="49" charset="-122"/>
              </a:rPr>
              <a:t>章节</a:t>
            </a:r>
          </a:p>
        </p:txBody>
      </p:sp>
      <p:pic>
        <p:nvPicPr>
          <p:cNvPr id="201731" name="Picture 6"/>
          <p:cNvPicPr>
            <a:picLocks noChangeAspect="1" noChangeArrowheads="1"/>
          </p:cNvPicPr>
          <p:nvPr/>
        </p:nvPicPr>
        <p:blipFill>
          <a:blip r:embed="rId2"/>
          <a:srcRect/>
          <a:stretch>
            <a:fillRect/>
          </a:stretch>
        </p:blipFill>
        <p:spPr bwMode="auto">
          <a:xfrm>
            <a:off x="403225" y="987425"/>
            <a:ext cx="8485188" cy="5481638"/>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2"/>
          <a:srcRect/>
          <a:stretch>
            <a:fillRect/>
          </a:stretch>
        </p:blipFill>
        <p:spPr bwMode="auto">
          <a:xfrm>
            <a:off x="1524000" y="1524000"/>
            <a:ext cx="6335713" cy="4502150"/>
          </a:xfrm>
          <a:prstGeom prst="rect">
            <a:avLst/>
          </a:prstGeom>
          <a:noFill/>
          <a:ln w="9525">
            <a:noFill/>
            <a:miter lim="800000"/>
            <a:headEnd/>
            <a:tailEnd/>
          </a:ln>
        </p:spPr>
      </p:pic>
      <p:sp>
        <p:nvSpPr>
          <p:cNvPr id="202754"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16 A &lt;</a:t>
            </a:r>
            <a:r>
              <a:rPr lang="zh-CN" altLang="de-DE" smtClean="0">
                <a:solidFill>
                  <a:schemeClr val="bg2"/>
                </a:solidFill>
                <a:latin typeface="汉仪大黑简" pitchFamily="49" charset="-122"/>
                <a:ea typeface="汉仪大黑简" pitchFamily="49" charset="-122"/>
              </a:rPr>
              <a:t>交车后客户关怀</a:t>
            </a:r>
            <a:r>
              <a:rPr lang="de-DE" altLang="zh-CN" smtClean="0">
                <a:solidFill>
                  <a:schemeClr val="bg2"/>
                </a:solidFill>
                <a:latin typeface="汉仪大黑简" pitchFamily="49" charset="-122"/>
                <a:ea typeface="汉仪大黑简" pitchFamily="49" charset="-122"/>
              </a:rPr>
              <a:t>&gt;.</a:t>
            </a:r>
            <a:r>
              <a:rPr lang="de-DE" altLang="zh-CN" sz="2200" smtClean="0">
                <a:solidFill>
                  <a:schemeClr val="bg2"/>
                </a:solidFill>
                <a:latin typeface="汉仪大黑简" pitchFamily="49" charset="-122"/>
                <a:ea typeface="汉仪大黑简" pitchFamily="49" charset="-122"/>
              </a:rPr>
              <a:t> </a:t>
            </a:r>
          </a:p>
        </p:txBody>
      </p:sp>
      <p:sp>
        <p:nvSpPr>
          <p:cNvPr id="202755" name="Text Box 5"/>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3.4.1</a:t>
            </a:r>
            <a:r>
              <a:rPr lang="zh-CN" altLang="en-US" sz="1200">
                <a:latin typeface="汉仪大黑简" pitchFamily="49" charset="-122"/>
              </a:rPr>
              <a:t>章节</a:t>
            </a:r>
          </a:p>
        </p:txBody>
      </p:sp>
      <p:sp>
        <p:nvSpPr>
          <p:cNvPr id="202756"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1 .</a:t>
            </a:r>
            <a:r>
              <a:rPr lang="zh-CN" altLang="de-DE" sz="2200">
                <a:latin typeface="汉仪大黑简" pitchFamily="49" charset="-122"/>
              </a:rPr>
              <a:t>交车一周后的客户满意度调查</a:t>
            </a:r>
            <a:endParaRPr lang="de-DE" altLang="zh-CN" sz="2200">
              <a:latin typeface="汉仪大黑简" pitchFamily="49" charset="-122"/>
            </a:endParaRPr>
          </a:p>
        </p:txBody>
      </p:sp>
      <p:sp>
        <p:nvSpPr>
          <p:cNvPr id="202757" name="Rectangle 7"/>
          <p:cNvSpPr>
            <a:spLocks noChangeArrowheads="1"/>
          </p:cNvSpPr>
          <p:nvPr/>
        </p:nvSpPr>
        <p:spPr bwMode="auto">
          <a:xfrm>
            <a:off x="1676400" y="3101975"/>
            <a:ext cx="2362200" cy="381000"/>
          </a:xfrm>
          <a:prstGeom prst="rect">
            <a:avLst/>
          </a:prstGeom>
          <a:noFill/>
          <a:ln w="19050" algn="ctr">
            <a:solidFill>
              <a:srgbClr val="C00000"/>
            </a:solidFill>
            <a:miter lim="800000"/>
            <a:headEnd/>
            <a:tailEnd/>
          </a:ln>
        </p:spPr>
        <p:txBody>
          <a:bodyPr lIns="0" tIns="0" rIns="0" bIns="0" anchor="ctr">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ChangeArrowheads="1"/>
          </p:cNvSpPr>
          <p:nvPr>
            <p:ph type="title" idx="4294967295"/>
          </p:nvPr>
        </p:nvSpPr>
        <p:spPr bwMode="auto">
          <a:xfrm>
            <a:off x="1335088" y="133350"/>
            <a:ext cx="7367587" cy="893763"/>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16 B &lt;</a:t>
            </a:r>
            <a:r>
              <a:rPr lang="zh-CN" altLang="de-DE" smtClean="0">
                <a:solidFill>
                  <a:schemeClr val="bg2"/>
                </a:solidFill>
                <a:latin typeface="汉仪大黑简" pitchFamily="49" charset="-122"/>
                <a:ea typeface="汉仪大黑简" pitchFamily="49" charset="-122"/>
              </a:rPr>
              <a:t>交车后客户关怀</a:t>
            </a:r>
            <a:r>
              <a:rPr lang="de-DE" altLang="zh-CN" smtClean="0">
                <a:solidFill>
                  <a:schemeClr val="bg2"/>
                </a:solidFill>
                <a:latin typeface="汉仪大黑简" pitchFamily="49" charset="-122"/>
                <a:ea typeface="汉仪大黑简" pitchFamily="49" charset="-122"/>
              </a:rPr>
              <a:t>&gt;. </a:t>
            </a:r>
          </a:p>
        </p:txBody>
      </p:sp>
      <p:sp>
        <p:nvSpPr>
          <p:cNvPr id="203778" name="Text Box 4"/>
          <p:cNvSpPr txBox="1">
            <a:spLocks noChangeArrowheads="1"/>
          </p:cNvSpPr>
          <p:nvPr/>
        </p:nvSpPr>
        <p:spPr bwMode="auto">
          <a:xfrm>
            <a:off x="7562850" y="6551613"/>
            <a:ext cx="14208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3 .5 </a:t>
            </a:r>
            <a:r>
              <a:rPr lang="zh-CN" altLang="en-US" sz="1200">
                <a:latin typeface="汉仪大黑简" pitchFamily="49" charset="-122"/>
              </a:rPr>
              <a:t>章节</a:t>
            </a:r>
          </a:p>
        </p:txBody>
      </p:sp>
      <p:pic>
        <p:nvPicPr>
          <p:cNvPr id="203779" name="Picture 6"/>
          <p:cNvPicPr>
            <a:picLocks noChangeAspect="1" noChangeArrowheads="1"/>
          </p:cNvPicPr>
          <p:nvPr/>
        </p:nvPicPr>
        <p:blipFill>
          <a:blip r:embed="rId2"/>
          <a:srcRect/>
          <a:stretch>
            <a:fillRect/>
          </a:stretch>
        </p:blipFill>
        <p:spPr bwMode="auto">
          <a:xfrm>
            <a:off x="484188" y="935038"/>
            <a:ext cx="8659812" cy="559435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ChangeArrowheads="1"/>
          </p:cNvSpPr>
          <p:nvPr>
            <p:ph type="title" idx="4294967295"/>
          </p:nvPr>
        </p:nvSpPr>
        <p:spPr bwMode="auto">
          <a:xfrm>
            <a:off x="1335088" y="133350"/>
            <a:ext cx="71993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16 B &lt;</a:t>
            </a:r>
            <a:r>
              <a:rPr lang="zh-CN" altLang="de-DE" smtClean="0">
                <a:solidFill>
                  <a:schemeClr val="bg2"/>
                </a:solidFill>
                <a:latin typeface="汉仪大黑简" pitchFamily="49" charset="-122"/>
                <a:ea typeface="汉仪大黑简" pitchFamily="49" charset="-122"/>
              </a:rPr>
              <a:t>交车后客户关怀</a:t>
            </a:r>
            <a:r>
              <a:rPr lang="de-DE" altLang="zh-CN" smtClean="0">
                <a:solidFill>
                  <a:schemeClr val="bg2"/>
                </a:solidFill>
                <a:latin typeface="汉仪大黑简" pitchFamily="49" charset="-122"/>
                <a:ea typeface="汉仪大黑简" pitchFamily="49" charset="-122"/>
              </a:rPr>
              <a:t>&gt;. </a:t>
            </a:r>
          </a:p>
        </p:txBody>
      </p:sp>
      <p:sp>
        <p:nvSpPr>
          <p:cNvPr id="204802" name="Text Box 5"/>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3.5.1</a:t>
            </a:r>
            <a:r>
              <a:rPr lang="zh-CN" altLang="en-US" sz="1200">
                <a:latin typeface="汉仪大黑简" pitchFamily="49" charset="-122"/>
              </a:rPr>
              <a:t>章节</a:t>
            </a:r>
          </a:p>
        </p:txBody>
      </p:sp>
      <p:sp>
        <p:nvSpPr>
          <p:cNvPr id="204803"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1 .</a:t>
            </a:r>
            <a:r>
              <a:rPr lang="zh-CN" altLang="de-DE" sz="2200">
                <a:latin typeface="汉仪大黑简" pitchFamily="49" charset="-122"/>
              </a:rPr>
              <a:t>交车四周后的客户满意度调查</a:t>
            </a:r>
            <a:endParaRPr lang="de-DE" altLang="zh-CN" sz="2200">
              <a:latin typeface="汉仪大黑简" pitchFamily="49" charset="-122"/>
            </a:endParaRPr>
          </a:p>
        </p:txBody>
      </p:sp>
      <p:pic>
        <p:nvPicPr>
          <p:cNvPr id="204804" name="Picture 8"/>
          <p:cNvPicPr>
            <a:picLocks noChangeAspect="1" noChangeArrowheads="1"/>
          </p:cNvPicPr>
          <p:nvPr/>
        </p:nvPicPr>
        <p:blipFill>
          <a:blip r:embed="rId2"/>
          <a:srcRect/>
          <a:stretch>
            <a:fillRect/>
          </a:stretch>
        </p:blipFill>
        <p:spPr bwMode="auto">
          <a:xfrm>
            <a:off x="1376363" y="1555750"/>
            <a:ext cx="6369050" cy="45561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ChangeArrowheads="1"/>
          </p:cNvSpPr>
          <p:nvPr>
            <p:ph type="title" idx="4294967295"/>
          </p:nvPr>
        </p:nvSpPr>
        <p:spPr bwMode="auto">
          <a:xfrm>
            <a:off x="1335088" y="133350"/>
            <a:ext cx="7367587" cy="893763"/>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17 &lt;</a:t>
            </a:r>
            <a:r>
              <a:rPr lang="zh-CN" altLang="de-DE" smtClean="0">
                <a:solidFill>
                  <a:schemeClr val="bg2"/>
                </a:solidFill>
                <a:latin typeface="汉仪大黑简" pitchFamily="49" charset="-122"/>
                <a:ea typeface="汉仪大黑简" pitchFamily="49" charset="-122"/>
              </a:rPr>
              <a:t>客户关怀直至再次购买</a:t>
            </a:r>
            <a:r>
              <a:rPr lang="de-DE" altLang="zh-CN" smtClean="0">
                <a:solidFill>
                  <a:schemeClr val="bg2"/>
                </a:solidFill>
                <a:latin typeface="汉仪大黑简" pitchFamily="49" charset="-122"/>
                <a:ea typeface="汉仪大黑简" pitchFamily="49" charset="-122"/>
              </a:rPr>
              <a:t>&gt;. </a:t>
            </a:r>
          </a:p>
        </p:txBody>
      </p:sp>
      <p:sp>
        <p:nvSpPr>
          <p:cNvPr id="205826" name="Text Box 4"/>
          <p:cNvSpPr txBox="1">
            <a:spLocks noChangeArrowheads="1"/>
          </p:cNvSpPr>
          <p:nvPr/>
        </p:nvSpPr>
        <p:spPr bwMode="auto">
          <a:xfrm>
            <a:off x="7562850" y="6551613"/>
            <a:ext cx="1397000"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3 .6  </a:t>
            </a:r>
            <a:r>
              <a:rPr lang="zh-CN" altLang="en-US" sz="1200">
                <a:latin typeface="汉仪大黑简" pitchFamily="49" charset="-122"/>
              </a:rPr>
              <a:t>章节</a:t>
            </a:r>
          </a:p>
        </p:txBody>
      </p:sp>
      <p:pic>
        <p:nvPicPr>
          <p:cNvPr id="205827" name="Picture 6"/>
          <p:cNvPicPr>
            <a:picLocks noChangeAspect="1" noChangeArrowheads="1"/>
          </p:cNvPicPr>
          <p:nvPr/>
        </p:nvPicPr>
        <p:blipFill>
          <a:blip r:embed="rId2"/>
          <a:srcRect/>
          <a:stretch>
            <a:fillRect/>
          </a:stretch>
        </p:blipFill>
        <p:spPr bwMode="auto">
          <a:xfrm>
            <a:off x="457200" y="1031875"/>
            <a:ext cx="8528050" cy="5513388"/>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r>
              <a:rPr lang="de-DE" altLang="zh-CN" sz="3000" smtClean="0">
                <a:latin typeface="汉仪大黑简" pitchFamily="49" charset="-122"/>
                <a:ea typeface="汉仪大黑简" pitchFamily="49" charset="-122"/>
              </a:rPr>
              <a:t/>
            </a:r>
            <a:br>
              <a:rPr lang="de-DE" altLang="zh-CN" sz="3000"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17 &lt;</a:t>
            </a:r>
            <a:r>
              <a:rPr lang="zh-CN" altLang="de-DE" smtClean="0">
                <a:solidFill>
                  <a:schemeClr val="bg2"/>
                </a:solidFill>
                <a:latin typeface="汉仪大黑简" pitchFamily="49" charset="-122"/>
                <a:ea typeface="汉仪大黑简" pitchFamily="49" charset="-122"/>
              </a:rPr>
              <a:t>客户关怀直至再次购买</a:t>
            </a:r>
            <a:r>
              <a:rPr lang="de-DE" altLang="zh-CN" smtClean="0">
                <a:solidFill>
                  <a:schemeClr val="bg2"/>
                </a:solidFill>
                <a:latin typeface="汉仪大黑简" pitchFamily="49" charset="-122"/>
                <a:ea typeface="汉仪大黑简" pitchFamily="49" charset="-122"/>
              </a:rPr>
              <a:t>&gt;. </a:t>
            </a:r>
          </a:p>
        </p:txBody>
      </p:sp>
      <p:sp>
        <p:nvSpPr>
          <p:cNvPr id="20685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3.6.1</a:t>
            </a:r>
            <a:r>
              <a:rPr lang="zh-CN" altLang="en-US" sz="1200">
                <a:latin typeface="汉仪大黑简" pitchFamily="49" charset="-122"/>
              </a:rPr>
              <a:t>章节</a:t>
            </a:r>
          </a:p>
        </p:txBody>
      </p:sp>
      <p:sp>
        <p:nvSpPr>
          <p:cNvPr id="206851"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1 .</a:t>
            </a:r>
            <a:r>
              <a:rPr lang="zh-CN" altLang="de-DE" sz="2200">
                <a:latin typeface="汉仪大黑简" pitchFamily="49" charset="-122"/>
              </a:rPr>
              <a:t>客户</a:t>
            </a:r>
            <a:r>
              <a:rPr lang="zh-CN" altLang="en-US" sz="2200">
                <a:latin typeface="汉仪大黑简" pitchFamily="49" charset="-122"/>
              </a:rPr>
              <a:t>关怀直至再次购买 </a:t>
            </a:r>
            <a:endParaRPr lang="de-DE" altLang="zh-CN" sz="2200">
              <a:latin typeface="汉仪大黑简" pitchFamily="49" charset="-122"/>
            </a:endParaRPr>
          </a:p>
        </p:txBody>
      </p:sp>
      <p:pic>
        <p:nvPicPr>
          <p:cNvPr id="206852" name="Picture 6"/>
          <p:cNvPicPr>
            <a:picLocks noChangeAspect="1" noChangeArrowheads="1"/>
          </p:cNvPicPr>
          <p:nvPr/>
        </p:nvPicPr>
        <p:blipFill>
          <a:blip r:embed="rId2"/>
          <a:srcRect/>
          <a:stretch>
            <a:fillRect/>
          </a:stretch>
        </p:blipFill>
        <p:spPr bwMode="auto">
          <a:xfrm>
            <a:off x="1447800" y="1676400"/>
            <a:ext cx="6019800" cy="481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title" idx="4294967295"/>
          </p:nvPr>
        </p:nvSpPr>
        <p:spPr bwMode="auto">
          <a:xfrm>
            <a:off x="1335088" y="133350"/>
            <a:ext cx="7367587" cy="893763"/>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18 &lt;</a:t>
            </a:r>
            <a:r>
              <a:rPr lang="zh-CN" altLang="de-DE" smtClean="0">
                <a:solidFill>
                  <a:schemeClr val="bg2"/>
                </a:solidFill>
                <a:latin typeface="汉仪大黑简" pitchFamily="49" charset="-122"/>
                <a:ea typeface="汉仪大黑简" pitchFamily="49" charset="-122"/>
              </a:rPr>
              <a:t>投诉处理</a:t>
            </a:r>
            <a:r>
              <a:rPr lang="de-DE" altLang="zh-CN" smtClean="0">
                <a:solidFill>
                  <a:schemeClr val="bg2"/>
                </a:solidFill>
                <a:latin typeface="汉仪大黑简" pitchFamily="49" charset="-122"/>
                <a:ea typeface="汉仪大黑简" pitchFamily="49" charset="-122"/>
              </a:rPr>
              <a:t>&gt;. </a:t>
            </a:r>
          </a:p>
        </p:txBody>
      </p:sp>
      <p:sp>
        <p:nvSpPr>
          <p:cNvPr id="207874" name="Text Box 4"/>
          <p:cNvSpPr txBox="1">
            <a:spLocks noChangeArrowheads="1"/>
          </p:cNvSpPr>
          <p:nvPr/>
        </p:nvSpPr>
        <p:spPr bwMode="auto">
          <a:xfrm>
            <a:off x="7562850" y="6551613"/>
            <a:ext cx="13858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3 .7  </a:t>
            </a:r>
            <a:r>
              <a:rPr lang="zh-CN" altLang="en-US" sz="1200">
                <a:latin typeface="汉仪大黑简" pitchFamily="49" charset="-122"/>
              </a:rPr>
              <a:t>章节</a:t>
            </a:r>
          </a:p>
        </p:txBody>
      </p:sp>
      <p:pic>
        <p:nvPicPr>
          <p:cNvPr id="207875" name="Picture 6"/>
          <p:cNvPicPr>
            <a:picLocks noChangeAspect="1" noChangeArrowheads="1"/>
          </p:cNvPicPr>
          <p:nvPr/>
        </p:nvPicPr>
        <p:blipFill>
          <a:blip r:embed="rId2"/>
          <a:srcRect/>
          <a:stretch>
            <a:fillRect/>
          </a:stretch>
        </p:blipFill>
        <p:spPr bwMode="auto">
          <a:xfrm>
            <a:off x="395288" y="992188"/>
            <a:ext cx="8602662" cy="55594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18 &lt;</a:t>
            </a:r>
            <a:r>
              <a:rPr lang="zh-CN" altLang="de-DE" smtClean="0">
                <a:solidFill>
                  <a:schemeClr val="bg2"/>
                </a:solidFill>
                <a:latin typeface="汉仪大黑简" pitchFamily="49" charset="-122"/>
                <a:ea typeface="汉仪大黑简" pitchFamily="49" charset="-122"/>
              </a:rPr>
              <a:t>投诉处理</a:t>
            </a:r>
            <a:r>
              <a:rPr lang="de-DE" altLang="zh-CN" smtClean="0">
                <a:solidFill>
                  <a:schemeClr val="bg2"/>
                </a:solidFill>
                <a:latin typeface="汉仪大黑简" pitchFamily="49" charset="-122"/>
                <a:ea typeface="汉仪大黑简" pitchFamily="49" charset="-122"/>
              </a:rPr>
              <a:t>&gt;. </a:t>
            </a:r>
          </a:p>
        </p:txBody>
      </p:sp>
      <p:sp>
        <p:nvSpPr>
          <p:cNvPr id="208898"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3.7.1 </a:t>
            </a:r>
            <a:r>
              <a:rPr lang="zh-CN" altLang="en-US" sz="1200">
                <a:latin typeface="汉仪大黑简" pitchFamily="49" charset="-122"/>
              </a:rPr>
              <a:t>章节</a:t>
            </a:r>
          </a:p>
        </p:txBody>
      </p:sp>
      <p:sp>
        <p:nvSpPr>
          <p:cNvPr id="208899"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1 .</a:t>
            </a:r>
            <a:r>
              <a:rPr lang="zh-CN" altLang="de-DE" sz="2200">
                <a:latin typeface="汉仪大黑简" pitchFamily="49" charset="-122"/>
              </a:rPr>
              <a:t>创建投诉联系并分配给相关负责人</a:t>
            </a:r>
            <a:endParaRPr lang="de-DE" altLang="zh-CN" sz="2200">
              <a:latin typeface="汉仪大黑简" pitchFamily="49" charset="-122"/>
            </a:endParaRPr>
          </a:p>
        </p:txBody>
      </p:sp>
      <p:pic>
        <p:nvPicPr>
          <p:cNvPr id="208900" name="Picture 6"/>
          <p:cNvPicPr>
            <a:picLocks noChangeAspect="1" noChangeArrowheads="1"/>
          </p:cNvPicPr>
          <p:nvPr/>
        </p:nvPicPr>
        <p:blipFill>
          <a:blip r:embed="rId2"/>
          <a:srcRect/>
          <a:stretch>
            <a:fillRect/>
          </a:stretch>
        </p:blipFill>
        <p:spPr bwMode="auto">
          <a:xfrm>
            <a:off x="1447800" y="1676400"/>
            <a:ext cx="5791200" cy="4125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我的桌面</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我的客户</a:t>
            </a:r>
          </a:p>
        </p:txBody>
      </p:sp>
      <p:sp>
        <p:nvSpPr>
          <p:cNvPr id="33794" name="Text Box 4"/>
          <p:cNvSpPr txBox="1">
            <a:spLocks noChangeArrowheads="1"/>
          </p:cNvSpPr>
          <p:nvPr/>
        </p:nvSpPr>
        <p:spPr bwMode="auto">
          <a:xfrm>
            <a:off x="7162800" y="6553200"/>
            <a:ext cx="16811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4.1.2</a:t>
            </a:r>
            <a:r>
              <a:rPr lang="zh-CN" altLang="en-US" sz="1200">
                <a:latin typeface="汉仪大黑简" pitchFamily="49" charset="-122"/>
              </a:rPr>
              <a:t>章节</a:t>
            </a:r>
          </a:p>
        </p:txBody>
      </p:sp>
      <p:grpSp>
        <p:nvGrpSpPr>
          <p:cNvPr id="33795" name="Group 5"/>
          <p:cNvGrpSpPr>
            <a:grpSpLocks/>
          </p:cNvGrpSpPr>
          <p:nvPr/>
        </p:nvGrpSpPr>
        <p:grpSpPr bwMode="auto">
          <a:xfrm>
            <a:off x="1447800" y="3806825"/>
            <a:ext cx="4724400" cy="1676400"/>
            <a:chOff x="2301" y="9184"/>
            <a:chExt cx="7440" cy="2640"/>
          </a:xfrm>
        </p:grpSpPr>
        <p:sp>
          <p:nvSpPr>
            <p:cNvPr id="33809" name="Rectangle 6" descr="1"/>
            <p:cNvSpPr>
              <a:spLocks noChangeArrowheads="1"/>
            </p:cNvSpPr>
            <p:nvPr/>
          </p:nvSpPr>
          <p:spPr bwMode="auto">
            <a:xfrm>
              <a:off x="2301" y="9184"/>
              <a:ext cx="1680" cy="2640"/>
            </a:xfrm>
            <a:prstGeom prst="rect">
              <a:avLst/>
            </a:prstGeom>
            <a:blipFill dpi="0" rotWithShape="1">
              <a:blip r:embed="rId2"/>
              <a:srcRect/>
              <a:stretch>
                <a:fillRect/>
              </a:stretch>
            </a:blipFill>
            <a:ln w="28575" algn="ctr">
              <a:noFill/>
              <a:miter lim="800000"/>
              <a:headEnd/>
              <a:tailEnd/>
            </a:ln>
          </p:spPr>
          <p:txBody>
            <a:bodyPr/>
            <a:lstStyle/>
            <a:p>
              <a:pPr>
                <a:lnSpc>
                  <a:spcPct val="95000"/>
                </a:lnSpc>
              </a:pPr>
              <a:endParaRPr lang="en-US"/>
            </a:p>
          </p:txBody>
        </p:sp>
        <p:sp>
          <p:nvSpPr>
            <p:cNvPr id="33810" name="Rectangle 7" descr="2"/>
            <p:cNvSpPr>
              <a:spLocks noChangeArrowheads="1"/>
            </p:cNvSpPr>
            <p:nvPr/>
          </p:nvSpPr>
          <p:spPr bwMode="auto">
            <a:xfrm>
              <a:off x="3261" y="9184"/>
              <a:ext cx="6480" cy="2640"/>
            </a:xfrm>
            <a:prstGeom prst="rect">
              <a:avLst/>
            </a:prstGeom>
            <a:blipFill dpi="0" rotWithShape="1">
              <a:blip r:embed="rId3"/>
              <a:srcRect/>
              <a:stretch>
                <a:fillRect/>
              </a:stretch>
            </a:blipFill>
            <a:ln w="28575" algn="ctr">
              <a:noFill/>
              <a:miter lim="800000"/>
              <a:headEnd/>
              <a:tailEnd/>
            </a:ln>
          </p:spPr>
          <p:txBody>
            <a:bodyPr/>
            <a:lstStyle/>
            <a:p>
              <a:pPr>
                <a:lnSpc>
                  <a:spcPct val="95000"/>
                </a:lnSpc>
              </a:pPr>
              <a:endParaRPr lang="en-US"/>
            </a:p>
          </p:txBody>
        </p:sp>
        <p:sp>
          <p:nvSpPr>
            <p:cNvPr id="33811" name="Rectangle 8"/>
            <p:cNvSpPr>
              <a:spLocks noChangeArrowheads="1"/>
            </p:cNvSpPr>
            <p:nvPr/>
          </p:nvSpPr>
          <p:spPr bwMode="auto">
            <a:xfrm>
              <a:off x="2301" y="9184"/>
              <a:ext cx="7440" cy="2640"/>
            </a:xfrm>
            <a:prstGeom prst="rect">
              <a:avLst/>
            </a:prstGeom>
            <a:noFill/>
            <a:ln w="12700" algn="ctr">
              <a:solidFill>
                <a:srgbClr val="000000"/>
              </a:solidFill>
              <a:miter lim="800000"/>
              <a:headEnd/>
              <a:tailEnd/>
            </a:ln>
          </p:spPr>
          <p:txBody>
            <a:bodyPr/>
            <a:lstStyle/>
            <a:p>
              <a:pPr>
                <a:lnSpc>
                  <a:spcPct val="95000"/>
                </a:lnSpc>
              </a:pPr>
              <a:endParaRPr lang="en-US"/>
            </a:p>
          </p:txBody>
        </p:sp>
      </p:grpSp>
      <p:sp>
        <p:nvSpPr>
          <p:cNvPr id="33796" name="Rectangle 9" descr="1"/>
          <p:cNvSpPr>
            <a:spLocks noChangeArrowheads="1"/>
          </p:cNvSpPr>
          <p:nvPr/>
        </p:nvSpPr>
        <p:spPr bwMode="auto">
          <a:xfrm>
            <a:off x="1447800" y="1676400"/>
            <a:ext cx="5715000" cy="4038600"/>
          </a:xfrm>
          <a:prstGeom prst="rect">
            <a:avLst/>
          </a:prstGeom>
          <a:blipFill dpi="0" rotWithShape="1">
            <a:blip r:embed="rId4"/>
            <a:srcRect/>
            <a:stretch>
              <a:fillRect/>
            </a:stretch>
          </a:blipFill>
          <a:ln w="28575" algn="ctr">
            <a:noFill/>
            <a:miter lim="800000"/>
            <a:headEnd/>
            <a:tailEnd/>
          </a:ln>
        </p:spPr>
        <p:txBody>
          <a:bodyPr/>
          <a:lstStyle/>
          <a:p>
            <a:pPr>
              <a:lnSpc>
                <a:spcPct val="95000"/>
              </a:lnSpc>
            </a:pPr>
            <a:endParaRPr lang="en-US"/>
          </a:p>
        </p:txBody>
      </p:sp>
      <p:sp>
        <p:nvSpPr>
          <p:cNvPr id="33797" name="AutoShape 10"/>
          <p:cNvSpPr>
            <a:spLocks noChangeArrowheads="1"/>
          </p:cNvSpPr>
          <p:nvPr/>
        </p:nvSpPr>
        <p:spPr bwMode="auto">
          <a:xfrm>
            <a:off x="2971800" y="1920875"/>
            <a:ext cx="1600200" cy="533400"/>
          </a:xfrm>
          <a:prstGeom prst="wedgeRoundRectCallout">
            <a:avLst>
              <a:gd name="adj1" fmla="val -14565"/>
              <a:gd name="adj2" fmla="val 158097"/>
              <a:gd name="adj3" fmla="val 16667"/>
            </a:avLst>
          </a:prstGeom>
          <a:solidFill>
            <a:srgbClr val="0000FF"/>
          </a:solidFill>
          <a:ln w="12700" algn="ctr">
            <a:solidFill>
              <a:srgbClr val="000000"/>
            </a:solidFill>
            <a:miter lim="800000"/>
            <a:headEnd/>
            <a:tailEnd/>
          </a:ln>
        </p:spPr>
        <p:txBody>
          <a:bodyPr/>
          <a:lstStyle/>
          <a:p>
            <a:pPr defTabSz="917575">
              <a:lnSpc>
                <a:spcPct val="95000"/>
              </a:lnSpc>
            </a:pPr>
            <a:r>
              <a:rPr lang="zh-CN" altLang="en-GB" sz="1200">
                <a:solidFill>
                  <a:schemeClr val="bg1"/>
                </a:solidFill>
                <a:latin typeface="汉仪大黑简" pitchFamily="49" charset="-122"/>
              </a:rPr>
              <a:t>该用户有权访问的所有个人客户信息</a:t>
            </a:r>
            <a:endParaRPr lang="zh-CN" altLang="en-US" sz="1200">
              <a:solidFill>
                <a:schemeClr val="bg1"/>
              </a:solidFill>
              <a:latin typeface="汉仪大黑简" pitchFamily="49" charset="-122"/>
            </a:endParaRPr>
          </a:p>
        </p:txBody>
      </p:sp>
      <p:sp>
        <p:nvSpPr>
          <p:cNvPr id="33798" name="Rectangle 11"/>
          <p:cNvSpPr>
            <a:spLocks noChangeArrowheads="1"/>
          </p:cNvSpPr>
          <p:nvPr/>
        </p:nvSpPr>
        <p:spPr bwMode="auto">
          <a:xfrm>
            <a:off x="6781800" y="2743200"/>
            <a:ext cx="304800" cy="2819400"/>
          </a:xfrm>
          <a:prstGeom prst="rect">
            <a:avLst/>
          </a:prstGeom>
          <a:noFill/>
          <a:ln w="28575" algn="ctr">
            <a:solidFill>
              <a:srgbClr val="FF0000"/>
            </a:solidFill>
            <a:miter lim="800000"/>
            <a:headEnd/>
            <a:tailEnd/>
          </a:ln>
        </p:spPr>
        <p:txBody>
          <a:bodyPr/>
          <a:lstStyle/>
          <a:p>
            <a:pPr>
              <a:lnSpc>
                <a:spcPct val="95000"/>
              </a:lnSpc>
            </a:pPr>
            <a:endParaRPr lang="en-US"/>
          </a:p>
        </p:txBody>
      </p:sp>
      <p:sp>
        <p:nvSpPr>
          <p:cNvPr id="33799" name="AutoShape 12"/>
          <p:cNvSpPr>
            <a:spLocks noChangeArrowheads="1"/>
          </p:cNvSpPr>
          <p:nvPr/>
        </p:nvSpPr>
        <p:spPr bwMode="auto">
          <a:xfrm>
            <a:off x="4648200" y="1828800"/>
            <a:ext cx="2209800" cy="762000"/>
          </a:xfrm>
          <a:prstGeom prst="wedgeRoundRectCallout">
            <a:avLst>
              <a:gd name="adj1" fmla="val 44509"/>
              <a:gd name="adj2" fmla="val 70667"/>
              <a:gd name="adj3" fmla="val 16667"/>
            </a:avLst>
          </a:prstGeom>
          <a:solidFill>
            <a:srgbClr val="0000FF"/>
          </a:solidFill>
          <a:ln w="12700" algn="ctr">
            <a:solidFill>
              <a:srgbClr val="000000"/>
            </a:solidFill>
            <a:miter lim="800000"/>
            <a:headEnd/>
            <a:tailEnd/>
          </a:ln>
        </p:spPr>
        <p:txBody>
          <a:bodyPr/>
          <a:lstStyle/>
          <a:p>
            <a:pPr defTabSz="917575">
              <a:lnSpc>
                <a:spcPct val="95000"/>
              </a:lnSpc>
            </a:pPr>
            <a:r>
              <a:rPr lang="zh-CN" altLang="en-US" sz="1200">
                <a:solidFill>
                  <a:schemeClr val="bg1"/>
                </a:solidFill>
                <a:latin typeface="汉仪大黑简" pitchFamily="49" charset="-122"/>
              </a:rPr>
              <a:t>常用姓氏列表，点击后，列表自动从该姓氏的客户或最接近该姓氏拼音的姓氏开始</a:t>
            </a:r>
          </a:p>
        </p:txBody>
      </p:sp>
      <p:sp>
        <p:nvSpPr>
          <p:cNvPr id="33800" name="AutoShape 13"/>
          <p:cNvSpPr>
            <a:spLocks noChangeArrowheads="1"/>
          </p:cNvSpPr>
          <p:nvPr/>
        </p:nvSpPr>
        <p:spPr bwMode="auto">
          <a:xfrm>
            <a:off x="4953000" y="5043488"/>
            <a:ext cx="990600" cy="381000"/>
          </a:xfrm>
          <a:prstGeom prst="wedgeRoundRectCallout">
            <a:avLst>
              <a:gd name="adj1" fmla="val 74681"/>
              <a:gd name="adj2" fmla="val 33667"/>
              <a:gd name="adj3" fmla="val 16667"/>
            </a:avLst>
          </a:prstGeom>
          <a:solidFill>
            <a:srgbClr val="0000FF"/>
          </a:solidFill>
          <a:ln w="12700" algn="ctr">
            <a:solidFill>
              <a:srgbClr val="000000"/>
            </a:solidFill>
            <a:miter lim="800000"/>
            <a:headEnd/>
            <a:tailEnd/>
          </a:ln>
        </p:spPr>
        <p:txBody>
          <a:bodyPr/>
          <a:lstStyle/>
          <a:p>
            <a:pPr marL="266700" indent="-266700" defTabSz="917575">
              <a:lnSpc>
                <a:spcPct val="95000"/>
              </a:lnSpc>
            </a:pPr>
            <a:r>
              <a:rPr lang="zh-CN" altLang="en-US" sz="1200">
                <a:solidFill>
                  <a:schemeClr val="bg1"/>
                </a:solidFill>
                <a:latin typeface="汉仪大黑简" pitchFamily="49" charset="-122"/>
              </a:rPr>
              <a:t>客户总数</a:t>
            </a:r>
          </a:p>
        </p:txBody>
      </p:sp>
      <p:sp>
        <p:nvSpPr>
          <p:cNvPr id="33801" name="Oval 14"/>
          <p:cNvSpPr>
            <a:spLocks noChangeArrowheads="1"/>
          </p:cNvSpPr>
          <p:nvPr/>
        </p:nvSpPr>
        <p:spPr bwMode="auto">
          <a:xfrm>
            <a:off x="6172200" y="5349875"/>
            <a:ext cx="609600" cy="228600"/>
          </a:xfrm>
          <a:prstGeom prst="ellipse">
            <a:avLst/>
          </a:prstGeom>
          <a:noFill/>
          <a:ln w="28575" algn="ctr">
            <a:solidFill>
              <a:srgbClr val="FF0000"/>
            </a:solidFill>
            <a:round/>
            <a:headEnd/>
            <a:tailEnd/>
          </a:ln>
        </p:spPr>
        <p:txBody>
          <a:bodyPr/>
          <a:lstStyle/>
          <a:p>
            <a:pPr>
              <a:lnSpc>
                <a:spcPct val="95000"/>
              </a:lnSpc>
            </a:pPr>
            <a:endParaRPr lang="en-US"/>
          </a:p>
        </p:txBody>
      </p:sp>
      <p:grpSp>
        <p:nvGrpSpPr>
          <p:cNvPr id="33802" name="Group 15"/>
          <p:cNvGrpSpPr>
            <a:grpSpLocks/>
          </p:cNvGrpSpPr>
          <p:nvPr/>
        </p:nvGrpSpPr>
        <p:grpSpPr bwMode="auto">
          <a:xfrm>
            <a:off x="2322513" y="3071813"/>
            <a:ext cx="4414837" cy="1833562"/>
            <a:chOff x="2838" y="9291"/>
            <a:chExt cx="6952" cy="2887"/>
          </a:xfrm>
        </p:grpSpPr>
        <p:sp>
          <p:nvSpPr>
            <p:cNvPr id="33807" name="Rectangle 16" descr="3"/>
            <p:cNvSpPr>
              <a:spLocks noChangeArrowheads="1"/>
            </p:cNvSpPr>
            <p:nvPr/>
          </p:nvSpPr>
          <p:spPr bwMode="auto">
            <a:xfrm>
              <a:off x="2838" y="9291"/>
              <a:ext cx="6406" cy="2880"/>
            </a:xfrm>
            <a:prstGeom prst="rect">
              <a:avLst/>
            </a:prstGeom>
            <a:blipFill dpi="0" rotWithShape="1">
              <a:blip r:embed="rId5"/>
              <a:srcRect/>
              <a:stretch>
                <a:fillRect/>
              </a:stretch>
            </a:blipFill>
            <a:ln w="28575" algn="ctr">
              <a:noFill/>
              <a:miter lim="800000"/>
              <a:headEnd/>
              <a:tailEnd/>
            </a:ln>
          </p:spPr>
          <p:txBody>
            <a:bodyPr/>
            <a:lstStyle/>
            <a:p>
              <a:pPr>
                <a:lnSpc>
                  <a:spcPct val="95000"/>
                </a:lnSpc>
              </a:pPr>
              <a:endParaRPr lang="en-US"/>
            </a:p>
          </p:txBody>
        </p:sp>
        <p:sp>
          <p:nvSpPr>
            <p:cNvPr id="33808" name="Rectangle 17" descr="2"/>
            <p:cNvSpPr>
              <a:spLocks noChangeArrowheads="1"/>
            </p:cNvSpPr>
            <p:nvPr/>
          </p:nvSpPr>
          <p:spPr bwMode="auto">
            <a:xfrm>
              <a:off x="9280" y="9298"/>
              <a:ext cx="510" cy="2880"/>
            </a:xfrm>
            <a:prstGeom prst="rect">
              <a:avLst/>
            </a:prstGeom>
            <a:blipFill dpi="0" rotWithShape="1">
              <a:blip r:embed="rId6"/>
              <a:srcRect/>
              <a:stretch>
                <a:fillRect/>
              </a:stretch>
            </a:blipFill>
            <a:ln w="28575" algn="ctr">
              <a:noFill/>
              <a:miter lim="800000"/>
              <a:headEnd/>
              <a:tailEnd/>
            </a:ln>
          </p:spPr>
          <p:txBody>
            <a:bodyPr/>
            <a:lstStyle/>
            <a:p>
              <a:pPr>
                <a:lnSpc>
                  <a:spcPct val="95000"/>
                </a:lnSpc>
              </a:pPr>
              <a:endParaRPr lang="en-US"/>
            </a:p>
          </p:txBody>
        </p:sp>
      </p:grpSp>
      <p:sp>
        <p:nvSpPr>
          <p:cNvPr id="33803" name="Rectangle 18" descr="1"/>
          <p:cNvSpPr>
            <a:spLocks noChangeArrowheads="1"/>
          </p:cNvSpPr>
          <p:nvPr/>
        </p:nvSpPr>
        <p:spPr bwMode="auto">
          <a:xfrm>
            <a:off x="3798888" y="4030663"/>
            <a:ext cx="1447800" cy="381000"/>
          </a:xfrm>
          <a:prstGeom prst="rect">
            <a:avLst/>
          </a:prstGeom>
          <a:blipFill dpi="0" rotWithShape="1">
            <a:blip r:embed="rId7"/>
            <a:srcRect/>
            <a:stretch>
              <a:fillRect/>
            </a:stretch>
          </a:blipFill>
          <a:ln w="3175" algn="ctr">
            <a:solidFill>
              <a:srgbClr val="000000"/>
            </a:solidFill>
            <a:miter lim="800000"/>
            <a:headEnd/>
            <a:tailEnd/>
          </a:ln>
        </p:spPr>
        <p:txBody>
          <a:bodyPr/>
          <a:lstStyle/>
          <a:p>
            <a:pPr>
              <a:lnSpc>
                <a:spcPct val="95000"/>
              </a:lnSpc>
            </a:pPr>
            <a:endParaRPr lang="en-US"/>
          </a:p>
        </p:txBody>
      </p:sp>
      <p:sp>
        <p:nvSpPr>
          <p:cNvPr id="33804" name="Rectangle 19"/>
          <p:cNvSpPr>
            <a:spLocks noChangeArrowheads="1"/>
          </p:cNvSpPr>
          <p:nvPr/>
        </p:nvSpPr>
        <p:spPr bwMode="auto">
          <a:xfrm>
            <a:off x="2298700" y="3028950"/>
            <a:ext cx="4419600" cy="1905000"/>
          </a:xfrm>
          <a:prstGeom prst="rect">
            <a:avLst/>
          </a:prstGeom>
          <a:noFill/>
          <a:ln w="28575" algn="ctr">
            <a:solidFill>
              <a:srgbClr val="FF0000"/>
            </a:solidFill>
            <a:miter lim="800000"/>
            <a:headEnd/>
            <a:tailEnd/>
          </a:ln>
        </p:spPr>
        <p:txBody>
          <a:bodyPr/>
          <a:lstStyle/>
          <a:p>
            <a:pPr>
              <a:lnSpc>
                <a:spcPct val="95000"/>
              </a:lnSpc>
            </a:pPr>
            <a:endParaRPr lang="en-US"/>
          </a:p>
        </p:txBody>
      </p:sp>
      <p:sp>
        <p:nvSpPr>
          <p:cNvPr id="33805" name="AutoShape 20"/>
          <p:cNvSpPr>
            <a:spLocks noChangeArrowheads="1"/>
          </p:cNvSpPr>
          <p:nvPr/>
        </p:nvSpPr>
        <p:spPr bwMode="auto">
          <a:xfrm>
            <a:off x="2133600" y="4146550"/>
            <a:ext cx="1600200" cy="533400"/>
          </a:xfrm>
          <a:prstGeom prst="wedgeRoundRectCallout">
            <a:avLst>
              <a:gd name="adj1" fmla="val 44444"/>
              <a:gd name="adj2" fmla="val -91310"/>
              <a:gd name="adj3" fmla="val 16667"/>
            </a:avLst>
          </a:prstGeom>
          <a:solidFill>
            <a:srgbClr val="0000FF"/>
          </a:solidFill>
          <a:ln w="12700" algn="ctr">
            <a:solidFill>
              <a:srgbClr val="000000"/>
            </a:solidFill>
            <a:miter lim="800000"/>
            <a:headEnd/>
            <a:tailEnd/>
          </a:ln>
        </p:spPr>
        <p:txBody>
          <a:bodyPr/>
          <a:lstStyle/>
          <a:p>
            <a:pPr defTabSz="917575">
              <a:lnSpc>
                <a:spcPct val="95000"/>
              </a:lnSpc>
            </a:pPr>
            <a:r>
              <a:rPr lang="zh-CN" altLang="en-GB" sz="1200">
                <a:solidFill>
                  <a:schemeClr val="bg1"/>
                </a:solidFill>
                <a:latin typeface="汉仪大黑简" pitchFamily="49" charset="-122"/>
              </a:rPr>
              <a:t>鼠标停在地址处，系统弹出全部地址。</a:t>
            </a:r>
            <a:endParaRPr lang="zh-CN" altLang="en-US" sz="1200">
              <a:solidFill>
                <a:schemeClr val="bg1"/>
              </a:solidFill>
              <a:latin typeface="汉仪大黑简" pitchFamily="49" charset="-122"/>
            </a:endParaRPr>
          </a:p>
        </p:txBody>
      </p:sp>
      <p:sp>
        <p:nvSpPr>
          <p:cNvPr id="33806" name="AutoShape 21"/>
          <p:cNvSpPr>
            <a:spLocks noChangeArrowheads="1"/>
          </p:cNvSpPr>
          <p:nvPr/>
        </p:nvSpPr>
        <p:spPr bwMode="auto">
          <a:xfrm>
            <a:off x="4419600" y="3232150"/>
            <a:ext cx="1752600" cy="762000"/>
          </a:xfrm>
          <a:prstGeom prst="wedgeRoundRectCallout">
            <a:avLst>
              <a:gd name="adj1" fmla="val 63514"/>
              <a:gd name="adj2" fmla="val -62000"/>
              <a:gd name="adj3" fmla="val 16667"/>
            </a:avLst>
          </a:prstGeom>
          <a:solidFill>
            <a:srgbClr val="0000FF"/>
          </a:solidFill>
          <a:ln w="12700" algn="ctr">
            <a:solidFill>
              <a:srgbClr val="000000"/>
            </a:solidFill>
            <a:miter lim="800000"/>
            <a:headEnd/>
            <a:tailEnd/>
          </a:ln>
        </p:spPr>
        <p:txBody>
          <a:bodyPr/>
          <a:lstStyle/>
          <a:p>
            <a:pPr defTabSz="917575">
              <a:lnSpc>
                <a:spcPct val="95000"/>
              </a:lnSpc>
            </a:pPr>
            <a:r>
              <a:rPr lang="en-GB" altLang="zh-CN" sz="1200">
                <a:solidFill>
                  <a:schemeClr val="bg1"/>
                </a:solidFill>
                <a:latin typeface="汉仪大黑简" pitchFamily="49" charset="-122"/>
              </a:rPr>
              <a:t>T</a:t>
            </a:r>
            <a:r>
              <a:rPr lang="zh-CN" altLang="en-GB" sz="1200">
                <a:solidFill>
                  <a:schemeClr val="bg1"/>
                </a:solidFill>
                <a:latin typeface="汉仪大黑简" pitchFamily="49" charset="-122"/>
              </a:rPr>
              <a:t>类型为客户类型（</a:t>
            </a:r>
            <a:r>
              <a:rPr lang="en-GB" altLang="zh-CN" sz="1200">
                <a:solidFill>
                  <a:schemeClr val="bg1"/>
                </a:solidFill>
                <a:latin typeface="汉仪大黑简" pitchFamily="49" charset="-122"/>
              </a:rPr>
              <a:t>C</a:t>
            </a:r>
            <a:r>
              <a:rPr lang="zh-CN" altLang="en-GB" sz="1200">
                <a:solidFill>
                  <a:schemeClr val="bg1"/>
                </a:solidFill>
                <a:latin typeface="汉仪大黑简" pitchFamily="49" charset="-122"/>
              </a:rPr>
              <a:t>为客户，</a:t>
            </a:r>
            <a:r>
              <a:rPr lang="en-GB" altLang="zh-CN" sz="1200">
                <a:solidFill>
                  <a:schemeClr val="bg1"/>
                </a:solidFill>
                <a:latin typeface="汉仪大黑简" pitchFamily="49" charset="-122"/>
              </a:rPr>
              <a:t>P</a:t>
            </a:r>
            <a:r>
              <a:rPr lang="zh-CN" altLang="en-GB" sz="1200">
                <a:solidFill>
                  <a:schemeClr val="bg1"/>
                </a:solidFill>
                <a:latin typeface="汉仪大黑简" pitchFamily="49" charset="-122"/>
              </a:rPr>
              <a:t>为潜在客户），详见</a:t>
            </a:r>
            <a:r>
              <a:rPr lang="en-GB" altLang="zh-CN" sz="1200">
                <a:solidFill>
                  <a:schemeClr val="bg1"/>
                </a:solidFill>
                <a:latin typeface="汉仪大黑简" pitchFamily="49" charset="-122"/>
              </a:rPr>
              <a:t>5.3.2.1</a:t>
            </a:r>
            <a:r>
              <a:rPr lang="zh-CN" altLang="en-GB" sz="1200">
                <a:solidFill>
                  <a:schemeClr val="bg1"/>
                </a:solidFill>
                <a:latin typeface="汉仪大黑简" pitchFamily="49" charset="-122"/>
              </a:rPr>
              <a:t>。</a:t>
            </a:r>
            <a:endParaRPr lang="zh-CN" altLang="en-US" sz="1200">
              <a:solidFill>
                <a:schemeClr val="bg1"/>
              </a:solidFill>
              <a:latin typeface="汉仪大黑简" pitchFamily="49" charset="-122"/>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r>
              <a:rPr lang="de-DE" altLang="zh-CN" sz="3000" smtClean="0">
                <a:latin typeface="汉仪大黑简" pitchFamily="49" charset="-122"/>
                <a:ea typeface="汉仪大黑简" pitchFamily="49" charset="-122"/>
              </a:rPr>
              <a:t/>
            </a:r>
            <a:br>
              <a:rPr lang="de-DE" altLang="zh-CN" sz="3000"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18 &lt;</a:t>
            </a:r>
            <a:r>
              <a:rPr lang="zh-CN" altLang="de-DE" smtClean="0">
                <a:solidFill>
                  <a:schemeClr val="bg2"/>
                </a:solidFill>
                <a:latin typeface="汉仪大黑简" pitchFamily="49" charset="-122"/>
                <a:ea typeface="汉仪大黑简" pitchFamily="49" charset="-122"/>
              </a:rPr>
              <a:t>投诉处理</a:t>
            </a:r>
            <a:r>
              <a:rPr lang="de-DE" altLang="zh-CN" smtClean="0">
                <a:solidFill>
                  <a:schemeClr val="bg2"/>
                </a:solidFill>
                <a:latin typeface="汉仪大黑简" pitchFamily="49" charset="-122"/>
                <a:ea typeface="汉仪大黑简" pitchFamily="49" charset="-122"/>
              </a:rPr>
              <a:t>&gt;. </a:t>
            </a:r>
          </a:p>
        </p:txBody>
      </p:sp>
      <p:sp>
        <p:nvSpPr>
          <p:cNvPr id="209922"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3.7.2 </a:t>
            </a:r>
            <a:r>
              <a:rPr lang="zh-CN" altLang="en-US" sz="1200">
                <a:latin typeface="汉仪大黑简" pitchFamily="49" charset="-122"/>
              </a:rPr>
              <a:t>章节</a:t>
            </a:r>
          </a:p>
        </p:txBody>
      </p:sp>
      <p:sp>
        <p:nvSpPr>
          <p:cNvPr id="209923"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2. </a:t>
            </a:r>
            <a:r>
              <a:rPr lang="zh-CN" altLang="de-DE" sz="2200">
                <a:latin typeface="汉仪大黑简" pitchFamily="49" charset="-122"/>
              </a:rPr>
              <a:t>关闭投诉</a:t>
            </a:r>
            <a:endParaRPr lang="de-DE" altLang="zh-CN" sz="2200">
              <a:latin typeface="汉仪大黑简" pitchFamily="49" charset="-122"/>
            </a:endParaRPr>
          </a:p>
        </p:txBody>
      </p:sp>
      <p:pic>
        <p:nvPicPr>
          <p:cNvPr id="209924" name="Picture 6"/>
          <p:cNvPicPr>
            <a:picLocks noChangeAspect="1" noChangeArrowheads="1"/>
          </p:cNvPicPr>
          <p:nvPr/>
        </p:nvPicPr>
        <p:blipFill>
          <a:blip r:embed="rId2"/>
          <a:srcRect/>
          <a:stretch>
            <a:fillRect/>
          </a:stretch>
        </p:blipFill>
        <p:spPr bwMode="auto">
          <a:xfrm>
            <a:off x="1600200" y="1524000"/>
            <a:ext cx="6259513" cy="4448175"/>
          </a:xfrm>
          <a:prstGeom prst="rect">
            <a:avLst/>
          </a:prstGeom>
          <a:noFill/>
          <a:ln w="9525">
            <a:noFill/>
            <a:miter lim="800000"/>
            <a:headEnd/>
            <a:tailEnd/>
          </a:ln>
        </p:spPr>
      </p:pic>
      <p:sp>
        <p:nvSpPr>
          <p:cNvPr id="209925" name="Rectangle 7"/>
          <p:cNvSpPr>
            <a:spLocks noChangeArrowheads="1"/>
          </p:cNvSpPr>
          <p:nvPr/>
        </p:nvSpPr>
        <p:spPr bwMode="auto">
          <a:xfrm>
            <a:off x="1676400" y="4343400"/>
            <a:ext cx="2514600" cy="1524000"/>
          </a:xfrm>
          <a:prstGeom prst="rect">
            <a:avLst/>
          </a:prstGeom>
          <a:noFill/>
          <a:ln w="19050" algn="ctr">
            <a:solidFill>
              <a:srgbClr val="FF0000"/>
            </a:solidFill>
            <a:miter lim="800000"/>
            <a:headEnd/>
            <a:tailEnd/>
          </a:ln>
        </p:spPr>
        <p:txBody>
          <a:bodyPr wrap="none" lIns="0" tIns="0" rIns="0" bIns="0" anchor="ctr">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r>
              <a:rPr lang="de-DE" altLang="zh-CN" sz="3400" smtClean="0">
                <a:latin typeface="汉仪大黑简" pitchFamily="49" charset="-122"/>
                <a:ea typeface="汉仪大黑简" pitchFamily="49" charset="-122"/>
              </a:rPr>
              <a:t/>
            </a:r>
            <a:br>
              <a:rPr lang="de-DE" altLang="zh-CN" sz="3400"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18 &lt;</a:t>
            </a:r>
            <a:r>
              <a:rPr lang="zh-CN" altLang="de-DE" smtClean="0">
                <a:solidFill>
                  <a:schemeClr val="bg2"/>
                </a:solidFill>
                <a:latin typeface="汉仪大黑简" pitchFamily="49" charset="-122"/>
                <a:ea typeface="汉仪大黑简" pitchFamily="49" charset="-122"/>
              </a:rPr>
              <a:t>投诉处理</a:t>
            </a:r>
            <a:r>
              <a:rPr lang="de-DE" altLang="zh-CN" smtClean="0">
                <a:solidFill>
                  <a:schemeClr val="bg2"/>
                </a:solidFill>
                <a:latin typeface="汉仪大黑简" pitchFamily="49" charset="-122"/>
                <a:ea typeface="汉仪大黑简" pitchFamily="49" charset="-122"/>
              </a:rPr>
              <a:t>&gt;. </a:t>
            </a:r>
          </a:p>
        </p:txBody>
      </p:sp>
      <p:sp>
        <p:nvSpPr>
          <p:cNvPr id="210946"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3.7.3 </a:t>
            </a:r>
            <a:r>
              <a:rPr lang="zh-CN" altLang="en-US" sz="1200">
                <a:latin typeface="汉仪大黑简" pitchFamily="49" charset="-122"/>
              </a:rPr>
              <a:t>章节</a:t>
            </a:r>
          </a:p>
        </p:txBody>
      </p:sp>
      <p:sp>
        <p:nvSpPr>
          <p:cNvPr id="210947"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3 .</a:t>
            </a:r>
            <a:r>
              <a:rPr lang="zh-CN" altLang="de-DE" sz="2200">
                <a:latin typeface="汉仪大黑简" pitchFamily="49" charset="-122"/>
              </a:rPr>
              <a:t>如何查看投诉客户清单</a:t>
            </a:r>
            <a:endParaRPr lang="de-DE" altLang="zh-CN" sz="2200">
              <a:latin typeface="汉仪大黑简" pitchFamily="49" charset="-122"/>
            </a:endParaRPr>
          </a:p>
        </p:txBody>
      </p:sp>
      <p:pic>
        <p:nvPicPr>
          <p:cNvPr id="210948" name="Picture 6"/>
          <p:cNvPicPr>
            <a:picLocks noChangeAspect="1" noChangeArrowheads="1"/>
          </p:cNvPicPr>
          <p:nvPr/>
        </p:nvPicPr>
        <p:blipFill>
          <a:blip r:embed="rId2"/>
          <a:srcRect/>
          <a:stretch>
            <a:fillRect/>
          </a:stretch>
        </p:blipFill>
        <p:spPr bwMode="auto">
          <a:xfrm>
            <a:off x="1524000" y="1676400"/>
            <a:ext cx="5970588" cy="4283075"/>
          </a:xfrm>
          <a:prstGeom prst="rect">
            <a:avLst/>
          </a:prstGeom>
          <a:noFill/>
          <a:ln w="9525">
            <a:noFill/>
            <a:miter lim="800000"/>
            <a:headEnd/>
            <a:tailEnd/>
          </a:ln>
        </p:spPr>
      </p:pic>
      <p:sp>
        <p:nvSpPr>
          <p:cNvPr id="210949" name="Oval 7"/>
          <p:cNvSpPr>
            <a:spLocks noChangeArrowheads="1"/>
          </p:cNvSpPr>
          <p:nvPr/>
        </p:nvSpPr>
        <p:spPr bwMode="auto">
          <a:xfrm>
            <a:off x="5410200" y="3124200"/>
            <a:ext cx="1676400" cy="152400"/>
          </a:xfrm>
          <a:prstGeom prst="ellipse">
            <a:avLst/>
          </a:prstGeom>
          <a:noFill/>
          <a:ln w="19050" algn="ctr">
            <a:solidFill>
              <a:srgbClr val="FF0000"/>
            </a:solidFill>
            <a:round/>
            <a:headEnd/>
            <a:tailEnd/>
          </a:ln>
        </p:spPr>
        <p:txBody>
          <a:bodyPr wrap="none" lIns="0" tIns="0" rIns="0" bIns="0" anchor="ctr">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idx="4294967295"/>
          </p:nvPr>
        </p:nvSpPr>
        <p:spPr bwMode="auto">
          <a:xfrm>
            <a:off x="1335088" y="133350"/>
            <a:ext cx="7367587" cy="893763"/>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bg2"/>
                </a:solidFill>
                <a:latin typeface="汉仪大黑简" pitchFamily="49" charset="-122"/>
                <a:ea typeface="汉仪大黑简" pitchFamily="49" charset="-122"/>
              </a:rPr>
              <a:t>01 </a:t>
            </a:r>
            <a:r>
              <a:rPr lang="de-DE" altLang="zh-CN" smtClean="0">
                <a:solidFill>
                  <a:schemeClr val="bg2"/>
                </a:solidFill>
                <a:latin typeface="汉仪大黑简" pitchFamily="49" charset="-122"/>
                <a:ea typeface="汉仪大黑简" pitchFamily="49" charset="-122"/>
              </a:rPr>
              <a:t>&lt;</a:t>
            </a:r>
            <a:r>
              <a:rPr lang="zh-CN" altLang="en-GB" smtClean="0">
                <a:solidFill>
                  <a:schemeClr val="bg2"/>
                </a:solidFill>
                <a:latin typeface="汉仪大黑简" pitchFamily="49" charset="-122"/>
                <a:ea typeface="汉仪大黑简" pitchFamily="49" charset="-122"/>
              </a:rPr>
              <a:t>市场活动的设立与总结</a:t>
            </a:r>
            <a:r>
              <a:rPr lang="zh-CN" altLang="de-DE" smtClean="0">
                <a:solidFill>
                  <a:schemeClr val="bg2"/>
                </a:solidFill>
                <a:latin typeface="汉仪大黑简" pitchFamily="49" charset="-122"/>
                <a:ea typeface="汉仪大黑简" pitchFamily="49" charset="-122"/>
              </a:rPr>
              <a:t>投诉处理</a:t>
            </a:r>
            <a:r>
              <a:rPr lang="de-DE" altLang="zh-CN" smtClean="0">
                <a:solidFill>
                  <a:schemeClr val="bg2"/>
                </a:solidFill>
                <a:latin typeface="汉仪大黑简" pitchFamily="49" charset="-122"/>
                <a:ea typeface="汉仪大黑简" pitchFamily="49" charset="-122"/>
              </a:rPr>
              <a:t>&gt;. </a:t>
            </a:r>
          </a:p>
        </p:txBody>
      </p:sp>
      <p:sp>
        <p:nvSpPr>
          <p:cNvPr id="211970"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3.8</a:t>
            </a:r>
            <a:r>
              <a:rPr lang="zh-CN" altLang="en-US" sz="1200">
                <a:latin typeface="汉仪大黑简" pitchFamily="49" charset="-122"/>
              </a:rPr>
              <a:t>章节</a:t>
            </a:r>
          </a:p>
        </p:txBody>
      </p:sp>
      <p:pic>
        <p:nvPicPr>
          <p:cNvPr id="211971" name="Picture 5"/>
          <p:cNvPicPr>
            <a:picLocks noChangeAspect="1" noChangeArrowheads="1"/>
          </p:cNvPicPr>
          <p:nvPr/>
        </p:nvPicPr>
        <p:blipFill>
          <a:blip r:embed="rId2"/>
          <a:srcRect/>
          <a:stretch>
            <a:fillRect/>
          </a:stretch>
        </p:blipFill>
        <p:spPr bwMode="auto">
          <a:xfrm>
            <a:off x="304800" y="1143000"/>
            <a:ext cx="8534400" cy="5243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bg2"/>
                </a:solidFill>
                <a:latin typeface="汉仪大黑简" pitchFamily="49" charset="-122"/>
                <a:ea typeface="汉仪大黑简" pitchFamily="49" charset="-122"/>
              </a:rPr>
              <a:t>01 </a:t>
            </a:r>
            <a:r>
              <a:rPr lang="de-DE" altLang="zh-CN" smtClean="0">
                <a:solidFill>
                  <a:schemeClr val="bg2"/>
                </a:solidFill>
                <a:latin typeface="汉仪大黑简" pitchFamily="49" charset="-122"/>
                <a:ea typeface="汉仪大黑简" pitchFamily="49" charset="-122"/>
              </a:rPr>
              <a:t>&lt;</a:t>
            </a:r>
            <a:r>
              <a:rPr lang="zh-CN" altLang="en-GB" smtClean="0">
                <a:solidFill>
                  <a:schemeClr val="bg2"/>
                </a:solidFill>
                <a:latin typeface="汉仪大黑简" pitchFamily="49" charset="-122"/>
                <a:ea typeface="汉仪大黑简" pitchFamily="49" charset="-122"/>
              </a:rPr>
              <a:t>市场活动的设立与总结</a:t>
            </a:r>
            <a:r>
              <a:rPr lang="zh-CN" altLang="de-DE" smtClean="0">
                <a:solidFill>
                  <a:schemeClr val="bg2"/>
                </a:solidFill>
                <a:latin typeface="汉仪大黑简" pitchFamily="49" charset="-122"/>
                <a:ea typeface="汉仪大黑简" pitchFamily="49" charset="-122"/>
              </a:rPr>
              <a:t>投诉处理</a:t>
            </a:r>
            <a:r>
              <a:rPr lang="de-DE" altLang="zh-CN" smtClean="0">
                <a:solidFill>
                  <a:schemeClr val="bg2"/>
                </a:solidFill>
                <a:latin typeface="汉仪大黑简" pitchFamily="49" charset="-122"/>
                <a:ea typeface="汉仪大黑简" pitchFamily="49" charset="-122"/>
              </a:rPr>
              <a:t>&gt;. </a:t>
            </a:r>
          </a:p>
        </p:txBody>
      </p:sp>
      <p:sp>
        <p:nvSpPr>
          <p:cNvPr id="21299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3.8.1</a:t>
            </a:r>
            <a:r>
              <a:rPr lang="zh-CN" altLang="en-US" sz="1200">
                <a:latin typeface="汉仪大黑简" pitchFamily="49" charset="-122"/>
              </a:rPr>
              <a:t>章节</a:t>
            </a:r>
          </a:p>
        </p:txBody>
      </p:sp>
      <p:sp>
        <p:nvSpPr>
          <p:cNvPr id="212995"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1.</a:t>
            </a:r>
            <a:r>
              <a:rPr lang="zh-CN" altLang="de-DE" sz="2200">
                <a:latin typeface="汉仪大黑简" pitchFamily="49" charset="-122"/>
              </a:rPr>
              <a:t>在</a:t>
            </a:r>
            <a:r>
              <a:rPr lang="en-US" altLang="zh-CN" sz="2200" b="1">
                <a:latin typeface="汉仪大黑简" pitchFamily="49" charset="-122"/>
              </a:rPr>
              <a:t>DMS</a:t>
            </a:r>
            <a:r>
              <a:rPr lang="zh-CN" altLang="en-US" sz="2200">
                <a:latin typeface="汉仪大黑简" pitchFamily="49" charset="-122"/>
              </a:rPr>
              <a:t>中建立市场活动</a:t>
            </a:r>
            <a:endParaRPr lang="de-DE" altLang="zh-CN" sz="2200">
              <a:latin typeface="汉仪大黑简" pitchFamily="49" charset="-122"/>
            </a:endParaRPr>
          </a:p>
          <a:p>
            <a:pPr marL="266700" indent="-266700" defTabSz="917575">
              <a:lnSpc>
                <a:spcPct val="95000"/>
              </a:lnSpc>
              <a:buFontTx/>
              <a:buChar char="•"/>
            </a:pPr>
            <a:r>
              <a:rPr lang="zh-CN" altLang="de-DE" sz="2200">
                <a:latin typeface="汉仪大黑简" pitchFamily="49" charset="-122"/>
              </a:rPr>
              <a:t>导入宝马中国市场活动</a:t>
            </a:r>
          </a:p>
          <a:p>
            <a:pPr marL="266700" indent="-266700" defTabSz="917575">
              <a:lnSpc>
                <a:spcPct val="95000"/>
              </a:lnSpc>
              <a:buFontTx/>
              <a:buChar char="•"/>
            </a:pPr>
            <a:r>
              <a:rPr lang="zh-CN" altLang="de-DE" sz="2200">
                <a:latin typeface="汉仪大黑简" pitchFamily="49" charset="-122"/>
              </a:rPr>
              <a:t>创建经销商本地活动</a:t>
            </a:r>
            <a:endParaRPr lang="de-DE" altLang="zh-CN"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pic>
        <p:nvPicPr>
          <p:cNvPr id="212996" name="Picture 6"/>
          <p:cNvPicPr>
            <a:picLocks noChangeAspect="1" noChangeArrowheads="1"/>
          </p:cNvPicPr>
          <p:nvPr/>
        </p:nvPicPr>
        <p:blipFill>
          <a:blip r:embed="rId2"/>
          <a:srcRect/>
          <a:stretch>
            <a:fillRect/>
          </a:stretch>
        </p:blipFill>
        <p:spPr bwMode="auto">
          <a:xfrm>
            <a:off x="1524000" y="2209800"/>
            <a:ext cx="4343400" cy="4208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r>
              <a:rPr lang="de-DE" altLang="zh-CN" sz="2200" smtClean="0">
                <a:latin typeface="汉仪大黑简" pitchFamily="49" charset="-122"/>
                <a:ea typeface="汉仪大黑简" pitchFamily="49" charset="-122"/>
              </a:rPr>
              <a:t/>
            </a:r>
            <a:br>
              <a:rPr lang="de-DE" altLang="zh-CN" sz="2200" smtClean="0">
                <a:latin typeface="汉仪大黑简" pitchFamily="49" charset="-122"/>
                <a:ea typeface="汉仪大黑简" pitchFamily="49" charset="-122"/>
              </a:rPr>
            </a:br>
            <a:r>
              <a:rPr lang="en-GB" smtClean="0">
                <a:solidFill>
                  <a:schemeClr val="bg2"/>
                </a:solidFill>
                <a:latin typeface="汉仪大黑简" pitchFamily="49" charset="-122"/>
                <a:ea typeface="汉仪大黑简" pitchFamily="49" charset="-122"/>
              </a:rPr>
              <a:t>01 </a:t>
            </a:r>
            <a:r>
              <a:rPr lang="de-DE" altLang="zh-CN" smtClean="0">
                <a:solidFill>
                  <a:schemeClr val="bg2"/>
                </a:solidFill>
                <a:latin typeface="汉仪大黑简" pitchFamily="49" charset="-122"/>
                <a:ea typeface="汉仪大黑简" pitchFamily="49" charset="-122"/>
              </a:rPr>
              <a:t>&lt;</a:t>
            </a:r>
            <a:r>
              <a:rPr lang="zh-CN" altLang="en-GB" smtClean="0">
                <a:solidFill>
                  <a:schemeClr val="bg2"/>
                </a:solidFill>
                <a:latin typeface="汉仪大黑简" pitchFamily="49" charset="-122"/>
                <a:ea typeface="汉仪大黑简" pitchFamily="49" charset="-122"/>
              </a:rPr>
              <a:t>市场活动的设立与总结</a:t>
            </a:r>
            <a:r>
              <a:rPr lang="zh-CN" altLang="de-DE" smtClean="0">
                <a:solidFill>
                  <a:schemeClr val="bg2"/>
                </a:solidFill>
                <a:latin typeface="汉仪大黑简" pitchFamily="49" charset="-122"/>
                <a:ea typeface="汉仪大黑简" pitchFamily="49" charset="-122"/>
              </a:rPr>
              <a:t>投诉处理</a:t>
            </a:r>
            <a:r>
              <a:rPr lang="de-DE" altLang="zh-CN" smtClean="0">
                <a:solidFill>
                  <a:schemeClr val="bg2"/>
                </a:solidFill>
                <a:latin typeface="汉仪大黑简" pitchFamily="49" charset="-122"/>
                <a:ea typeface="汉仪大黑简" pitchFamily="49" charset="-122"/>
              </a:rPr>
              <a:t>&gt;. </a:t>
            </a:r>
          </a:p>
        </p:txBody>
      </p:sp>
      <p:sp>
        <p:nvSpPr>
          <p:cNvPr id="214018"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3.8.2</a:t>
            </a:r>
            <a:r>
              <a:rPr lang="zh-CN" altLang="en-US" sz="1200">
                <a:latin typeface="汉仪大黑简" pitchFamily="49" charset="-122"/>
              </a:rPr>
              <a:t>章节</a:t>
            </a:r>
          </a:p>
        </p:txBody>
      </p:sp>
      <p:sp>
        <p:nvSpPr>
          <p:cNvPr id="214019"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2.</a:t>
            </a:r>
            <a:r>
              <a:rPr lang="zh-CN" altLang="en-US" sz="2200">
                <a:latin typeface="汉仪大黑简" pitchFamily="49" charset="-122"/>
              </a:rPr>
              <a:t>市场活动邀请</a:t>
            </a:r>
            <a:endParaRPr lang="de-DE" altLang="zh-CN" sz="2200">
              <a:latin typeface="汉仪大黑简" pitchFamily="49" charset="-122"/>
            </a:endParaRPr>
          </a:p>
          <a:p>
            <a:pPr marL="266700" indent="-266700" defTabSz="917575">
              <a:lnSpc>
                <a:spcPct val="95000"/>
              </a:lnSpc>
            </a:pPr>
            <a:r>
              <a:rPr lang="zh-CN" altLang="de-DE" sz="2200">
                <a:latin typeface="汉仪大黑简" pitchFamily="49" charset="-122"/>
              </a:rPr>
              <a:t> 联系类型为</a:t>
            </a:r>
            <a:r>
              <a:rPr lang="en-US" altLang="zh-CN" sz="2200">
                <a:latin typeface="汉仪大黑简" pitchFamily="49" charset="-122"/>
              </a:rPr>
              <a:t>C13 </a:t>
            </a:r>
            <a:r>
              <a:rPr lang="zh-CN" altLang="en-US" sz="2200">
                <a:latin typeface="汉仪大黑简" pitchFamily="49" charset="-122"/>
              </a:rPr>
              <a:t>市场活动</a:t>
            </a:r>
            <a:r>
              <a:rPr lang="en-US" altLang="zh-CN" sz="2200">
                <a:latin typeface="汉仪大黑简" pitchFamily="49" charset="-122"/>
              </a:rPr>
              <a:t>-</a:t>
            </a:r>
            <a:r>
              <a:rPr lang="zh-CN" altLang="en-US" sz="2200">
                <a:latin typeface="汉仪大黑简" pitchFamily="49" charset="-122"/>
              </a:rPr>
              <a:t>邀请</a:t>
            </a:r>
            <a:endParaRPr lang="de-DE" altLang="zh-CN" sz="2200">
              <a:latin typeface="汉仪大黑简" pitchFamily="49" charset="-122"/>
            </a:endParaRPr>
          </a:p>
        </p:txBody>
      </p:sp>
      <p:pic>
        <p:nvPicPr>
          <p:cNvPr id="214020" name="Picture 6"/>
          <p:cNvPicPr>
            <a:picLocks noChangeAspect="1" noChangeArrowheads="1"/>
          </p:cNvPicPr>
          <p:nvPr/>
        </p:nvPicPr>
        <p:blipFill>
          <a:blip r:embed="rId2"/>
          <a:srcRect/>
          <a:stretch>
            <a:fillRect/>
          </a:stretch>
        </p:blipFill>
        <p:spPr bwMode="auto">
          <a:xfrm>
            <a:off x="1447800" y="1828800"/>
            <a:ext cx="5715000" cy="406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bg2"/>
                </a:solidFill>
                <a:latin typeface="汉仪大黑简" pitchFamily="49" charset="-122"/>
                <a:ea typeface="汉仪大黑简" pitchFamily="49" charset="-122"/>
              </a:rPr>
              <a:t>01 </a:t>
            </a:r>
            <a:r>
              <a:rPr lang="de-DE" altLang="zh-CN" smtClean="0">
                <a:solidFill>
                  <a:schemeClr val="bg2"/>
                </a:solidFill>
                <a:latin typeface="汉仪大黑简" pitchFamily="49" charset="-122"/>
                <a:ea typeface="汉仪大黑简" pitchFamily="49" charset="-122"/>
              </a:rPr>
              <a:t>&lt;</a:t>
            </a:r>
            <a:r>
              <a:rPr lang="zh-CN" altLang="en-GB" smtClean="0">
                <a:solidFill>
                  <a:schemeClr val="bg2"/>
                </a:solidFill>
                <a:latin typeface="汉仪大黑简" pitchFamily="49" charset="-122"/>
                <a:ea typeface="汉仪大黑简" pitchFamily="49" charset="-122"/>
              </a:rPr>
              <a:t>市场活动的设立与总结</a:t>
            </a:r>
            <a:r>
              <a:rPr lang="zh-CN" altLang="de-DE" smtClean="0">
                <a:solidFill>
                  <a:schemeClr val="bg2"/>
                </a:solidFill>
                <a:latin typeface="汉仪大黑简" pitchFamily="49" charset="-122"/>
                <a:ea typeface="汉仪大黑简" pitchFamily="49" charset="-122"/>
              </a:rPr>
              <a:t>投诉处理</a:t>
            </a:r>
            <a:r>
              <a:rPr lang="de-DE" altLang="zh-CN" smtClean="0">
                <a:solidFill>
                  <a:schemeClr val="bg2"/>
                </a:solidFill>
                <a:latin typeface="汉仪大黑简" pitchFamily="49" charset="-122"/>
                <a:ea typeface="汉仪大黑简" pitchFamily="49" charset="-122"/>
              </a:rPr>
              <a:t>&gt;. </a:t>
            </a:r>
          </a:p>
        </p:txBody>
      </p:sp>
      <p:sp>
        <p:nvSpPr>
          <p:cNvPr id="215042"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3.8.3</a:t>
            </a:r>
            <a:r>
              <a:rPr lang="zh-CN" altLang="en-US" sz="1200">
                <a:latin typeface="汉仪大黑简" pitchFamily="49" charset="-122"/>
              </a:rPr>
              <a:t>章节</a:t>
            </a:r>
          </a:p>
        </p:txBody>
      </p:sp>
      <p:sp>
        <p:nvSpPr>
          <p:cNvPr id="215043"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3.</a:t>
            </a:r>
            <a:r>
              <a:rPr lang="zh-CN" altLang="de-DE" sz="2200">
                <a:latin typeface="汉仪大黑简" pitchFamily="49" charset="-122"/>
              </a:rPr>
              <a:t>签订合同</a:t>
            </a:r>
            <a:endParaRPr lang="de-DE" altLang="zh-CN" sz="2200">
              <a:latin typeface="汉仪大黑简" pitchFamily="49" charset="-122"/>
            </a:endParaRPr>
          </a:p>
        </p:txBody>
      </p:sp>
      <p:pic>
        <p:nvPicPr>
          <p:cNvPr id="215044" name="Picture 6"/>
          <p:cNvPicPr>
            <a:picLocks noChangeAspect="1" noChangeArrowheads="1"/>
          </p:cNvPicPr>
          <p:nvPr/>
        </p:nvPicPr>
        <p:blipFill>
          <a:blip r:embed="rId2"/>
          <a:srcRect/>
          <a:stretch>
            <a:fillRect/>
          </a:stretch>
        </p:blipFill>
        <p:spPr bwMode="auto">
          <a:xfrm>
            <a:off x="1447800" y="1676400"/>
            <a:ext cx="5867400" cy="399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bg2"/>
                </a:solidFill>
                <a:latin typeface="汉仪大黑简" pitchFamily="49" charset="-122"/>
                <a:ea typeface="汉仪大黑简" pitchFamily="49" charset="-122"/>
              </a:rPr>
              <a:t>01 </a:t>
            </a:r>
            <a:r>
              <a:rPr lang="de-DE" altLang="zh-CN" smtClean="0">
                <a:solidFill>
                  <a:schemeClr val="bg2"/>
                </a:solidFill>
                <a:latin typeface="汉仪大黑简" pitchFamily="49" charset="-122"/>
                <a:ea typeface="汉仪大黑简" pitchFamily="49" charset="-122"/>
              </a:rPr>
              <a:t>&lt;</a:t>
            </a:r>
            <a:r>
              <a:rPr lang="zh-CN" altLang="en-GB" smtClean="0">
                <a:solidFill>
                  <a:schemeClr val="bg2"/>
                </a:solidFill>
                <a:latin typeface="汉仪大黑简" pitchFamily="49" charset="-122"/>
                <a:ea typeface="汉仪大黑简" pitchFamily="49" charset="-122"/>
              </a:rPr>
              <a:t>市场活动的设立与总结</a:t>
            </a:r>
            <a:r>
              <a:rPr lang="zh-CN" altLang="de-DE" smtClean="0">
                <a:solidFill>
                  <a:schemeClr val="bg2"/>
                </a:solidFill>
                <a:latin typeface="汉仪大黑简" pitchFamily="49" charset="-122"/>
                <a:ea typeface="汉仪大黑简" pitchFamily="49" charset="-122"/>
              </a:rPr>
              <a:t>投诉处理</a:t>
            </a:r>
            <a:r>
              <a:rPr lang="de-DE" altLang="zh-CN" smtClean="0">
                <a:solidFill>
                  <a:schemeClr val="bg2"/>
                </a:solidFill>
                <a:latin typeface="汉仪大黑简" pitchFamily="49" charset="-122"/>
                <a:ea typeface="汉仪大黑简" pitchFamily="49" charset="-122"/>
              </a:rPr>
              <a:t>&gt;. </a:t>
            </a:r>
          </a:p>
        </p:txBody>
      </p:sp>
      <p:sp>
        <p:nvSpPr>
          <p:cNvPr id="216066"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3.8.4</a:t>
            </a:r>
            <a:r>
              <a:rPr lang="zh-CN" altLang="en-US" sz="1200">
                <a:latin typeface="汉仪大黑简" pitchFamily="49" charset="-122"/>
              </a:rPr>
              <a:t>章节</a:t>
            </a:r>
          </a:p>
        </p:txBody>
      </p:sp>
      <p:sp>
        <p:nvSpPr>
          <p:cNvPr id="216067"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4.</a:t>
            </a:r>
            <a:r>
              <a:rPr lang="zh-CN" altLang="de-DE" sz="2200">
                <a:latin typeface="汉仪大黑简" pitchFamily="49" charset="-122"/>
              </a:rPr>
              <a:t>活动总结</a:t>
            </a:r>
            <a:endParaRPr lang="de-DE" altLang="zh-CN" sz="2200">
              <a:latin typeface="汉仪大黑简" pitchFamily="49" charset="-122"/>
            </a:endParaRPr>
          </a:p>
        </p:txBody>
      </p:sp>
      <p:pic>
        <p:nvPicPr>
          <p:cNvPr id="216068" name="Picture 6"/>
          <p:cNvPicPr>
            <a:picLocks noChangeAspect="1" noChangeArrowheads="1"/>
          </p:cNvPicPr>
          <p:nvPr/>
        </p:nvPicPr>
        <p:blipFill>
          <a:blip r:embed="rId2"/>
          <a:srcRect/>
          <a:stretch>
            <a:fillRect/>
          </a:stretch>
        </p:blipFill>
        <p:spPr bwMode="auto">
          <a:xfrm>
            <a:off x="1471613" y="1582738"/>
            <a:ext cx="5005387" cy="485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bwMode="auto">
          <a:xfrm>
            <a:off x="1335088" y="133350"/>
            <a:ext cx="7367587" cy="893763"/>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bg2"/>
                </a:solidFill>
                <a:latin typeface="汉仪大黑简" pitchFamily="49" charset="-122"/>
                <a:ea typeface="汉仪大黑简" pitchFamily="49" charset="-122"/>
              </a:rPr>
              <a:t>0</a:t>
            </a:r>
            <a:r>
              <a:rPr lang="en-GB" altLang="zh-CN" smtClean="0">
                <a:solidFill>
                  <a:schemeClr val="bg2"/>
                </a:solidFill>
                <a:latin typeface="汉仪大黑简" pitchFamily="49" charset="-122"/>
                <a:ea typeface="汉仪大黑简" pitchFamily="49" charset="-122"/>
              </a:rPr>
              <a:t>2</a:t>
            </a:r>
            <a:r>
              <a:rPr lang="en-GB" smtClean="0">
                <a:solidFill>
                  <a:schemeClr val="bg2"/>
                </a:solidFill>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&lt;</a:t>
            </a:r>
            <a:r>
              <a:rPr lang="zh-CN" altLang="en-GB" smtClean="0">
                <a:solidFill>
                  <a:schemeClr val="bg2"/>
                </a:solidFill>
                <a:latin typeface="汉仪大黑简" pitchFamily="49" charset="-122"/>
                <a:ea typeface="汉仪大黑简" pitchFamily="49" charset="-122"/>
              </a:rPr>
              <a:t>来电客户记录</a:t>
            </a:r>
            <a:r>
              <a:rPr lang="de-DE" altLang="zh-CN" smtClean="0">
                <a:solidFill>
                  <a:schemeClr val="bg2"/>
                </a:solidFill>
                <a:latin typeface="汉仪大黑简" pitchFamily="49" charset="-122"/>
                <a:ea typeface="汉仪大黑简" pitchFamily="49" charset="-122"/>
              </a:rPr>
              <a:t>&gt;. </a:t>
            </a:r>
            <a:endParaRPr lang="de-DE" altLang="zh-CN" sz="1800" smtClean="0">
              <a:solidFill>
                <a:schemeClr val="hlink"/>
              </a:solidFill>
              <a:latin typeface="汉仪大黑简" pitchFamily="49" charset="-122"/>
              <a:ea typeface="汉仪大黑简" pitchFamily="49" charset="-122"/>
            </a:endParaRPr>
          </a:p>
        </p:txBody>
      </p:sp>
      <p:sp>
        <p:nvSpPr>
          <p:cNvPr id="217090" name="Text Box 4"/>
          <p:cNvSpPr txBox="1">
            <a:spLocks noChangeArrowheads="1"/>
          </p:cNvSpPr>
          <p:nvPr/>
        </p:nvSpPr>
        <p:spPr bwMode="auto">
          <a:xfrm>
            <a:off x="7467600" y="6477000"/>
            <a:ext cx="13763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3 .9 </a:t>
            </a:r>
            <a:r>
              <a:rPr lang="zh-CN" altLang="en-US" sz="1200">
                <a:latin typeface="汉仪大黑简" pitchFamily="49" charset="-122"/>
              </a:rPr>
              <a:t>章节</a:t>
            </a:r>
          </a:p>
        </p:txBody>
      </p:sp>
      <p:pic>
        <p:nvPicPr>
          <p:cNvPr id="217091" name="Picture 5"/>
          <p:cNvPicPr>
            <a:picLocks noChangeAspect="1" noChangeArrowheads="1"/>
          </p:cNvPicPr>
          <p:nvPr/>
        </p:nvPicPr>
        <p:blipFill>
          <a:blip r:embed="rId2"/>
          <a:srcRect/>
          <a:stretch>
            <a:fillRect/>
          </a:stretch>
        </p:blipFill>
        <p:spPr bwMode="auto">
          <a:xfrm>
            <a:off x="381000" y="1066800"/>
            <a:ext cx="8610600" cy="5057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bg2"/>
                </a:solidFill>
                <a:latin typeface="汉仪大黑简" pitchFamily="49" charset="-122"/>
                <a:ea typeface="汉仪大黑简" pitchFamily="49" charset="-122"/>
              </a:rPr>
              <a:t>0</a:t>
            </a:r>
            <a:r>
              <a:rPr lang="en-GB" altLang="zh-CN" smtClean="0">
                <a:solidFill>
                  <a:schemeClr val="bg2"/>
                </a:solidFill>
                <a:latin typeface="汉仪大黑简" pitchFamily="49" charset="-122"/>
                <a:ea typeface="汉仪大黑简" pitchFamily="49" charset="-122"/>
              </a:rPr>
              <a:t>2</a:t>
            </a:r>
            <a:r>
              <a:rPr lang="en-GB" smtClean="0">
                <a:solidFill>
                  <a:schemeClr val="bg2"/>
                </a:solidFill>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&lt;</a:t>
            </a:r>
            <a:r>
              <a:rPr lang="zh-CN" altLang="en-GB" smtClean="0">
                <a:solidFill>
                  <a:schemeClr val="bg2"/>
                </a:solidFill>
                <a:latin typeface="汉仪大黑简" pitchFamily="49" charset="-122"/>
                <a:ea typeface="汉仪大黑简" pitchFamily="49" charset="-122"/>
              </a:rPr>
              <a:t>来电客户记录</a:t>
            </a:r>
            <a:r>
              <a:rPr lang="de-DE" altLang="zh-CN" smtClean="0">
                <a:solidFill>
                  <a:schemeClr val="bg2"/>
                </a:solidFill>
                <a:latin typeface="汉仪大黑简" pitchFamily="49" charset="-122"/>
                <a:ea typeface="汉仪大黑简" pitchFamily="49" charset="-122"/>
              </a:rPr>
              <a:t>&gt;. </a:t>
            </a:r>
          </a:p>
        </p:txBody>
      </p:sp>
      <p:sp>
        <p:nvSpPr>
          <p:cNvPr id="21811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3.9.1</a:t>
            </a:r>
            <a:r>
              <a:rPr lang="zh-CN" altLang="en-US" sz="1200">
                <a:latin typeface="汉仪大黑简" pitchFamily="49" charset="-122"/>
              </a:rPr>
              <a:t>章节</a:t>
            </a:r>
          </a:p>
        </p:txBody>
      </p:sp>
      <p:sp>
        <p:nvSpPr>
          <p:cNvPr id="218115"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1.</a:t>
            </a:r>
            <a:r>
              <a:rPr lang="zh-CN" altLang="de-DE" sz="2200">
                <a:latin typeface="汉仪大黑简" pitchFamily="49" charset="-122"/>
              </a:rPr>
              <a:t>潜在客户录入</a:t>
            </a:r>
            <a:endParaRPr lang="de-DE" altLang="zh-CN" sz="2200">
              <a:latin typeface="汉仪大黑简" pitchFamily="49" charset="-122"/>
            </a:endParaRPr>
          </a:p>
        </p:txBody>
      </p:sp>
      <p:pic>
        <p:nvPicPr>
          <p:cNvPr id="218116" name="Picture 6"/>
          <p:cNvPicPr>
            <a:picLocks noChangeAspect="1" noChangeArrowheads="1"/>
          </p:cNvPicPr>
          <p:nvPr/>
        </p:nvPicPr>
        <p:blipFill>
          <a:blip r:embed="rId2"/>
          <a:srcRect/>
          <a:stretch>
            <a:fillRect/>
          </a:stretch>
        </p:blipFill>
        <p:spPr bwMode="auto">
          <a:xfrm>
            <a:off x="1447800" y="1600200"/>
            <a:ext cx="7010400" cy="406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bg2"/>
                </a:solidFill>
                <a:latin typeface="汉仪大黑简" pitchFamily="49" charset="-122"/>
                <a:ea typeface="汉仪大黑简" pitchFamily="49" charset="-122"/>
              </a:rPr>
              <a:t>0</a:t>
            </a:r>
            <a:r>
              <a:rPr lang="en-GB" altLang="zh-CN" smtClean="0">
                <a:solidFill>
                  <a:schemeClr val="bg2"/>
                </a:solidFill>
                <a:latin typeface="汉仪大黑简" pitchFamily="49" charset="-122"/>
                <a:ea typeface="汉仪大黑简" pitchFamily="49" charset="-122"/>
              </a:rPr>
              <a:t>2</a:t>
            </a:r>
            <a:r>
              <a:rPr lang="en-GB" smtClean="0">
                <a:solidFill>
                  <a:schemeClr val="bg2"/>
                </a:solidFill>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&lt;</a:t>
            </a:r>
            <a:r>
              <a:rPr lang="zh-CN" altLang="en-GB" smtClean="0">
                <a:solidFill>
                  <a:schemeClr val="bg2"/>
                </a:solidFill>
                <a:latin typeface="汉仪大黑简" pitchFamily="49" charset="-122"/>
                <a:ea typeface="汉仪大黑简" pitchFamily="49" charset="-122"/>
              </a:rPr>
              <a:t>来电客户记录</a:t>
            </a:r>
            <a:r>
              <a:rPr lang="de-DE" altLang="zh-CN" smtClean="0">
                <a:solidFill>
                  <a:schemeClr val="bg2"/>
                </a:solidFill>
                <a:latin typeface="汉仪大黑简" pitchFamily="49" charset="-122"/>
                <a:ea typeface="汉仪大黑简" pitchFamily="49" charset="-122"/>
              </a:rPr>
              <a:t>&gt;. </a:t>
            </a:r>
          </a:p>
        </p:txBody>
      </p:sp>
      <p:sp>
        <p:nvSpPr>
          <p:cNvPr id="219138"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3.9.2</a:t>
            </a:r>
            <a:r>
              <a:rPr lang="zh-CN" altLang="en-US" sz="1200">
                <a:latin typeface="汉仪大黑简" pitchFamily="49" charset="-122"/>
              </a:rPr>
              <a:t>章节</a:t>
            </a:r>
          </a:p>
        </p:txBody>
      </p:sp>
      <p:sp>
        <p:nvSpPr>
          <p:cNvPr id="219139"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2.</a:t>
            </a:r>
            <a:r>
              <a:rPr lang="zh-CN" altLang="de-DE" sz="2200">
                <a:latin typeface="汉仪大黑简" pitchFamily="49" charset="-122"/>
              </a:rPr>
              <a:t>邀请客户并在系统中纪录</a:t>
            </a:r>
            <a:endParaRPr lang="de-DE" altLang="zh-CN" sz="2200">
              <a:latin typeface="汉仪大黑简" pitchFamily="49" charset="-122"/>
            </a:endParaRPr>
          </a:p>
        </p:txBody>
      </p:sp>
      <p:pic>
        <p:nvPicPr>
          <p:cNvPr id="219140" name="Picture 6"/>
          <p:cNvPicPr>
            <a:picLocks noChangeAspect="1" noChangeArrowheads="1"/>
          </p:cNvPicPr>
          <p:nvPr/>
        </p:nvPicPr>
        <p:blipFill>
          <a:blip r:embed="rId2"/>
          <a:srcRect/>
          <a:stretch>
            <a:fillRect/>
          </a:stretch>
        </p:blipFill>
        <p:spPr bwMode="auto">
          <a:xfrm>
            <a:off x="1447800" y="1524000"/>
            <a:ext cx="6629400" cy="4710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ea typeface="宋体" pitchFamily="2"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销售和市场营销模块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zh-CN" altLang="en-US" smtClean="0">
                <a:solidFill>
                  <a:schemeClr val="bg2"/>
                </a:solidFill>
                <a:latin typeface="汉仪大黑简" pitchFamily="49" charset="-122"/>
                <a:ea typeface="汉仪大黑简" pitchFamily="49" charset="-122"/>
              </a:rPr>
              <a:t>目    录</a:t>
            </a:r>
            <a:r>
              <a:rPr lang="de-DE" altLang="zh-CN" smtClean="0">
                <a:solidFill>
                  <a:schemeClr val="bg2"/>
                </a:solidFill>
                <a:ea typeface="宋体" pitchFamily="2" charset="-122"/>
              </a:rPr>
              <a:t>.</a:t>
            </a:r>
          </a:p>
        </p:txBody>
      </p:sp>
      <p:graphicFrame>
        <p:nvGraphicFramePr>
          <p:cNvPr id="58444" name="Group 76"/>
          <p:cNvGraphicFramePr>
            <a:graphicFrameLocks noGrp="1"/>
          </p:cNvGraphicFramePr>
          <p:nvPr/>
        </p:nvGraphicFramePr>
        <p:xfrm>
          <a:off x="1447800" y="1460500"/>
          <a:ext cx="6096000" cy="2857500"/>
        </p:xfrm>
        <a:graphic>
          <a:graphicData uri="http://schemas.openxmlformats.org/drawingml/2006/table">
            <a:tbl>
              <a:tblPr/>
              <a:tblGrid>
                <a:gridCol w="6096000"/>
              </a:tblGrid>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de-DE" sz="2600" b="1" i="0" u="none" strike="noStrike" cap="none" normalizeH="0" baseline="0" dirty="0" smtClean="0">
                          <a:ln>
                            <a:noFill/>
                          </a:ln>
                          <a:solidFill>
                            <a:schemeClr val="bg2"/>
                          </a:solidFill>
                          <a:effectLst/>
                          <a:latin typeface="汉仪大黑简" pitchFamily="49" charset="-122"/>
                          <a:ea typeface="汉仪大黑简" pitchFamily="49" charset="-122"/>
                        </a:rPr>
                        <a:t>概要</a:t>
                      </a:r>
                      <a:r>
                        <a:rPr kumimoji="0" lang="de-DE" altLang="zh-CN" sz="2600" b="1" i="0" u="none" strike="noStrike" cap="none" normalizeH="0" baseline="0" dirty="0" smtClean="0">
                          <a:ln>
                            <a:noFill/>
                          </a:ln>
                          <a:solidFill>
                            <a:schemeClr val="bg2"/>
                          </a:solidFill>
                          <a:effectLst/>
                          <a:latin typeface="汉仪大黑简" pitchFamily="49" charset="-122"/>
                          <a:ea typeface="汉仪大黑简" pitchFamily="49" charset="-122"/>
                        </a:rPr>
                        <a:t>_</a:t>
                      </a:r>
                      <a:r>
                        <a:rPr kumimoji="0" lang="zh-CN" altLang="de-DE" sz="2600" b="1" i="0" u="none" strike="noStrike" cap="none" normalizeH="0" baseline="0" dirty="0" smtClean="0">
                          <a:ln>
                            <a:noFill/>
                          </a:ln>
                          <a:solidFill>
                            <a:schemeClr val="bg2"/>
                          </a:solidFill>
                          <a:effectLst/>
                          <a:latin typeface="汉仪大黑简" pitchFamily="49" charset="-122"/>
                          <a:ea typeface="汉仪大黑简" pitchFamily="49" charset="-122"/>
                        </a:rPr>
                        <a:t>系统登录及设定</a:t>
                      </a:r>
                      <a:endParaRPr kumimoji="0" lang="zh-CN" altLang="en-US" sz="2600" b="1" i="0" u="none" strike="noStrike" cap="none" normalizeH="0" baseline="0" dirty="0" smtClean="0">
                        <a:ln>
                          <a:noFill/>
                        </a:ln>
                        <a:solidFill>
                          <a:schemeClr val="bg2"/>
                        </a:solidFill>
                        <a:effectLst/>
                        <a:latin typeface="汉仪大黑简" pitchFamily="49" charset="-122"/>
                        <a:ea typeface="汉仪大黑简" pitchFamily="49" charset="-122"/>
                      </a:endParaRPr>
                    </a:p>
                  </a:txBody>
                  <a:tcPr marL="0" marR="0" marT="0" marB="0" anchor="ctr" horzOverflow="overflow">
                    <a:lnL cap="flat">
                      <a:noFill/>
                    </a:lnL>
                    <a:lnR cap="flat">
                      <a:noFill/>
                    </a:lnR>
                    <a:lnT cap="fla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de-DE" sz="2600" b="1" i="0" u="none" strike="noStrike" cap="none" normalizeH="0" baseline="0" dirty="0" smtClean="0">
                          <a:ln>
                            <a:noFill/>
                          </a:ln>
                          <a:solidFill>
                            <a:schemeClr val="bg2"/>
                          </a:solidFill>
                          <a:effectLst/>
                          <a:latin typeface="汉仪大黑简" pitchFamily="49" charset="-122"/>
                          <a:ea typeface="汉仪大黑简" pitchFamily="49" charset="-122"/>
                        </a:rPr>
                        <a:t>系统模块介绍</a:t>
                      </a:r>
                      <a:endParaRPr kumimoji="0" lang="en-US" sz="2600" b="1" i="0" u="none" strike="noStrike" cap="none" normalizeH="0" baseline="0" dirty="0" smtClean="0">
                        <a:ln>
                          <a:noFill/>
                        </a:ln>
                        <a:solidFill>
                          <a:schemeClr val="bg2"/>
                        </a:solidFill>
                        <a:effectLst/>
                        <a:latin typeface="汉仪大黑简" pitchFamily="49" charset="-122"/>
                        <a:ea typeface="汉仪大黑简" pitchFamily="49" charset="-122"/>
                      </a:endParaRP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rPr>
                        <a:t>业务流程介绍</a:t>
                      </a: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en-US" altLang="zh-CN" sz="2600" b="1" i="0" u="none" strike="noStrike" cap="none" normalizeH="0" baseline="0" smtClean="0">
                          <a:ln>
                            <a:noFill/>
                          </a:ln>
                          <a:solidFill>
                            <a:schemeClr val="bg2"/>
                          </a:solidFill>
                          <a:effectLst/>
                          <a:latin typeface="汉仪大黑简" pitchFamily="49" charset="-122"/>
                          <a:ea typeface="汉仪大黑简" pitchFamily="49" charset="-122"/>
                        </a:rPr>
                        <a:t>Autoline</a:t>
                      </a:r>
                      <a:r>
                        <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rPr>
                        <a:t>常用画面</a:t>
                      </a: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en-US" altLang="zh-CN" sz="2600" b="1" i="0" u="none" strike="noStrike" cap="none" normalizeH="0" baseline="0" smtClean="0">
                          <a:ln>
                            <a:noFill/>
                          </a:ln>
                          <a:solidFill>
                            <a:schemeClr val="bg2"/>
                          </a:solidFill>
                          <a:effectLst/>
                          <a:latin typeface="汉仪大黑简" pitchFamily="49" charset="-122"/>
                          <a:ea typeface="汉仪大黑简" pitchFamily="49" charset="-122"/>
                        </a:rPr>
                        <a:t>Autoline</a:t>
                      </a:r>
                      <a:r>
                        <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rPr>
                        <a:t>报表</a:t>
                      </a: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我的桌面</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我的客户</a:t>
            </a:r>
          </a:p>
        </p:txBody>
      </p:sp>
      <p:sp>
        <p:nvSpPr>
          <p:cNvPr id="34818" name="Text Box 4"/>
          <p:cNvSpPr txBox="1">
            <a:spLocks noChangeArrowheads="1"/>
          </p:cNvSpPr>
          <p:nvPr/>
        </p:nvSpPr>
        <p:spPr bwMode="auto">
          <a:xfrm>
            <a:off x="7010400" y="6400800"/>
            <a:ext cx="18335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4.1.3 </a:t>
            </a:r>
            <a:r>
              <a:rPr lang="zh-CN" altLang="en-US" sz="1200">
                <a:latin typeface="汉仪大黑简" pitchFamily="49" charset="-122"/>
              </a:rPr>
              <a:t>章节</a:t>
            </a:r>
          </a:p>
        </p:txBody>
      </p:sp>
      <p:sp>
        <p:nvSpPr>
          <p:cNvPr id="34819" name="Text Box 8"/>
          <p:cNvSpPr txBox="1">
            <a:spLocks noChangeArrowheads="1"/>
          </p:cNvSpPr>
          <p:nvPr/>
        </p:nvSpPr>
        <p:spPr bwMode="auto">
          <a:xfrm>
            <a:off x="1752600" y="5410200"/>
            <a:ext cx="2590800" cy="714375"/>
          </a:xfrm>
          <a:prstGeom prst="rect">
            <a:avLst/>
          </a:prstGeom>
          <a:noFill/>
          <a:ln w="38100" algn="ctr">
            <a:noFill/>
            <a:miter lim="800000"/>
            <a:headEnd/>
            <a:tailEnd/>
          </a:ln>
        </p:spPr>
        <p:txBody>
          <a:bodyPr>
            <a:spAutoFit/>
          </a:bodyPr>
          <a:lstStyle/>
          <a:p>
            <a:pPr marL="266700" indent="-266700" defTabSz="917575">
              <a:lnSpc>
                <a:spcPct val="95000"/>
              </a:lnSpc>
              <a:spcBef>
                <a:spcPct val="50000"/>
              </a:spcBef>
              <a:buFontTx/>
              <a:buChar char="•"/>
            </a:pPr>
            <a:r>
              <a:rPr lang="en-US" altLang="zh-CN" sz="1700">
                <a:latin typeface="汉仪大黑简" pitchFamily="49" charset="-122"/>
              </a:rPr>
              <a:t>M01 </a:t>
            </a:r>
            <a:r>
              <a:rPr lang="zh-CN" altLang="en-US" sz="1700">
                <a:latin typeface="汉仪大黑简" pitchFamily="49" charset="-122"/>
              </a:rPr>
              <a:t>客户查询</a:t>
            </a:r>
            <a:endParaRPr lang="en-US" altLang="zh-CN" sz="1700">
              <a:latin typeface="汉仪大黑简" pitchFamily="49" charset="-122"/>
            </a:endParaRPr>
          </a:p>
          <a:p>
            <a:pPr marL="266700" indent="-266700" defTabSz="917575">
              <a:lnSpc>
                <a:spcPct val="95000"/>
              </a:lnSpc>
              <a:spcBef>
                <a:spcPct val="50000"/>
              </a:spcBef>
              <a:buFontTx/>
              <a:buChar char="•"/>
            </a:pPr>
            <a:r>
              <a:rPr lang="en-US" altLang="zh-CN" sz="1700">
                <a:latin typeface="汉仪大黑简" pitchFamily="49" charset="-122"/>
              </a:rPr>
              <a:t>M03 </a:t>
            </a:r>
            <a:r>
              <a:rPr lang="zh-CN" altLang="en-US" sz="1700">
                <a:latin typeface="汉仪大黑简" pitchFamily="49" charset="-122"/>
              </a:rPr>
              <a:t>投诉客户清单</a:t>
            </a:r>
            <a:endParaRPr lang="en-US" altLang="zh-CN" sz="1700">
              <a:latin typeface="汉仪大黑简" pitchFamily="49" charset="-122"/>
            </a:endParaRPr>
          </a:p>
        </p:txBody>
      </p:sp>
      <p:grpSp>
        <p:nvGrpSpPr>
          <p:cNvPr id="34820" name="Group 9"/>
          <p:cNvGrpSpPr>
            <a:grpSpLocks/>
          </p:cNvGrpSpPr>
          <p:nvPr/>
        </p:nvGrpSpPr>
        <p:grpSpPr bwMode="auto">
          <a:xfrm>
            <a:off x="1524000" y="1524000"/>
            <a:ext cx="5341938" cy="3857625"/>
            <a:chOff x="960" y="960"/>
            <a:chExt cx="3365" cy="2430"/>
          </a:xfrm>
        </p:grpSpPr>
        <p:sp>
          <p:nvSpPr>
            <p:cNvPr id="34822" name="Rectangle 5" descr="CRM-My Customer"/>
            <p:cNvSpPr>
              <a:spLocks noChangeArrowheads="1"/>
            </p:cNvSpPr>
            <p:nvPr/>
          </p:nvSpPr>
          <p:spPr bwMode="auto">
            <a:xfrm>
              <a:off x="960" y="960"/>
              <a:ext cx="3365" cy="2430"/>
            </a:xfrm>
            <a:prstGeom prst="rect">
              <a:avLst/>
            </a:prstGeom>
            <a:blipFill dpi="0" rotWithShape="1">
              <a:blip r:embed="rId2"/>
              <a:srcRect/>
              <a:stretch>
                <a:fillRect/>
              </a:stretch>
            </a:blipFill>
            <a:ln w="12700" algn="ctr">
              <a:solidFill>
                <a:srgbClr val="000000"/>
              </a:solidFill>
              <a:miter lim="800000"/>
              <a:headEnd/>
              <a:tailEnd/>
            </a:ln>
          </p:spPr>
          <p:txBody>
            <a:bodyPr/>
            <a:lstStyle/>
            <a:p>
              <a:pPr>
                <a:lnSpc>
                  <a:spcPct val="95000"/>
                </a:lnSpc>
              </a:pPr>
              <a:endParaRPr lang="en-US"/>
            </a:p>
          </p:txBody>
        </p:sp>
        <p:sp>
          <p:nvSpPr>
            <p:cNvPr id="34823" name="Rectangle 6" descr="2"/>
            <p:cNvSpPr>
              <a:spLocks noChangeArrowheads="1"/>
            </p:cNvSpPr>
            <p:nvPr/>
          </p:nvSpPr>
          <p:spPr bwMode="auto">
            <a:xfrm>
              <a:off x="2598" y="1364"/>
              <a:ext cx="1537" cy="480"/>
            </a:xfrm>
            <a:prstGeom prst="rect">
              <a:avLst/>
            </a:prstGeom>
            <a:blipFill dpi="0" rotWithShape="1">
              <a:blip r:embed="rId3"/>
              <a:srcRect/>
              <a:stretch>
                <a:fillRect/>
              </a:stretch>
            </a:blipFill>
            <a:ln w="28575" algn="ctr">
              <a:solidFill>
                <a:schemeClr val="accent1"/>
              </a:solidFill>
              <a:miter lim="800000"/>
              <a:headEnd/>
              <a:tailEnd/>
            </a:ln>
          </p:spPr>
          <p:txBody>
            <a:bodyPr/>
            <a:lstStyle/>
            <a:p>
              <a:pPr>
                <a:lnSpc>
                  <a:spcPct val="95000"/>
                </a:lnSpc>
              </a:pPr>
              <a:endParaRPr lang="en-US"/>
            </a:p>
          </p:txBody>
        </p:sp>
      </p:grpSp>
      <p:sp>
        <p:nvSpPr>
          <p:cNvPr id="34821" name="Rounded Rectangular Callout 8"/>
          <p:cNvSpPr>
            <a:spLocks noChangeArrowheads="1"/>
          </p:cNvSpPr>
          <p:nvPr/>
        </p:nvSpPr>
        <p:spPr bwMode="auto">
          <a:xfrm>
            <a:off x="4187825" y="3217863"/>
            <a:ext cx="1660525" cy="889000"/>
          </a:xfrm>
          <a:prstGeom prst="wedgeRoundRectCallout">
            <a:avLst>
              <a:gd name="adj1" fmla="val -20833"/>
              <a:gd name="adj2" fmla="val 62500"/>
              <a:gd name="adj3" fmla="val 16667"/>
            </a:avLst>
          </a:prstGeom>
          <a:solidFill>
            <a:schemeClr val="bg1"/>
          </a:solidFill>
          <a:ln w="28575" algn="ctr">
            <a:solidFill>
              <a:schemeClr val="accent1"/>
            </a:solidFill>
            <a:round/>
            <a:headEnd/>
            <a:tailEnd/>
          </a:ln>
        </p:spPr>
        <p:txBody>
          <a:bodyPr lIns="0" tIns="0" rIns="0" bIns="0">
            <a:spAutoFit/>
          </a:bodyPr>
          <a:lstStyle/>
          <a:p>
            <a:pPr>
              <a:lnSpc>
                <a:spcPct val="95000"/>
              </a:lnSpc>
            </a:pPr>
            <a:r>
              <a:rPr lang="zh-CN" altLang="en-US" sz="1100">
                <a:latin typeface="汉仪大黑简" pitchFamily="49" charset="-122"/>
              </a:rPr>
              <a:t>地址不准确，这一行就会显示为红色，销售顾问需要跟新信息：例如预计购买日期不对；联系已经逾期。</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bg2"/>
                </a:solidFill>
                <a:latin typeface="汉仪大黑简" pitchFamily="49" charset="-122"/>
                <a:ea typeface="汉仪大黑简" pitchFamily="49" charset="-122"/>
              </a:rPr>
              <a:t>0</a:t>
            </a:r>
            <a:r>
              <a:rPr lang="en-GB" altLang="zh-CN" smtClean="0">
                <a:solidFill>
                  <a:schemeClr val="bg2"/>
                </a:solidFill>
                <a:latin typeface="汉仪大黑简" pitchFamily="49" charset="-122"/>
                <a:ea typeface="汉仪大黑简" pitchFamily="49" charset="-122"/>
              </a:rPr>
              <a:t>2</a:t>
            </a:r>
            <a:r>
              <a:rPr lang="en-GB" smtClean="0">
                <a:solidFill>
                  <a:schemeClr val="bg2"/>
                </a:solidFill>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&lt;</a:t>
            </a:r>
            <a:r>
              <a:rPr lang="zh-CN" altLang="en-GB" smtClean="0">
                <a:solidFill>
                  <a:schemeClr val="bg2"/>
                </a:solidFill>
                <a:latin typeface="汉仪大黑简" pitchFamily="49" charset="-122"/>
                <a:ea typeface="汉仪大黑简" pitchFamily="49" charset="-122"/>
              </a:rPr>
              <a:t>来电客户记录</a:t>
            </a:r>
            <a:r>
              <a:rPr lang="de-DE" altLang="zh-CN" smtClean="0">
                <a:solidFill>
                  <a:schemeClr val="bg2"/>
                </a:solidFill>
                <a:latin typeface="汉仪大黑简" pitchFamily="49" charset="-122"/>
                <a:ea typeface="汉仪大黑简" pitchFamily="49" charset="-122"/>
              </a:rPr>
              <a:t>&gt;. </a:t>
            </a:r>
          </a:p>
        </p:txBody>
      </p:sp>
      <p:sp>
        <p:nvSpPr>
          <p:cNvPr id="220162"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3.9.3</a:t>
            </a:r>
            <a:r>
              <a:rPr lang="zh-CN" altLang="en-US" sz="1200">
                <a:latin typeface="汉仪大黑简" pitchFamily="49" charset="-122"/>
              </a:rPr>
              <a:t>章节</a:t>
            </a:r>
          </a:p>
        </p:txBody>
      </p:sp>
      <p:sp>
        <p:nvSpPr>
          <p:cNvPr id="220163"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3.</a:t>
            </a:r>
            <a:r>
              <a:rPr lang="zh-CN" altLang="de-DE" sz="2200">
                <a:latin typeface="汉仪大黑简" pitchFamily="49" charset="-122"/>
              </a:rPr>
              <a:t>潜在客户联系活动数据检查</a:t>
            </a:r>
            <a:endParaRPr lang="de-DE" altLang="zh-CN" sz="2200">
              <a:latin typeface="汉仪大黑简" pitchFamily="49" charset="-122"/>
            </a:endParaRPr>
          </a:p>
        </p:txBody>
      </p:sp>
      <p:pic>
        <p:nvPicPr>
          <p:cNvPr id="220164" name="Picture 6"/>
          <p:cNvPicPr>
            <a:picLocks noChangeAspect="1" noChangeArrowheads="1"/>
          </p:cNvPicPr>
          <p:nvPr/>
        </p:nvPicPr>
        <p:blipFill>
          <a:blip r:embed="rId2"/>
          <a:srcRect/>
          <a:stretch>
            <a:fillRect/>
          </a:stretch>
        </p:blipFill>
        <p:spPr bwMode="auto">
          <a:xfrm>
            <a:off x="1295400" y="1447800"/>
            <a:ext cx="4114800" cy="3249613"/>
          </a:xfrm>
          <a:prstGeom prst="rect">
            <a:avLst/>
          </a:prstGeom>
          <a:noFill/>
          <a:ln w="9525">
            <a:noFill/>
            <a:miter lim="800000"/>
            <a:headEnd/>
            <a:tailEnd/>
          </a:ln>
        </p:spPr>
      </p:pic>
      <p:sp>
        <p:nvSpPr>
          <p:cNvPr id="220165" name="Rectangle 7"/>
          <p:cNvSpPr>
            <a:spLocks noChangeArrowheads="1"/>
          </p:cNvSpPr>
          <p:nvPr/>
        </p:nvSpPr>
        <p:spPr bwMode="auto">
          <a:xfrm>
            <a:off x="3352800" y="3505200"/>
            <a:ext cx="1981200" cy="381000"/>
          </a:xfrm>
          <a:prstGeom prst="rect">
            <a:avLst/>
          </a:prstGeom>
          <a:noFill/>
          <a:ln w="19050" algn="ctr">
            <a:solidFill>
              <a:srgbClr val="FF0000"/>
            </a:solidFill>
            <a:miter lim="800000"/>
            <a:headEnd/>
            <a:tailEnd/>
          </a:ln>
        </p:spPr>
        <p:txBody>
          <a:bodyPr lIns="0" tIns="0" rIns="0" bIns="0" anchor="ctr">
            <a:spAutoFit/>
          </a:bodyPr>
          <a:lstStyle/>
          <a:p>
            <a:pPr>
              <a:lnSpc>
                <a:spcPct val="95000"/>
              </a:lnSpc>
            </a:pPr>
            <a:endParaRPr lang="en-US"/>
          </a:p>
        </p:txBody>
      </p:sp>
      <p:sp>
        <p:nvSpPr>
          <p:cNvPr id="220166" name="Rectangle 8"/>
          <p:cNvSpPr>
            <a:spLocks noChangeArrowheads="1"/>
          </p:cNvSpPr>
          <p:nvPr/>
        </p:nvSpPr>
        <p:spPr bwMode="auto">
          <a:xfrm>
            <a:off x="1371600" y="3810000"/>
            <a:ext cx="1524000" cy="304800"/>
          </a:xfrm>
          <a:prstGeom prst="rect">
            <a:avLst/>
          </a:prstGeom>
          <a:noFill/>
          <a:ln w="19050" algn="ctr">
            <a:solidFill>
              <a:srgbClr val="FF0000"/>
            </a:solidFill>
            <a:miter lim="800000"/>
            <a:headEnd/>
            <a:tailEnd/>
          </a:ln>
        </p:spPr>
        <p:txBody>
          <a:bodyPr lIns="0" tIns="0" rIns="0" bIns="0" anchor="ctr">
            <a:spAutoFit/>
          </a:bodyPr>
          <a:lstStyle/>
          <a:p>
            <a:pPr>
              <a:lnSpc>
                <a:spcPct val="95000"/>
              </a:lnSpc>
            </a:pPr>
            <a:endParaRPr lang="en-US"/>
          </a:p>
        </p:txBody>
      </p:sp>
      <p:pic>
        <p:nvPicPr>
          <p:cNvPr id="220167" name="Picture 9"/>
          <p:cNvPicPr>
            <a:picLocks noChangeAspect="1" noChangeArrowheads="1"/>
          </p:cNvPicPr>
          <p:nvPr/>
        </p:nvPicPr>
        <p:blipFill>
          <a:blip r:embed="rId3"/>
          <a:srcRect/>
          <a:stretch>
            <a:fillRect/>
          </a:stretch>
        </p:blipFill>
        <p:spPr bwMode="auto">
          <a:xfrm>
            <a:off x="3352800" y="4038600"/>
            <a:ext cx="4095750" cy="237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ChangeArrowheads="1"/>
          </p:cNvSpPr>
          <p:nvPr>
            <p:ph type="title" idx="4294967295"/>
          </p:nvPr>
        </p:nvSpPr>
        <p:spPr bwMode="auto">
          <a:xfrm>
            <a:off x="1335088" y="133350"/>
            <a:ext cx="7367587" cy="893763"/>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bg2"/>
                </a:solidFill>
                <a:latin typeface="汉仪大黑简" pitchFamily="49" charset="-122"/>
                <a:ea typeface="汉仪大黑简" pitchFamily="49" charset="-122"/>
              </a:rPr>
              <a:t>0</a:t>
            </a:r>
            <a:r>
              <a:rPr lang="en-GB" altLang="zh-CN" smtClean="0">
                <a:solidFill>
                  <a:schemeClr val="bg2"/>
                </a:solidFill>
                <a:latin typeface="汉仪大黑简" pitchFamily="49" charset="-122"/>
                <a:ea typeface="汉仪大黑简" pitchFamily="49" charset="-122"/>
              </a:rPr>
              <a:t>3</a:t>
            </a:r>
            <a:r>
              <a:rPr lang="en-GB" smtClean="0">
                <a:solidFill>
                  <a:schemeClr val="bg2"/>
                </a:solidFill>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&lt;</a:t>
            </a:r>
            <a:r>
              <a:rPr lang="zh-CN" altLang="en-GB" smtClean="0">
                <a:solidFill>
                  <a:schemeClr val="bg2"/>
                </a:solidFill>
                <a:latin typeface="汉仪大黑简" pitchFamily="49" charset="-122"/>
                <a:ea typeface="汉仪大黑简" pitchFamily="49" charset="-122"/>
              </a:rPr>
              <a:t>宝马中国提供的销售线索</a:t>
            </a:r>
            <a:r>
              <a:rPr lang="de-DE" altLang="zh-CN" smtClean="0">
                <a:solidFill>
                  <a:schemeClr val="bg2"/>
                </a:solidFill>
                <a:latin typeface="汉仪大黑简" pitchFamily="49" charset="-122"/>
                <a:ea typeface="汉仪大黑简" pitchFamily="49" charset="-122"/>
              </a:rPr>
              <a:t>&gt;. </a:t>
            </a:r>
          </a:p>
        </p:txBody>
      </p:sp>
      <p:sp>
        <p:nvSpPr>
          <p:cNvPr id="221186"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3.10</a:t>
            </a:r>
            <a:r>
              <a:rPr lang="zh-CN" altLang="en-US" sz="1200">
                <a:latin typeface="汉仪大黑简" pitchFamily="49" charset="-122"/>
              </a:rPr>
              <a:t>章节</a:t>
            </a:r>
          </a:p>
        </p:txBody>
      </p:sp>
      <p:pic>
        <p:nvPicPr>
          <p:cNvPr id="221187" name="Picture 5"/>
          <p:cNvPicPr>
            <a:picLocks noChangeAspect="1" noChangeArrowheads="1"/>
          </p:cNvPicPr>
          <p:nvPr/>
        </p:nvPicPr>
        <p:blipFill>
          <a:blip r:embed="rId2"/>
          <a:srcRect/>
          <a:stretch>
            <a:fillRect/>
          </a:stretch>
        </p:blipFill>
        <p:spPr bwMode="auto">
          <a:xfrm>
            <a:off x="304800" y="1066800"/>
            <a:ext cx="8686800" cy="5135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bg2"/>
                </a:solidFill>
                <a:latin typeface="汉仪大黑简" pitchFamily="49" charset="-122"/>
                <a:ea typeface="汉仪大黑简" pitchFamily="49" charset="-122"/>
              </a:rPr>
              <a:t>0</a:t>
            </a:r>
            <a:r>
              <a:rPr lang="en-GB" altLang="zh-CN" smtClean="0">
                <a:solidFill>
                  <a:schemeClr val="bg2"/>
                </a:solidFill>
                <a:latin typeface="汉仪大黑简" pitchFamily="49" charset="-122"/>
                <a:ea typeface="汉仪大黑简" pitchFamily="49" charset="-122"/>
              </a:rPr>
              <a:t>3</a:t>
            </a:r>
            <a:r>
              <a:rPr lang="en-GB" smtClean="0">
                <a:solidFill>
                  <a:schemeClr val="bg2"/>
                </a:solidFill>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&lt;</a:t>
            </a:r>
            <a:r>
              <a:rPr lang="zh-CN" altLang="en-GB" smtClean="0">
                <a:solidFill>
                  <a:schemeClr val="bg2"/>
                </a:solidFill>
                <a:latin typeface="汉仪大黑简" pitchFamily="49" charset="-122"/>
                <a:ea typeface="汉仪大黑简" pitchFamily="49" charset="-122"/>
              </a:rPr>
              <a:t>宝马中国提供的销售线索</a:t>
            </a:r>
            <a:r>
              <a:rPr lang="de-DE" altLang="zh-CN" smtClean="0">
                <a:solidFill>
                  <a:schemeClr val="bg2"/>
                </a:solidFill>
                <a:latin typeface="汉仪大黑简" pitchFamily="49" charset="-122"/>
                <a:ea typeface="汉仪大黑简" pitchFamily="49" charset="-122"/>
              </a:rPr>
              <a:t>&gt;. </a:t>
            </a:r>
          </a:p>
        </p:txBody>
      </p:sp>
      <p:sp>
        <p:nvSpPr>
          <p:cNvPr id="22221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3.10.1</a:t>
            </a:r>
            <a:r>
              <a:rPr lang="zh-CN" altLang="en-US" sz="1200">
                <a:latin typeface="汉仪大黑简" pitchFamily="49" charset="-122"/>
              </a:rPr>
              <a:t>章节</a:t>
            </a:r>
          </a:p>
        </p:txBody>
      </p:sp>
      <p:sp>
        <p:nvSpPr>
          <p:cNvPr id="222211"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1.</a:t>
            </a:r>
            <a:r>
              <a:rPr lang="zh-CN" altLang="de-DE" sz="2200">
                <a:latin typeface="汉仪大黑简" pitchFamily="49" charset="-122"/>
              </a:rPr>
              <a:t>销售线索录入或导入，活动专员分配销售线索给销售经理</a:t>
            </a:r>
            <a:endParaRPr lang="de-DE" altLang="zh-CN" sz="2200">
              <a:latin typeface="汉仪大黑简" pitchFamily="49" charset="-122"/>
            </a:endParaRPr>
          </a:p>
        </p:txBody>
      </p:sp>
      <p:pic>
        <p:nvPicPr>
          <p:cNvPr id="222212" name="Picture 6"/>
          <p:cNvPicPr>
            <a:picLocks noChangeAspect="1" noChangeArrowheads="1"/>
          </p:cNvPicPr>
          <p:nvPr/>
        </p:nvPicPr>
        <p:blipFill>
          <a:blip r:embed="rId2"/>
          <a:srcRect/>
          <a:stretch>
            <a:fillRect/>
          </a:stretch>
        </p:blipFill>
        <p:spPr bwMode="auto">
          <a:xfrm>
            <a:off x="1371600" y="1447800"/>
            <a:ext cx="4038600" cy="2628900"/>
          </a:xfrm>
          <a:prstGeom prst="rect">
            <a:avLst/>
          </a:prstGeom>
          <a:noFill/>
          <a:ln w="9525">
            <a:noFill/>
            <a:miter lim="800000"/>
            <a:headEnd/>
            <a:tailEnd/>
          </a:ln>
        </p:spPr>
      </p:pic>
      <p:pic>
        <p:nvPicPr>
          <p:cNvPr id="222213" name="Picture 7"/>
          <p:cNvPicPr>
            <a:picLocks noChangeAspect="1" noChangeArrowheads="1"/>
          </p:cNvPicPr>
          <p:nvPr/>
        </p:nvPicPr>
        <p:blipFill>
          <a:blip r:embed="rId3"/>
          <a:srcRect/>
          <a:stretch>
            <a:fillRect/>
          </a:stretch>
        </p:blipFill>
        <p:spPr bwMode="auto">
          <a:xfrm>
            <a:off x="2743200" y="3276600"/>
            <a:ext cx="4191000" cy="3316288"/>
          </a:xfrm>
          <a:prstGeom prst="rect">
            <a:avLst/>
          </a:prstGeom>
          <a:noFill/>
          <a:ln w="9525">
            <a:noFill/>
            <a:miter lim="800000"/>
            <a:headEnd/>
            <a:tailEnd/>
          </a:ln>
        </p:spPr>
      </p:pic>
      <p:sp>
        <p:nvSpPr>
          <p:cNvPr id="222214" name="AutoShape 8"/>
          <p:cNvSpPr>
            <a:spLocks noChangeArrowheads="1"/>
          </p:cNvSpPr>
          <p:nvPr/>
        </p:nvSpPr>
        <p:spPr bwMode="auto">
          <a:xfrm>
            <a:off x="3124200" y="4800600"/>
            <a:ext cx="1219200" cy="571500"/>
          </a:xfrm>
          <a:prstGeom prst="wedgeRectCallout">
            <a:avLst>
              <a:gd name="adj1" fmla="val 19532"/>
              <a:gd name="adj2" fmla="val -151667"/>
            </a:avLst>
          </a:prstGeom>
          <a:solidFill>
            <a:srgbClr val="D2F5F5"/>
          </a:solidFill>
          <a:ln w="9525" algn="ctr">
            <a:solidFill>
              <a:srgbClr val="000000"/>
            </a:solidFill>
            <a:miter lim="800000"/>
            <a:headEnd/>
            <a:tailEnd/>
          </a:ln>
        </p:spPr>
        <p:txBody>
          <a:bodyPr/>
          <a:lstStyle/>
          <a:p>
            <a:pPr algn="just">
              <a:lnSpc>
                <a:spcPct val="95000"/>
              </a:lnSpc>
            </a:pPr>
            <a:r>
              <a:rPr lang="en-US" altLang="zh-CN" sz="1200">
                <a:latin typeface="汉仪大黑简" pitchFamily="49" charset="-122"/>
              </a:rPr>
              <a:t>1. </a:t>
            </a:r>
            <a:r>
              <a:rPr lang="zh-CN" altLang="en-US" sz="1200">
                <a:latin typeface="汉仪大黑简" pitchFamily="49" charset="-122"/>
              </a:rPr>
              <a:t>选择需要分配的客户</a:t>
            </a:r>
            <a:endParaRPr lang="zh-CN" altLang="en-US">
              <a:latin typeface="汉仪大黑简" pitchFamily="49" charset="-122"/>
            </a:endParaRPr>
          </a:p>
        </p:txBody>
      </p:sp>
      <p:sp>
        <p:nvSpPr>
          <p:cNvPr id="222215" name="AutoShape 9"/>
          <p:cNvSpPr>
            <a:spLocks noChangeArrowheads="1"/>
          </p:cNvSpPr>
          <p:nvPr/>
        </p:nvSpPr>
        <p:spPr bwMode="auto">
          <a:xfrm>
            <a:off x="6324600" y="3733800"/>
            <a:ext cx="1219200" cy="571500"/>
          </a:xfrm>
          <a:prstGeom prst="wedgeRectCallout">
            <a:avLst>
              <a:gd name="adj1" fmla="val -88801"/>
              <a:gd name="adj2" fmla="val 91667"/>
            </a:avLst>
          </a:prstGeom>
          <a:solidFill>
            <a:srgbClr val="D2F5F5"/>
          </a:solidFill>
          <a:ln w="9525" algn="ctr">
            <a:solidFill>
              <a:srgbClr val="000000"/>
            </a:solidFill>
            <a:miter lim="800000"/>
            <a:headEnd/>
            <a:tailEnd/>
          </a:ln>
        </p:spPr>
        <p:txBody>
          <a:bodyPr/>
          <a:lstStyle/>
          <a:p>
            <a:pPr algn="just">
              <a:lnSpc>
                <a:spcPct val="95000"/>
              </a:lnSpc>
            </a:pPr>
            <a:r>
              <a:rPr lang="en-US" altLang="zh-CN" sz="1200">
                <a:latin typeface="汉仪大黑简" pitchFamily="49" charset="-122"/>
              </a:rPr>
              <a:t>2. </a:t>
            </a:r>
            <a:r>
              <a:rPr lang="zh-CN" altLang="en-US" sz="1200">
                <a:latin typeface="汉仪大黑简" pitchFamily="49" charset="-122"/>
              </a:rPr>
              <a:t>点击选择销售经理</a:t>
            </a:r>
            <a:endParaRPr lang="zh-CN" altLang="en-US">
              <a:latin typeface="汉仪大黑简" pitchFamily="49" charset="-122"/>
            </a:endParaRPr>
          </a:p>
        </p:txBody>
      </p:sp>
      <p:sp>
        <p:nvSpPr>
          <p:cNvPr id="222216" name="AutoShape 10"/>
          <p:cNvSpPr>
            <a:spLocks noChangeArrowheads="1"/>
          </p:cNvSpPr>
          <p:nvPr/>
        </p:nvSpPr>
        <p:spPr bwMode="auto">
          <a:xfrm>
            <a:off x="4572000" y="5715000"/>
            <a:ext cx="1219200" cy="571500"/>
          </a:xfrm>
          <a:prstGeom prst="wedgeRectCallout">
            <a:avLst>
              <a:gd name="adj1" fmla="val -7032"/>
              <a:gd name="adj2" fmla="val -163889"/>
            </a:avLst>
          </a:prstGeom>
          <a:solidFill>
            <a:srgbClr val="D2F5F5"/>
          </a:solidFill>
          <a:ln w="9525" algn="ctr">
            <a:solidFill>
              <a:srgbClr val="000000"/>
            </a:solidFill>
            <a:miter lim="800000"/>
            <a:headEnd/>
            <a:tailEnd/>
          </a:ln>
        </p:spPr>
        <p:txBody>
          <a:bodyPr/>
          <a:lstStyle/>
          <a:p>
            <a:pPr algn="just">
              <a:lnSpc>
                <a:spcPct val="95000"/>
              </a:lnSpc>
            </a:pPr>
            <a:r>
              <a:rPr lang="en-US" altLang="zh-CN" sz="1200">
                <a:latin typeface="汉仪大黑简" pitchFamily="49" charset="-122"/>
              </a:rPr>
              <a:t>3.</a:t>
            </a:r>
            <a:r>
              <a:rPr lang="zh-CN" altLang="de-DE" sz="1200">
                <a:latin typeface="汉仪大黑简" pitchFamily="49" charset="-122"/>
              </a:rPr>
              <a:t>点击分配按钮进行分配</a:t>
            </a:r>
            <a:r>
              <a:rPr lang="zh-CN" altLang="de-DE">
                <a:latin typeface="汉仪大黑简" pitchFamily="49" charset="-122"/>
              </a:rPr>
              <a:t> </a:t>
            </a:r>
            <a:endParaRPr lang="zh-CN" altLang="en-US">
              <a:latin typeface="汉仪大黑简" pitchFamily="49" charset="-122"/>
            </a:endParaRP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hlink"/>
                </a:solidFill>
                <a:latin typeface="汉仪大黑简" pitchFamily="49" charset="-122"/>
                <a:ea typeface="汉仪大黑简" pitchFamily="49" charset="-122"/>
              </a:rPr>
              <a:t>0</a:t>
            </a:r>
            <a:r>
              <a:rPr lang="en-GB" altLang="zh-CN" smtClean="0">
                <a:solidFill>
                  <a:schemeClr val="hlink"/>
                </a:solidFill>
                <a:latin typeface="汉仪大黑简" pitchFamily="49" charset="-122"/>
                <a:ea typeface="汉仪大黑简" pitchFamily="49" charset="-122"/>
              </a:rPr>
              <a:t>3 &lt;</a:t>
            </a:r>
            <a:r>
              <a:rPr lang="zh-CN" altLang="en-GB" smtClean="0">
                <a:solidFill>
                  <a:schemeClr val="hlink"/>
                </a:solidFill>
                <a:latin typeface="汉仪大黑简" pitchFamily="49" charset="-122"/>
                <a:ea typeface="汉仪大黑简" pitchFamily="49" charset="-122"/>
              </a:rPr>
              <a:t>宝马中国提供的销售线索</a:t>
            </a:r>
            <a:r>
              <a:rPr lang="en-GB" altLang="zh-CN" smtClean="0">
                <a:solidFill>
                  <a:schemeClr val="hlink"/>
                </a:solidFill>
                <a:latin typeface="汉仪大黑简" pitchFamily="49" charset="-122"/>
                <a:ea typeface="汉仪大黑简" pitchFamily="49" charset="-122"/>
              </a:rPr>
              <a:t>&gt;.</a:t>
            </a:r>
            <a:endParaRPr lang="de-DE" altLang="zh-CN" smtClean="0">
              <a:solidFill>
                <a:schemeClr val="hlink"/>
              </a:solidFill>
              <a:latin typeface="汉仪大黑简" pitchFamily="49" charset="-122"/>
              <a:ea typeface="汉仪大黑简" pitchFamily="49" charset="-122"/>
            </a:endParaRPr>
          </a:p>
        </p:txBody>
      </p:sp>
      <p:sp>
        <p:nvSpPr>
          <p:cNvPr id="22323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3.10.2</a:t>
            </a:r>
            <a:r>
              <a:rPr lang="zh-CN" altLang="en-US" sz="1200">
                <a:latin typeface="汉仪大黑简" pitchFamily="49" charset="-122"/>
              </a:rPr>
              <a:t>章节</a:t>
            </a:r>
          </a:p>
        </p:txBody>
      </p:sp>
      <p:sp>
        <p:nvSpPr>
          <p:cNvPr id="223235"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2.</a:t>
            </a:r>
            <a:r>
              <a:rPr lang="zh-CN" altLang="de-DE" sz="2200">
                <a:latin typeface="汉仪大黑简" pitchFamily="49" charset="-122"/>
              </a:rPr>
              <a:t>销售经理分配数据给销售顾问</a:t>
            </a:r>
            <a:endParaRPr lang="de-DE" altLang="zh-CN" sz="2200">
              <a:latin typeface="汉仪大黑简" pitchFamily="49" charset="-122"/>
            </a:endParaRPr>
          </a:p>
        </p:txBody>
      </p:sp>
      <p:pic>
        <p:nvPicPr>
          <p:cNvPr id="223236" name="Picture 6"/>
          <p:cNvPicPr>
            <a:picLocks noChangeAspect="1" noChangeArrowheads="1"/>
          </p:cNvPicPr>
          <p:nvPr/>
        </p:nvPicPr>
        <p:blipFill>
          <a:blip r:embed="rId2"/>
          <a:srcRect/>
          <a:stretch>
            <a:fillRect/>
          </a:stretch>
        </p:blipFill>
        <p:spPr bwMode="auto">
          <a:xfrm>
            <a:off x="1524000" y="1676400"/>
            <a:ext cx="5943600" cy="4281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hlink"/>
                </a:solidFill>
                <a:latin typeface="汉仪大黑简" pitchFamily="49" charset="-122"/>
                <a:ea typeface="汉仪大黑简" pitchFamily="49" charset="-122"/>
              </a:rPr>
              <a:t>0</a:t>
            </a:r>
            <a:r>
              <a:rPr lang="en-GB" altLang="zh-CN" smtClean="0">
                <a:solidFill>
                  <a:schemeClr val="hlink"/>
                </a:solidFill>
                <a:latin typeface="汉仪大黑简" pitchFamily="49" charset="-122"/>
                <a:ea typeface="汉仪大黑简" pitchFamily="49" charset="-122"/>
              </a:rPr>
              <a:t>3 &lt;</a:t>
            </a:r>
            <a:r>
              <a:rPr lang="zh-CN" altLang="en-GB" smtClean="0">
                <a:solidFill>
                  <a:schemeClr val="hlink"/>
                </a:solidFill>
                <a:latin typeface="汉仪大黑简" pitchFamily="49" charset="-122"/>
                <a:ea typeface="汉仪大黑简" pitchFamily="49" charset="-122"/>
              </a:rPr>
              <a:t>宝马中国提供的销售线索</a:t>
            </a:r>
            <a:r>
              <a:rPr lang="en-GB" altLang="zh-CN" smtClean="0">
                <a:solidFill>
                  <a:schemeClr val="hlink"/>
                </a:solidFill>
                <a:latin typeface="汉仪大黑简" pitchFamily="49" charset="-122"/>
                <a:ea typeface="汉仪大黑简" pitchFamily="49" charset="-122"/>
              </a:rPr>
              <a:t>&gt;.</a:t>
            </a:r>
            <a:endParaRPr lang="de-DE" altLang="zh-CN" smtClean="0">
              <a:solidFill>
                <a:schemeClr val="hlink"/>
              </a:solidFill>
              <a:latin typeface="汉仪大黑简" pitchFamily="49" charset="-122"/>
              <a:ea typeface="汉仪大黑简" pitchFamily="49" charset="-122"/>
            </a:endParaRPr>
          </a:p>
        </p:txBody>
      </p:sp>
      <p:sp>
        <p:nvSpPr>
          <p:cNvPr id="224258"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3.10.3</a:t>
            </a:r>
            <a:r>
              <a:rPr lang="zh-CN" altLang="en-US" sz="1200">
                <a:latin typeface="汉仪大黑简" pitchFamily="49" charset="-122"/>
              </a:rPr>
              <a:t>章节</a:t>
            </a:r>
          </a:p>
        </p:txBody>
      </p:sp>
      <p:sp>
        <p:nvSpPr>
          <p:cNvPr id="224259"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3.</a:t>
            </a:r>
            <a:r>
              <a:rPr lang="zh-CN" altLang="de-DE" sz="2200">
                <a:latin typeface="汉仪大黑简" pitchFamily="49" charset="-122"/>
              </a:rPr>
              <a:t>市场活动邀请跟进活动纪录</a:t>
            </a:r>
            <a:endParaRPr lang="de-DE" altLang="zh-CN" sz="2200">
              <a:latin typeface="汉仪大黑简" pitchFamily="49" charset="-122"/>
            </a:endParaRPr>
          </a:p>
        </p:txBody>
      </p:sp>
      <p:pic>
        <p:nvPicPr>
          <p:cNvPr id="224260" name="Picture 6"/>
          <p:cNvPicPr>
            <a:picLocks noChangeAspect="1" noChangeArrowheads="1"/>
          </p:cNvPicPr>
          <p:nvPr/>
        </p:nvPicPr>
        <p:blipFill>
          <a:blip r:embed="rId2"/>
          <a:srcRect/>
          <a:stretch>
            <a:fillRect/>
          </a:stretch>
        </p:blipFill>
        <p:spPr bwMode="auto">
          <a:xfrm>
            <a:off x="1371600" y="1676400"/>
            <a:ext cx="5572125" cy="3959225"/>
          </a:xfrm>
          <a:prstGeom prst="rect">
            <a:avLst/>
          </a:prstGeom>
          <a:noFill/>
          <a:ln w="9525">
            <a:noFill/>
            <a:miter lim="800000"/>
            <a:headEnd/>
            <a:tailEnd/>
          </a:ln>
        </p:spPr>
      </p:pic>
      <p:sp>
        <p:nvSpPr>
          <p:cNvPr id="224261" name="Rectangle 7"/>
          <p:cNvSpPr>
            <a:spLocks noChangeArrowheads="1"/>
          </p:cNvSpPr>
          <p:nvPr/>
        </p:nvSpPr>
        <p:spPr bwMode="auto">
          <a:xfrm>
            <a:off x="1600200" y="3200400"/>
            <a:ext cx="2057400" cy="228600"/>
          </a:xfrm>
          <a:prstGeom prst="rect">
            <a:avLst/>
          </a:prstGeom>
          <a:noFill/>
          <a:ln w="19050" algn="ctr">
            <a:solidFill>
              <a:srgbClr val="FF0000"/>
            </a:solidFill>
            <a:miter lim="800000"/>
            <a:headEnd/>
            <a:tailEnd/>
          </a:ln>
        </p:spPr>
        <p:txBody>
          <a:bodyPr wrap="none" lIns="0" tIns="0" rIns="0" bIns="0" anchor="ctr">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hlink"/>
                </a:solidFill>
                <a:latin typeface="汉仪大黑简" pitchFamily="49" charset="-122"/>
                <a:ea typeface="汉仪大黑简" pitchFamily="49" charset="-122"/>
              </a:rPr>
              <a:t>0</a:t>
            </a:r>
            <a:r>
              <a:rPr lang="en-GB" altLang="zh-CN" smtClean="0">
                <a:solidFill>
                  <a:schemeClr val="hlink"/>
                </a:solidFill>
                <a:latin typeface="汉仪大黑简" pitchFamily="49" charset="-122"/>
                <a:ea typeface="汉仪大黑简" pitchFamily="49" charset="-122"/>
              </a:rPr>
              <a:t>3 &lt;</a:t>
            </a:r>
            <a:r>
              <a:rPr lang="zh-CN" altLang="en-GB" smtClean="0">
                <a:solidFill>
                  <a:schemeClr val="hlink"/>
                </a:solidFill>
                <a:latin typeface="汉仪大黑简" pitchFamily="49" charset="-122"/>
                <a:ea typeface="汉仪大黑简" pitchFamily="49" charset="-122"/>
              </a:rPr>
              <a:t>宝马中国提供的销售线索</a:t>
            </a:r>
            <a:r>
              <a:rPr lang="en-GB" altLang="zh-CN" smtClean="0">
                <a:solidFill>
                  <a:schemeClr val="hlink"/>
                </a:solidFill>
                <a:latin typeface="汉仪大黑简" pitchFamily="49" charset="-122"/>
                <a:ea typeface="汉仪大黑简" pitchFamily="49" charset="-122"/>
              </a:rPr>
              <a:t>&gt;.</a:t>
            </a:r>
            <a:endParaRPr lang="de-DE" altLang="zh-CN" smtClean="0">
              <a:solidFill>
                <a:schemeClr val="hlink"/>
              </a:solidFill>
              <a:latin typeface="汉仪大黑简" pitchFamily="49" charset="-122"/>
              <a:ea typeface="汉仪大黑简" pitchFamily="49" charset="-122"/>
            </a:endParaRPr>
          </a:p>
        </p:txBody>
      </p:sp>
      <p:sp>
        <p:nvSpPr>
          <p:cNvPr id="225282"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3.10.4</a:t>
            </a:r>
            <a:r>
              <a:rPr lang="zh-CN" altLang="en-US" sz="1200">
                <a:latin typeface="汉仪大黑简" pitchFamily="49" charset="-122"/>
              </a:rPr>
              <a:t>章节</a:t>
            </a:r>
          </a:p>
        </p:txBody>
      </p:sp>
      <p:sp>
        <p:nvSpPr>
          <p:cNvPr id="225283"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4.</a:t>
            </a:r>
            <a:r>
              <a:rPr lang="zh-CN" altLang="de-DE" sz="2200">
                <a:latin typeface="汉仪大黑简" pitchFamily="49" charset="-122"/>
              </a:rPr>
              <a:t>数据交叉检查</a:t>
            </a:r>
            <a:endParaRPr lang="de-DE" altLang="zh-CN" sz="2200">
              <a:latin typeface="汉仪大黑简" pitchFamily="49" charset="-122"/>
            </a:endParaRPr>
          </a:p>
        </p:txBody>
      </p:sp>
      <p:pic>
        <p:nvPicPr>
          <p:cNvPr id="225284" name="Picture 6"/>
          <p:cNvPicPr>
            <a:picLocks noChangeAspect="1" noChangeArrowheads="1"/>
          </p:cNvPicPr>
          <p:nvPr/>
        </p:nvPicPr>
        <p:blipFill>
          <a:blip r:embed="rId2"/>
          <a:srcRect/>
          <a:stretch>
            <a:fillRect/>
          </a:stretch>
        </p:blipFill>
        <p:spPr bwMode="auto">
          <a:xfrm>
            <a:off x="1371600" y="1524000"/>
            <a:ext cx="4495800" cy="3549650"/>
          </a:xfrm>
          <a:prstGeom prst="rect">
            <a:avLst/>
          </a:prstGeom>
          <a:noFill/>
          <a:ln w="9525">
            <a:noFill/>
            <a:miter lim="800000"/>
            <a:headEnd/>
            <a:tailEnd/>
          </a:ln>
        </p:spPr>
      </p:pic>
      <p:sp>
        <p:nvSpPr>
          <p:cNvPr id="225285" name="Rectangle 7"/>
          <p:cNvSpPr>
            <a:spLocks noChangeArrowheads="1"/>
          </p:cNvSpPr>
          <p:nvPr/>
        </p:nvSpPr>
        <p:spPr bwMode="auto">
          <a:xfrm>
            <a:off x="3429000" y="3810000"/>
            <a:ext cx="1447800" cy="304800"/>
          </a:xfrm>
          <a:prstGeom prst="rect">
            <a:avLst/>
          </a:prstGeom>
          <a:noFill/>
          <a:ln w="19050" algn="ctr">
            <a:solidFill>
              <a:srgbClr val="FF0000"/>
            </a:solidFill>
            <a:miter lim="800000"/>
            <a:headEnd/>
            <a:tailEnd/>
          </a:ln>
        </p:spPr>
        <p:txBody>
          <a:bodyPr wrap="none" lIns="0" tIns="0" rIns="0" bIns="0" anchor="ctr">
            <a:spAutoFit/>
          </a:bodyPr>
          <a:lstStyle/>
          <a:p>
            <a:pPr>
              <a:lnSpc>
                <a:spcPct val="95000"/>
              </a:lnSpc>
            </a:pPr>
            <a:endParaRPr lang="en-US"/>
          </a:p>
        </p:txBody>
      </p:sp>
      <p:sp>
        <p:nvSpPr>
          <p:cNvPr id="225286" name="Rectangle 8"/>
          <p:cNvSpPr>
            <a:spLocks noChangeArrowheads="1"/>
          </p:cNvSpPr>
          <p:nvPr/>
        </p:nvSpPr>
        <p:spPr bwMode="auto">
          <a:xfrm>
            <a:off x="1447800" y="4191000"/>
            <a:ext cx="1752600" cy="304800"/>
          </a:xfrm>
          <a:prstGeom prst="rect">
            <a:avLst/>
          </a:prstGeom>
          <a:noFill/>
          <a:ln w="19050" algn="ctr">
            <a:solidFill>
              <a:srgbClr val="FF0000"/>
            </a:solidFill>
            <a:miter lim="800000"/>
            <a:headEnd/>
            <a:tailEnd/>
          </a:ln>
        </p:spPr>
        <p:txBody>
          <a:bodyPr wrap="none" lIns="0" tIns="0" rIns="0" bIns="0" anchor="ctr">
            <a:spAutoFit/>
          </a:bodyPr>
          <a:lstStyle/>
          <a:p>
            <a:pPr>
              <a:lnSpc>
                <a:spcPct val="95000"/>
              </a:lnSpc>
            </a:pPr>
            <a:endParaRPr lang="en-US"/>
          </a:p>
        </p:txBody>
      </p:sp>
      <p:pic>
        <p:nvPicPr>
          <p:cNvPr id="225287" name="Picture 9"/>
          <p:cNvPicPr>
            <a:picLocks noChangeAspect="1" noChangeArrowheads="1"/>
          </p:cNvPicPr>
          <p:nvPr/>
        </p:nvPicPr>
        <p:blipFill>
          <a:blip r:embed="rId3"/>
          <a:srcRect/>
          <a:stretch>
            <a:fillRect/>
          </a:stretch>
        </p:blipFill>
        <p:spPr bwMode="auto">
          <a:xfrm>
            <a:off x="3276600" y="4191000"/>
            <a:ext cx="4700588" cy="2208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title" idx="4294967295"/>
          </p:nvPr>
        </p:nvSpPr>
        <p:spPr bwMode="auto">
          <a:xfrm>
            <a:off x="1335088" y="133350"/>
            <a:ext cx="7367587" cy="893763"/>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hlink"/>
                </a:solidFill>
                <a:latin typeface="汉仪大黑简" pitchFamily="49" charset="-122"/>
                <a:ea typeface="汉仪大黑简" pitchFamily="49" charset="-122"/>
              </a:rPr>
              <a:t>0</a:t>
            </a:r>
            <a:r>
              <a:rPr lang="en-GB" altLang="zh-CN" smtClean="0">
                <a:solidFill>
                  <a:schemeClr val="hlink"/>
                </a:solidFill>
                <a:latin typeface="汉仪大黑简" pitchFamily="49" charset="-122"/>
                <a:ea typeface="汉仪大黑简" pitchFamily="49" charset="-122"/>
              </a:rPr>
              <a:t>4</a:t>
            </a:r>
            <a:r>
              <a:rPr lang="en-GB" smtClean="0">
                <a:solidFill>
                  <a:schemeClr val="hlink"/>
                </a:solidFill>
                <a:latin typeface="汉仪大黑简" pitchFamily="49" charset="-122"/>
                <a:ea typeface="汉仪大黑简" pitchFamily="49" charset="-122"/>
              </a:rPr>
              <a:t> </a:t>
            </a:r>
            <a:r>
              <a:rPr lang="en-GB" altLang="zh-CN" smtClean="0">
                <a:solidFill>
                  <a:schemeClr val="hlink"/>
                </a:solidFill>
                <a:latin typeface="汉仪大黑简" pitchFamily="49" charset="-122"/>
                <a:ea typeface="汉仪大黑简" pitchFamily="49" charset="-122"/>
              </a:rPr>
              <a:t>&lt;</a:t>
            </a:r>
            <a:r>
              <a:rPr lang="zh-CN" altLang="en-GB" smtClean="0">
                <a:solidFill>
                  <a:schemeClr val="hlink"/>
                </a:solidFill>
                <a:latin typeface="汉仪大黑简" pitchFamily="49" charset="-122"/>
                <a:ea typeface="汉仪大黑简" pitchFamily="49" charset="-122"/>
              </a:rPr>
              <a:t>现场采集的销售线索</a:t>
            </a:r>
            <a:r>
              <a:rPr lang="en-GB" altLang="zh-CN" smtClean="0">
                <a:solidFill>
                  <a:schemeClr val="hlink"/>
                </a:solidFill>
                <a:latin typeface="汉仪大黑简" pitchFamily="49" charset="-122"/>
                <a:ea typeface="汉仪大黑简" pitchFamily="49" charset="-122"/>
              </a:rPr>
              <a:t>&gt;.</a:t>
            </a:r>
            <a:endParaRPr lang="de-DE" altLang="zh-CN" smtClean="0">
              <a:solidFill>
                <a:schemeClr val="hlink"/>
              </a:solidFill>
              <a:latin typeface="汉仪大黑简" pitchFamily="49" charset="-122"/>
              <a:ea typeface="汉仪大黑简" pitchFamily="49" charset="-122"/>
            </a:endParaRPr>
          </a:p>
        </p:txBody>
      </p:sp>
      <p:sp>
        <p:nvSpPr>
          <p:cNvPr id="226306"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a:t>
            </a:r>
            <a:r>
              <a:rPr lang="zh-CN" altLang="en-US" sz="1200">
                <a:latin typeface="汉仪大黑简" pitchFamily="49" charset="-122"/>
              </a:rPr>
              <a:t>章节</a:t>
            </a:r>
          </a:p>
        </p:txBody>
      </p:sp>
      <p:pic>
        <p:nvPicPr>
          <p:cNvPr id="226307" name="Picture 5"/>
          <p:cNvPicPr>
            <a:picLocks noChangeAspect="1" noChangeArrowheads="1"/>
          </p:cNvPicPr>
          <p:nvPr/>
        </p:nvPicPr>
        <p:blipFill>
          <a:blip r:embed="rId2"/>
          <a:srcRect/>
          <a:stretch>
            <a:fillRect/>
          </a:stretch>
        </p:blipFill>
        <p:spPr bwMode="auto">
          <a:xfrm>
            <a:off x="390525" y="1235075"/>
            <a:ext cx="8534400" cy="508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hlink"/>
                </a:solidFill>
                <a:latin typeface="汉仪大黑简" pitchFamily="49" charset="-122"/>
                <a:ea typeface="汉仪大黑简" pitchFamily="49" charset="-122"/>
              </a:rPr>
              <a:t>0</a:t>
            </a:r>
            <a:r>
              <a:rPr lang="en-GB" altLang="zh-CN" smtClean="0">
                <a:solidFill>
                  <a:schemeClr val="hlink"/>
                </a:solidFill>
                <a:latin typeface="汉仪大黑简" pitchFamily="49" charset="-122"/>
                <a:ea typeface="汉仪大黑简" pitchFamily="49" charset="-122"/>
              </a:rPr>
              <a:t>4 &lt;</a:t>
            </a:r>
            <a:r>
              <a:rPr lang="zh-CN" altLang="en-GB" smtClean="0">
                <a:solidFill>
                  <a:schemeClr val="hlink"/>
                </a:solidFill>
                <a:latin typeface="汉仪大黑简" pitchFamily="49" charset="-122"/>
                <a:ea typeface="汉仪大黑简" pitchFamily="49" charset="-122"/>
              </a:rPr>
              <a:t>现场采集的销售线索</a:t>
            </a:r>
            <a:r>
              <a:rPr lang="en-GB" altLang="zh-CN" smtClean="0">
                <a:solidFill>
                  <a:schemeClr val="hlink"/>
                </a:solidFill>
                <a:latin typeface="汉仪大黑简" pitchFamily="49" charset="-122"/>
                <a:ea typeface="汉仪大黑简" pitchFamily="49" charset="-122"/>
              </a:rPr>
              <a:t>&gt;.</a:t>
            </a:r>
            <a:endParaRPr lang="de-DE" altLang="zh-CN" smtClean="0">
              <a:solidFill>
                <a:schemeClr val="hlink"/>
              </a:solidFill>
              <a:latin typeface="汉仪大黑简" pitchFamily="49" charset="-122"/>
              <a:ea typeface="汉仪大黑简" pitchFamily="49" charset="-122"/>
            </a:endParaRPr>
          </a:p>
        </p:txBody>
      </p:sp>
      <p:sp>
        <p:nvSpPr>
          <p:cNvPr id="22733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3.11.1</a:t>
            </a:r>
            <a:r>
              <a:rPr lang="zh-CN" altLang="en-US" sz="1200">
                <a:latin typeface="汉仪大黑简" pitchFamily="49" charset="-122"/>
              </a:rPr>
              <a:t>章节</a:t>
            </a:r>
          </a:p>
        </p:txBody>
      </p:sp>
      <p:sp>
        <p:nvSpPr>
          <p:cNvPr id="227331"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1.</a:t>
            </a:r>
            <a:r>
              <a:rPr lang="zh-CN" altLang="de-DE" sz="2200">
                <a:latin typeface="汉仪大黑简" pitchFamily="49" charset="-122"/>
              </a:rPr>
              <a:t>市场活动新增潜在客户录入</a:t>
            </a:r>
            <a:endParaRPr lang="de-DE" altLang="zh-CN" sz="2200">
              <a:latin typeface="汉仪大黑简" pitchFamily="49" charset="-122"/>
            </a:endParaRPr>
          </a:p>
        </p:txBody>
      </p:sp>
      <p:pic>
        <p:nvPicPr>
          <p:cNvPr id="227332" name="Picture 6"/>
          <p:cNvPicPr>
            <a:picLocks noChangeAspect="1" noChangeArrowheads="1"/>
          </p:cNvPicPr>
          <p:nvPr/>
        </p:nvPicPr>
        <p:blipFill>
          <a:blip r:embed="rId2"/>
          <a:srcRect/>
          <a:stretch>
            <a:fillRect/>
          </a:stretch>
        </p:blipFill>
        <p:spPr bwMode="auto">
          <a:xfrm>
            <a:off x="1524000" y="1676400"/>
            <a:ext cx="6781800" cy="3929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hlink"/>
                </a:solidFill>
                <a:latin typeface="汉仪大黑简" pitchFamily="49" charset="-122"/>
                <a:ea typeface="汉仪大黑简" pitchFamily="49" charset="-122"/>
              </a:rPr>
              <a:t>0</a:t>
            </a:r>
            <a:r>
              <a:rPr lang="en-GB" altLang="zh-CN" smtClean="0">
                <a:solidFill>
                  <a:schemeClr val="hlink"/>
                </a:solidFill>
                <a:latin typeface="汉仪大黑简" pitchFamily="49" charset="-122"/>
                <a:ea typeface="汉仪大黑简" pitchFamily="49" charset="-122"/>
              </a:rPr>
              <a:t>4 &lt;</a:t>
            </a:r>
            <a:r>
              <a:rPr lang="zh-CN" altLang="en-GB" smtClean="0">
                <a:solidFill>
                  <a:schemeClr val="hlink"/>
                </a:solidFill>
                <a:latin typeface="汉仪大黑简" pitchFamily="49" charset="-122"/>
                <a:ea typeface="汉仪大黑简" pitchFamily="49" charset="-122"/>
              </a:rPr>
              <a:t>现场采集的销售线索</a:t>
            </a:r>
            <a:r>
              <a:rPr lang="en-GB" altLang="zh-CN" smtClean="0">
                <a:solidFill>
                  <a:schemeClr val="hlink"/>
                </a:solidFill>
                <a:latin typeface="汉仪大黑简" pitchFamily="49" charset="-122"/>
                <a:ea typeface="汉仪大黑简" pitchFamily="49" charset="-122"/>
              </a:rPr>
              <a:t>&gt;.</a:t>
            </a:r>
            <a:endParaRPr lang="de-DE" altLang="zh-CN" smtClean="0">
              <a:solidFill>
                <a:schemeClr val="hlink"/>
              </a:solidFill>
              <a:latin typeface="汉仪大黑简" pitchFamily="49" charset="-122"/>
              <a:ea typeface="汉仪大黑简" pitchFamily="49" charset="-122"/>
            </a:endParaRPr>
          </a:p>
        </p:txBody>
      </p:sp>
      <p:sp>
        <p:nvSpPr>
          <p:cNvPr id="22835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3.11.2</a:t>
            </a:r>
            <a:r>
              <a:rPr lang="zh-CN" altLang="en-US" sz="1200">
                <a:latin typeface="汉仪大黑简" pitchFamily="49" charset="-122"/>
              </a:rPr>
              <a:t>章节</a:t>
            </a:r>
          </a:p>
        </p:txBody>
      </p:sp>
      <p:sp>
        <p:nvSpPr>
          <p:cNvPr id="228355"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2.</a:t>
            </a:r>
            <a:r>
              <a:rPr lang="zh-CN" altLang="de-DE" sz="2200">
                <a:latin typeface="汉仪大黑简" pitchFamily="49" charset="-122"/>
              </a:rPr>
              <a:t>输入活动参加联系并将客户分配给销售经理</a:t>
            </a:r>
            <a:endParaRPr lang="de-DE" altLang="zh-CN" sz="2200">
              <a:latin typeface="汉仪大黑简" pitchFamily="49" charset="-122"/>
            </a:endParaRPr>
          </a:p>
        </p:txBody>
      </p:sp>
      <p:pic>
        <p:nvPicPr>
          <p:cNvPr id="228356" name="Picture 6"/>
          <p:cNvPicPr>
            <a:picLocks noChangeAspect="1" noChangeArrowheads="1"/>
          </p:cNvPicPr>
          <p:nvPr/>
        </p:nvPicPr>
        <p:blipFill>
          <a:blip r:embed="rId2"/>
          <a:srcRect/>
          <a:stretch>
            <a:fillRect/>
          </a:stretch>
        </p:blipFill>
        <p:spPr bwMode="auto">
          <a:xfrm>
            <a:off x="1066800" y="1524000"/>
            <a:ext cx="3495675" cy="3409950"/>
          </a:xfrm>
          <a:prstGeom prst="rect">
            <a:avLst/>
          </a:prstGeom>
          <a:noFill/>
          <a:ln w="9525">
            <a:noFill/>
            <a:miter lim="800000"/>
            <a:headEnd/>
            <a:tailEnd/>
          </a:ln>
        </p:spPr>
      </p:pic>
      <p:pic>
        <p:nvPicPr>
          <p:cNvPr id="228357" name="Picture 7"/>
          <p:cNvPicPr>
            <a:picLocks noChangeAspect="1" noChangeArrowheads="1"/>
          </p:cNvPicPr>
          <p:nvPr/>
        </p:nvPicPr>
        <p:blipFill>
          <a:blip r:embed="rId3"/>
          <a:srcRect/>
          <a:stretch>
            <a:fillRect/>
          </a:stretch>
        </p:blipFill>
        <p:spPr bwMode="auto">
          <a:xfrm>
            <a:off x="1219200" y="4038600"/>
            <a:ext cx="3429000" cy="2438400"/>
          </a:xfrm>
          <a:prstGeom prst="rect">
            <a:avLst/>
          </a:prstGeom>
          <a:noFill/>
          <a:ln w="9525">
            <a:noFill/>
            <a:miter lim="800000"/>
            <a:headEnd/>
            <a:tailEnd/>
          </a:ln>
        </p:spPr>
      </p:pic>
      <p:sp>
        <p:nvSpPr>
          <p:cNvPr id="228358" name="AutoShape 8"/>
          <p:cNvSpPr>
            <a:spLocks noChangeArrowheads="1"/>
          </p:cNvSpPr>
          <p:nvPr/>
        </p:nvSpPr>
        <p:spPr bwMode="auto">
          <a:xfrm>
            <a:off x="3048000" y="4800600"/>
            <a:ext cx="1143000" cy="685800"/>
          </a:xfrm>
          <a:prstGeom prst="wedgeRectCallout">
            <a:avLst>
              <a:gd name="adj1" fmla="val -60833"/>
              <a:gd name="adj2" fmla="val 107176"/>
            </a:avLst>
          </a:prstGeom>
          <a:solidFill>
            <a:srgbClr val="A5CFCF"/>
          </a:solidFill>
          <a:ln w="6350" algn="ctr">
            <a:solidFill>
              <a:schemeClr val="tx1"/>
            </a:solidFill>
            <a:miter lim="800000"/>
            <a:headEnd/>
            <a:tailEnd/>
          </a:ln>
        </p:spPr>
        <p:txBody>
          <a:bodyPr lIns="0" tIns="0" rIns="0" bIns="0" anchor="ctr"/>
          <a:lstStyle/>
          <a:p>
            <a:pPr algn="ctr">
              <a:lnSpc>
                <a:spcPct val="95000"/>
              </a:lnSpc>
            </a:pPr>
            <a:r>
              <a:rPr lang="zh-CN" altLang="en-US" sz="1500">
                <a:latin typeface="汉仪大黑简" pitchFamily="49" charset="-122"/>
              </a:rPr>
              <a:t>批量生成联系</a:t>
            </a:r>
            <a:endParaRPr lang="en-US" altLang="zh-CN" sz="1500">
              <a:latin typeface="汉仪大黑简" pitchFamily="49" charset="-122"/>
            </a:endParaRPr>
          </a:p>
        </p:txBody>
      </p:sp>
      <p:sp>
        <p:nvSpPr>
          <p:cNvPr id="228359" name="AutoShape 9"/>
          <p:cNvSpPr>
            <a:spLocks noChangeArrowheads="1"/>
          </p:cNvSpPr>
          <p:nvPr/>
        </p:nvSpPr>
        <p:spPr bwMode="auto">
          <a:xfrm>
            <a:off x="2133600" y="1811338"/>
            <a:ext cx="228600" cy="263525"/>
          </a:xfrm>
          <a:prstGeom prst="flowChartConnector">
            <a:avLst/>
          </a:prstGeom>
          <a:noFill/>
          <a:ln w="19050" algn="ctr">
            <a:solidFill>
              <a:srgbClr val="FF0000"/>
            </a:solidFill>
            <a:round/>
            <a:headEnd/>
            <a:tailEnd/>
          </a:ln>
        </p:spPr>
        <p:txBody>
          <a:bodyPr lIns="0" tIns="0" rIns="0" bIns="0" anchor="ctr">
            <a:spAutoFit/>
          </a:bodyPr>
          <a:lstStyle/>
          <a:p>
            <a:pPr algn="ctr">
              <a:lnSpc>
                <a:spcPct val="95000"/>
              </a:lnSpc>
            </a:pPr>
            <a:r>
              <a:rPr lang="en-US" altLang="zh-CN" sz="1200">
                <a:latin typeface="汉仪大黑简" pitchFamily="49" charset="-122"/>
              </a:rPr>
              <a:t>1</a:t>
            </a:r>
          </a:p>
        </p:txBody>
      </p:sp>
      <p:pic>
        <p:nvPicPr>
          <p:cNvPr id="228360" name="Picture 10"/>
          <p:cNvPicPr>
            <a:picLocks noChangeAspect="1" noChangeArrowheads="1"/>
          </p:cNvPicPr>
          <p:nvPr/>
        </p:nvPicPr>
        <p:blipFill>
          <a:blip r:embed="rId4"/>
          <a:srcRect/>
          <a:stretch>
            <a:fillRect/>
          </a:stretch>
        </p:blipFill>
        <p:spPr bwMode="auto">
          <a:xfrm>
            <a:off x="4848225" y="1600200"/>
            <a:ext cx="4295775" cy="3078163"/>
          </a:xfrm>
          <a:prstGeom prst="rect">
            <a:avLst/>
          </a:prstGeom>
          <a:noFill/>
          <a:ln w="9525">
            <a:noFill/>
            <a:miter lim="800000"/>
            <a:headEnd/>
            <a:tailEnd/>
          </a:ln>
        </p:spPr>
      </p:pic>
      <p:sp>
        <p:nvSpPr>
          <p:cNvPr id="228361" name="AutoShape 11"/>
          <p:cNvSpPr>
            <a:spLocks noChangeArrowheads="1"/>
          </p:cNvSpPr>
          <p:nvPr/>
        </p:nvSpPr>
        <p:spPr bwMode="auto">
          <a:xfrm>
            <a:off x="5715000" y="1981200"/>
            <a:ext cx="228600" cy="263525"/>
          </a:xfrm>
          <a:prstGeom prst="flowChartConnector">
            <a:avLst/>
          </a:prstGeom>
          <a:noFill/>
          <a:ln w="19050" algn="ctr">
            <a:solidFill>
              <a:srgbClr val="FF0000"/>
            </a:solidFill>
            <a:round/>
            <a:headEnd/>
            <a:tailEnd/>
          </a:ln>
        </p:spPr>
        <p:txBody>
          <a:bodyPr lIns="0" tIns="0" rIns="0" bIns="0" anchor="ctr">
            <a:spAutoFit/>
          </a:bodyPr>
          <a:lstStyle/>
          <a:p>
            <a:pPr algn="ctr">
              <a:lnSpc>
                <a:spcPct val="95000"/>
              </a:lnSpc>
            </a:pPr>
            <a:r>
              <a:rPr lang="en-US" altLang="zh-CN" sz="1200">
                <a:latin typeface="汉仪大黑简" pitchFamily="49" charset="-122"/>
              </a:rPr>
              <a:t>2</a:t>
            </a: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hlink"/>
                </a:solidFill>
                <a:latin typeface="汉仪大黑简" pitchFamily="49" charset="-122"/>
                <a:ea typeface="汉仪大黑简" pitchFamily="49" charset="-122"/>
              </a:rPr>
              <a:t>0</a:t>
            </a:r>
            <a:r>
              <a:rPr lang="en-GB" altLang="zh-CN" smtClean="0">
                <a:solidFill>
                  <a:schemeClr val="hlink"/>
                </a:solidFill>
                <a:latin typeface="汉仪大黑简" pitchFamily="49" charset="-122"/>
                <a:ea typeface="汉仪大黑简" pitchFamily="49" charset="-122"/>
              </a:rPr>
              <a:t>4 &lt;</a:t>
            </a:r>
            <a:r>
              <a:rPr lang="zh-CN" altLang="en-GB" smtClean="0">
                <a:solidFill>
                  <a:schemeClr val="hlink"/>
                </a:solidFill>
                <a:latin typeface="汉仪大黑简" pitchFamily="49" charset="-122"/>
                <a:ea typeface="汉仪大黑简" pitchFamily="49" charset="-122"/>
              </a:rPr>
              <a:t>现场采集的销售线索</a:t>
            </a:r>
            <a:r>
              <a:rPr lang="en-GB" altLang="zh-CN" smtClean="0">
                <a:solidFill>
                  <a:schemeClr val="hlink"/>
                </a:solidFill>
                <a:latin typeface="汉仪大黑简" pitchFamily="49" charset="-122"/>
                <a:ea typeface="汉仪大黑简" pitchFamily="49" charset="-122"/>
              </a:rPr>
              <a:t>&gt;.</a:t>
            </a:r>
            <a:endParaRPr lang="de-DE" altLang="zh-CN" smtClean="0">
              <a:solidFill>
                <a:schemeClr val="hlink"/>
              </a:solidFill>
              <a:latin typeface="汉仪大黑简" pitchFamily="49" charset="-122"/>
              <a:ea typeface="汉仪大黑简" pitchFamily="49" charset="-122"/>
            </a:endParaRPr>
          </a:p>
        </p:txBody>
      </p:sp>
      <p:sp>
        <p:nvSpPr>
          <p:cNvPr id="229378"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3.11.3</a:t>
            </a:r>
            <a:r>
              <a:rPr lang="zh-CN" altLang="en-US" sz="1200">
                <a:latin typeface="汉仪大黑简" pitchFamily="49" charset="-122"/>
              </a:rPr>
              <a:t>章节</a:t>
            </a:r>
          </a:p>
        </p:txBody>
      </p:sp>
      <p:sp>
        <p:nvSpPr>
          <p:cNvPr id="229379"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3.</a:t>
            </a:r>
            <a:r>
              <a:rPr lang="zh-CN" altLang="de-DE" sz="2200">
                <a:latin typeface="汉仪大黑简" pitchFamily="49" charset="-122"/>
              </a:rPr>
              <a:t>销售经理将新潜在客户分配给各销售顾问</a:t>
            </a:r>
            <a:endParaRPr lang="de-DE" altLang="zh-CN" sz="2200">
              <a:latin typeface="汉仪大黑简" pitchFamily="49" charset="-122"/>
            </a:endParaRPr>
          </a:p>
        </p:txBody>
      </p:sp>
      <p:pic>
        <p:nvPicPr>
          <p:cNvPr id="229380" name="Picture 6"/>
          <p:cNvPicPr>
            <a:picLocks noChangeAspect="1" noChangeArrowheads="1"/>
          </p:cNvPicPr>
          <p:nvPr/>
        </p:nvPicPr>
        <p:blipFill>
          <a:blip r:embed="rId2"/>
          <a:srcRect/>
          <a:stretch>
            <a:fillRect/>
          </a:stretch>
        </p:blipFill>
        <p:spPr bwMode="auto">
          <a:xfrm>
            <a:off x="1600200" y="1752600"/>
            <a:ext cx="5867400" cy="422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我的桌面</a:t>
            </a:r>
            <a:r>
              <a:rPr lang="en-US" altLang="zh-CN" smtClean="0">
                <a:solidFill>
                  <a:schemeClr val="bg2"/>
                </a:solidFill>
                <a:latin typeface="汉仪大黑简" pitchFamily="49" charset="-122"/>
                <a:ea typeface="汉仪大黑简" pitchFamily="49" charset="-122"/>
              </a:rPr>
              <a:t>-</a:t>
            </a:r>
            <a:r>
              <a:rPr lang="zh-CN" altLang="en-US" smtClean="0">
                <a:solidFill>
                  <a:schemeClr val="bg2"/>
                </a:solidFill>
                <a:latin typeface="汉仪大黑简" pitchFamily="49" charset="-122"/>
                <a:ea typeface="汉仪大黑简" pitchFamily="49" charset="-122"/>
              </a:rPr>
              <a:t>我的报价（销售部用户）</a:t>
            </a:r>
            <a:endParaRPr lang="zh-CN" altLang="de-DE" smtClean="0">
              <a:solidFill>
                <a:schemeClr val="bg2"/>
              </a:solidFill>
              <a:latin typeface="汉仪大黑简" pitchFamily="49" charset="-122"/>
              <a:ea typeface="汉仪大黑简" pitchFamily="49" charset="-122"/>
            </a:endParaRPr>
          </a:p>
        </p:txBody>
      </p:sp>
      <p:sp>
        <p:nvSpPr>
          <p:cNvPr id="35842" name="Text Box 4"/>
          <p:cNvSpPr txBox="1">
            <a:spLocks noChangeArrowheads="1"/>
          </p:cNvSpPr>
          <p:nvPr/>
        </p:nvSpPr>
        <p:spPr bwMode="auto">
          <a:xfrm>
            <a:off x="7162800" y="6477000"/>
            <a:ext cx="16811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4.1.5</a:t>
            </a:r>
            <a:r>
              <a:rPr lang="zh-CN" altLang="en-US" sz="1200">
                <a:latin typeface="汉仪大黑简" pitchFamily="49" charset="-122"/>
              </a:rPr>
              <a:t>章节</a:t>
            </a:r>
          </a:p>
        </p:txBody>
      </p:sp>
      <p:grpSp>
        <p:nvGrpSpPr>
          <p:cNvPr id="35843" name="Group 5"/>
          <p:cNvGrpSpPr>
            <a:grpSpLocks/>
          </p:cNvGrpSpPr>
          <p:nvPr/>
        </p:nvGrpSpPr>
        <p:grpSpPr bwMode="auto">
          <a:xfrm>
            <a:off x="1447800" y="1676400"/>
            <a:ext cx="5715000" cy="4419600"/>
            <a:chOff x="1701" y="4864"/>
            <a:chExt cx="9000" cy="6960"/>
          </a:xfrm>
        </p:grpSpPr>
        <p:sp>
          <p:nvSpPr>
            <p:cNvPr id="35846" name="Rectangle 6" descr="1"/>
            <p:cNvSpPr>
              <a:spLocks noChangeArrowheads="1"/>
            </p:cNvSpPr>
            <p:nvPr/>
          </p:nvSpPr>
          <p:spPr bwMode="auto">
            <a:xfrm>
              <a:off x="1701" y="4864"/>
              <a:ext cx="9000" cy="6960"/>
            </a:xfrm>
            <a:prstGeom prst="rect">
              <a:avLst/>
            </a:prstGeom>
            <a:blipFill dpi="0" rotWithShape="1">
              <a:blip r:embed="rId2"/>
              <a:srcRect/>
              <a:stretch>
                <a:fillRect/>
              </a:stretch>
            </a:blipFill>
            <a:ln w="28575" algn="ctr">
              <a:noFill/>
              <a:miter lim="800000"/>
              <a:headEnd/>
              <a:tailEnd/>
            </a:ln>
          </p:spPr>
          <p:txBody>
            <a:bodyPr/>
            <a:lstStyle/>
            <a:p>
              <a:pPr>
                <a:lnSpc>
                  <a:spcPct val="95000"/>
                </a:lnSpc>
              </a:pPr>
              <a:endParaRPr lang="en-US"/>
            </a:p>
          </p:txBody>
        </p:sp>
        <p:sp>
          <p:nvSpPr>
            <p:cNvPr id="35847" name="Rectangle 7" descr="1"/>
            <p:cNvSpPr>
              <a:spLocks noChangeArrowheads="1"/>
            </p:cNvSpPr>
            <p:nvPr/>
          </p:nvSpPr>
          <p:spPr bwMode="auto">
            <a:xfrm>
              <a:off x="4600" y="6768"/>
              <a:ext cx="2640" cy="2397"/>
            </a:xfrm>
            <a:prstGeom prst="rect">
              <a:avLst/>
            </a:prstGeom>
            <a:blipFill dpi="0" rotWithShape="1">
              <a:blip r:embed="rId3"/>
              <a:srcRect/>
              <a:stretch>
                <a:fillRect/>
              </a:stretch>
            </a:blipFill>
            <a:ln w="28575" algn="ctr">
              <a:noFill/>
              <a:miter lim="800000"/>
              <a:headEnd/>
              <a:tailEnd/>
            </a:ln>
          </p:spPr>
          <p:txBody>
            <a:bodyPr/>
            <a:lstStyle/>
            <a:p>
              <a:pPr>
                <a:lnSpc>
                  <a:spcPct val="95000"/>
                </a:lnSpc>
              </a:pPr>
              <a:endParaRPr lang="en-US"/>
            </a:p>
          </p:txBody>
        </p:sp>
        <p:sp>
          <p:nvSpPr>
            <p:cNvPr id="35848" name="Rectangle 8" descr="1"/>
            <p:cNvSpPr>
              <a:spLocks noChangeArrowheads="1"/>
            </p:cNvSpPr>
            <p:nvPr/>
          </p:nvSpPr>
          <p:spPr bwMode="auto">
            <a:xfrm>
              <a:off x="7404" y="6743"/>
              <a:ext cx="2697" cy="1361"/>
            </a:xfrm>
            <a:prstGeom prst="rect">
              <a:avLst/>
            </a:prstGeom>
            <a:blipFill dpi="0" rotWithShape="1">
              <a:blip r:embed="rId4"/>
              <a:srcRect/>
              <a:stretch>
                <a:fillRect/>
              </a:stretch>
            </a:blipFill>
            <a:ln w="28575" algn="ctr">
              <a:noFill/>
              <a:miter lim="800000"/>
              <a:headEnd/>
              <a:tailEnd/>
            </a:ln>
          </p:spPr>
          <p:txBody>
            <a:bodyPr/>
            <a:lstStyle/>
            <a:p>
              <a:pPr>
                <a:lnSpc>
                  <a:spcPct val="95000"/>
                </a:lnSpc>
              </a:pPr>
              <a:endParaRPr lang="en-US"/>
            </a:p>
          </p:txBody>
        </p:sp>
      </p:grpSp>
      <p:sp>
        <p:nvSpPr>
          <p:cNvPr id="35844" name="AutoShape 9"/>
          <p:cNvSpPr>
            <a:spLocks noChangeArrowheads="1"/>
          </p:cNvSpPr>
          <p:nvPr/>
        </p:nvSpPr>
        <p:spPr bwMode="auto">
          <a:xfrm>
            <a:off x="3962400" y="2133600"/>
            <a:ext cx="1676400" cy="685800"/>
          </a:xfrm>
          <a:prstGeom prst="wedgeRoundRectCallout">
            <a:avLst>
              <a:gd name="adj1" fmla="val -46782"/>
              <a:gd name="adj2" fmla="val 82870"/>
              <a:gd name="adj3" fmla="val 16667"/>
            </a:avLst>
          </a:prstGeom>
          <a:solidFill>
            <a:srgbClr val="0000FF"/>
          </a:solidFill>
          <a:ln w="3175" algn="ctr">
            <a:solidFill>
              <a:srgbClr val="000000"/>
            </a:solidFill>
            <a:miter lim="800000"/>
            <a:headEnd/>
            <a:tailEnd/>
          </a:ln>
        </p:spPr>
        <p:txBody>
          <a:bodyPr/>
          <a:lstStyle/>
          <a:p>
            <a:pPr algn="just" defTabSz="917575">
              <a:lnSpc>
                <a:spcPct val="95000"/>
              </a:lnSpc>
            </a:pPr>
            <a:r>
              <a:rPr lang="zh-CN" altLang="en-US" sz="1200">
                <a:solidFill>
                  <a:schemeClr val="bg1"/>
                </a:solidFill>
                <a:latin typeface="汉仪大黑简" pitchFamily="49" charset="-122"/>
              </a:rPr>
              <a:t>在展厅销售模块作的报价可以通过报价的各种条件来搜索</a:t>
            </a:r>
            <a:endParaRPr lang="en-US" altLang="zh-CN" sz="1200">
              <a:solidFill>
                <a:schemeClr val="bg1"/>
              </a:solidFill>
              <a:latin typeface="汉仪大黑简" pitchFamily="49" charset="-122"/>
            </a:endParaRPr>
          </a:p>
        </p:txBody>
      </p:sp>
      <p:sp>
        <p:nvSpPr>
          <p:cNvPr id="35845" name="AutoShape 10"/>
          <p:cNvSpPr>
            <a:spLocks noChangeArrowheads="1"/>
          </p:cNvSpPr>
          <p:nvPr/>
        </p:nvSpPr>
        <p:spPr bwMode="auto">
          <a:xfrm>
            <a:off x="6019800" y="2133600"/>
            <a:ext cx="1524000" cy="685800"/>
          </a:xfrm>
          <a:prstGeom prst="wedgeRoundRectCallout">
            <a:avLst>
              <a:gd name="adj1" fmla="val -46458"/>
              <a:gd name="adj2" fmla="val 82870"/>
              <a:gd name="adj3" fmla="val 16667"/>
            </a:avLst>
          </a:prstGeom>
          <a:solidFill>
            <a:srgbClr val="0000FF"/>
          </a:solidFill>
          <a:ln w="3175" algn="ctr">
            <a:solidFill>
              <a:srgbClr val="000000"/>
            </a:solidFill>
            <a:miter lim="800000"/>
            <a:headEnd/>
            <a:tailEnd/>
          </a:ln>
        </p:spPr>
        <p:txBody>
          <a:bodyPr/>
          <a:lstStyle/>
          <a:p>
            <a:pPr algn="just" defTabSz="917575">
              <a:lnSpc>
                <a:spcPct val="95000"/>
              </a:lnSpc>
            </a:pPr>
            <a:r>
              <a:rPr lang="zh-CN" altLang="en-US" sz="1200">
                <a:solidFill>
                  <a:schemeClr val="bg1"/>
                </a:solidFill>
                <a:latin typeface="汉仪大黑简" pitchFamily="49" charset="-122"/>
              </a:rPr>
              <a:t>在展厅销售模块作的报价可以通过报价状态来搜索</a:t>
            </a: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hlink"/>
                </a:solidFill>
                <a:latin typeface="汉仪大黑简" pitchFamily="49" charset="-122"/>
                <a:ea typeface="汉仪大黑简" pitchFamily="49" charset="-122"/>
              </a:rPr>
              <a:t>0</a:t>
            </a:r>
            <a:r>
              <a:rPr lang="en-GB" altLang="zh-CN" smtClean="0">
                <a:solidFill>
                  <a:schemeClr val="hlink"/>
                </a:solidFill>
                <a:latin typeface="汉仪大黑简" pitchFamily="49" charset="-122"/>
                <a:ea typeface="汉仪大黑简" pitchFamily="49" charset="-122"/>
              </a:rPr>
              <a:t>4 &lt;</a:t>
            </a:r>
            <a:r>
              <a:rPr lang="zh-CN" altLang="en-GB" smtClean="0">
                <a:solidFill>
                  <a:schemeClr val="hlink"/>
                </a:solidFill>
                <a:latin typeface="汉仪大黑简" pitchFamily="49" charset="-122"/>
                <a:ea typeface="汉仪大黑简" pitchFamily="49" charset="-122"/>
              </a:rPr>
              <a:t>现场采集的销售线索</a:t>
            </a:r>
            <a:r>
              <a:rPr lang="en-GB" altLang="zh-CN" smtClean="0">
                <a:solidFill>
                  <a:schemeClr val="hlink"/>
                </a:solidFill>
                <a:latin typeface="汉仪大黑简" pitchFamily="49" charset="-122"/>
                <a:ea typeface="汉仪大黑简" pitchFamily="49" charset="-122"/>
              </a:rPr>
              <a:t>&gt;.</a:t>
            </a:r>
            <a:endParaRPr lang="de-DE" altLang="zh-CN" smtClean="0">
              <a:solidFill>
                <a:schemeClr val="hlink"/>
              </a:solidFill>
              <a:latin typeface="汉仪大黑简" pitchFamily="49" charset="-122"/>
              <a:ea typeface="汉仪大黑简" pitchFamily="49" charset="-122"/>
            </a:endParaRPr>
          </a:p>
        </p:txBody>
      </p:sp>
      <p:sp>
        <p:nvSpPr>
          <p:cNvPr id="230402"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3.11.4</a:t>
            </a:r>
            <a:r>
              <a:rPr lang="zh-CN" altLang="en-US" sz="1200">
                <a:latin typeface="汉仪大黑简" pitchFamily="49" charset="-122"/>
              </a:rPr>
              <a:t>章节</a:t>
            </a:r>
          </a:p>
        </p:txBody>
      </p:sp>
      <p:sp>
        <p:nvSpPr>
          <p:cNvPr id="230403"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4.</a:t>
            </a:r>
            <a:r>
              <a:rPr lang="zh-CN" altLang="de-DE" sz="2200">
                <a:latin typeface="汉仪大黑简" pitchFamily="49" charset="-122"/>
              </a:rPr>
              <a:t>潜在客户联系跟踪</a:t>
            </a:r>
            <a:endParaRPr lang="de-DE" altLang="zh-CN" sz="2200">
              <a:latin typeface="汉仪大黑简" pitchFamily="49" charset="-122"/>
            </a:endParaRPr>
          </a:p>
        </p:txBody>
      </p:sp>
      <p:pic>
        <p:nvPicPr>
          <p:cNvPr id="230404" name="Picture 6"/>
          <p:cNvPicPr>
            <a:picLocks noChangeAspect="1" noChangeArrowheads="1"/>
          </p:cNvPicPr>
          <p:nvPr/>
        </p:nvPicPr>
        <p:blipFill>
          <a:blip r:embed="rId2"/>
          <a:srcRect/>
          <a:stretch>
            <a:fillRect/>
          </a:stretch>
        </p:blipFill>
        <p:spPr bwMode="auto">
          <a:xfrm>
            <a:off x="1524000" y="1676400"/>
            <a:ext cx="6335713" cy="450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mtClean="0">
                <a:solidFill>
                  <a:schemeClr val="hlink"/>
                </a:solidFill>
                <a:latin typeface="汉仪大黑简" pitchFamily="49" charset="-122"/>
                <a:ea typeface="汉仪大黑简" pitchFamily="49" charset="-122"/>
              </a:rPr>
              <a:t>0</a:t>
            </a:r>
            <a:r>
              <a:rPr lang="en-GB" altLang="zh-CN" smtClean="0">
                <a:solidFill>
                  <a:schemeClr val="hlink"/>
                </a:solidFill>
                <a:latin typeface="汉仪大黑简" pitchFamily="49" charset="-122"/>
                <a:ea typeface="汉仪大黑简" pitchFamily="49" charset="-122"/>
              </a:rPr>
              <a:t>4 &lt;</a:t>
            </a:r>
            <a:r>
              <a:rPr lang="zh-CN" altLang="en-GB" smtClean="0">
                <a:solidFill>
                  <a:schemeClr val="hlink"/>
                </a:solidFill>
                <a:latin typeface="汉仪大黑简" pitchFamily="49" charset="-122"/>
                <a:ea typeface="汉仪大黑简" pitchFamily="49" charset="-122"/>
              </a:rPr>
              <a:t>现场采集的销售线索</a:t>
            </a:r>
            <a:r>
              <a:rPr lang="en-GB" altLang="zh-CN" smtClean="0">
                <a:solidFill>
                  <a:schemeClr val="hlink"/>
                </a:solidFill>
                <a:latin typeface="汉仪大黑简" pitchFamily="49" charset="-122"/>
                <a:ea typeface="汉仪大黑简" pitchFamily="49" charset="-122"/>
              </a:rPr>
              <a:t>&gt;.</a:t>
            </a:r>
            <a:endParaRPr lang="de-DE" altLang="zh-CN" smtClean="0">
              <a:solidFill>
                <a:schemeClr val="hlink"/>
              </a:solidFill>
              <a:latin typeface="汉仪大黑简" pitchFamily="49" charset="-122"/>
              <a:ea typeface="汉仪大黑简" pitchFamily="49" charset="-122"/>
            </a:endParaRPr>
          </a:p>
        </p:txBody>
      </p:sp>
      <p:sp>
        <p:nvSpPr>
          <p:cNvPr id="231426"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3.11.5</a:t>
            </a:r>
            <a:r>
              <a:rPr lang="zh-CN" altLang="en-US" sz="1200">
                <a:latin typeface="汉仪大黑简" pitchFamily="49" charset="-122"/>
              </a:rPr>
              <a:t>章节</a:t>
            </a:r>
          </a:p>
        </p:txBody>
      </p:sp>
      <p:sp>
        <p:nvSpPr>
          <p:cNvPr id="231427" name="Rectangle 3"/>
          <p:cNvSpPr>
            <a:spLocks noChangeArrowheads="1"/>
          </p:cNvSpPr>
          <p:nvPr/>
        </p:nvSpPr>
        <p:spPr bwMode="auto">
          <a:xfrm>
            <a:off x="1404938" y="1066800"/>
            <a:ext cx="7739062" cy="533400"/>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5.</a:t>
            </a:r>
            <a:r>
              <a:rPr lang="zh-CN" altLang="de-DE" sz="2200">
                <a:latin typeface="汉仪大黑简" pitchFamily="49" charset="-122"/>
              </a:rPr>
              <a:t>数据交叉检查</a:t>
            </a:r>
            <a:endParaRPr lang="de-DE" altLang="zh-CN" sz="2200">
              <a:latin typeface="汉仪大黑简" pitchFamily="49" charset="-122"/>
            </a:endParaRPr>
          </a:p>
        </p:txBody>
      </p:sp>
      <p:pic>
        <p:nvPicPr>
          <p:cNvPr id="231428" name="Picture 6"/>
          <p:cNvPicPr>
            <a:picLocks noChangeAspect="1" noChangeArrowheads="1"/>
          </p:cNvPicPr>
          <p:nvPr/>
        </p:nvPicPr>
        <p:blipFill>
          <a:blip r:embed="rId2"/>
          <a:srcRect/>
          <a:stretch>
            <a:fillRect/>
          </a:stretch>
        </p:blipFill>
        <p:spPr bwMode="auto">
          <a:xfrm>
            <a:off x="1447800" y="1524000"/>
            <a:ext cx="5257800" cy="4157663"/>
          </a:xfrm>
          <a:prstGeom prst="rect">
            <a:avLst/>
          </a:prstGeom>
          <a:noFill/>
          <a:ln w="9525">
            <a:noFill/>
            <a:miter lim="800000"/>
            <a:headEnd/>
            <a:tailEnd/>
          </a:ln>
        </p:spPr>
      </p:pic>
      <p:sp>
        <p:nvSpPr>
          <p:cNvPr id="231429" name="AutoShape 7"/>
          <p:cNvSpPr>
            <a:spLocks noChangeArrowheads="1"/>
          </p:cNvSpPr>
          <p:nvPr/>
        </p:nvSpPr>
        <p:spPr bwMode="auto">
          <a:xfrm>
            <a:off x="5562600" y="3657600"/>
            <a:ext cx="1905000" cy="990600"/>
          </a:xfrm>
          <a:prstGeom prst="wedgeRectCallout">
            <a:avLst>
              <a:gd name="adj1" fmla="val -57667"/>
              <a:gd name="adj2" fmla="val 77245"/>
            </a:avLst>
          </a:prstGeom>
          <a:solidFill>
            <a:srgbClr val="7DB3B3"/>
          </a:solidFill>
          <a:ln w="6350" algn="ctr">
            <a:solidFill>
              <a:schemeClr val="tx1"/>
            </a:solidFill>
            <a:miter lim="800000"/>
            <a:headEnd/>
            <a:tailEnd/>
          </a:ln>
        </p:spPr>
        <p:txBody>
          <a:bodyPr lIns="0" tIns="0" rIns="0" bIns="0" anchor="ctr"/>
          <a:lstStyle/>
          <a:p>
            <a:pPr algn="ctr">
              <a:lnSpc>
                <a:spcPct val="95000"/>
              </a:lnSpc>
            </a:pPr>
            <a:r>
              <a:rPr lang="zh-CN" altLang="en-GB" sz="1300">
                <a:latin typeface="汉仪大黑简" pitchFamily="49" charset="-122"/>
              </a:rPr>
              <a:t>得到客户清单后与市场活动参加人员进行核对</a:t>
            </a:r>
            <a:r>
              <a:rPr lang="zh-CN" altLang="en-GB">
                <a:latin typeface="汉仪大黑简" pitchFamily="49" charset="-122"/>
              </a:rPr>
              <a:t> </a:t>
            </a:r>
            <a:endParaRPr lang="zh-CN" altLang="en-US">
              <a:latin typeface="汉仪大黑简" pitchFamily="49" charset="-122"/>
            </a:endParaRP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ChangeArrowheads="1"/>
          </p:cNvSpPr>
          <p:nvPr>
            <p:ph type="title" idx="4294967295"/>
          </p:nvPr>
        </p:nvSpPr>
        <p:spPr bwMode="auto">
          <a:xfrm>
            <a:off x="1335088" y="133350"/>
            <a:ext cx="7367587" cy="893763"/>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z="3000"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z="3000" smtClean="0">
                <a:latin typeface="汉仪大黑简" pitchFamily="49" charset="-122"/>
                <a:ea typeface="汉仪大黑简" pitchFamily="49" charset="-122"/>
              </a:rPr>
              <a:t>.</a:t>
            </a:r>
            <a:br>
              <a:rPr lang="de-DE" altLang="zh-CN" sz="3000" smtClean="0">
                <a:latin typeface="汉仪大黑简" pitchFamily="49" charset="-122"/>
                <a:ea typeface="汉仪大黑简" pitchFamily="49" charset="-122"/>
              </a:rPr>
            </a:br>
            <a:r>
              <a:rPr lang="en-GB" sz="2400" smtClean="0">
                <a:solidFill>
                  <a:schemeClr val="hlink"/>
                </a:solidFill>
                <a:latin typeface="汉仪大黑简" pitchFamily="49" charset="-122"/>
                <a:ea typeface="汉仪大黑简" pitchFamily="49" charset="-122"/>
              </a:rPr>
              <a:t>0</a:t>
            </a:r>
            <a:r>
              <a:rPr lang="en-GB" altLang="zh-CN" sz="2400" smtClean="0">
                <a:solidFill>
                  <a:schemeClr val="hlink"/>
                </a:solidFill>
                <a:latin typeface="汉仪大黑简" pitchFamily="49" charset="-122"/>
                <a:ea typeface="汉仪大黑简" pitchFamily="49" charset="-122"/>
              </a:rPr>
              <a:t>5</a:t>
            </a:r>
            <a:r>
              <a:rPr lang="en-GB" sz="2400" smtClean="0">
                <a:solidFill>
                  <a:schemeClr val="hlink"/>
                </a:solidFill>
                <a:latin typeface="汉仪大黑简" pitchFamily="49" charset="-122"/>
                <a:ea typeface="汉仪大黑简" pitchFamily="49" charset="-122"/>
              </a:rPr>
              <a:t> </a:t>
            </a:r>
            <a:r>
              <a:rPr lang="en-GB" altLang="zh-CN" sz="2400" smtClean="0">
                <a:solidFill>
                  <a:schemeClr val="hlink"/>
                </a:solidFill>
                <a:latin typeface="汉仪大黑简" pitchFamily="49" charset="-122"/>
                <a:ea typeface="汉仪大黑简" pitchFamily="49" charset="-122"/>
              </a:rPr>
              <a:t>&lt;</a:t>
            </a:r>
            <a:r>
              <a:rPr lang="zh-CN" altLang="en-GB" sz="2400" smtClean="0">
                <a:solidFill>
                  <a:schemeClr val="hlink"/>
                </a:solidFill>
                <a:latin typeface="汉仪大黑简" pitchFamily="49" charset="-122"/>
                <a:ea typeface="汉仪大黑简" pitchFamily="49" charset="-122"/>
              </a:rPr>
              <a:t>如何记录宝马中国提供的销售线索的跟踪情况</a:t>
            </a:r>
            <a:r>
              <a:rPr lang="en-GB" altLang="zh-CN" sz="2400" smtClean="0">
                <a:solidFill>
                  <a:schemeClr val="hlink"/>
                </a:solidFill>
                <a:latin typeface="汉仪大黑简" pitchFamily="49" charset="-122"/>
                <a:ea typeface="汉仪大黑简" pitchFamily="49" charset="-122"/>
              </a:rPr>
              <a:t>&gt;</a:t>
            </a:r>
            <a:endParaRPr lang="de-DE" altLang="zh-CN" sz="2400" smtClean="0">
              <a:solidFill>
                <a:schemeClr val="hlink"/>
              </a:solidFill>
              <a:latin typeface="汉仪大黑简" pitchFamily="49" charset="-122"/>
              <a:ea typeface="汉仪大黑简" pitchFamily="49" charset="-122"/>
            </a:endParaRPr>
          </a:p>
        </p:txBody>
      </p:sp>
      <p:sp>
        <p:nvSpPr>
          <p:cNvPr id="232450"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3.12</a:t>
            </a:r>
            <a:r>
              <a:rPr lang="zh-CN" altLang="en-US" sz="1200">
                <a:latin typeface="汉仪大黑简" pitchFamily="49" charset="-122"/>
              </a:rPr>
              <a:t>章节</a:t>
            </a:r>
          </a:p>
        </p:txBody>
      </p:sp>
      <p:pic>
        <p:nvPicPr>
          <p:cNvPr id="232451" name="Picture 5"/>
          <p:cNvPicPr>
            <a:picLocks noChangeAspect="1" noChangeArrowheads="1"/>
          </p:cNvPicPr>
          <p:nvPr/>
        </p:nvPicPr>
        <p:blipFill>
          <a:blip r:embed="rId2"/>
          <a:srcRect/>
          <a:stretch>
            <a:fillRect/>
          </a:stretch>
        </p:blipFill>
        <p:spPr bwMode="auto">
          <a:xfrm>
            <a:off x="152400" y="1066800"/>
            <a:ext cx="8839200" cy="522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z="2400" smtClean="0">
                <a:solidFill>
                  <a:schemeClr val="hlink"/>
                </a:solidFill>
                <a:latin typeface="汉仪大黑简" pitchFamily="49" charset="-122"/>
                <a:ea typeface="汉仪大黑简" pitchFamily="49" charset="-122"/>
              </a:rPr>
              <a:t>0</a:t>
            </a:r>
            <a:r>
              <a:rPr lang="en-GB" altLang="zh-CN" sz="2400" smtClean="0">
                <a:solidFill>
                  <a:schemeClr val="hlink"/>
                </a:solidFill>
                <a:latin typeface="汉仪大黑简" pitchFamily="49" charset="-122"/>
                <a:ea typeface="汉仪大黑简" pitchFamily="49" charset="-122"/>
              </a:rPr>
              <a:t>5</a:t>
            </a:r>
            <a:r>
              <a:rPr lang="en-GB" sz="2400" smtClean="0">
                <a:solidFill>
                  <a:schemeClr val="hlink"/>
                </a:solidFill>
                <a:latin typeface="汉仪大黑简" pitchFamily="49" charset="-122"/>
                <a:ea typeface="汉仪大黑简" pitchFamily="49" charset="-122"/>
              </a:rPr>
              <a:t> </a:t>
            </a:r>
            <a:r>
              <a:rPr lang="en-GB" altLang="zh-CN" sz="2400" smtClean="0">
                <a:solidFill>
                  <a:schemeClr val="hlink"/>
                </a:solidFill>
                <a:latin typeface="汉仪大黑简" pitchFamily="49" charset="-122"/>
                <a:ea typeface="汉仪大黑简" pitchFamily="49" charset="-122"/>
              </a:rPr>
              <a:t>&lt;</a:t>
            </a:r>
            <a:r>
              <a:rPr lang="zh-CN" altLang="en-GB" sz="2400" smtClean="0">
                <a:solidFill>
                  <a:schemeClr val="hlink"/>
                </a:solidFill>
                <a:latin typeface="汉仪大黑简" pitchFamily="49" charset="-122"/>
                <a:ea typeface="汉仪大黑简" pitchFamily="49" charset="-122"/>
              </a:rPr>
              <a:t>如何记录宝马中国提供的销售线索的跟踪情况</a:t>
            </a:r>
            <a:r>
              <a:rPr lang="en-GB" altLang="zh-CN" sz="2400" smtClean="0">
                <a:solidFill>
                  <a:schemeClr val="hlink"/>
                </a:solidFill>
                <a:latin typeface="汉仪大黑简" pitchFamily="49" charset="-122"/>
                <a:ea typeface="汉仪大黑简" pitchFamily="49" charset="-122"/>
              </a:rPr>
              <a:t>&gt;.</a:t>
            </a:r>
            <a:endParaRPr lang="de-DE" altLang="zh-CN" sz="2400" smtClean="0">
              <a:solidFill>
                <a:schemeClr val="hlink"/>
              </a:solidFill>
              <a:latin typeface="汉仪大黑简" pitchFamily="49" charset="-122"/>
              <a:ea typeface="汉仪大黑简" pitchFamily="49" charset="-122"/>
            </a:endParaRPr>
          </a:p>
        </p:txBody>
      </p:sp>
      <p:sp>
        <p:nvSpPr>
          <p:cNvPr id="23347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3.12.1</a:t>
            </a:r>
            <a:r>
              <a:rPr lang="zh-CN" altLang="en-US" sz="1200">
                <a:latin typeface="汉仪大黑简" pitchFamily="49" charset="-122"/>
              </a:rPr>
              <a:t>章节</a:t>
            </a:r>
          </a:p>
        </p:txBody>
      </p:sp>
      <p:sp>
        <p:nvSpPr>
          <p:cNvPr id="233475"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1.</a:t>
            </a:r>
            <a:r>
              <a:rPr lang="zh-CN" altLang="de-DE" sz="2200">
                <a:latin typeface="汉仪大黑简" pitchFamily="49" charset="-122"/>
              </a:rPr>
              <a:t>将潜在客户录入到系统</a:t>
            </a:r>
            <a:endParaRPr lang="de-DE" altLang="zh-CN" sz="2200">
              <a:latin typeface="汉仪大黑简" pitchFamily="49" charset="-122"/>
            </a:endParaRPr>
          </a:p>
        </p:txBody>
      </p:sp>
      <p:pic>
        <p:nvPicPr>
          <p:cNvPr id="233476" name="Picture 6"/>
          <p:cNvPicPr>
            <a:picLocks noChangeAspect="1" noChangeArrowheads="1"/>
          </p:cNvPicPr>
          <p:nvPr/>
        </p:nvPicPr>
        <p:blipFill>
          <a:blip r:embed="rId2"/>
          <a:srcRect/>
          <a:stretch>
            <a:fillRect/>
          </a:stretch>
        </p:blipFill>
        <p:spPr bwMode="auto">
          <a:xfrm>
            <a:off x="1447800" y="1752600"/>
            <a:ext cx="6324600" cy="3605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z="2400" smtClean="0">
                <a:solidFill>
                  <a:schemeClr val="hlink"/>
                </a:solidFill>
                <a:latin typeface="汉仪大黑简" pitchFamily="49" charset="-122"/>
                <a:ea typeface="汉仪大黑简" pitchFamily="49" charset="-122"/>
              </a:rPr>
              <a:t>0</a:t>
            </a:r>
            <a:r>
              <a:rPr lang="en-GB" altLang="zh-CN" sz="2400" smtClean="0">
                <a:solidFill>
                  <a:schemeClr val="hlink"/>
                </a:solidFill>
                <a:latin typeface="汉仪大黑简" pitchFamily="49" charset="-122"/>
                <a:ea typeface="汉仪大黑简" pitchFamily="49" charset="-122"/>
              </a:rPr>
              <a:t>5</a:t>
            </a:r>
            <a:r>
              <a:rPr lang="en-GB" sz="2400" smtClean="0">
                <a:solidFill>
                  <a:schemeClr val="hlink"/>
                </a:solidFill>
                <a:latin typeface="汉仪大黑简" pitchFamily="49" charset="-122"/>
                <a:ea typeface="汉仪大黑简" pitchFamily="49" charset="-122"/>
              </a:rPr>
              <a:t> </a:t>
            </a:r>
            <a:r>
              <a:rPr lang="en-GB" altLang="zh-CN" sz="2400" smtClean="0">
                <a:solidFill>
                  <a:schemeClr val="hlink"/>
                </a:solidFill>
                <a:latin typeface="汉仪大黑简" pitchFamily="49" charset="-122"/>
                <a:ea typeface="汉仪大黑简" pitchFamily="49" charset="-122"/>
              </a:rPr>
              <a:t>&lt;</a:t>
            </a:r>
            <a:r>
              <a:rPr lang="zh-CN" altLang="en-GB" sz="2400" smtClean="0">
                <a:solidFill>
                  <a:schemeClr val="hlink"/>
                </a:solidFill>
                <a:latin typeface="汉仪大黑简" pitchFamily="49" charset="-122"/>
                <a:ea typeface="汉仪大黑简" pitchFamily="49" charset="-122"/>
              </a:rPr>
              <a:t>如何记录宝马中国提供的销售线索的跟踪情况</a:t>
            </a:r>
            <a:r>
              <a:rPr lang="en-GB" altLang="zh-CN" sz="2400" smtClean="0">
                <a:solidFill>
                  <a:schemeClr val="hlink"/>
                </a:solidFill>
                <a:latin typeface="汉仪大黑简" pitchFamily="49" charset="-122"/>
                <a:ea typeface="汉仪大黑简" pitchFamily="49" charset="-122"/>
              </a:rPr>
              <a:t>&gt;.</a:t>
            </a:r>
            <a:endParaRPr lang="de-DE" altLang="zh-CN" sz="2400" smtClean="0">
              <a:solidFill>
                <a:schemeClr val="hlink"/>
              </a:solidFill>
              <a:latin typeface="汉仪大黑简" pitchFamily="49" charset="-122"/>
              <a:ea typeface="汉仪大黑简" pitchFamily="49" charset="-122"/>
            </a:endParaRPr>
          </a:p>
        </p:txBody>
      </p:sp>
      <p:sp>
        <p:nvSpPr>
          <p:cNvPr id="234498"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3.12.2</a:t>
            </a:r>
            <a:r>
              <a:rPr lang="zh-CN" altLang="en-US" sz="1200">
                <a:latin typeface="汉仪大黑简" pitchFamily="49" charset="-122"/>
              </a:rPr>
              <a:t>章节</a:t>
            </a:r>
          </a:p>
        </p:txBody>
      </p:sp>
      <p:sp>
        <p:nvSpPr>
          <p:cNvPr id="234499"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2.</a:t>
            </a:r>
            <a:r>
              <a:rPr lang="zh-CN" altLang="de-DE" sz="2200">
                <a:latin typeface="汉仪大黑简" pitchFamily="49" charset="-122"/>
              </a:rPr>
              <a:t>潜在客户跟踪</a:t>
            </a:r>
          </a:p>
        </p:txBody>
      </p:sp>
      <p:pic>
        <p:nvPicPr>
          <p:cNvPr id="234500" name="Picture 6"/>
          <p:cNvPicPr>
            <a:picLocks noChangeAspect="1" noChangeArrowheads="1"/>
          </p:cNvPicPr>
          <p:nvPr/>
        </p:nvPicPr>
        <p:blipFill>
          <a:blip r:embed="rId2"/>
          <a:srcRect/>
          <a:stretch>
            <a:fillRect/>
          </a:stretch>
        </p:blipFill>
        <p:spPr bwMode="auto">
          <a:xfrm>
            <a:off x="1371600" y="1676400"/>
            <a:ext cx="6400800" cy="454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sz="2400" smtClean="0">
                <a:solidFill>
                  <a:schemeClr val="hlink"/>
                </a:solidFill>
                <a:latin typeface="汉仪大黑简" pitchFamily="49" charset="-122"/>
                <a:ea typeface="汉仪大黑简" pitchFamily="49" charset="-122"/>
              </a:rPr>
              <a:t>0</a:t>
            </a:r>
            <a:r>
              <a:rPr lang="en-GB" altLang="zh-CN" sz="2400" smtClean="0">
                <a:solidFill>
                  <a:schemeClr val="hlink"/>
                </a:solidFill>
                <a:latin typeface="汉仪大黑简" pitchFamily="49" charset="-122"/>
                <a:ea typeface="汉仪大黑简" pitchFamily="49" charset="-122"/>
              </a:rPr>
              <a:t>5</a:t>
            </a:r>
            <a:r>
              <a:rPr lang="en-GB" sz="2400" smtClean="0">
                <a:solidFill>
                  <a:schemeClr val="hlink"/>
                </a:solidFill>
                <a:latin typeface="汉仪大黑简" pitchFamily="49" charset="-122"/>
                <a:ea typeface="汉仪大黑简" pitchFamily="49" charset="-122"/>
              </a:rPr>
              <a:t> </a:t>
            </a:r>
            <a:r>
              <a:rPr lang="en-GB" altLang="zh-CN" sz="2400" smtClean="0">
                <a:solidFill>
                  <a:schemeClr val="hlink"/>
                </a:solidFill>
                <a:latin typeface="汉仪大黑简" pitchFamily="49" charset="-122"/>
                <a:ea typeface="汉仪大黑简" pitchFamily="49" charset="-122"/>
              </a:rPr>
              <a:t>&lt;</a:t>
            </a:r>
            <a:r>
              <a:rPr lang="zh-CN" altLang="en-GB" sz="2400" smtClean="0">
                <a:solidFill>
                  <a:schemeClr val="hlink"/>
                </a:solidFill>
                <a:latin typeface="汉仪大黑简" pitchFamily="49" charset="-122"/>
                <a:ea typeface="汉仪大黑简" pitchFamily="49" charset="-122"/>
              </a:rPr>
              <a:t>如何记录宝马中国提供的销售线索的跟踪情况</a:t>
            </a:r>
            <a:r>
              <a:rPr lang="en-GB" altLang="zh-CN" sz="2400" smtClean="0">
                <a:solidFill>
                  <a:schemeClr val="hlink"/>
                </a:solidFill>
                <a:latin typeface="汉仪大黑简" pitchFamily="49" charset="-122"/>
                <a:ea typeface="汉仪大黑简" pitchFamily="49" charset="-122"/>
              </a:rPr>
              <a:t>&gt;.</a:t>
            </a:r>
            <a:endParaRPr lang="de-DE" altLang="zh-CN" sz="2400" smtClean="0">
              <a:solidFill>
                <a:schemeClr val="hlink"/>
              </a:solidFill>
              <a:latin typeface="汉仪大黑简" pitchFamily="49" charset="-122"/>
              <a:ea typeface="汉仪大黑简" pitchFamily="49" charset="-122"/>
            </a:endParaRPr>
          </a:p>
        </p:txBody>
      </p:sp>
      <p:sp>
        <p:nvSpPr>
          <p:cNvPr id="235522"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3.12.3</a:t>
            </a:r>
            <a:r>
              <a:rPr lang="zh-CN" altLang="en-US" sz="1200">
                <a:latin typeface="汉仪大黑简" pitchFamily="49" charset="-122"/>
              </a:rPr>
              <a:t>章节</a:t>
            </a:r>
          </a:p>
        </p:txBody>
      </p:sp>
      <p:sp>
        <p:nvSpPr>
          <p:cNvPr id="235523"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3. </a:t>
            </a:r>
            <a:r>
              <a:rPr lang="zh-CN" altLang="de-DE" sz="2200">
                <a:latin typeface="汉仪大黑简" pitchFamily="49" charset="-122"/>
              </a:rPr>
              <a:t>合同签订，报零售，数据交叉检查</a:t>
            </a:r>
            <a:endParaRPr lang="de-DE" altLang="zh-CN" sz="2200">
              <a:latin typeface="汉仪大黑简" pitchFamily="49" charset="-122"/>
            </a:endParaRPr>
          </a:p>
        </p:txBody>
      </p:sp>
      <p:pic>
        <p:nvPicPr>
          <p:cNvPr id="235524" name="Picture 6"/>
          <p:cNvPicPr>
            <a:picLocks noChangeAspect="1" noChangeArrowheads="1"/>
          </p:cNvPicPr>
          <p:nvPr/>
        </p:nvPicPr>
        <p:blipFill>
          <a:blip r:embed="rId2"/>
          <a:srcRect/>
          <a:stretch>
            <a:fillRect/>
          </a:stretch>
        </p:blipFill>
        <p:spPr bwMode="auto">
          <a:xfrm>
            <a:off x="1371600" y="1524000"/>
            <a:ext cx="4495800" cy="2647950"/>
          </a:xfrm>
          <a:prstGeom prst="rect">
            <a:avLst/>
          </a:prstGeom>
          <a:noFill/>
          <a:ln w="9525">
            <a:noFill/>
            <a:miter lim="800000"/>
            <a:headEnd/>
            <a:tailEnd/>
          </a:ln>
        </p:spPr>
      </p:pic>
      <p:pic>
        <p:nvPicPr>
          <p:cNvPr id="235525" name="Picture 7"/>
          <p:cNvPicPr>
            <a:picLocks noChangeAspect="1" noChangeArrowheads="1"/>
          </p:cNvPicPr>
          <p:nvPr/>
        </p:nvPicPr>
        <p:blipFill>
          <a:blip r:embed="rId3"/>
          <a:srcRect/>
          <a:stretch>
            <a:fillRect/>
          </a:stretch>
        </p:blipFill>
        <p:spPr bwMode="auto">
          <a:xfrm>
            <a:off x="3810000" y="3352800"/>
            <a:ext cx="3505200" cy="274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de-DE" altLang="zh-CN" smtClean="0">
                <a:solidFill>
                  <a:schemeClr val="bg2"/>
                </a:solidFill>
                <a:latin typeface="汉仪大黑简" pitchFamily="49" charset="-122"/>
                <a:ea typeface="汉仪大黑简" pitchFamily="49" charset="-122"/>
              </a:rPr>
              <a:t>.</a:t>
            </a:r>
            <a:r>
              <a:rPr lang="de-DE" altLang="zh-CN" smtClean="0">
                <a:latin typeface="汉仪大黑简" pitchFamily="49" charset="-122"/>
                <a:ea typeface="汉仪大黑简" pitchFamily="49" charset="-122"/>
              </a:rPr>
              <a:t/>
            </a:r>
            <a:br>
              <a:rPr lang="de-DE" altLang="zh-CN" smtClean="0">
                <a:latin typeface="汉仪大黑简" pitchFamily="49" charset="-122"/>
                <a:ea typeface="汉仪大黑简" pitchFamily="49" charset="-122"/>
              </a:rPr>
            </a:br>
            <a:r>
              <a:rPr lang="zh-CN" altLang="en-US" smtClean="0">
                <a:solidFill>
                  <a:schemeClr val="bg2"/>
                </a:solidFill>
                <a:latin typeface="汉仪大黑简" pitchFamily="49" charset="-122"/>
                <a:ea typeface="汉仪大黑简" pitchFamily="49" charset="-122"/>
              </a:rPr>
              <a:t>目    录</a:t>
            </a:r>
            <a:r>
              <a:rPr lang="de-DE" altLang="zh-CN" smtClean="0">
                <a:solidFill>
                  <a:schemeClr val="bg2"/>
                </a:solidFill>
                <a:latin typeface="汉仪大黑简" pitchFamily="49" charset="-122"/>
                <a:ea typeface="汉仪大黑简" pitchFamily="49" charset="-122"/>
              </a:rPr>
              <a:t>.</a:t>
            </a:r>
          </a:p>
        </p:txBody>
      </p:sp>
      <p:graphicFrame>
        <p:nvGraphicFramePr>
          <p:cNvPr id="155651" name="Group 3"/>
          <p:cNvGraphicFramePr>
            <a:graphicFrameLocks noGrp="1"/>
          </p:cNvGraphicFramePr>
          <p:nvPr/>
        </p:nvGraphicFramePr>
        <p:xfrm>
          <a:off x="1447800" y="1460500"/>
          <a:ext cx="6096000" cy="2857500"/>
        </p:xfrm>
        <a:graphic>
          <a:graphicData uri="http://schemas.openxmlformats.org/drawingml/2006/table">
            <a:tbl>
              <a:tblPr/>
              <a:tblGrid>
                <a:gridCol w="6096000"/>
              </a:tblGrid>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de-DE" sz="2600" b="1" i="0" u="none" strike="noStrike" cap="none" normalizeH="0" baseline="0" smtClean="0">
                          <a:ln>
                            <a:noFill/>
                          </a:ln>
                          <a:solidFill>
                            <a:schemeClr val="bg2"/>
                          </a:solidFill>
                          <a:effectLst/>
                          <a:latin typeface="汉仪大黑简" pitchFamily="49" charset="-122"/>
                          <a:ea typeface="汉仪大黑简" pitchFamily="49" charset="-122"/>
                        </a:rPr>
                        <a:t>概要</a:t>
                      </a:r>
                      <a:r>
                        <a:rPr kumimoji="0" lang="de-DE" altLang="zh-CN" sz="2600" b="1" i="0" u="none" strike="noStrike" cap="none" normalizeH="0" baseline="0" smtClean="0">
                          <a:ln>
                            <a:noFill/>
                          </a:ln>
                          <a:solidFill>
                            <a:schemeClr val="bg2"/>
                          </a:solidFill>
                          <a:effectLst/>
                          <a:latin typeface="汉仪大黑简" pitchFamily="49" charset="-122"/>
                          <a:ea typeface="汉仪大黑简" pitchFamily="49" charset="-122"/>
                        </a:rPr>
                        <a:t>_</a:t>
                      </a:r>
                      <a:r>
                        <a:rPr kumimoji="0" lang="zh-CN" altLang="de-DE" sz="2600" b="1" i="0" u="none" strike="noStrike" cap="none" normalizeH="0" baseline="0" smtClean="0">
                          <a:ln>
                            <a:noFill/>
                          </a:ln>
                          <a:solidFill>
                            <a:schemeClr val="bg2"/>
                          </a:solidFill>
                          <a:effectLst/>
                          <a:latin typeface="汉仪大黑简" pitchFamily="49" charset="-122"/>
                          <a:ea typeface="汉仪大黑简" pitchFamily="49" charset="-122"/>
                        </a:rPr>
                        <a:t>系统登录及设定</a:t>
                      </a:r>
                      <a:endPar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endParaRPr>
                    </a:p>
                  </a:txBody>
                  <a:tcPr marL="0" marR="0" marT="0" marB="0" anchor="ctr" horzOverflow="overflow">
                    <a:lnL cap="flat">
                      <a:noFill/>
                    </a:lnL>
                    <a:lnR cap="flat">
                      <a:noFill/>
                    </a:lnR>
                    <a:lnT cap="fla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de-DE" sz="2600" b="1" i="0" u="none" strike="noStrike" cap="none" normalizeH="0" baseline="0" smtClean="0">
                          <a:ln>
                            <a:noFill/>
                          </a:ln>
                          <a:solidFill>
                            <a:schemeClr val="bg2"/>
                          </a:solidFill>
                          <a:effectLst/>
                          <a:latin typeface="汉仪大黑简" pitchFamily="49" charset="-122"/>
                          <a:ea typeface="汉仪大黑简" pitchFamily="49" charset="-122"/>
                        </a:rPr>
                        <a:t>系统模块介绍</a:t>
                      </a:r>
                      <a:endParaRPr kumimoji="0" lang="en-US" sz="2600" b="1" i="0" u="none" strike="noStrike" cap="none" normalizeH="0" baseline="0" smtClean="0">
                        <a:ln>
                          <a:noFill/>
                        </a:ln>
                        <a:solidFill>
                          <a:schemeClr val="bg2"/>
                        </a:solidFill>
                        <a:effectLst/>
                        <a:latin typeface="汉仪大黑简" pitchFamily="49" charset="-122"/>
                        <a:ea typeface="汉仪大黑简" pitchFamily="49" charset="-122"/>
                      </a:endParaRP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rPr>
                        <a:t>业务流程介绍</a:t>
                      </a: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en-US" altLang="zh-CN" sz="2600" b="1" i="0" u="none" strike="noStrike" cap="none" normalizeH="0" baseline="0" smtClean="0">
                          <a:ln>
                            <a:noFill/>
                          </a:ln>
                          <a:solidFill>
                            <a:schemeClr val="bg2"/>
                          </a:solidFill>
                          <a:effectLst/>
                          <a:latin typeface="汉仪大黑简" pitchFamily="49" charset="-122"/>
                          <a:ea typeface="汉仪大黑简" pitchFamily="49" charset="-122"/>
                        </a:rPr>
                        <a:t>Autoline</a:t>
                      </a:r>
                      <a:r>
                        <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rPr>
                        <a:t>常用画面</a:t>
                      </a: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en-US" altLang="zh-CN" sz="2600" b="1" i="0" u="none" strike="noStrike" cap="none" normalizeH="0" baseline="0" smtClean="0">
                          <a:ln>
                            <a:noFill/>
                          </a:ln>
                          <a:solidFill>
                            <a:schemeClr val="tx1"/>
                          </a:solidFill>
                          <a:effectLst/>
                          <a:latin typeface="汉仪大黑简" pitchFamily="49" charset="-122"/>
                          <a:ea typeface="汉仪大黑简" pitchFamily="49" charset="-122"/>
                        </a:rPr>
                        <a:t>Autoline</a:t>
                      </a:r>
                      <a:r>
                        <a:rPr kumimoji="0" lang="zh-CN" altLang="en-US" sz="2600" b="1" i="0" u="none" strike="noStrike" cap="none" normalizeH="0" baseline="0" smtClean="0">
                          <a:ln>
                            <a:noFill/>
                          </a:ln>
                          <a:solidFill>
                            <a:schemeClr val="tx1"/>
                          </a:solidFill>
                          <a:effectLst/>
                          <a:latin typeface="汉仪大黑简" pitchFamily="49" charset="-122"/>
                          <a:ea typeface="汉仪大黑简" pitchFamily="49" charset="-122"/>
                        </a:rPr>
                        <a:t>报表</a:t>
                      </a: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sp>
        <p:nvSpPr>
          <p:cNvPr id="236552" name="Rectangle 21"/>
          <p:cNvSpPr>
            <a:spLocks noChangeArrowheads="1"/>
          </p:cNvSpPr>
          <p:nvPr/>
        </p:nvSpPr>
        <p:spPr bwMode="auto">
          <a:xfrm>
            <a:off x="1055688" y="3892550"/>
            <a:ext cx="228600" cy="260350"/>
          </a:xfrm>
          <a:prstGeom prst="rect">
            <a:avLst/>
          </a:prstGeom>
          <a:noFill/>
          <a:ln w="9525" algn="ctr">
            <a:noFill/>
            <a:miter lim="800000"/>
            <a:headEnd/>
            <a:tailEnd/>
          </a:ln>
        </p:spPr>
        <p:txBody>
          <a:bodyPr wrap="none" lIns="0" tIns="0" rIns="0" bIns="0">
            <a:spAutoFit/>
          </a:bodyPr>
          <a:lstStyle/>
          <a:p>
            <a:pPr>
              <a:lnSpc>
                <a:spcPct val="95000"/>
              </a:lnSpc>
            </a:pPr>
            <a:r>
              <a:rPr lang="en-US">
                <a:solidFill>
                  <a:srgbClr val="CC3333"/>
                </a:solidFill>
                <a:latin typeface="汉仪大黑简" pitchFamily="49" charset="-122"/>
              </a:rPr>
              <a:t>★</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a:t>
            </a:r>
            <a:r>
              <a:rPr lang="zh-CN" altLang="de-DE" smtClean="0">
                <a:solidFill>
                  <a:schemeClr val="bg2"/>
                </a:solidFill>
                <a:latin typeface="汉仪大黑简" pitchFamily="49" charset="-122"/>
                <a:ea typeface="汉仪大黑简" pitchFamily="49" charset="-122"/>
              </a:rPr>
              <a:t>销售管理和销售监测控制</a:t>
            </a:r>
            <a:r>
              <a:rPr lang="de-DE" altLang="zh-CN" smtClean="0">
                <a:solidFill>
                  <a:schemeClr val="bg2"/>
                </a:solidFill>
                <a:latin typeface="汉仪大黑简" pitchFamily="49" charset="-122"/>
                <a:ea typeface="汉仪大黑简" pitchFamily="49" charset="-122"/>
              </a:rPr>
              <a:t>.</a:t>
            </a:r>
          </a:p>
        </p:txBody>
      </p:sp>
      <p:sp>
        <p:nvSpPr>
          <p:cNvPr id="237570" name="Text Box 4"/>
          <p:cNvSpPr txBox="1">
            <a:spLocks noChangeArrowheads="1"/>
          </p:cNvSpPr>
          <p:nvPr/>
        </p:nvSpPr>
        <p:spPr bwMode="auto">
          <a:xfrm>
            <a:off x="7327900" y="6551613"/>
            <a:ext cx="151606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参见销售手册</a:t>
            </a:r>
            <a:r>
              <a:rPr lang="en-US" altLang="zh-CN" sz="1200" b="1">
                <a:latin typeface="汉仪大黑简" pitchFamily="49" charset="-122"/>
              </a:rPr>
              <a:t>5.1</a:t>
            </a:r>
            <a:r>
              <a:rPr lang="zh-CN" altLang="en-US" sz="1200">
                <a:latin typeface="汉仪大黑简" pitchFamily="49" charset="-122"/>
              </a:rPr>
              <a:t>章节</a:t>
            </a:r>
          </a:p>
        </p:txBody>
      </p:sp>
      <p:sp>
        <p:nvSpPr>
          <p:cNvPr id="237571" name="Rectangle 3"/>
          <p:cNvSpPr>
            <a:spLocks noChangeArrowheads="1"/>
          </p:cNvSpPr>
          <p:nvPr/>
        </p:nvSpPr>
        <p:spPr bwMode="auto">
          <a:xfrm>
            <a:off x="1360488" y="1554163"/>
            <a:ext cx="7662862" cy="2046287"/>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None/>
            </a:pPr>
            <a:r>
              <a:rPr lang="zh-CN" altLang="de-DE">
                <a:latin typeface="汉仪大黑简" pitchFamily="49" charset="-122"/>
              </a:rPr>
              <a:t>车辆库存报表</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报表路径：展厅销售</a:t>
            </a:r>
            <a:r>
              <a:rPr lang="de-DE" altLang="zh-CN">
                <a:latin typeface="汉仪大黑简" pitchFamily="49" charset="-122"/>
              </a:rPr>
              <a:t>&gt;</a:t>
            </a:r>
            <a:r>
              <a:rPr lang="zh-CN" altLang="de-DE">
                <a:latin typeface="汉仪大黑简" pitchFamily="49" charset="-122"/>
              </a:rPr>
              <a:t>报表和查询</a:t>
            </a:r>
            <a:r>
              <a:rPr lang="de-DE" altLang="zh-CN">
                <a:latin typeface="汉仪大黑简" pitchFamily="49" charset="-122"/>
              </a:rPr>
              <a:t>&gt;</a:t>
            </a:r>
            <a:r>
              <a:rPr lang="zh-CN" altLang="de-DE">
                <a:latin typeface="汉仪大黑简" pitchFamily="49" charset="-122"/>
              </a:rPr>
              <a:t>车辆库存报表</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报表用途：查看所有国产车和进口车的车辆库存</a:t>
            </a:r>
            <a:endParaRPr lang="de-DE" altLang="zh-CN">
              <a:latin typeface="汉仪大黑简" pitchFamily="49" charset="-122"/>
            </a:endParaRPr>
          </a:p>
          <a:p>
            <a:pPr marL="266700" indent="-266700" defTabSz="917575">
              <a:lnSpc>
                <a:spcPct val="95000"/>
              </a:lnSpc>
            </a:pPr>
            <a:endParaRPr lang="zh-CN" altLang="de-DE">
              <a:latin typeface="汉仪大黑简" pitchFamily="49" charset="-122"/>
            </a:endParaRPr>
          </a:p>
        </p:txBody>
      </p:sp>
      <p:pic>
        <p:nvPicPr>
          <p:cNvPr id="237572" name="Picture 11"/>
          <p:cNvPicPr>
            <a:picLocks noChangeAspect="1" noChangeArrowheads="1"/>
          </p:cNvPicPr>
          <p:nvPr/>
        </p:nvPicPr>
        <p:blipFill>
          <a:blip r:embed="rId2"/>
          <a:srcRect/>
          <a:stretch>
            <a:fillRect/>
          </a:stretch>
        </p:blipFill>
        <p:spPr bwMode="auto">
          <a:xfrm>
            <a:off x="1416050" y="2436813"/>
            <a:ext cx="5048250" cy="400367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a:t>
            </a:r>
            <a:r>
              <a:rPr lang="zh-CN" altLang="de-DE" smtClean="0">
                <a:solidFill>
                  <a:schemeClr val="bg2"/>
                </a:solidFill>
                <a:latin typeface="汉仪大黑简" pitchFamily="49" charset="-122"/>
                <a:ea typeface="汉仪大黑简" pitchFamily="49" charset="-122"/>
              </a:rPr>
              <a:t>销售管理和销售监测控制</a:t>
            </a:r>
            <a:r>
              <a:rPr lang="de-DE" altLang="zh-CN" smtClean="0">
                <a:solidFill>
                  <a:schemeClr val="bg2"/>
                </a:solidFill>
                <a:latin typeface="汉仪大黑简" pitchFamily="49" charset="-122"/>
                <a:ea typeface="汉仪大黑简" pitchFamily="49" charset="-122"/>
              </a:rPr>
              <a:t>.</a:t>
            </a:r>
          </a:p>
        </p:txBody>
      </p:sp>
      <p:sp>
        <p:nvSpPr>
          <p:cNvPr id="238594"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5.1</a:t>
            </a:r>
            <a:r>
              <a:rPr lang="zh-CN" altLang="en-US" sz="1200">
                <a:latin typeface="汉仪大黑简" pitchFamily="49" charset="-122"/>
              </a:rPr>
              <a:t>章节</a:t>
            </a:r>
          </a:p>
        </p:txBody>
      </p:sp>
      <p:sp>
        <p:nvSpPr>
          <p:cNvPr id="238595" name="Rectangle 3"/>
          <p:cNvSpPr>
            <a:spLocks noChangeArrowheads="1"/>
          </p:cNvSpPr>
          <p:nvPr/>
        </p:nvSpPr>
        <p:spPr bwMode="auto">
          <a:xfrm>
            <a:off x="1360488" y="1554163"/>
            <a:ext cx="7662862" cy="2046287"/>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None/>
            </a:pPr>
            <a:r>
              <a:rPr lang="zh-CN" altLang="de-DE">
                <a:latin typeface="汉仪大黑简" pitchFamily="49" charset="-122"/>
              </a:rPr>
              <a:t>零售报告明细表</a:t>
            </a:r>
            <a:endParaRPr lang="de-DE" altLang="zh-CN">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报表路径：展销售厅</a:t>
            </a:r>
            <a:r>
              <a:rPr lang="de-DE" altLang="zh-CN">
                <a:latin typeface="汉仪大黑简" pitchFamily="49" charset="-122"/>
              </a:rPr>
              <a:t>&gt;</a:t>
            </a:r>
            <a:r>
              <a:rPr lang="zh-CN" altLang="de-DE">
                <a:latin typeface="汉仪大黑简" pitchFamily="49" charset="-122"/>
              </a:rPr>
              <a:t>报表和查询</a:t>
            </a:r>
            <a:r>
              <a:rPr lang="de-DE" altLang="zh-CN">
                <a:latin typeface="汉仪大黑简" pitchFamily="49" charset="-122"/>
              </a:rPr>
              <a:t>&gt;</a:t>
            </a:r>
            <a:r>
              <a:rPr lang="zh-CN" altLang="de-DE">
                <a:latin typeface="汉仪大黑简" pitchFamily="49" charset="-122"/>
              </a:rPr>
              <a:t>零售报告明细表</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报表用途：查看所有已报零售的车辆</a:t>
            </a:r>
          </a:p>
        </p:txBody>
      </p:sp>
      <p:sp>
        <p:nvSpPr>
          <p:cNvPr id="238596" name="Rectangle 15" descr="2009-retail-2"/>
          <p:cNvSpPr>
            <a:spLocks noChangeArrowheads="1"/>
          </p:cNvSpPr>
          <p:nvPr/>
        </p:nvSpPr>
        <p:spPr bwMode="auto">
          <a:xfrm>
            <a:off x="1401763" y="2451100"/>
            <a:ext cx="5591175" cy="4086225"/>
          </a:xfrm>
          <a:prstGeom prst="rect">
            <a:avLst/>
          </a:prstGeom>
          <a:blipFill dpi="0" rotWithShape="1">
            <a:blip r:embed="rId2"/>
            <a:srcRect/>
            <a:stretch>
              <a:fillRect/>
            </a:stretch>
          </a:blipFill>
          <a:ln w="9525" algn="ctr">
            <a:noFill/>
            <a:miter lim="800000"/>
            <a:headEnd/>
            <a:tailEnd/>
          </a:ln>
        </p:spPr>
        <p:txBody>
          <a:bodyPr lIns="0" tIns="0" rIns="0" bIns="0" anchor="ctr">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a:t>
            </a:r>
            <a:r>
              <a:rPr lang="zh-CN" altLang="de-DE" smtClean="0">
                <a:solidFill>
                  <a:schemeClr val="bg2"/>
                </a:solidFill>
                <a:latin typeface="汉仪大黑简" pitchFamily="49" charset="-122"/>
                <a:ea typeface="汉仪大黑简" pitchFamily="49" charset="-122"/>
              </a:rPr>
              <a:t>销售管理和销售监测控制</a:t>
            </a:r>
            <a:r>
              <a:rPr lang="de-DE" altLang="zh-CN" smtClean="0">
                <a:solidFill>
                  <a:schemeClr val="bg2"/>
                </a:solidFill>
                <a:latin typeface="汉仪大黑简" pitchFamily="49" charset="-122"/>
                <a:ea typeface="汉仪大黑简" pitchFamily="49" charset="-122"/>
              </a:rPr>
              <a:t>.</a:t>
            </a:r>
          </a:p>
        </p:txBody>
      </p:sp>
      <p:sp>
        <p:nvSpPr>
          <p:cNvPr id="239618"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5.1</a:t>
            </a:r>
            <a:r>
              <a:rPr lang="zh-CN" altLang="en-US" sz="1200">
                <a:latin typeface="汉仪大黑简" pitchFamily="49" charset="-122"/>
              </a:rPr>
              <a:t>章节</a:t>
            </a:r>
          </a:p>
        </p:txBody>
      </p:sp>
      <p:sp>
        <p:nvSpPr>
          <p:cNvPr id="239619" name="Rectangle 3"/>
          <p:cNvSpPr>
            <a:spLocks noChangeArrowheads="1"/>
          </p:cNvSpPr>
          <p:nvPr/>
        </p:nvSpPr>
        <p:spPr bwMode="auto">
          <a:xfrm>
            <a:off x="1360488" y="1554163"/>
            <a:ext cx="7662862" cy="2046287"/>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None/>
            </a:pPr>
            <a:r>
              <a:rPr lang="zh-CN" altLang="de-DE">
                <a:latin typeface="汉仪大黑简" pitchFamily="49" charset="-122"/>
              </a:rPr>
              <a:t>零售报告明细表</a:t>
            </a:r>
            <a:endParaRPr lang="de-DE" altLang="zh-CN">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报表路径：展销售厅</a:t>
            </a:r>
            <a:r>
              <a:rPr lang="de-DE" altLang="zh-CN">
                <a:latin typeface="汉仪大黑简" pitchFamily="49" charset="-122"/>
              </a:rPr>
              <a:t>&gt;</a:t>
            </a:r>
            <a:r>
              <a:rPr lang="zh-CN" altLang="de-DE">
                <a:latin typeface="汉仪大黑简" pitchFamily="49" charset="-122"/>
              </a:rPr>
              <a:t>报表和查询</a:t>
            </a:r>
            <a:r>
              <a:rPr lang="de-DE" altLang="zh-CN">
                <a:latin typeface="汉仪大黑简" pitchFamily="49" charset="-122"/>
              </a:rPr>
              <a:t>&gt;</a:t>
            </a:r>
            <a:r>
              <a:rPr lang="zh-CN" altLang="de-DE">
                <a:latin typeface="汉仪大黑简" pitchFamily="49" charset="-122"/>
              </a:rPr>
              <a:t>零售报告明细表</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报表用途：查看所有已报零售的车辆</a:t>
            </a:r>
          </a:p>
        </p:txBody>
      </p:sp>
      <p:sp>
        <p:nvSpPr>
          <p:cNvPr id="239620" name="Rectangle 7" descr="2009-retail-3"/>
          <p:cNvSpPr>
            <a:spLocks noChangeArrowheads="1"/>
          </p:cNvSpPr>
          <p:nvPr/>
        </p:nvSpPr>
        <p:spPr bwMode="auto">
          <a:xfrm>
            <a:off x="1416050" y="2457450"/>
            <a:ext cx="5591175" cy="4086225"/>
          </a:xfrm>
          <a:prstGeom prst="rect">
            <a:avLst/>
          </a:prstGeom>
          <a:blipFill dpi="0" rotWithShape="1">
            <a:blip r:embed="rId2"/>
            <a:srcRect/>
            <a:stretch>
              <a:fillRect/>
            </a:stretch>
          </a:blipFill>
          <a:ln w="9525" algn="ctr">
            <a:noFill/>
            <a:miter lim="800000"/>
            <a:headEnd/>
            <a:tailEnd/>
          </a:ln>
        </p:spPr>
        <p:txBody>
          <a:bodyPr lIns="0" tIns="0" rIns="0" bIns="0" anchor="ctr">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9"/>
          <p:cNvPicPr>
            <a:picLocks noChangeAspect="1" noChangeArrowheads="1"/>
          </p:cNvPicPr>
          <p:nvPr/>
        </p:nvPicPr>
        <p:blipFill>
          <a:blip r:embed="rId2"/>
          <a:srcRect/>
          <a:stretch>
            <a:fillRect/>
          </a:stretch>
        </p:blipFill>
        <p:spPr bwMode="auto">
          <a:xfrm>
            <a:off x="1455738" y="1628775"/>
            <a:ext cx="5497512" cy="4497388"/>
          </a:xfrm>
          <a:prstGeom prst="rect">
            <a:avLst/>
          </a:prstGeom>
          <a:noFill/>
          <a:ln w="9525">
            <a:noFill/>
            <a:miter lim="800000"/>
            <a:headEnd/>
            <a:tailEnd/>
          </a:ln>
        </p:spPr>
      </p:pic>
      <p:sp>
        <p:nvSpPr>
          <p:cNvPr id="36866"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我的桌面</a:t>
            </a:r>
            <a:r>
              <a:rPr lang="en-US" altLang="zh-CN" smtClean="0">
                <a:solidFill>
                  <a:schemeClr val="bg2"/>
                </a:solidFill>
                <a:latin typeface="汉仪大黑简" pitchFamily="49" charset="-122"/>
                <a:ea typeface="汉仪大黑简" pitchFamily="49" charset="-122"/>
              </a:rPr>
              <a:t>-</a:t>
            </a:r>
            <a:r>
              <a:rPr lang="zh-CN" altLang="en-US" smtClean="0">
                <a:solidFill>
                  <a:schemeClr val="bg2"/>
                </a:solidFill>
                <a:latin typeface="汉仪大黑简" pitchFamily="49" charset="-122"/>
                <a:ea typeface="汉仪大黑简" pitchFamily="49" charset="-122"/>
              </a:rPr>
              <a:t>我的</a:t>
            </a:r>
            <a:r>
              <a:rPr lang="en-US" altLang="zh-CN" smtClean="0">
                <a:solidFill>
                  <a:schemeClr val="bg2"/>
                </a:solidFill>
                <a:latin typeface="汉仪大黑简" pitchFamily="49" charset="-122"/>
                <a:ea typeface="汉仪大黑简" pitchFamily="49" charset="-122"/>
              </a:rPr>
              <a:t>WIP</a:t>
            </a:r>
            <a:r>
              <a:rPr lang="zh-CN" altLang="en-US" smtClean="0">
                <a:solidFill>
                  <a:schemeClr val="bg2"/>
                </a:solidFill>
                <a:latin typeface="汉仪大黑简" pitchFamily="49" charset="-122"/>
                <a:ea typeface="汉仪大黑简" pitchFamily="49" charset="-122"/>
              </a:rPr>
              <a:t>（维修部用户）</a:t>
            </a:r>
            <a:r>
              <a:rPr lang="en-US" altLang="zh-CN" smtClean="0">
                <a:solidFill>
                  <a:schemeClr val="bg2"/>
                </a:solidFill>
                <a:latin typeface="汉仪大黑简" pitchFamily="49" charset="-122"/>
                <a:ea typeface="汉仪大黑简" pitchFamily="49" charset="-122"/>
              </a:rPr>
              <a:t>.</a:t>
            </a:r>
            <a:endParaRPr lang="zh-CN" altLang="de-DE" smtClean="0">
              <a:solidFill>
                <a:schemeClr val="bg2"/>
              </a:solidFill>
              <a:latin typeface="汉仪大黑简" pitchFamily="49" charset="-122"/>
              <a:ea typeface="汉仪大黑简" pitchFamily="49" charset="-122"/>
            </a:endParaRPr>
          </a:p>
        </p:txBody>
      </p:sp>
      <p:sp>
        <p:nvSpPr>
          <p:cNvPr id="36867" name="Text Box 4"/>
          <p:cNvSpPr txBox="1">
            <a:spLocks noChangeArrowheads="1"/>
          </p:cNvSpPr>
          <p:nvPr/>
        </p:nvSpPr>
        <p:spPr bwMode="auto">
          <a:xfrm>
            <a:off x="7315200" y="6477000"/>
            <a:ext cx="16811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4.1.6</a:t>
            </a:r>
            <a:r>
              <a:rPr lang="zh-CN" altLang="en-US" sz="1200">
                <a:latin typeface="汉仪大黑简" pitchFamily="49" charset="-122"/>
              </a:rPr>
              <a:t>章节</a:t>
            </a:r>
          </a:p>
        </p:txBody>
      </p:sp>
      <p:sp>
        <p:nvSpPr>
          <p:cNvPr id="36868" name="AutoShape 8"/>
          <p:cNvSpPr>
            <a:spLocks noChangeArrowheads="1"/>
          </p:cNvSpPr>
          <p:nvPr/>
        </p:nvSpPr>
        <p:spPr bwMode="auto">
          <a:xfrm>
            <a:off x="6070600" y="1919288"/>
            <a:ext cx="1219200" cy="533400"/>
          </a:xfrm>
          <a:prstGeom prst="wedgeRoundRectCallout">
            <a:avLst>
              <a:gd name="adj1" fmla="val -45574"/>
              <a:gd name="adj2" fmla="val 92144"/>
              <a:gd name="adj3" fmla="val 16667"/>
            </a:avLst>
          </a:prstGeom>
          <a:solidFill>
            <a:srgbClr val="0000FF"/>
          </a:solidFill>
          <a:ln w="3175" algn="ctr">
            <a:solidFill>
              <a:srgbClr val="000000"/>
            </a:solidFill>
            <a:miter lim="800000"/>
            <a:headEnd/>
            <a:tailEnd/>
          </a:ln>
        </p:spPr>
        <p:txBody>
          <a:bodyPr/>
          <a:lstStyle/>
          <a:p>
            <a:pPr algn="just" defTabSz="917575">
              <a:lnSpc>
                <a:spcPct val="95000"/>
              </a:lnSpc>
            </a:pPr>
            <a:r>
              <a:rPr lang="zh-CN" altLang="en-GB" sz="1200">
                <a:solidFill>
                  <a:schemeClr val="bg1"/>
                </a:solidFill>
                <a:latin typeface="汉仪大黑简" pitchFamily="49" charset="-122"/>
              </a:rPr>
              <a:t>根据</a:t>
            </a:r>
            <a:r>
              <a:rPr lang="en-GB" altLang="zh-CN" sz="1200">
                <a:solidFill>
                  <a:schemeClr val="bg1"/>
                </a:solidFill>
                <a:latin typeface="汉仪大黑简" pitchFamily="49" charset="-122"/>
              </a:rPr>
              <a:t>WIP</a:t>
            </a:r>
            <a:r>
              <a:rPr lang="zh-CN" altLang="en-GB" sz="1200">
                <a:solidFill>
                  <a:schemeClr val="bg1"/>
                </a:solidFill>
                <a:latin typeface="汉仪大黑简" pitchFamily="49" charset="-122"/>
              </a:rPr>
              <a:t>的状态进行搜索</a:t>
            </a:r>
            <a:endParaRPr lang="zh-CN" altLang="en-US" sz="1200">
              <a:solidFill>
                <a:schemeClr val="bg1"/>
              </a:solidFill>
              <a:latin typeface="汉仪大黑简" pitchFamily="49" charset="-122"/>
            </a:endParaRP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03 </a:t>
            </a:r>
            <a:r>
              <a:rPr lang="zh-CN" altLang="de-DE" smtClean="0">
                <a:solidFill>
                  <a:schemeClr val="bg2"/>
                </a:solidFill>
                <a:latin typeface="汉仪大黑简" pitchFamily="49" charset="-122"/>
                <a:ea typeface="汉仪大黑简" pitchFamily="49" charset="-122"/>
              </a:rPr>
              <a:t>新车销售月报表 </a:t>
            </a:r>
            <a:r>
              <a:rPr lang="de-DE" altLang="zh-CN" smtClean="0">
                <a:solidFill>
                  <a:schemeClr val="bg2"/>
                </a:solidFill>
                <a:latin typeface="汉仪大黑简" pitchFamily="49" charset="-122"/>
                <a:ea typeface="汉仪大黑简" pitchFamily="49" charset="-122"/>
              </a:rPr>
              <a:t>.</a:t>
            </a:r>
          </a:p>
        </p:txBody>
      </p:sp>
      <p:sp>
        <p:nvSpPr>
          <p:cNvPr id="240642"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5.1</a:t>
            </a:r>
            <a:r>
              <a:rPr lang="zh-CN" altLang="en-US" sz="1200">
                <a:latin typeface="汉仪大黑简" pitchFamily="49" charset="-122"/>
              </a:rPr>
              <a:t>章节</a:t>
            </a:r>
          </a:p>
        </p:txBody>
      </p:sp>
      <p:sp>
        <p:nvSpPr>
          <p:cNvPr id="240643" name="Rectangle 3"/>
          <p:cNvSpPr>
            <a:spLocks noChangeArrowheads="1"/>
          </p:cNvSpPr>
          <p:nvPr/>
        </p:nvSpPr>
        <p:spPr bwMode="auto">
          <a:xfrm>
            <a:off x="1360488" y="1554163"/>
            <a:ext cx="7662862" cy="2046287"/>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None/>
            </a:pPr>
            <a:r>
              <a:rPr lang="zh-CN" altLang="de-DE">
                <a:latin typeface="汉仪大黑简" pitchFamily="49" charset="-122"/>
              </a:rPr>
              <a:t>新车销售月报表 （按车型）</a:t>
            </a:r>
            <a:endParaRPr lang="de-DE" altLang="zh-CN">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报表路径：展厅销售</a:t>
            </a:r>
            <a:r>
              <a:rPr lang="de-DE" altLang="zh-CN">
                <a:latin typeface="汉仪大黑简" pitchFamily="49" charset="-122"/>
              </a:rPr>
              <a:t>&gt;</a:t>
            </a:r>
            <a:r>
              <a:rPr lang="zh-CN" altLang="de-DE">
                <a:latin typeface="汉仪大黑简" pitchFamily="49" charset="-122"/>
              </a:rPr>
              <a:t>报表和查询</a:t>
            </a:r>
            <a:r>
              <a:rPr lang="de-DE" altLang="zh-CN">
                <a:latin typeface="汉仪大黑简" pitchFamily="49" charset="-122"/>
              </a:rPr>
              <a:t>&gt;</a:t>
            </a:r>
            <a:r>
              <a:rPr lang="zh-CN" altLang="de-DE">
                <a:latin typeface="汉仪大黑简" pitchFamily="49" charset="-122"/>
              </a:rPr>
              <a:t>新车销售月报表（按车型）</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报表用途：查看销售顾问月度销售业绩（按车型统计）</a:t>
            </a:r>
            <a:endParaRPr lang="de-DE" altLang="zh-CN">
              <a:latin typeface="汉仪大黑简" pitchFamily="49" charset="-122"/>
            </a:endParaRPr>
          </a:p>
        </p:txBody>
      </p:sp>
      <p:sp>
        <p:nvSpPr>
          <p:cNvPr id="240644" name="Rectangle 7" descr="2009-by mod'"/>
          <p:cNvSpPr>
            <a:spLocks noChangeArrowheads="1"/>
          </p:cNvSpPr>
          <p:nvPr/>
        </p:nvSpPr>
        <p:spPr bwMode="auto">
          <a:xfrm>
            <a:off x="1597025" y="2557463"/>
            <a:ext cx="6019800" cy="3705225"/>
          </a:xfrm>
          <a:prstGeom prst="rect">
            <a:avLst/>
          </a:prstGeom>
          <a:blipFill dpi="0" rotWithShape="1">
            <a:blip r:embed="rId2"/>
            <a:srcRect/>
            <a:stretch>
              <a:fillRect/>
            </a:stretch>
          </a:blipFill>
          <a:ln w="9525" algn="ctr">
            <a:noFill/>
            <a:miter lim="800000"/>
            <a:headEnd/>
            <a:tailEnd/>
          </a:ln>
        </p:spPr>
        <p:txBody>
          <a:bodyPr wrap="none" lIns="0" tIns="0" rIns="0" bIns="0" anchor="ctr">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03 </a:t>
            </a:r>
            <a:r>
              <a:rPr lang="zh-CN" altLang="de-DE" smtClean="0">
                <a:solidFill>
                  <a:schemeClr val="bg2"/>
                </a:solidFill>
                <a:latin typeface="汉仪大黑简" pitchFamily="49" charset="-122"/>
                <a:ea typeface="汉仪大黑简" pitchFamily="49" charset="-122"/>
              </a:rPr>
              <a:t>新车销售月报表 </a:t>
            </a:r>
            <a:r>
              <a:rPr lang="de-DE" altLang="zh-CN" smtClean="0">
                <a:solidFill>
                  <a:schemeClr val="bg2"/>
                </a:solidFill>
                <a:latin typeface="汉仪大黑简" pitchFamily="49" charset="-122"/>
                <a:ea typeface="汉仪大黑简" pitchFamily="49" charset="-122"/>
              </a:rPr>
              <a:t>.</a:t>
            </a:r>
          </a:p>
        </p:txBody>
      </p:sp>
      <p:sp>
        <p:nvSpPr>
          <p:cNvPr id="241666"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5.1</a:t>
            </a:r>
            <a:r>
              <a:rPr lang="zh-CN" altLang="en-US" sz="1200">
                <a:latin typeface="汉仪大黑简" pitchFamily="49" charset="-122"/>
              </a:rPr>
              <a:t>章节</a:t>
            </a:r>
          </a:p>
        </p:txBody>
      </p:sp>
      <p:sp>
        <p:nvSpPr>
          <p:cNvPr id="241667" name="Rectangle 3"/>
          <p:cNvSpPr>
            <a:spLocks noChangeArrowheads="1"/>
          </p:cNvSpPr>
          <p:nvPr/>
        </p:nvSpPr>
        <p:spPr bwMode="auto">
          <a:xfrm>
            <a:off x="1360488" y="1554163"/>
            <a:ext cx="7662862" cy="2046287"/>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None/>
            </a:pPr>
            <a:r>
              <a:rPr lang="zh-CN" altLang="de-DE">
                <a:latin typeface="汉仪大黑简" pitchFamily="49" charset="-122"/>
              </a:rPr>
              <a:t>新车销售月报表 （按车型</a:t>
            </a:r>
            <a:r>
              <a:rPr lang="de-DE" altLang="zh-CN">
                <a:latin typeface="汉仪大黑简" pitchFamily="49" charset="-122"/>
              </a:rPr>
              <a:t>,</a:t>
            </a:r>
            <a:r>
              <a:rPr lang="zh-CN" altLang="de-DE">
                <a:latin typeface="汉仪大黑简" pitchFamily="49" charset="-122"/>
              </a:rPr>
              <a:t>已发票日期为准）</a:t>
            </a:r>
            <a:endParaRPr lang="de-DE" altLang="zh-CN">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报表路径：展厅销售</a:t>
            </a:r>
            <a:r>
              <a:rPr lang="de-DE" altLang="zh-CN">
                <a:latin typeface="汉仪大黑简" pitchFamily="49" charset="-122"/>
              </a:rPr>
              <a:t>&gt;</a:t>
            </a:r>
            <a:r>
              <a:rPr lang="zh-CN" altLang="de-DE">
                <a:latin typeface="汉仪大黑简" pitchFamily="49" charset="-122"/>
              </a:rPr>
              <a:t>报表和查询</a:t>
            </a:r>
            <a:r>
              <a:rPr lang="de-DE" altLang="zh-CN">
                <a:latin typeface="汉仪大黑简" pitchFamily="49" charset="-122"/>
              </a:rPr>
              <a:t>&gt;</a:t>
            </a:r>
            <a:r>
              <a:rPr lang="zh-CN" altLang="de-DE">
                <a:latin typeface="汉仪大黑简" pitchFamily="49" charset="-122"/>
              </a:rPr>
              <a:t>新车销售月报表（按车型）</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报表用途：查看销售顾问月度销售业绩（按车型统计）</a:t>
            </a:r>
            <a:endParaRPr lang="de-DE" altLang="zh-CN">
              <a:latin typeface="汉仪大黑简" pitchFamily="49" charset="-122"/>
            </a:endParaRPr>
          </a:p>
        </p:txBody>
      </p:sp>
      <p:sp>
        <p:nvSpPr>
          <p:cNvPr id="241668" name="Rectangle 6" descr="2009-by mod-inv"/>
          <p:cNvSpPr>
            <a:spLocks noChangeArrowheads="1"/>
          </p:cNvSpPr>
          <p:nvPr/>
        </p:nvSpPr>
        <p:spPr bwMode="auto">
          <a:xfrm>
            <a:off x="1597025" y="2557463"/>
            <a:ext cx="6019800" cy="3705225"/>
          </a:xfrm>
          <a:prstGeom prst="rect">
            <a:avLst/>
          </a:prstGeom>
          <a:blipFill dpi="0" rotWithShape="1">
            <a:blip r:embed="rId2"/>
            <a:srcRect/>
            <a:stretch>
              <a:fillRect/>
            </a:stretch>
          </a:blipFill>
          <a:ln w="9525" algn="ctr">
            <a:noFill/>
            <a:miter lim="800000"/>
            <a:headEnd/>
            <a:tailEnd/>
          </a:ln>
        </p:spPr>
        <p:txBody>
          <a:bodyPr wrap="none" lIns="0" tIns="0" rIns="0" bIns="0" anchor="ctr">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a:t>
            </a:r>
            <a:r>
              <a:rPr lang="zh-CN" altLang="de-DE" smtClean="0">
                <a:solidFill>
                  <a:schemeClr val="bg2"/>
                </a:solidFill>
                <a:latin typeface="汉仪大黑简" pitchFamily="49" charset="-122"/>
                <a:ea typeface="汉仪大黑简" pitchFamily="49" charset="-122"/>
              </a:rPr>
              <a:t>新车销售月报表 </a:t>
            </a:r>
            <a:r>
              <a:rPr lang="de-DE" altLang="zh-CN" smtClean="0">
                <a:solidFill>
                  <a:schemeClr val="bg2"/>
                </a:solidFill>
                <a:latin typeface="汉仪大黑简" pitchFamily="49" charset="-122"/>
                <a:ea typeface="汉仪大黑简" pitchFamily="49" charset="-122"/>
              </a:rPr>
              <a:t>.</a:t>
            </a:r>
          </a:p>
        </p:txBody>
      </p:sp>
      <p:sp>
        <p:nvSpPr>
          <p:cNvPr id="242690"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5.1</a:t>
            </a:r>
            <a:r>
              <a:rPr lang="zh-CN" altLang="en-US" sz="1200">
                <a:latin typeface="汉仪大黑简" pitchFamily="49" charset="-122"/>
              </a:rPr>
              <a:t>章节</a:t>
            </a:r>
          </a:p>
        </p:txBody>
      </p:sp>
      <p:sp>
        <p:nvSpPr>
          <p:cNvPr id="242691" name="Rectangle 3"/>
          <p:cNvSpPr>
            <a:spLocks noChangeArrowheads="1"/>
          </p:cNvSpPr>
          <p:nvPr/>
        </p:nvSpPr>
        <p:spPr bwMode="auto">
          <a:xfrm>
            <a:off x="1360488" y="1554163"/>
            <a:ext cx="7662862" cy="2046287"/>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None/>
            </a:pPr>
            <a:r>
              <a:rPr lang="zh-CN" altLang="de-DE">
                <a:latin typeface="汉仪大黑简" pitchFamily="49" charset="-122"/>
              </a:rPr>
              <a:t>新车销售月报表 （按销售顾问）</a:t>
            </a:r>
            <a:endParaRPr lang="de-DE" altLang="zh-CN">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报表路径：展厅销售</a:t>
            </a:r>
            <a:r>
              <a:rPr lang="de-DE" altLang="zh-CN">
                <a:latin typeface="汉仪大黑简" pitchFamily="49" charset="-122"/>
              </a:rPr>
              <a:t>&gt;</a:t>
            </a:r>
            <a:r>
              <a:rPr lang="zh-CN" altLang="de-DE">
                <a:latin typeface="汉仪大黑简" pitchFamily="49" charset="-122"/>
              </a:rPr>
              <a:t>报表和查询</a:t>
            </a:r>
            <a:r>
              <a:rPr lang="de-DE" altLang="zh-CN">
                <a:latin typeface="汉仪大黑简" pitchFamily="49" charset="-122"/>
              </a:rPr>
              <a:t>&gt;</a:t>
            </a:r>
            <a:r>
              <a:rPr lang="zh-CN" altLang="de-DE">
                <a:latin typeface="汉仪大黑简" pitchFamily="49" charset="-122"/>
              </a:rPr>
              <a:t>新车销售月报表（按销售顾问）</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报表用途：查看销售顾问月度销售业绩（按销售顾问统计）</a:t>
            </a:r>
            <a:endParaRPr lang="de-DE" altLang="zh-CN">
              <a:latin typeface="汉仪大黑简" pitchFamily="49" charset="-122"/>
            </a:endParaRPr>
          </a:p>
        </p:txBody>
      </p:sp>
      <p:sp>
        <p:nvSpPr>
          <p:cNvPr id="242692" name="Rectangle 6" descr="2009-by SC"/>
          <p:cNvSpPr>
            <a:spLocks noChangeArrowheads="1"/>
          </p:cNvSpPr>
          <p:nvPr/>
        </p:nvSpPr>
        <p:spPr bwMode="auto">
          <a:xfrm>
            <a:off x="1597025" y="2557463"/>
            <a:ext cx="6019800" cy="3705225"/>
          </a:xfrm>
          <a:prstGeom prst="rect">
            <a:avLst/>
          </a:prstGeom>
          <a:blipFill dpi="0" rotWithShape="1">
            <a:blip r:embed="rId2"/>
            <a:srcRect/>
            <a:stretch>
              <a:fillRect/>
            </a:stretch>
          </a:blipFill>
          <a:ln w="9525" algn="ctr">
            <a:noFill/>
            <a:miter lim="800000"/>
            <a:headEnd/>
            <a:tailEnd/>
          </a:ln>
        </p:spPr>
        <p:txBody>
          <a:bodyPr wrap="none" lIns="0" tIns="0" rIns="0" bIns="0" anchor="ctr">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a:t>
            </a:r>
            <a:r>
              <a:rPr lang="zh-CN" altLang="de-DE" smtClean="0">
                <a:solidFill>
                  <a:schemeClr val="bg2"/>
                </a:solidFill>
                <a:latin typeface="汉仪大黑简" pitchFamily="49" charset="-122"/>
                <a:ea typeface="汉仪大黑简" pitchFamily="49" charset="-122"/>
              </a:rPr>
              <a:t>新车销售月报表 </a:t>
            </a:r>
            <a:r>
              <a:rPr lang="de-DE" altLang="zh-CN" smtClean="0">
                <a:solidFill>
                  <a:schemeClr val="bg2"/>
                </a:solidFill>
                <a:latin typeface="汉仪大黑简" pitchFamily="49" charset="-122"/>
                <a:ea typeface="汉仪大黑简" pitchFamily="49" charset="-122"/>
              </a:rPr>
              <a:t>.</a:t>
            </a:r>
          </a:p>
        </p:txBody>
      </p:sp>
      <p:sp>
        <p:nvSpPr>
          <p:cNvPr id="243714"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5.1</a:t>
            </a:r>
            <a:r>
              <a:rPr lang="zh-CN" altLang="en-US" sz="1200">
                <a:latin typeface="汉仪大黑简" pitchFamily="49" charset="-122"/>
              </a:rPr>
              <a:t>章节</a:t>
            </a:r>
          </a:p>
        </p:txBody>
      </p:sp>
      <p:sp>
        <p:nvSpPr>
          <p:cNvPr id="243715" name="Rectangle 3"/>
          <p:cNvSpPr>
            <a:spLocks noChangeArrowheads="1"/>
          </p:cNvSpPr>
          <p:nvPr/>
        </p:nvSpPr>
        <p:spPr bwMode="auto">
          <a:xfrm>
            <a:off x="1360488" y="1554163"/>
            <a:ext cx="7662862" cy="2046287"/>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None/>
            </a:pPr>
            <a:r>
              <a:rPr lang="zh-CN" altLang="de-DE">
                <a:latin typeface="汉仪大黑简" pitchFamily="49" charset="-122"/>
              </a:rPr>
              <a:t>新车销售月报表 （按销售顾问，已发票日期为准）</a:t>
            </a:r>
            <a:endParaRPr lang="de-DE" altLang="zh-CN">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报表路径：展厅销售</a:t>
            </a:r>
            <a:r>
              <a:rPr lang="de-DE" altLang="zh-CN">
                <a:latin typeface="汉仪大黑简" pitchFamily="49" charset="-122"/>
              </a:rPr>
              <a:t>&gt;</a:t>
            </a:r>
            <a:r>
              <a:rPr lang="zh-CN" altLang="de-DE">
                <a:latin typeface="汉仪大黑简" pitchFamily="49" charset="-122"/>
              </a:rPr>
              <a:t>报表和查询</a:t>
            </a:r>
            <a:r>
              <a:rPr lang="de-DE" altLang="zh-CN">
                <a:latin typeface="汉仪大黑简" pitchFamily="49" charset="-122"/>
              </a:rPr>
              <a:t>&gt;</a:t>
            </a:r>
            <a:r>
              <a:rPr lang="zh-CN" altLang="de-DE">
                <a:latin typeface="汉仪大黑简" pitchFamily="49" charset="-122"/>
              </a:rPr>
              <a:t>新车销售月报表（按销售顾问）</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报表用途：查看销售顾问月度销售业绩（按销售顾问统计）</a:t>
            </a:r>
            <a:endParaRPr lang="de-DE" altLang="zh-CN">
              <a:latin typeface="汉仪大黑简" pitchFamily="49" charset="-122"/>
            </a:endParaRPr>
          </a:p>
        </p:txBody>
      </p:sp>
      <p:sp>
        <p:nvSpPr>
          <p:cNvPr id="243716" name="Rectangle 6" descr="2009-by SC-inv"/>
          <p:cNvSpPr>
            <a:spLocks noChangeArrowheads="1"/>
          </p:cNvSpPr>
          <p:nvPr/>
        </p:nvSpPr>
        <p:spPr bwMode="auto">
          <a:xfrm>
            <a:off x="1597025" y="2557463"/>
            <a:ext cx="6019800" cy="3705225"/>
          </a:xfrm>
          <a:prstGeom prst="rect">
            <a:avLst/>
          </a:prstGeom>
          <a:blipFill dpi="0" rotWithShape="1">
            <a:blip r:embed="rId2"/>
            <a:srcRect/>
            <a:stretch>
              <a:fillRect/>
            </a:stretch>
          </a:blipFill>
          <a:ln w="9525" algn="ctr">
            <a:noFill/>
            <a:miter lim="800000"/>
            <a:headEnd/>
            <a:tailEnd/>
          </a:ln>
        </p:spPr>
        <p:txBody>
          <a:bodyPr wrap="none" lIns="0" tIns="0" rIns="0" bIns="0" anchor="ctr">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05 </a:t>
            </a:r>
            <a:r>
              <a:rPr lang="zh-CN" altLang="de-DE" smtClean="0">
                <a:solidFill>
                  <a:schemeClr val="bg2"/>
                </a:solidFill>
                <a:latin typeface="汉仪大黑简" pitchFamily="49" charset="-122"/>
                <a:ea typeface="汉仪大黑简" pitchFamily="49" charset="-122"/>
              </a:rPr>
              <a:t>客户关怀报表</a:t>
            </a:r>
            <a:r>
              <a:rPr lang="de-DE" altLang="zh-CN" smtClean="0">
                <a:solidFill>
                  <a:schemeClr val="bg2"/>
                </a:solidFill>
                <a:latin typeface="汉仪大黑简" pitchFamily="49" charset="-122"/>
                <a:ea typeface="汉仪大黑简" pitchFamily="49" charset="-122"/>
              </a:rPr>
              <a:t>.</a:t>
            </a:r>
          </a:p>
        </p:txBody>
      </p:sp>
      <p:sp>
        <p:nvSpPr>
          <p:cNvPr id="244738" name="Text Box 4"/>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5.2</a:t>
            </a:r>
            <a:r>
              <a:rPr lang="zh-CN" altLang="en-US" sz="1200">
                <a:latin typeface="汉仪大黑简" pitchFamily="49" charset="-122"/>
              </a:rPr>
              <a:t>章节</a:t>
            </a:r>
          </a:p>
        </p:txBody>
      </p:sp>
      <p:sp>
        <p:nvSpPr>
          <p:cNvPr id="244739" name="Rectangle 3"/>
          <p:cNvSpPr>
            <a:spLocks noChangeArrowheads="1"/>
          </p:cNvSpPr>
          <p:nvPr/>
        </p:nvSpPr>
        <p:spPr bwMode="auto">
          <a:xfrm>
            <a:off x="1360488" y="1554163"/>
            <a:ext cx="7662862" cy="2046287"/>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None/>
            </a:pPr>
            <a:r>
              <a:rPr lang="zh-CN" altLang="de-DE">
                <a:latin typeface="汉仪大黑简" pitchFamily="49" charset="-122"/>
              </a:rPr>
              <a:t>客户关怀报表</a:t>
            </a:r>
            <a:endParaRPr lang="de-DE" altLang="zh-CN">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报表路径：市场营销</a:t>
            </a:r>
            <a:r>
              <a:rPr lang="de-DE" altLang="zh-CN">
                <a:latin typeface="汉仪大黑简" pitchFamily="49" charset="-122"/>
              </a:rPr>
              <a:t>&gt;</a:t>
            </a:r>
            <a:r>
              <a:rPr lang="zh-CN" altLang="de-DE">
                <a:latin typeface="汉仪大黑简" pitchFamily="49" charset="-122"/>
              </a:rPr>
              <a:t>报表和查询</a:t>
            </a:r>
            <a:r>
              <a:rPr lang="de-DE" altLang="zh-CN">
                <a:latin typeface="汉仪大黑简" pitchFamily="49" charset="-122"/>
              </a:rPr>
              <a:t>&gt;</a:t>
            </a:r>
            <a:r>
              <a:rPr lang="zh-CN" altLang="de-DE">
                <a:latin typeface="汉仪大黑简" pitchFamily="49" charset="-122"/>
              </a:rPr>
              <a:t>国家规格</a:t>
            </a:r>
            <a:r>
              <a:rPr lang="de-DE" altLang="zh-CN">
                <a:latin typeface="汉仪大黑简" pitchFamily="49" charset="-122"/>
              </a:rPr>
              <a:t>-CRM</a:t>
            </a:r>
            <a:r>
              <a:rPr lang="zh-CN" altLang="de-DE">
                <a:latin typeface="汉仪大黑简" pitchFamily="49" charset="-122"/>
              </a:rPr>
              <a:t>报表</a:t>
            </a:r>
            <a:r>
              <a:rPr lang="de-DE" altLang="zh-CN">
                <a:latin typeface="汉仪大黑简" pitchFamily="49" charset="-122"/>
              </a:rPr>
              <a:t>&gt;</a:t>
            </a:r>
            <a:r>
              <a:rPr lang="zh-CN" altLang="de-DE">
                <a:latin typeface="汉仪大黑简" pitchFamily="49" charset="-122"/>
              </a:rPr>
              <a:t>客户关怀报表</a:t>
            </a:r>
            <a:endParaRPr lang="de-DE" altLang="zh-CN">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报表用途：查看交过车的客户是否被关怀过相应的次数</a:t>
            </a:r>
            <a:endParaRPr lang="de-DE" altLang="zh-CN">
              <a:latin typeface="汉仪大黑简" pitchFamily="49" charset="-122"/>
            </a:endParaRPr>
          </a:p>
          <a:p>
            <a:pPr marL="266700" indent="-266700" defTabSz="917575">
              <a:lnSpc>
                <a:spcPct val="95000"/>
              </a:lnSpc>
            </a:pPr>
            <a:endParaRPr lang="zh-CN" altLang="de-DE">
              <a:latin typeface="汉仪大黑简" pitchFamily="49" charset="-122"/>
            </a:endParaRPr>
          </a:p>
        </p:txBody>
      </p:sp>
      <p:pic>
        <p:nvPicPr>
          <p:cNvPr id="244740" name="Picture 7"/>
          <p:cNvPicPr>
            <a:picLocks noChangeAspect="1" noChangeArrowheads="1"/>
          </p:cNvPicPr>
          <p:nvPr/>
        </p:nvPicPr>
        <p:blipFill>
          <a:blip r:embed="rId2"/>
          <a:srcRect/>
          <a:stretch>
            <a:fillRect/>
          </a:stretch>
        </p:blipFill>
        <p:spPr bwMode="auto">
          <a:xfrm>
            <a:off x="1416050" y="2543175"/>
            <a:ext cx="4132263" cy="2779713"/>
          </a:xfrm>
          <a:prstGeom prst="rect">
            <a:avLst/>
          </a:prstGeom>
          <a:noFill/>
          <a:ln w="9525" algn="ctr">
            <a:noFill/>
            <a:miter lim="800000"/>
            <a:headEnd/>
            <a:tailEnd/>
          </a:ln>
        </p:spPr>
      </p:pic>
      <p:pic>
        <p:nvPicPr>
          <p:cNvPr id="244741" name="Picture 8"/>
          <p:cNvPicPr>
            <a:picLocks noChangeAspect="1" noChangeArrowheads="1"/>
          </p:cNvPicPr>
          <p:nvPr/>
        </p:nvPicPr>
        <p:blipFill>
          <a:blip r:embed="rId3"/>
          <a:srcRect/>
          <a:stretch>
            <a:fillRect/>
          </a:stretch>
        </p:blipFill>
        <p:spPr bwMode="auto">
          <a:xfrm>
            <a:off x="5376863" y="4143375"/>
            <a:ext cx="3381375" cy="2274888"/>
          </a:xfrm>
          <a:prstGeom prst="rect">
            <a:avLst/>
          </a:prstGeom>
          <a:noFill/>
          <a:ln w="9525" algn="ctr">
            <a:noFill/>
            <a:miter lim="800000"/>
            <a:headEnd/>
            <a:tailEnd/>
          </a:ln>
        </p:spPr>
      </p:pic>
      <p:pic>
        <p:nvPicPr>
          <p:cNvPr id="244742" name="Picture 9"/>
          <p:cNvPicPr>
            <a:picLocks noChangeAspect="1" noChangeArrowheads="1"/>
          </p:cNvPicPr>
          <p:nvPr/>
        </p:nvPicPr>
        <p:blipFill>
          <a:blip r:embed="rId4"/>
          <a:srcRect/>
          <a:stretch>
            <a:fillRect/>
          </a:stretch>
        </p:blipFill>
        <p:spPr bwMode="auto">
          <a:xfrm>
            <a:off x="1416050" y="4140200"/>
            <a:ext cx="3613150" cy="2430463"/>
          </a:xfrm>
          <a:prstGeom prst="rect">
            <a:avLst/>
          </a:prstGeom>
          <a:noFill/>
          <a:ln w="9525" algn="ctr">
            <a:noFill/>
            <a:miter lim="800000"/>
            <a:headEnd/>
            <a:tailEnd/>
          </a:ln>
        </p:spPr>
      </p:pic>
      <p:sp>
        <p:nvSpPr>
          <p:cNvPr id="244743" name="Text Box 10"/>
          <p:cNvSpPr txBox="1">
            <a:spLocks noChangeArrowheads="1"/>
          </p:cNvSpPr>
          <p:nvPr/>
        </p:nvSpPr>
        <p:spPr bwMode="auto">
          <a:xfrm>
            <a:off x="6245225" y="3857625"/>
            <a:ext cx="1360488" cy="260350"/>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zh-CN" altLang="en-US">
                <a:latin typeface="汉仪大黑简" pitchFamily="49" charset="-122"/>
              </a:rPr>
              <a:t>年度报表</a:t>
            </a:r>
          </a:p>
        </p:txBody>
      </p:sp>
      <p:sp>
        <p:nvSpPr>
          <p:cNvPr id="244744" name="Text Box 11"/>
          <p:cNvSpPr txBox="1">
            <a:spLocks noChangeArrowheads="1"/>
          </p:cNvSpPr>
          <p:nvPr/>
        </p:nvSpPr>
        <p:spPr bwMode="auto">
          <a:xfrm>
            <a:off x="2427288" y="3863975"/>
            <a:ext cx="1360487" cy="260350"/>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en-US" altLang="zh-CN">
                <a:latin typeface="汉仪大黑简" pitchFamily="49" charset="-122"/>
              </a:rPr>
              <a:t>YTD </a:t>
            </a:r>
            <a:r>
              <a:rPr lang="zh-CN" altLang="en-US">
                <a:latin typeface="汉仪大黑简" pitchFamily="49" charset="-122"/>
              </a:rPr>
              <a:t>报表</a:t>
            </a:r>
          </a:p>
        </p:txBody>
      </p:sp>
      <p:sp>
        <p:nvSpPr>
          <p:cNvPr id="244745" name="Line 12"/>
          <p:cNvSpPr>
            <a:spLocks noChangeShapeType="1"/>
          </p:cNvSpPr>
          <p:nvPr/>
        </p:nvSpPr>
        <p:spPr bwMode="auto">
          <a:xfrm>
            <a:off x="4760913" y="3468688"/>
            <a:ext cx="1127125" cy="523875"/>
          </a:xfrm>
          <a:prstGeom prst="line">
            <a:avLst/>
          </a:prstGeom>
          <a:noFill/>
          <a:ln w="19050">
            <a:solidFill>
              <a:schemeClr val="tx1"/>
            </a:solidFill>
            <a:round/>
            <a:headEnd/>
            <a:tailEnd type="triangle" w="med" len="med"/>
          </a:ln>
        </p:spPr>
        <p:txBody>
          <a:bodyPr lIns="0" tIns="0" rIns="0" bIns="0">
            <a:spAutoFit/>
          </a:bodyPr>
          <a:lstStyle/>
          <a:p>
            <a:endParaRPr lang="en-US"/>
          </a:p>
        </p:txBody>
      </p:sp>
      <p:sp>
        <p:nvSpPr>
          <p:cNvPr id="244746" name="Line 13"/>
          <p:cNvSpPr>
            <a:spLocks noChangeShapeType="1"/>
          </p:cNvSpPr>
          <p:nvPr/>
        </p:nvSpPr>
        <p:spPr bwMode="auto">
          <a:xfrm flipH="1">
            <a:off x="3830638" y="3832225"/>
            <a:ext cx="11112" cy="801688"/>
          </a:xfrm>
          <a:prstGeom prst="line">
            <a:avLst/>
          </a:prstGeom>
          <a:noFill/>
          <a:ln w="19050">
            <a:solidFill>
              <a:schemeClr val="tx1"/>
            </a:solidFill>
            <a:round/>
            <a:headEnd/>
            <a:tailEnd type="triangle" w="med" len="med"/>
          </a:ln>
        </p:spPr>
        <p:txBody>
          <a:bodyPr lIns="0" tIns="0" rIns="0" bIns="0">
            <a:spAutoFit/>
          </a:bodyPr>
          <a:lstStyle/>
          <a:p>
            <a:endParaRPr lang="en-US"/>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de-DE" altLang="zh-CN" smtClean="0">
                <a:solidFill>
                  <a:schemeClr val="bg2"/>
                </a:solidFill>
                <a:latin typeface="汉仪大黑简" pitchFamily="49" charset="-122"/>
                <a:ea typeface="汉仪大黑简" pitchFamily="49" charset="-122"/>
              </a:rPr>
              <a:t>CRM</a:t>
            </a:r>
            <a:r>
              <a:rPr lang="zh-CN" altLang="de-DE" smtClean="0">
                <a:solidFill>
                  <a:schemeClr val="bg2"/>
                </a:solidFill>
                <a:latin typeface="汉仪大黑简" pitchFamily="49" charset="-122"/>
                <a:ea typeface="汉仪大黑简" pitchFamily="49" charset="-122"/>
              </a:rPr>
              <a:t>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06 </a:t>
            </a:r>
            <a:r>
              <a:rPr lang="zh-CN" altLang="de-DE" smtClean="0">
                <a:solidFill>
                  <a:schemeClr val="bg2"/>
                </a:solidFill>
                <a:latin typeface="汉仪大黑简" pitchFamily="49" charset="-122"/>
                <a:ea typeface="汉仪大黑简" pitchFamily="49" charset="-122"/>
              </a:rPr>
              <a:t>潜在客户清单</a:t>
            </a:r>
            <a:r>
              <a:rPr lang="de-DE" altLang="zh-CN" smtClean="0">
                <a:solidFill>
                  <a:schemeClr val="bg2"/>
                </a:solidFill>
                <a:latin typeface="汉仪大黑简" pitchFamily="49" charset="-122"/>
                <a:ea typeface="汉仪大黑简" pitchFamily="49" charset="-122"/>
              </a:rPr>
              <a:t>.</a:t>
            </a:r>
          </a:p>
        </p:txBody>
      </p:sp>
      <p:sp>
        <p:nvSpPr>
          <p:cNvPr id="245762" name="Text Box 4"/>
          <p:cNvSpPr txBox="1">
            <a:spLocks noChangeArrowheads="1"/>
          </p:cNvSpPr>
          <p:nvPr/>
        </p:nvSpPr>
        <p:spPr bwMode="auto">
          <a:xfrm>
            <a:off x="7053263" y="6553200"/>
            <a:ext cx="1790700"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a:t>
            </a:r>
            <a:r>
              <a:rPr lang="en-US" altLang="zh-CN" sz="1200">
                <a:latin typeface="汉仪大黑简" pitchFamily="49" charset="-122"/>
              </a:rPr>
              <a:t>CRM</a:t>
            </a:r>
            <a:r>
              <a:rPr lang="zh-CN" altLang="en-US" sz="1200">
                <a:latin typeface="汉仪大黑简" pitchFamily="49" charset="-122"/>
              </a:rPr>
              <a:t>手册</a:t>
            </a:r>
            <a:r>
              <a:rPr lang="en-US" altLang="zh-CN" sz="1200" b="1">
                <a:latin typeface="汉仪大黑简" pitchFamily="49" charset="-122"/>
              </a:rPr>
              <a:t>5.1.1</a:t>
            </a:r>
            <a:r>
              <a:rPr lang="zh-CN" altLang="en-US" sz="1200">
                <a:latin typeface="汉仪大黑简" pitchFamily="49" charset="-122"/>
              </a:rPr>
              <a:t>章节</a:t>
            </a:r>
          </a:p>
        </p:txBody>
      </p:sp>
      <p:sp>
        <p:nvSpPr>
          <p:cNvPr id="245763"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de-DE" u="sng">
                <a:latin typeface="汉仪大黑简" pitchFamily="49" charset="-122"/>
              </a:rPr>
              <a:t>市场营销</a:t>
            </a:r>
            <a:r>
              <a:rPr lang="zh-CN" altLang="en-US">
                <a:latin typeface="汉仪大黑简" pitchFamily="49" charset="-122"/>
                <a:sym typeface="Wingdings" pitchFamily="2" charset="2"/>
              </a:rPr>
              <a:t></a:t>
            </a:r>
            <a:r>
              <a:rPr lang="zh-CN" altLang="en-US" u="sng">
                <a:latin typeface="汉仪大黑简" pitchFamily="49" charset="-122"/>
              </a:rPr>
              <a:t>报表和查询</a:t>
            </a:r>
            <a:r>
              <a:rPr lang="zh-CN" altLang="en-US">
                <a:latin typeface="汉仪大黑简" pitchFamily="49" charset="-122"/>
                <a:sym typeface="Wingdings" pitchFamily="2" charset="2"/>
              </a:rPr>
              <a:t></a:t>
            </a:r>
            <a:r>
              <a:rPr lang="zh-CN" altLang="en-US" u="sng">
                <a:latin typeface="汉仪大黑简" pitchFamily="49" charset="-122"/>
              </a:rPr>
              <a:t>国家规格－</a:t>
            </a:r>
            <a:r>
              <a:rPr lang="en-US" altLang="zh-CN" u="sng">
                <a:latin typeface="汉仪大黑简" pitchFamily="49" charset="-122"/>
              </a:rPr>
              <a:t>CRM</a:t>
            </a:r>
            <a:r>
              <a:rPr lang="zh-CN" altLang="en-US" u="sng">
                <a:latin typeface="汉仪大黑简" pitchFamily="49" charset="-122"/>
              </a:rPr>
              <a:t>报表</a:t>
            </a:r>
            <a:r>
              <a:rPr lang="zh-CN" altLang="en-US" sz="2200">
                <a:latin typeface="汉仪大黑简" pitchFamily="49" charset="-122"/>
              </a:rPr>
              <a:t> </a:t>
            </a:r>
            <a:endParaRPr lang="zh-CN" altLang="de-DE">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US">
                <a:latin typeface="汉仪大黑简" pitchFamily="49" charset="-122"/>
              </a:rPr>
              <a:t>可以按照多种组合查询条件查询潜在客户及客户的信息</a:t>
            </a:r>
          </a:p>
          <a:p>
            <a:pPr marL="266700" indent="-266700" defTabSz="917575">
              <a:lnSpc>
                <a:spcPct val="95000"/>
              </a:lnSpc>
              <a:buClr>
                <a:srgbClr val="0000CC"/>
              </a:buClr>
              <a:buFont typeface="Wingdings" pitchFamily="2" charset="2"/>
              <a:buChar char="§"/>
            </a:pPr>
            <a:endParaRPr lang="zh-CN" altLang="de-DE">
              <a:latin typeface="汉仪大黑简" pitchFamily="49" charset="-122"/>
            </a:endParaRPr>
          </a:p>
          <a:p>
            <a:pPr marL="266700" indent="-266700" defTabSz="917575">
              <a:lnSpc>
                <a:spcPct val="95000"/>
              </a:lnSpc>
            </a:pPr>
            <a:endParaRPr lang="zh-CN" altLang="de-DE">
              <a:latin typeface="汉仪大黑简" pitchFamily="49" charset="-122"/>
            </a:endParaRPr>
          </a:p>
        </p:txBody>
      </p:sp>
      <p:pic>
        <p:nvPicPr>
          <p:cNvPr id="245764" name="Picture 6"/>
          <p:cNvPicPr>
            <a:picLocks noChangeAspect="1" noChangeArrowheads="1"/>
          </p:cNvPicPr>
          <p:nvPr/>
        </p:nvPicPr>
        <p:blipFill>
          <a:blip r:embed="rId2"/>
          <a:srcRect/>
          <a:stretch>
            <a:fillRect/>
          </a:stretch>
        </p:blipFill>
        <p:spPr bwMode="auto">
          <a:xfrm>
            <a:off x="1524000" y="2286000"/>
            <a:ext cx="6096000" cy="4157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de-DE" altLang="zh-CN" smtClean="0">
                <a:solidFill>
                  <a:schemeClr val="bg2"/>
                </a:solidFill>
                <a:latin typeface="汉仪大黑简" pitchFamily="49" charset="-122"/>
                <a:ea typeface="汉仪大黑简" pitchFamily="49" charset="-122"/>
              </a:rPr>
              <a:t>CRM</a:t>
            </a:r>
            <a:r>
              <a:rPr lang="zh-CN" altLang="de-DE" smtClean="0">
                <a:solidFill>
                  <a:schemeClr val="bg2"/>
                </a:solidFill>
                <a:latin typeface="汉仪大黑简" pitchFamily="49" charset="-122"/>
                <a:ea typeface="汉仪大黑简" pitchFamily="49" charset="-122"/>
              </a:rPr>
              <a:t>报表</a:t>
            </a:r>
            <a:r>
              <a:rPr lang="de-DE" altLang="zh-CN" smtClean="0">
                <a:solidFill>
                  <a:schemeClr val="bg2"/>
                </a:solidFill>
                <a:latin typeface="汉仪大黑简" pitchFamily="49" charset="-122"/>
                <a:ea typeface="汉仪大黑简" pitchFamily="49" charset="-122"/>
              </a:rPr>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07. </a:t>
            </a:r>
            <a:r>
              <a:rPr lang="zh-CN" altLang="de-DE" smtClean="0">
                <a:solidFill>
                  <a:schemeClr val="bg2"/>
                </a:solidFill>
                <a:latin typeface="汉仪大黑简" pitchFamily="49" charset="-122"/>
                <a:ea typeface="汉仪大黑简" pitchFamily="49" charset="-122"/>
              </a:rPr>
              <a:t>参加活动客户清单</a:t>
            </a:r>
            <a:endParaRPr lang="de-DE" altLang="zh-CN" smtClean="0">
              <a:solidFill>
                <a:schemeClr val="bg2"/>
              </a:solidFill>
              <a:latin typeface="汉仪大黑简" pitchFamily="49" charset="-122"/>
              <a:ea typeface="汉仪大黑简" pitchFamily="49" charset="-122"/>
            </a:endParaRPr>
          </a:p>
        </p:txBody>
      </p:sp>
      <p:sp>
        <p:nvSpPr>
          <p:cNvPr id="246786" name="Text Box 4"/>
          <p:cNvSpPr txBox="1">
            <a:spLocks noChangeArrowheads="1"/>
          </p:cNvSpPr>
          <p:nvPr/>
        </p:nvSpPr>
        <p:spPr bwMode="auto">
          <a:xfrm>
            <a:off x="7162800" y="6553200"/>
            <a:ext cx="1681163" cy="171450"/>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5.1.2 </a:t>
            </a:r>
            <a:r>
              <a:rPr lang="zh-CN" altLang="en-US" sz="1200">
                <a:latin typeface="汉仪大黑简" pitchFamily="49" charset="-122"/>
              </a:rPr>
              <a:t>章节</a:t>
            </a:r>
          </a:p>
        </p:txBody>
      </p:sp>
      <p:sp>
        <p:nvSpPr>
          <p:cNvPr id="246787"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de-DE" u="sng">
                <a:latin typeface="汉仪大黑简" pitchFamily="49" charset="-122"/>
              </a:rPr>
              <a:t>市场营销</a:t>
            </a:r>
            <a:r>
              <a:rPr lang="zh-CN" altLang="en-US">
                <a:latin typeface="汉仪大黑简" pitchFamily="49" charset="-122"/>
                <a:sym typeface="Wingdings" pitchFamily="2" charset="2"/>
              </a:rPr>
              <a:t></a:t>
            </a:r>
            <a:r>
              <a:rPr lang="zh-CN" altLang="en-US" u="sng">
                <a:latin typeface="汉仪大黑简" pitchFamily="49" charset="-122"/>
              </a:rPr>
              <a:t>报表和查询</a:t>
            </a:r>
            <a:r>
              <a:rPr lang="zh-CN" altLang="en-US">
                <a:latin typeface="汉仪大黑简" pitchFamily="49" charset="-122"/>
                <a:sym typeface="Wingdings" pitchFamily="2" charset="2"/>
              </a:rPr>
              <a:t></a:t>
            </a:r>
            <a:r>
              <a:rPr lang="zh-CN" altLang="en-US" u="sng">
                <a:latin typeface="汉仪大黑简" pitchFamily="49" charset="-122"/>
              </a:rPr>
              <a:t>国家规格－</a:t>
            </a:r>
            <a:r>
              <a:rPr lang="en-US" altLang="zh-CN" u="sng">
                <a:latin typeface="汉仪大黑简" pitchFamily="49" charset="-122"/>
              </a:rPr>
              <a:t>CRM</a:t>
            </a:r>
            <a:r>
              <a:rPr lang="zh-CN" altLang="en-US" u="sng">
                <a:latin typeface="汉仪大黑简" pitchFamily="49" charset="-122"/>
              </a:rPr>
              <a:t>报表</a:t>
            </a:r>
            <a:r>
              <a:rPr lang="zh-CN" altLang="en-US" sz="2200">
                <a:latin typeface="汉仪大黑简" pitchFamily="49" charset="-122"/>
              </a:rPr>
              <a:t> </a:t>
            </a:r>
            <a:endParaRPr lang="zh-CN" altLang="de-DE">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US">
                <a:latin typeface="汉仪大黑简" pitchFamily="49" charset="-122"/>
              </a:rPr>
              <a:t>可以按照客户联系记录查询具有指定联系类型的客户和详细联系信息。 </a:t>
            </a:r>
            <a:endParaRPr lang="zh-CN" altLang="de-DE">
              <a:latin typeface="汉仪大黑简" pitchFamily="49" charset="-122"/>
            </a:endParaRPr>
          </a:p>
          <a:p>
            <a:pPr marL="266700" indent="-266700" defTabSz="917575">
              <a:lnSpc>
                <a:spcPct val="95000"/>
              </a:lnSpc>
            </a:pPr>
            <a:endParaRPr lang="zh-CN" altLang="de-DE">
              <a:latin typeface="汉仪大黑简" pitchFamily="49" charset="-122"/>
            </a:endParaRPr>
          </a:p>
        </p:txBody>
      </p:sp>
      <p:pic>
        <p:nvPicPr>
          <p:cNvPr id="246788" name="Picture 6"/>
          <p:cNvPicPr>
            <a:picLocks noChangeAspect="1" noChangeArrowheads="1"/>
          </p:cNvPicPr>
          <p:nvPr/>
        </p:nvPicPr>
        <p:blipFill>
          <a:blip r:embed="rId2"/>
          <a:srcRect/>
          <a:stretch>
            <a:fillRect/>
          </a:stretch>
        </p:blipFill>
        <p:spPr bwMode="auto">
          <a:xfrm>
            <a:off x="1676400" y="2362200"/>
            <a:ext cx="5497513" cy="1000125"/>
          </a:xfrm>
          <a:prstGeom prst="rect">
            <a:avLst/>
          </a:prstGeom>
          <a:noFill/>
          <a:ln w="9525">
            <a:noFill/>
            <a:miter lim="800000"/>
            <a:headEnd/>
            <a:tailEnd/>
          </a:ln>
        </p:spPr>
      </p:pic>
      <p:pic>
        <p:nvPicPr>
          <p:cNvPr id="246789" name="Picture 7"/>
          <p:cNvPicPr>
            <a:picLocks noChangeAspect="1" noChangeArrowheads="1"/>
          </p:cNvPicPr>
          <p:nvPr/>
        </p:nvPicPr>
        <p:blipFill>
          <a:blip r:embed="rId3"/>
          <a:srcRect b="3476"/>
          <a:stretch>
            <a:fillRect/>
          </a:stretch>
        </p:blipFill>
        <p:spPr bwMode="auto">
          <a:xfrm>
            <a:off x="1676400" y="3048000"/>
            <a:ext cx="5497513" cy="331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de-DE" altLang="zh-CN" smtClean="0">
                <a:solidFill>
                  <a:schemeClr val="bg2"/>
                </a:solidFill>
                <a:latin typeface="汉仪大黑简" pitchFamily="49" charset="-122"/>
                <a:ea typeface="汉仪大黑简" pitchFamily="49" charset="-122"/>
              </a:rPr>
              <a:t>CRM</a:t>
            </a:r>
            <a:r>
              <a:rPr lang="zh-CN" altLang="de-DE" smtClean="0">
                <a:solidFill>
                  <a:schemeClr val="bg2"/>
                </a:solidFill>
                <a:latin typeface="汉仪大黑简" pitchFamily="49" charset="-122"/>
                <a:ea typeface="汉仪大黑简" pitchFamily="49" charset="-122"/>
              </a:rPr>
              <a:t>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08 </a:t>
            </a:r>
            <a:r>
              <a:rPr lang="zh-CN" altLang="de-DE" smtClean="0">
                <a:solidFill>
                  <a:schemeClr val="bg2"/>
                </a:solidFill>
                <a:latin typeface="汉仪大黑简" pitchFamily="49" charset="-122"/>
                <a:ea typeface="汉仪大黑简" pitchFamily="49" charset="-122"/>
              </a:rPr>
              <a:t>交车历史清单</a:t>
            </a:r>
            <a:endParaRPr lang="de-DE" altLang="zh-CN" smtClean="0">
              <a:solidFill>
                <a:schemeClr val="bg2"/>
              </a:solidFill>
              <a:latin typeface="汉仪大黑简" pitchFamily="49" charset="-122"/>
              <a:ea typeface="汉仪大黑简" pitchFamily="49" charset="-122"/>
            </a:endParaRPr>
          </a:p>
        </p:txBody>
      </p:sp>
      <p:sp>
        <p:nvSpPr>
          <p:cNvPr id="247810" name="Text Box 4"/>
          <p:cNvSpPr txBox="1">
            <a:spLocks noChangeArrowheads="1"/>
          </p:cNvSpPr>
          <p:nvPr/>
        </p:nvSpPr>
        <p:spPr bwMode="auto">
          <a:xfrm>
            <a:off x="7162800" y="6553200"/>
            <a:ext cx="1681163" cy="171450"/>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5.1.3 </a:t>
            </a:r>
            <a:r>
              <a:rPr lang="zh-CN" altLang="en-US" sz="1200">
                <a:latin typeface="汉仪大黑简" pitchFamily="49" charset="-122"/>
              </a:rPr>
              <a:t>章节</a:t>
            </a:r>
          </a:p>
        </p:txBody>
      </p:sp>
      <p:sp>
        <p:nvSpPr>
          <p:cNvPr id="247811"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de-DE" u="sng">
                <a:latin typeface="汉仪大黑简" pitchFamily="49" charset="-122"/>
              </a:rPr>
              <a:t>市场营销</a:t>
            </a:r>
            <a:r>
              <a:rPr lang="zh-CN" altLang="en-US">
                <a:latin typeface="汉仪大黑简" pitchFamily="49" charset="-122"/>
                <a:sym typeface="Wingdings" pitchFamily="2" charset="2"/>
              </a:rPr>
              <a:t></a:t>
            </a:r>
            <a:r>
              <a:rPr lang="zh-CN" altLang="en-US" u="sng">
                <a:latin typeface="汉仪大黑简" pitchFamily="49" charset="-122"/>
              </a:rPr>
              <a:t>报表和查询</a:t>
            </a:r>
            <a:r>
              <a:rPr lang="zh-CN" altLang="en-US">
                <a:latin typeface="汉仪大黑简" pitchFamily="49" charset="-122"/>
                <a:sym typeface="Wingdings" pitchFamily="2" charset="2"/>
              </a:rPr>
              <a:t></a:t>
            </a:r>
            <a:r>
              <a:rPr lang="zh-CN" altLang="en-US" u="sng">
                <a:latin typeface="汉仪大黑简" pitchFamily="49" charset="-122"/>
              </a:rPr>
              <a:t>国家规格－</a:t>
            </a:r>
            <a:r>
              <a:rPr lang="en-US" altLang="zh-CN" u="sng">
                <a:latin typeface="汉仪大黑简" pitchFamily="49" charset="-122"/>
              </a:rPr>
              <a:t>CRM</a:t>
            </a:r>
            <a:r>
              <a:rPr lang="zh-CN" altLang="en-US" u="sng">
                <a:latin typeface="汉仪大黑简" pitchFamily="49" charset="-122"/>
              </a:rPr>
              <a:t>报表</a:t>
            </a:r>
            <a:r>
              <a:rPr lang="zh-CN" altLang="en-US" sz="2200">
                <a:latin typeface="汉仪大黑简" pitchFamily="49" charset="-122"/>
              </a:rPr>
              <a:t> </a:t>
            </a:r>
            <a:endParaRPr lang="zh-CN" altLang="de-DE">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US">
                <a:latin typeface="汉仪大黑简" pitchFamily="49" charset="-122"/>
              </a:rPr>
              <a:t>可以按照交车信息、车型条件等查询交车历史记录和车主的详细联系信息</a:t>
            </a:r>
            <a:r>
              <a:rPr lang="zh-CN" altLang="de-DE">
                <a:latin typeface="汉仪大黑简" pitchFamily="49" charset="-122"/>
              </a:rPr>
              <a:t>。</a:t>
            </a:r>
            <a:endParaRPr lang="zh-CN" altLang="en-US">
              <a:latin typeface="汉仪大黑简" pitchFamily="49" charset="-122"/>
            </a:endParaRPr>
          </a:p>
          <a:p>
            <a:pPr marL="266700" indent="-266700" defTabSz="917575">
              <a:lnSpc>
                <a:spcPct val="95000"/>
              </a:lnSpc>
              <a:buClr>
                <a:srgbClr val="0000CC"/>
              </a:buClr>
              <a:buFont typeface="Wingdings" pitchFamily="2" charset="2"/>
              <a:buNone/>
            </a:pPr>
            <a:endParaRPr lang="zh-CN" altLang="de-DE">
              <a:latin typeface="汉仪大黑简" pitchFamily="49" charset="-122"/>
            </a:endParaRPr>
          </a:p>
          <a:p>
            <a:pPr marL="266700" indent="-266700" defTabSz="917575">
              <a:lnSpc>
                <a:spcPct val="95000"/>
              </a:lnSpc>
            </a:pPr>
            <a:endParaRPr lang="zh-CN" altLang="de-DE">
              <a:latin typeface="汉仪大黑简" pitchFamily="49" charset="-122"/>
            </a:endParaRPr>
          </a:p>
        </p:txBody>
      </p:sp>
      <p:pic>
        <p:nvPicPr>
          <p:cNvPr id="247812" name="Picture 2"/>
          <p:cNvPicPr>
            <a:picLocks noChangeAspect="1" noChangeArrowheads="1"/>
          </p:cNvPicPr>
          <p:nvPr/>
        </p:nvPicPr>
        <p:blipFill>
          <a:blip r:embed="rId2"/>
          <a:srcRect/>
          <a:stretch>
            <a:fillRect/>
          </a:stretch>
        </p:blipFill>
        <p:spPr bwMode="auto">
          <a:xfrm>
            <a:off x="1585913" y="2667000"/>
            <a:ext cx="2147887" cy="2647950"/>
          </a:xfrm>
          <a:prstGeom prst="rect">
            <a:avLst/>
          </a:prstGeom>
          <a:noFill/>
          <a:ln w="9525">
            <a:noFill/>
            <a:miter lim="800000"/>
            <a:headEnd/>
            <a:tailEnd/>
          </a:ln>
        </p:spPr>
      </p:pic>
      <p:grpSp>
        <p:nvGrpSpPr>
          <p:cNvPr id="247813" name="Group 9"/>
          <p:cNvGrpSpPr>
            <a:grpSpLocks/>
          </p:cNvGrpSpPr>
          <p:nvPr/>
        </p:nvGrpSpPr>
        <p:grpSpPr bwMode="auto">
          <a:xfrm>
            <a:off x="3879850" y="2400300"/>
            <a:ext cx="4264025" cy="3524250"/>
            <a:chOff x="0" y="0"/>
            <a:chExt cx="4888301" cy="3886200"/>
          </a:xfrm>
        </p:grpSpPr>
        <p:pic>
          <p:nvPicPr>
            <p:cNvPr id="247815" name="Picture 10"/>
            <p:cNvPicPr>
              <a:picLocks noChangeAspect="1" noChangeArrowheads="1"/>
            </p:cNvPicPr>
            <p:nvPr/>
          </p:nvPicPr>
          <p:blipFill>
            <a:blip r:embed="rId3"/>
            <a:srcRect/>
            <a:stretch>
              <a:fillRect/>
            </a:stretch>
          </p:blipFill>
          <p:spPr bwMode="auto">
            <a:xfrm>
              <a:off x="0" y="0"/>
              <a:ext cx="4888301" cy="3886200"/>
            </a:xfrm>
            <a:prstGeom prst="rect">
              <a:avLst/>
            </a:prstGeom>
            <a:noFill/>
            <a:ln w="9525">
              <a:noFill/>
              <a:miter lim="800000"/>
              <a:headEnd/>
              <a:tailEnd/>
            </a:ln>
          </p:spPr>
        </p:pic>
        <p:sp>
          <p:nvSpPr>
            <p:cNvPr id="12" name="Rectangle 11"/>
            <p:cNvSpPr/>
            <p:nvPr/>
          </p:nvSpPr>
          <p:spPr>
            <a:xfrm>
              <a:off x="418581" y="504156"/>
              <a:ext cx="609673" cy="287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5000"/>
                </a:lnSpc>
                <a:defRPr/>
              </a:pPr>
              <a:endParaRPr lang="en-US"/>
            </a:p>
          </p:txBody>
        </p:sp>
      </p:grpSp>
      <p:sp>
        <p:nvSpPr>
          <p:cNvPr id="247814" name="Rounded Rectangular Callout 12"/>
          <p:cNvSpPr>
            <a:spLocks noChangeArrowheads="1"/>
          </p:cNvSpPr>
          <p:nvPr/>
        </p:nvSpPr>
        <p:spPr bwMode="auto">
          <a:xfrm>
            <a:off x="4124325" y="3486150"/>
            <a:ext cx="1990725" cy="388938"/>
          </a:xfrm>
          <a:prstGeom prst="wedgeRoundRectCallout">
            <a:avLst>
              <a:gd name="adj1" fmla="val -29926"/>
              <a:gd name="adj2" fmla="val -99444"/>
              <a:gd name="adj3" fmla="val 16667"/>
            </a:avLst>
          </a:prstGeom>
          <a:solidFill>
            <a:schemeClr val="bg1"/>
          </a:solidFill>
          <a:ln w="28575" algn="ctr">
            <a:solidFill>
              <a:schemeClr val="accent1"/>
            </a:solidFill>
            <a:round/>
            <a:headEnd/>
            <a:tailEnd/>
          </a:ln>
        </p:spPr>
        <p:txBody>
          <a:bodyPr lIns="0" tIns="0" rIns="0" bIns="0">
            <a:spAutoFit/>
          </a:bodyPr>
          <a:lstStyle/>
          <a:p>
            <a:pPr>
              <a:lnSpc>
                <a:spcPct val="95000"/>
              </a:lnSpc>
            </a:pPr>
            <a:r>
              <a:rPr lang="zh-CN" altLang="en-US" sz="1200">
                <a:latin typeface="汉仪大黑简" pitchFamily="49" charset="-122"/>
              </a:rPr>
              <a:t>可以查看一般交易类型的交车记录。</a:t>
            </a:r>
            <a:endParaRPr lang="en-US" sz="1200">
              <a:latin typeface="汉仪大黑简" pitchFamily="49" charset="-122"/>
            </a:endParaRP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de-DE" altLang="zh-CN" smtClean="0">
                <a:solidFill>
                  <a:schemeClr val="bg2"/>
                </a:solidFill>
                <a:latin typeface="汉仪大黑简" pitchFamily="49" charset="-122"/>
                <a:ea typeface="汉仪大黑简" pitchFamily="49" charset="-122"/>
              </a:rPr>
              <a:t>CRM</a:t>
            </a:r>
            <a:r>
              <a:rPr lang="zh-CN" altLang="de-DE" smtClean="0">
                <a:solidFill>
                  <a:schemeClr val="bg2"/>
                </a:solidFill>
                <a:latin typeface="汉仪大黑简" pitchFamily="49" charset="-122"/>
                <a:ea typeface="汉仪大黑简" pitchFamily="49" charset="-122"/>
              </a:rPr>
              <a:t>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08 </a:t>
            </a:r>
            <a:r>
              <a:rPr lang="zh-CN" altLang="de-DE" smtClean="0">
                <a:solidFill>
                  <a:schemeClr val="bg2"/>
                </a:solidFill>
                <a:latin typeface="汉仪大黑简" pitchFamily="49" charset="-122"/>
                <a:ea typeface="汉仪大黑简" pitchFamily="49" charset="-122"/>
              </a:rPr>
              <a:t>交车历史清单</a:t>
            </a:r>
            <a:endParaRPr lang="de-DE" altLang="zh-CN" smtClean="0">
              <a:solidFill>
                <a:schemeClr val="bg2"/>
              </a:solidFill>
              <a:latin typeface="汉仪大黑简" pitchFamily="49" charset="-122"/>
              <a:ea typeface="汉仪大黑简" pitchFamily="49" charset="-122"/>
            </a:endParaRPr>
          </a:p>
        </p:txBody>
      </p:sp>
      <p:sp>
        <p:nvSpPr>
          <p:cNvPr id="248834" name="Text Box 4"/>
          <p:cNvSpPr txBox="1">
            <a:spLocks noChangeArrowheads="1"/>
          </p:cNvSpPr>
          <p:nvPr/>
        </p:nvSpPr>
        <p:spPr bwMode="auto">
          <a:xfrm>
            <a:off x="7162800" y="6553200"/>
            <a:ext cx="1681163" cy="171450"/>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5.1.3 </a:t>
            </a:r>
            <a:r>
              <a:rPr lang="zh-CN" altLang="en-US" sz="1200">
                <a:latin typeface="汉仪大黑简" pitchFamily="49" charset="-122"/>
              </a:rPr>
              <a:t>章节</a:t>
            </a:r>
          </a:p>
        </p:txBody>
      </p:sp>
      <p:sp>
        <p:nvSpPr>
          <p:cNvPr id="248835"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de-DE" u="sng">
                <a:latin typeface="汉仪大黑简" pitchFamily="49" charset="-122"/>
              </a:rPr>
              <a:t>市场营销</a:t>
            </a:r>
            <a:r>
              <a:rPr lang="zh-CN" altLang="en-US">
                <a:latin typeface="汉仪大黑简" pitchFamily="49" charset="-122"/>
                <a:sym typeface="Wingdings" pitchFamily="2" charset="2"/>
              </a:rPr>
              <a:t></a:t>
            </a:r>
            <a:r>
              <a:rPr lang="zh-CN" altLang="en-US" u="sng">
                <a:latin typeface="汉仪大黑简" pitchFamily="49" charset="-122"/>
              </a:rPr>
              <a:t>报表和查询</a:t>
            </a:r>
            <a:r>
              <a:rPr lang="zh-CN" altLang="en-US">
                <a:latin typeface="汉仪大黑简" pitchFamily="49" charset="-122"/>
                <a:sym typeface="Wingdings" pitchFamily="2" charset="2"/>
              </a:rPr>
              <a:t></a:t>
            </a:r>
            <a:r>
              <a:rPr lang="zh-CN" altLang="en-US" u="sng">
                <a:latin typeface="汉仪大黑简" pitchFamily="49" charset="-122"/>
              </a:rPr>
              <a:t>国家规格－</a:t>
            </a:r>
            <a:r>
              <a:rPr lang="en-US" altLang="zh-CN" u="sng">
                <a:latin typeface="汉仪大黑简" pitchFamily="49" charset="-122"/>
              </a:rPr>
              <a:t>CRM</a:t>
            </a:r>
            <a:r>
              <a:rPr lang="zh-CN" altLang="en-US" u="sng">
                <a:latin typeface="汉仪大黑简" pitchFamily="49" charset="-122"/>
              </a:rPr>
              <a:t>报表</a:t>
            </a:r>
            <a:r>
              <a:rPr lang="zh-CN" altLang="en-US" sz="2200">
                <a:latin typeface="汉仪大黑简" pitchFamily="49" charset="-122"/>
              </a:rPr>
              <a:t> </a:t>
            </a:r>
            <a:endParaRPr lang="zh-CN" altLang="de-DE">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US">
                <a:latin typeface="汉仪大黑简" pitchFamily="49" charset="-122"/>
              </a:rPr>
              <a:t>可以按照交车信息、车型条件等查询交车历史记录和车主的详细联系信息</a:t>
            </a:r>
            <a:r>
              <a:rPr lang="zh-CN" altLang="de-DE">
                <a:latin typeface="汉仪大黑简" pitchFamily="49" charset="-122"/>
              </a:rPr>
              <a:t>。</a:t>
            </a:r>
            <a:endParaRPr lang="zh-CN" altLang="en-US">
              <a:latin typeface="汉仪大黑简" pitchFamily="49" charset="-122"/>
            </a:endParaRPr>
          </a:p>
          <a:p>
            <a:pPr marL="266700" indent="-266700" defTabSz="917575">
              <a:lnSpc>
                <a:spcPct val="95000"/>
              </a:lnSpc>
              <a:buClr>
                <a:srgbClr val="0000CC"/>
              </a:buClr>
              <a:buFont typeface="Wingdings" pitchFamily="2" charset="2"/>
              <a:buNone/>
            </a:pPr>
            <a:endParaRPr lang="zh-CN" altLang="de-DE">
              <a:latin typeface="汉仪大黑简" pitchFamily="49" charset="-122"/>
            </a:endParaRPr>
          </a:p>
          <a:p>
            <a:pPr marL="266700" indent="-266700" defTabSz="917575">
              <a:lnSpc>
                <a:spcPct val="95000"/>
              </a:lnSpc>
            </a:pPr>
            <a:endParaRPr lang="zh-CN" altLang="de-DE">
              <a:latin typeface="汉仪大黑简" pitchFamily="49" charset="-122"/>
            </a:endParaRPr>
          </a:p>
        </p:txBody>
      </p:sp>
      <p:pic>
        <p:nvPicPr>
          <p:cNvPr id="248836" name="Picture 3"/>
          <p:cNvPicPr>
            <a:picLocks noChangeAspect="1" noChangeArrowheads="1"/>
          </p:cNvPicPr>
          <p:nvPr/>
        </p:nvPicPr>
        <p:blipFill>
          <a:blip r:embed="rId2"/>
          <a:srcRect/>
          <a:stretch>
            <a:fillRect/>
          </a:stretch>
        </p:blipFill>
        <p:spPr bwMode="auto">
          <a:xfrm>
            <a:off x="1416050" y="2867025"/>
            <a:ext cx="2070100" cy="2457450"/>
          </a:xfrm>
          <a:prstGeom prst="rect">
            <a:avLst/>
          </a:prstGeom>
          <a:noFill/>
          <a:ln w="9525">
            <a:noFill/>
            <a:miter lim="800000"/>
            <a:headEnd/>
            <a:tailEnd/>
          </a:ln>
        </p:spPr>
      </p:pic>
      <p:pic>
        <p:nvPicPr>
          <p:cNvPr id="248837" name="Picture 13"/>
          <p:cNvPicPr>
            <a:picLocks noChangeAspect="1" noChangeArrowheads="1"/>
          </p:cNvPicPr>
          <p:nvPr/>
        </p:nvPicPr>
        <p:blipFill>
          <a:blip r:embed="rId3"/>
          <a:srcRect/>
          <a:stretch>
            <a:fillRect/>
          </a:stretch>
        </p:blipFill>
        <p:spPr bwMode="auto">
          <a:xfrm>
            <a:off x="3636963" y="2095500"/>
            <a:ext cx="4678362" cy="3867150"/>
          </a:xfrm>
          <a:prstGeom prst="rect">
            <a:avLst/>
          </a:prstGeom>
          <a:noFill/>
          <a:ln w="1">
            <a:noFill/>
            <a:miter lim="800000"/>
            <a:headEnd/>
            <a:tailEnd/>
          </a:ln>
        </p:spPr>
      </p:pic>
      <p:sp>
        <p:nvSpPr>
          <p:cNvPr id="248838" name="Rounded Rectangular Callout 12"/>
          <p:cNvSpPr>
            <a:spLocks noChangeArrowheads="1"/>
          </p:cNvSpPr>
          <p:nvPr/>
        </p:nvSpPr>
        <p:spPr bwMode="auto">
          <a:xfrm>
            <a:off x="3962400" y="3590925"/>
            <a:ext cx="1990725" cy="388938"/>
          </a:xfrm>
          <a:prstGeom prst="wedgeRoundRectCallout">
            <a:avLst>
              <a:gd name="adj1" fmla="val -14134"/>
              <a:gd name="adj2" fmla="val -126435"/>
              <a:gd name="adj3" fmla="val 16667"/>
            </a:avLst>
          </a:prstGeom>
          <a:solidFill>
            <a:schemeClr val="bg1"/>
          </a:solidFill>
          <a:ln w="28575" algn="ctr">
            <a:solidFill>
              <a:schemeClr val="accent1"/>
            </a:solidFill>
            <a:round/>
            <a:headEnd/>
            <a:tailEnd/>
          </a:ln>
        </p:spPr>
        <p:txBody>
          <a:bodyPr lIns="0" tIns="0" rIns="0" bIns="0">
            <a:spAutoFit/>
          </a:bodyPr>
          <a:lstStyle/>
          <a:p>
            <a:pPr>
              <a:lnSpc>
                <a:spcPct val="95000"/>
              </a:lnSpc>
            </a:pPr>
            <a:r>
              <a:rPr lang="zh-CN" altLang="en-US" sz="1200">
                <a:latin typeface="汉仪大黑简" pitchFamily="49" charset="-122"/>
              </a:rPr>
              <a:t>只有</a:t>
            </a:r>
            <a:r>
              <a:rPr lang="en-US" altLang="zh-CN" sz="1200">
                <a:latin typeface="汉仪大黑简" pitchFamily="49" charset="-122"/>
              </a:rPr>
              <a:t>S</a:t>
            </a:r>
            <a:r>
              <a:rPr lang="zh-CN" altLang="en-US" sz="1200">
                <a:latin typeface="汉仪大黑简" pitchFamily="49" charset="-122"/>
              </a:rPr>
              <a:t>类型交易的交车记录才被收录在此。 </a:t>
            </a:r>
            <a:endParaRPr lang="en-US" sz="1200">
              <a:latin typeface="汉仪大黑简" pitchFamily="49" charset="-122"/>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z="2200" smtClean="0">
                <a:solidFill>
                  <a:schemeClr val="bg2"/>
                </a:solidFill>
                <a:latin typeface="汉仪大黑简" pitchFamily="49" charset="-122"/>
                <a:ea typeface="汉仪大黑简" pitchFamily="49" charset="-122"/>
              </a:rPr>
              <a:t>市场相关报表</a:t>
            </a:r>
            <a:r>
              <a:rPr lang="de-DE" altLang="zh-CN" sz="2200" smtClean="0">
                <a:solidFill>
                  <a:schemeClr val="bg2"/>
                </a:solidFill>
                <a:latin typeface="汉仪大黑简" pitchFamily="49" charset="-122"/>
                <a:ea typeface="汉仪大黑简" pitchFamily="49" charset="-122"/>
              </a:rPr>
              <a:t>-M01 </a:t>
            </a:r>
            <a:r>
              <a:rPr lang="zh-CN" altLang="de-DE" sz="2200" smtClean="0">
                <a:solidFill>
                  <a:schemeClr val="bg2"/>
                </a:solidFill>
                <a:latin typeface="汉仪大黑简" pitchFamily="49" charset="-122"/>
                <a:ea typeface="汉仪大黑简" pitchFamily="49" charset="-122"/>
              </a:rPr>
              <a:t>市场活动绩效</a:t>
            </a:r>
            <a:r>
              <a:rPr lang="de-DE" altLang="zh-CN" smtClean="0">
                <a:solidFill>
                  <a:schemeClr val="bg2"/>
                </a:solidFill>
                <a:latin typeface="汉仪大黑简" pitchFamily="49" charset="-122"/>
                <a:ea typeface="汉仪大黑简" pitchFamily="49" charset="-122"/>
              </a:rPr>
              <a:t>.</a:t>
            </a:r>
          </a:p>
        </p:txBody>
      </p:sp>
      <p:sp>
        <p:nvSpPr>
          <p:cNvPr id="249858"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5.1.1.1</a:t>
            </a:r>
            <a:r>
              <a:rPr lang="zh-CN" altLang="en-US" sz="1200">
                <a:latin typeface="汉仪大黑简" pitchFamily="49" charset="-122"/>
              </a:rPr>
              <a:t>章节</a:t>
            </a:r>
          </a:p>
        </p:txBody>
      </p:sp>
      <p:sp>
        <p:nvSpPr>
          <p:cNvPr id="249859"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市场相关报告</a:t>
            </a:r>
            <a:r>
              <a:rPr lang="zh-CN" altLang="en-GB" u="sng">
                <a:latin typeface="汉仪大黑简" pitchFamily="49" charset="-122"/>
                <a:sym typeface="Wingdings" pitchFamily="2" charset="2"/>
              </a:rPr>
              <a:t></a:t>
            </a:r>
            <a:r>
              <a:rPr lang="en-GB" altLang="zh-CN" u="sng">
                <a:latin typeface="汉仪大黑简" pitchFamily="49" charset="-122"/>
              </a:rPr>
              <a:t>M01 </a:t>
            </a:r>
            <a:r>
              <a:rPr lang="zh-CN" altLang="en-GB" u="sng">
                <a:latin typeface="汉仪大黑简" pitchFamily="49" charset="-122"/>
              </a:rPr>
              <a:t>市场活动绩效 </a:t>
            </a:r>
            <a:endParaRPr lang="zh-CN" altLang="de-DE" u="sng">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该报告可以分析邀请率，出席率，并跟踪在市场活动结束后指定时间段内有多少出席者购买了宝马车辆。</a:t>
            </a:r>
            <a:endParaRPr lang="zh-CN" altLang="en-US">
              <a:latin typeface="汉仪大黑简" pitchFamily="49" charset="-122"/>
            </a:endParaRPr>
          </a:p>
          <a:p>
            <a:pPr marL="266700" indent="-266700" defTabSz="917575">
              <a:lnSpc>
                <a:spcPct val="95000"/>
              </a:lnSpc>
              <a:buClr>
                <a:srgbClr val="0000CC"/>
              </a:buClr>
              <a:buFont typeface="Wingdings" pitchFamily="2" charset="2"/>
              <a:buChar char="§"/>
            </a:pPr>
            <a:endParaRPr lang="zh-CN" altLang="de-DE">
              <a:latin typeface="汉仪大黑简" pitchFamily="49" charset="-122"/>
            </a:endParaRPr>
          </a:p>
          <a:p>
            <a:pPr marL="266700" indent="-266700" defTabSz="917575">
              <a:lnSpc>
                <a:spcPct val="95000"/>
              </a:lnSpc>
            </a:pPr>
            <a:endParaRPr lang="zh-CN" altLang="de-DE">
              <a:latin typeface="汉仪大黑简" pitchFamily="49" charset="-122"/>
            </a:endParaRPr>
          </a:p>
        </p:txBody>
      </p:sp>
      <p:pic>
        <p:nvPicPr>
          <p:cNvPr id="249860" name="Picture 6"/>
          <p:cNvPicPr>
            <a:picLocks noChangeAspect="1" noChangeArrowheads="1"/>
          </p:cNvPicPr>
          <p:nvPr/>
        </p:nvPicPr>
        <p:blipFill>
          <a:blip r:embed="rId2"/>
          <a:srcRect/>
          <a:stretch>
            <a:fillRect/>
          </a:stretch>
        </p:blipFill>
        <p:spPr bwMode="auto">
          <a:xfrm>
            <a:off x="1828800" y="2362200"/>
            <a:ext cx="5257800" cy="408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7"/>
          <p:cNvPicPr>
            <a:picLocks noChangeAspect="1" noChangeArrowheads="1"/>
          </p:cNvPicPr>
          <p:nvPr/>
        </p:nvPicPr>
        <p:blipFill>
          <a:blip r:embed="rId2"/>
          <a:srcRect/>
          <a:stretch>
            <a:fillRect/>
          </a:stretch>
        </p:blipFill>
        <p:spPr bwMode="auto">
          <a:xfrm>
            <a:off x="1441450" y="1544638"/>
            <a:ext cx="5497513" cy="4530725"/>
          </a:xfrm>
          <a:prstGeom prst="rect">
            <a:avLst/>
          </a:prstGeom>
          <a:noFill/>
          <a:ln w="9525">
            <a:noFill/>
            <a:miter lim="800000"/>
            <a:headEnd/>
            <a:tailEnd/>
          </a:ln>
        </p:spPr>
      </p:pic>
      <p:sp>
        <p:nvSpPr>
          <p:cNvPr id="37890"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我的桌面</a:t>
            </a:r>
            <a:r>
              <a:rPr lang="en-US" altLang="zh-CN" smtClean="0">
                <a:solidFill>
                  <a:schemeClr val="bg2"/>
                </a:solidFill>
                <a:latin typeface="汉仪大黑简" pitchFamily="49" charset="-122"/>
                <a:ea typeface="汉仪大黑简" pitchFamily="49" charset="-122"/>
              </a:rPr>
              <a:t>-</a:t>
            </a:r>
            <a:r>
              <a:rPr lang="zh-CN" altLang="en-US" smtClean="0">
                <a:solidFill>
                  <a:schemeClr val="bg2"/>
                </a:solidFill>
                <a:latin typeface="汉仪大黑简" pitchFamily="49" charset="-122"/>
                <a:ea typeface="汉仪大黑简" pitchFamily="49" charset="-122"/>
              </a:rPr>
              <a:t>今天业绩</a:t>
            </a:r>
            <a:r>
              <a:rPr lang="en-US" altLang="zh-CN" smtClean="0">
                <a:solidFill>
                  <a:schemeClr val="bg2"/>
                </a:solidFill>
                <a:latin typeface="汉仪大黑简" pitchFamily="49" charset="-122"/>
                <a:ea typeface="汉仪大黑简" pitchFamily="49" charset="-122"/>
              </a:rPr>
              <a:t>.</a:t>
            </a:r>
            <a:endParaRPr lang="zh-CN" altLang="de-DE" smtClean="0">
              <a:solidFill>
                <a:schemeClr val="bg2"/>
              </a:solidFill>
              <a:latin typeface="汉仪大黑简" pitchFamily="49" charset="-122"/>
              <a:ea typeface="汉仪大黑简" pitchFamily="49" charset="-122"/>
            </a:endParaRPr>
          </a:p>
        </p:txBody>
      </p:sp>
      <p:sp>
        <p:nvSpPr>
          <p:cNvPr id="37891" name="Text Box 4"/>
          <p:cNvSpPr txBox="1">
            <a:spLocks noChangeArrowheads="1"/>
          </p:cNvSpPr>
          <p:nvPr/>
        </p:nvSpPr>
        <p:spPr bwMode="auto">
          <a:xfrm>
            <a:off x="7010400" y="6400800"/>
            <a:ext cx="18335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4.1.7</a:t>
            </a:r>
            <a:r>
              <a:rPr lang="zh-CN" altLang="en-US" sz="1200">
                <a:latin typeface="汉仪大黑简" pitchFamily="49" charset="-122"/>
              </a:rPr>
              <a:t>章节</a:t>
            </a:r>
          </a:p>
        </p:txBody>
      </p:sp>
      <p:sp>
        <p:nvSpPr>
          <p:cNvPr id="37892" name="AutoShape 6"/>
          <p:cNvSpPr>
            <a:spLocks noChangeArrowheads="1"/>
          </p:cNvSpPr>
          <p:nvPr/>
        </p:nvSpPr>
        <p:spPr bwMode="auto">
          <a:xfrm>
            <a:off x="6248400" y="3200400"/>
            <a:ext cx="1371600" cy="685800"/>
          </a:xfrm>
          <a:prstGeom prst="wedgeRoundRectCallout">
            <a:avLst>
              <a:gd name="adj1" fmla="val -63889"/>
              <a:gd name="adj2" fmla="val -62963"/>
              <a:gd name="adj3" fmla="val 16667"/>
            </a:avLst>
          </a:prstGeom>
          <a:solidFill>
            <a:srgbClr val="0000FF"/>
          </a:solidFill>
          <a:ln w="3175" algn="ctr">
            <a:solidFill>
              <a:schemeClr val="tx1"/>
            </a:solidFill>
            <a:miter lim="800000"/>
            <a:headEnd/>
            <a:tailEnd/>
          </a:ln>
        </p:spPr>
        <p:txBody>
          <a:bodyPr/>
          <a:lstStyle/>
          <a:p>
            <a:pPr algn="just" defTabSz="917575">
              <a:lnSpc>
                <a:spcPct val="95000"/>
              </a:lnSpc>
            </a:pPr>
            <a:r>
              <a:rPr lang="zh-CN" altLang="en-US" sz="1200">
                <a:solidFill>
                  <a:schemeClr val="bg1"/>
                </a:solidFill>
                <a:latin typeface="汉仪大黑简" pitchFamily="49" charset="-122"/>
              </a:rPr>
              <a:t>选择日期或者时间段查看未完成的联系</a:t>
            </a:r>
            <a:endParaRPr lang="en-US" altLang="zh-CN" sz="1200">
              <a:solidFill>
                <a:schemeClr val="bg1"/>
              </a:solidFill>
              <a:latin typeface="汉仪大黑简" pitchFamily="49" charset="-122"/>
            </a:endParaRPr>
          </a:p>
        </p:txBody>
      </p:sp>
      <p:sp>
        <p:nvSpPr>
          <p:cNvPr id="37893" name="Oval 8"/>
          <p:cNvSpPr>
            <a:spLocks noChangeArrowheads="1"/>
          </p:cNvSpPr>
          <p:nvPr/>
        </p:nvSpPr>
        <p:spPr bwMode="auto">
          <a:xfrm>
            <a:off x="5711825" y="2314575"/>
            <a:ext cx="1050925" cy="981075"/>
          </a:xfrm>
          <a:prstGeom prst="ellipse">
            <a:avLst/>
          </a:prstGeom>
          <a:noFill/>
          <a:ln w="19050" algn="ctr">
            <a:solidFill>
              <a:srgbClr val="FF0000"/>
            </a:solidFill>
            <a:round/>
            <a:headEnd/>
            <a:tailEnd/>
          </a:ln>
        </p:spPr>
        <p:txBody>
          <a:bodyPr wrap="none" lIns="0" tIns="0" rIns="0" bIns="0" anchor="ctr">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z="2200" smtClean="0">
                <a:solidFill>
                  <a:schemeClr val="bg2"/>
                </a:solidFill>
                <a:latin typeface="汉仪大黑简" pitchFamily="49" charset="-122"/>
                <a:ea typeface="汉仪大黑简" pitchFamily="49" charset="-122"/>
              </a:rPr>
              <a:t>市场相关报表</a:t>
            </a:r>
            <a:r>
              <a:rPr lang="de-DE" altLang="zh-CN" sz="2200" smtClean="0">
                <a:solidFill>
                  <a:schemeClr val="bg2"/>
                </a:solidFill>
                <a:latin typeface="汉仪大黑简" pitchFamily="49" charset="-122"/>
                <a:ea typeface="汉仪大黑简" pitchFamily="49" charset="-122"/>
              </a:rPr>
              <a:t>-M02 </a:t>
            </a:r>
            <a:r>
              <a:rPr lang="zh-CN" altLang="de-DE" sz="2200" smtClean="0">
                <a:solidFill>
                  <a:schemeClr val="bg2"/>
                </a:solidFill>
                <a:latin typeface="汉仪大黑简" pitchFamily="49" charset="-122"/>
                <a:ea typeface="汉仪大黑简" pitchFamily="49" charset="-122"/>
              </a:rPr>
              <a:t>各来源的合格潜在客户百分比</a:t>
            </a:r>
            <a:r>
              <a:rPr lang="de-DE" altLang="zh-CN" sz="2200" smtClean="0">
                <a:solidFill>
                  <a:schemeClr val="bg2"/>
                </a:solidFill>
                <a:latin typeface="汉仪大黑简" pitchFamily="49" charset="-122"/>
                <a:ea typeface="汉仪大黑简" pitchFamily="49" charset="-122"/>
              </a:rPr>
              <a:t>.</a:t>
            </a:r>
          </a:p>
        </p:txBody>
      </p:sp>
      <p:sp>
        <p:nvSpPr>
          <p:cNvPr id="250882"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5.1.1.2</a:t>
            </a:r>
            <a:r>
              <a:rPr lang="zh-CN" altLang="en-US" sz="1200">
                <a:latin typeface="汉仪大黑简" pitchFamily="49" charset="-122"/>
              </a:rPr>
              <a:t>章节</a:t>
            </a:r>
          </a:p>
        </p:txBody>
      </p:sp>
      <p:sp>
        <p:nvSpPr>
          <p:cNvPr id="250883"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市场相关报告</a:t>
            </a:r>
            <a:r>
              <a:rPr lang="zh-CN" altLang="en-GB" u="sng">
                <a:latin typeface="汉仪大黑简" pitchFamily="49" charset="-122"/>
                <a:sym typeface="Wingdings" pitchFamily="2" charset="2"/>
              </a:rPr>
              <a:t></a:t>
            </a:r>
            <a:r>
              <a:rPr lang="en-GB" altLang="zh-CN" u="sng">
                <a:latin typeface="汉仪大黑简" pitchFamily="49" charset="-122"/>
              </a:rPr>
              <a:t>M02 </a:t>
            </a:r>
            <a:r>
              <a:rPr lang="zh-CN" altLang="en-GB" u="sng">
                <a:latin typeface="汉仪大黑简" pitchFamily="49" charset="-122"/>
              </a:rPr>
              <a:t>各来源的合格潜在客户百分比</a:t>
            </a:r>
            <a:r>
              <a:rPr lang="zh-CN" altLang="en-GB">
                <a:latin typeface="汉仪大黑简" pitchFamily="49" charset="-122"/>
              </a:rPr>
              <a:t> </a:t>
            </a:r>
            <a:endParaRPr lang="zh-CN" altLang="de-DE" u="sng">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该报告的用于分析各来源的潜在客户的地址合格率 </a:t>
            </a:r>
            <a:endParaRPr lang="zh-CN" altLang="en-US">
              <a:latin typeface="汉仪大黑简" pitchFamily="49" charset="-122"/>
            </a:endParaRPr>
          </a:p>
          <a:p>
            <a:pPr marL="266700" indent="-266700" defTabSz="917575">
              <a:lnSpc>
                <a:spcPct val="95000"/>
              </a:lnSpc>
              <a:buClr>
                <a:srgbClr val="0000CC"/>
              </a:buClr>
              <a:buFont typeface="Wingdings" pitchFamily="2" charset="2"/>
              <a:buChar char="§"/>
            </a:pPr>
            <a:endParaRPr lang="zh-CN" altLang="de-DE">
              <a:latin typeface="汉仪大黑简" pitchFamily="49" charset="-122"/>
            </a:endParaRPr>
          </a:p>
          <a:p>
            <a:pPr marL="266700" indent="-266700" defTabSz="917575">
              <a:lnSpc>
                <a:spcPct val="95000"/>
              </a:lnSpc>
            </a:pPr>
            <a:endParaRPr lang="zh-CN" altLang="de-DE">
              <a:latin typeface="汉仪大黑简" pitchFamily="49" charset="-122"/>
            </a:endParaRPr>
          </a:p>
        </p:txBody>
      </p:sp>
      <p:pic>
        <p:nvPicPr>
          <p:cNvPr id="250884" name="Picture 6"/>
          <p:cNvPicPr>
            <a:picLocks noChangeAspect="1" noChangeArrowheads="1"/>
          </p:cNvPicPr>
          <p:nvPr/>
        </p:nvPicPr>
        <p:blipFill>
          <a:blip r:embed="rId2"/>
          <a:srcRect/>
          <a:stretch>
            <a:fillRect/>
          </a:stretch>
        </p:blipFill>
        <p:spPr bwMode="auto">
          <a:xfrm>
            <a:off x="1676400" y="2362200"/>
            <a:ext cx="5640388"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z="2200" smtClean="0">
                <a:solidFill>
                  <a:schemeClr val="bg2"/>
                </a:solidFill>
                <a:latin typeface="汉仪大黑简" pitchFamily="49" charset="-122"/>
                <a:ea typeface="汉仪大黑简" pitchFamily="49" charset="-122"/>
              </a:rPr>
              <a:t>市场相关报表</a:t>
            </a:r>
            <a:r>
              <a:rPr lang="de-DE" altLang="zh-CN" sz="2200" smtClean="0">
                <a:solidFill>
                  <a:schemeClr val="bg2"/>
                </a:solidFill>
                <a:latin typeface="汉仪大黑简" pitchFamily="49" charset="-122"/>
                <a:ea typeface="汉仪大黑简" pitchFamily="49" charset="-122"/>
              </a:rPr>
              <a:t>-M03</a:t>
            </a:r>
            <a:r>
              <a:rPr lang="zh-CN" altLang="en-GB" sz="2200" smtClean="0">
                <a:solidFill>
                  <a:schemeClr val="bg2"/>
                </a:solidFill>
                <a:latin typeface="汉仪大黑简" pitchFamily="49" charset="-122"/>
                <a:ea typeface="汉仪大黑简" pitchFamily="49" charset="-122"/>
              </a:rPr>
              <a:t>各</a:t>
            </a:r>
            <a:r>
              <a:rPr lang="en-GB" altLang="zh-CN" sz="2200" smtClean="0">
                <a:solidFill>
                  <a:schemeClr val="bg2"/>
                </a:solidFill>
                <a:latin typeface="汉仪大黑简" pitchFamily="49" charset="-122"/>
                <a:ea typeface="汉仪大黑简" pitchFamily="49" charset="-122"/>
              </a:rPr>
              <a:t>E</a:t>
            </a:r>
            <a:r>
              <a:rPr lang="zh-CN" altLang="en-GB" sz="2200" smtClean="0">
                <a:solidFill>
                  <a:schemeClr val="bg2"/>
                </a:solidFill>
                <a:latin typeface="汉仪大黑简" pitchFamily="49" charset="-122"/>
                <a:ea typeface="汉仪大黑简" pitchFamily="49" charset="-122"/>
              </a:rPr>
              <a:t>系列的合格潜在客户份额</a:t>
            </a:r>
            <a:r>
              <a:rPr lang="zh-CN" altLang="en-GB" smtClean="0">
                <a:latin typeface="汉仪大黑简" pitchFamily="49" charset="-122"/>
                <a:ea typeface="汉仪大黑简" pitchFamily="49" charset="-122"/>
              </a:rPr>
              <a:t> </a:t>
            </a:r>
            <a:r>
              <a:rPr lang="de-DE" altLang="zh-CN" sz="2200" smtClean="0">
                <a:solidFill>
                  <a:schemeClr val="bg2"/>
                </a:solidFill>
                <a:latin typeface="汉仪大黑简" pitchFamily="49" charset="-122"/>
                <a:ea typeface="汉仪大黑简" pitchFamily="49" charset="-122"/>
              </a:rPr>
              <a:t>.</a:t>
            </a:r>
          </a:p>
        </p:txBody>
      </p:sp>
      <p:sp>
        <p:nvSpPr>
          <p:cNvPr id="251906"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5.1.1.3</a:t>
            </a:r>
            <a:r>
              <a:rPr lang="zh-CN" altLang="en-US" sz="1200">
                <a:latin typeface="汉仪大黑简" pitchFamily="49" charset="-122"/>
              </a:rPr>
              <a:t>章节</a:t>
            </a:r>
          </a:p>
        </p:txBody>
      </p:sp>
      <p:sp>
        <p:nvSpPr>
          <p:cNvPr id="251907"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市场相关报告</a:t>
            </a:r>
            <a:r>
              <a:rPr lang="zh-CN" altLang="en-GB" u="sng">
                <a:latin typeface="汉仪大黑简" pitchFamily="49" charset="-122"/>
                <a:sym typeface="Wingdings" pitchFamily="2" charset="2"/>
              </a:rPr>
              <a:t> </a:t>
            </a:r>
            <a:r>
              <a:rPr lang="de-DE" altLang="zh-CN" b="1" u="sng">
                <a:latin typeface="汉仪大黑简" pitchFamily="49" charset="-122"/>
              </a:rPr>
              <a:t>M03</a:t>
            </a:r>
            <a:r>
              <a:rPr lang="zh-CN" altLang="en-GB" u="sng">
                <a:latin typeface="汉仪大黑简" pitchFamily="49" charset="-122"/>
              </a:rPr>
              <a:t>各</a:t>
            </a:r>
            <a:r>
              <a:rPr lang="en-GB" altLang="zh-CN" b="1" u="sng">
                <a:latin typeface="汉仪大黑简" pitchFamily="49" charset="-122"/>
              </a:rPr>
              <a:t>E</a:t>
            </a:r>
            <a:r>
              <a:rPr lang="zh-CN" altLang="en-GB" u="sng">
                <a:latin typeface="汉仪大黑简" pitchFamily="49" charset="-122"/>
              </a:rPr>
              <a:t>系列的合格潜在客户份额</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该报告用于分析各</a:t>
            </a:r>
            <a:r>
              <a:rPr lang="en-GB" altLang="zh-CN">
                <a:latin typeface="汉仪大黑简" pitchFamily="49" charset="-122"/>
              </a:rPr>
              <a:t>E</a:t>
            </a:r>
            <a:r>
              <a:rPr lang="zh-CN" altLang="en-GB">
                <a:latin typeface="汉仪大黑简" pitchFamily="49" charset="-122"/>
              </a:rPr>
              <a:t>系列的客户数据的质量</a:t>
            </a:r>
            <a:r>
              <a:rPr lang="zh-CN" altLang="en-GB" sz="2200">
                <a:latin typeface="汉仪大黑简" pitchFamily="49" charset="-122"/>
              </a:rPr>
              <a:t> </a:t>
            </a:r>
            <a:endParaRPr lang="zh-CN" altLang="en-US">
              <a:latin typeface="汉仪大黑简" pitchFamily="49" charset="-122"/>
            </a:endParaRPr>
          </a:p>
          <a:p>
            <a:pPr marL="266700" indent="-266700" defTabSz="917575">
              <a:lnSpc>
                <a:spcPct val="95000"/>
              </a:lnSpc>
              <a:buClr>
                <a:srgbClr val="0000CC"/>
              </a:buClr>
              <a:buFont typeface="Wingdings" pitchFamily="2" charset="2"/>
              <a:buChar char="§"/>
            </a:pPr>
            <a:endParaRPr lang="zh-CN" altLang="de-DE">
              <a:latin typeface="汉仪大黑简" pitchFamily="49" charset="-122"/>
            </a:endParaRPr>
          </a:p>
          <a:p>
            <a:pPr marL="266700" indent="-266700" defTabSz="917575">
              <a:lnSpc>
                <a:spcPct val="95000"/>
              </a:lnSpc>
            </a:pPr>
            <a:endParaRPr lang="zh-CN" altLang="de-DE">
              <a:latin typeface="汉仪大黑简" pitchFamily="49" charset="-122"/>
            </a:endParaRPr>
          </a:p>
        </p:txBody>
      </p:sp>
      <p:pic>
        <p:nvPicPr>
          <p:cNvPr id="251908" name="Picture 6"/>
          <p:cNvPicPr>
            <a:picLocks noChangeAspect="1" noChangeArrowheads="1"/>
          </p:cNvPicPr>
          <p:nvPr/>
        </p:nvPicPr>
        <p:blipFill>
          <a:blip r:embed="rId2"/>
          <a:srcRect/>
          <a:stretch>
            <a:fillRect/>
          </a:stretch>
        </p:blipFill>
        <p:spPr bwMode="auto">
          <a:xfrm>
            <a:off x="1524000" y="2438400"/>
            <a:ext cx="6477000" cy="3794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z="2200" smtClean="0">
                <a:solidFill>
                  <a:schemeClr val="bg2"/>
                </a:solidFill>
                <a:latin typeface="汉仪大黑简" pitchFamily="49" charset="-122"/>
                <a:ea typeface="汉仪大黑简" pitchFamily="49" charset="-122"/>
              </a:rPr>
              <a:t>市场相关报表</a:t>
            </a:r>
            <a:r>
              <a:rPr lang="de-DE" altLang="zh-CN" sz="2200" smtClean="0">
                <a:solidFill>
                  <a:schemeClr val="bg2"/>
                </a:solidFill>
                <a:latin typeface="汉仪大黑简" pitchFamily="49" charset="-122"/>
                <a:ea typeface="汉仪大黑简" pitchFamily="49" charset="-122"/>
              </a:rPr>
              <a:t>-M04</a:t>
            </a:r>
            <a:r>
              <a:rPr lang="zh-CN" altLang="en-GB" sz="2200" smtClean="0">
                <a:solidFill>
                  <a:schemeClr val="bg2"/>
                </a:solidFill>
                <a:latin typeface="汉仪大黑简" pitchFamily="49" charset="-122"/>
                <a:ea typeface="汉仪大黑简" pitchFamily="49" charset="-122"/>
              </a:rPr>
              <a:t>潜在客户赢取率</a:t>
            </a:r>
            <a:r>
              <a:rPr lang="en-GB" altLang="zh-CN" smtClean="0">
                <a:latin typeface="汉仪大黑简" pitchFamily="49" charset="-122"/>
                <a:ea typeface="汉仪大黑简" pitchFamily="49" charset="-122"/>
              </a:rPr>
              <a:t> </a:t>
            </a:r>
            <a:r>
              <a:rPr lang="de-DE" altLang="zh-CN" sz="2200" smtClean="0">
                <a:solidFill>
                  <a:schemeClr val="bg2"/>
                </a:solidFill>
                <a:latin typeface="汉仪大黑简" pitchFamily="49" charset="-122"/>
                <a:ea typeface="汉仪大黑简" pitchFamily="49" charset="-122"/>
              </a:rPr>
              <a:t>.</a:t>
            </a:r>
          </a:p>
        </p:txBody>
      </p:sp>
      <p:sp>
        <p:nvSpPr>
          <p:cNvPr id="252930"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5.1.1.4</a:t>
            </a:r>
            <a:r>
              <a:rPr lang="zh-CN" altLang="en-US" sz="1200">
                <a:latin typeface="汉仪大黑简" pitchFamily="49" charset="-122"/>
              </a:rPr>
              <a:t>章节</a:t>
            </a:r>
          </a:p>
        </p:txBody>
      </p:sp>
      <p:sp>
        <p:nvSpPr>
          <p:cNvPr id="252931"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市场相关报告</a:t>
            </a:r>
            <a:r>
              <a:rPr lang="zh-CN" altLang="en-GB" u="sng">
                <a:latin typeface="汉仪大黑简" pitchFamily="49" charset="-122"/>
                <a:sym typeface="Wingdings" pitchFamily="2" charset="2"/>
              </a:rPr>
              <a:t> </a:t>
            </a:r>
            <a:r>
              <a:rPr lang="de-DE" altLang="zh-CN" b="1" u="sng">
                <a:latin typeface="汉仪大黑简" pitchFamily="49" charset="-122"/>
              </a:rPr>
              <a:t>M04</a:t>
            </a:r>
            <a:r>
              <a:rPr lang="zh-CN" altLang="en-GB" u="sng">
                <a:latin typeface="汉仪大黑简" pitchFamily="49" charset="-122"/>
              </a:rPr>
              <a:t>潜在客户赢取率</a:t>
            </a:r>
            <a:endParaRPr lang="en-GB" altLang="zh-CN" u="sng">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该报告用于分析各</a:t>
            </a:r>
            <a:r>
              <a:rPr lang="en-GB" altLang="zh-CN">
                <a:latin typeface="汉仪大黑简" pitchFamily="49" charset="-122"/>
              </a:rPr>
              <a:t>E</a:t>
            </a:r>
            <a:r>
              <a:rPr lang="zh-CN" altLang="en-GB">
                <a:latin typeface="汉仪大黑简" pitchFamily="49" charset="-122"/>
              </a:rPr>
              <a:t>系列的客户赢取率和忠诚率</a:t>
            </a:r>
            <a:r>
              <a:rPr lang="zh-CN" altLang="en-GB" sz="2200">
                <a:latin typeface="汉仪大黑简" pitchFamily="49" charset="-122"/>
              </a:rPr>
              <a:t> </a:t>
            </a:r>
            <a:endParaRPr lang="zh-CN" altLang="en-US">
              <a:latin typeface="汉仪大黑简" pitchFamily="49" charset="-122"/>
            </a:endParaRPr>
          </a:p>
          <a:p>
            <a:pPr marL="266700" indent="-266700" defTabSz="917575">
              <a:lnSpc>
                <a:spcPct val="95000"/>
              </a:lnSpc>
              <a:buClr>
                <a:srgbClr val="0000CC"/>
              </a:buClr>
              <a:buFont typeface="Wingdings" pitchFamily="2" charset="2"/>
              <a:buChar char="§"/>
            </a:pPr>
            <a:endParaRPr lang="zh-CN" altLang="de-DE">
              <a:latin typeface="汉仪大黑简" pitchFamily="49" charset="-122"/>
            </a:endParaRPr>
          </a:p>
          <a:p>
            <a:pPr marL="266700" indent="-266700" defTabSz="917575">
              <a:lnSpc>
                <a:spcPct val="95000"/>
              </a:lnSpc>
            </a:pPr>
            <a:endParaRPr lang="zh-CN" altLang="de-DE">
              <a:latin typeface="汉仪大黑简" pitchFamily="49" charset="-122"/>
            </a:endParaRPr>
          </a:p>
        </p:txBody>
      </p:sp>
      <p:pic>
        <p:nvPicPr>
          <p:cNvPr id="252932" name="Picture 6"/>
          <p:cNvPicPr>
            <a:picLocks noChangeAspect="1" noChangeArrowheads="1"/>
          </p:cNvPicPr>
          <p:nvPr/>
        </p:nvPicPr>
        <p:blipFill>
          <a:blip r:embed="rId2"/>
          <a:srcRect/>
          <a:stretch>
            <a:fillRect/>
          </a:stretch>
        </p:blipFill>
        <p:spPr bwMode="auto">
          <a:xfrm>
            <a:off x="1676400" y="2133600"/>
            <a:ext cx="5761038" cy="4443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z="2200" smtClean="0">
                <a:solidFill>
                  <a:schemeClr val="bg2"/>
                </a:solidFill>
                <a:latin typeface="汉仪大黑简" pitchFamily="49" charset="-122"/>
                <a:ea typeface="汉仪大黑简" pitchFamily="49" charset="-122"/>
              </a:rPr>
              <a:t>市场相关报表</a:t>
            </a:r>
            <a:r>
              <a:rPr lang="de-DE" altLang="zh-CN" sz="2200" smtClean="0">
                <a:solidFill>
                  <a:schemeClr val="bg2"/>
                </a:solidFill>
                <a:latin typeface="汉仪大黑简" pitchFamily="49" charset="-122"/>
                <a:ea typeface="汉仪大黑简" pitchFamily="49" charset="-122"/>
              </a:rPr>
              <a:t>-M05</a:t>
            </a:r>
            <a:r>
              <a:rPr lang="en-GB" altLang="zh-CN" sz="2200" smtClean="0">
                <a:solidFill>
                  <a:schemeClr val="bg2"/>
                </a:solidFill>
                <a:latin typeface="汉仪大黑简" pitchFamily="49" charset="-122"/>
                <a:ea typeface="汉仪大黑简" pitchFamily="49" charset="-122"/>
              </a:rPr>
              <a:t> </a:t>
            </a:r>
            <a:r>
              <a:rPr lang="zh-CN" altLang="en-GB" sz="2200" smtClean="0">
                <a:solidFill>
                  <a:schemeClr val="bg2"/>
                </a:solidFill>
                <a:latin typeface="汉仪大黑简" pitchFamily="49" charset="-122"/>
                <a:ea typeface="汉仪大黑简" pitchFamily="49" charset="-122"/>
              </a:rPr>
              <a:t>反馈率</a:t>
            </a:r>
            <a:r>
              <a:rPr lang="en-GB" altLang="zh-CN" smtClean="0">
                <a:latin typeface="汉仪大黑简" pitchFamily="49" charset="-122"/>
                <a:ea typeface="汉仪大黑简" pitchFamily="49" charset="-122"/>
              </a:rPr>
              <a:t> </a:t>
            </a:r>
            <a:r>
              <a:rPr lang="de-DE" altLang="zh-CN" sz="2200" smtClean="0">
                <a:solidFill>
                  <a:schemeClr val="bg2"/>
                </a:solidFill>
                <a:latin typeface="汉仪大黑简" pitchFamily="49" charset="-122"/>
                <a:ea typeface="汉仪大黑简" pitchFamily="49" charset="-122"/>
              </a:rPr>
              <a:t>.</a:t>
            </a:r>
          </a:p>
        </p:txBody>
      </p:sp>
      <p:sp>
        <p:nvSpPr>
          <p:cNvPr id="253954"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5.1.1.5 </a:t>
            </a:r>
            <a:r>
              <a:rPr lang="zh-CN" altLang="en-US" sz="1200">
                <a:latin typeface="汉仪大黑简" pitchFamily="49" charset="-122"/>
              </a:rPr>
              <a:t>章节</a:t>
            </a:r>
          </a:p>
        </p:txBody>
      </p:sp>
      <p:sp>
        <p:nvSpPr>
          <p:cNvPr id="253955"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市场相关报告</a:t>
            </a:r>
            <a:r>
              <a:rPr lang="zh-CN" altLang="en-GB" u="sng">
                <a:latin typeface="汉仪大黑简" pitchFamily="49" charset="-122"/>
                <a:sym typeface="Wingdings" pitchFamily="2" charset="2"/>
              </a:rPr>
              <a:t> </a:t>
            </a:r>
            <a:r>
              <a:rPr lang="de-DE" altLang="zh-CN" b="1" u="sng">
                <a:latin typeface="汉仪大黑简" pitchFamily="49" charset="-122"/>
              </a:rPr>
              <a:t>M05 </a:t>
            </a:r>
            <a:r>
              <a:rPr lang="zh-CN" altLang="de-DE" u="sng">
                <a:latin typeface="汉仪大黑简" pitchFamily="49" charset="-122"/>
              </a:rPr>
              <a:t>反馈</a:t>
            </a:r>
            <a:r>
              <a:rPr lang="zh-CN" altLang="en-GB" u="sng">
                <a:latin typeface="汉仪大黑简" pitchFamily="49" charset="-122"/>
              </a:rPr>
              <a:t>率</a:t>
            </a:r>
            <a:endParaRPr lang="en-GB" altLang="zh-CN" u="sng">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该报告用于分析各市场活动的反馈率</a:t>
            </a:r>
            <a:endParaRPr lang="zh-CN" altLang="en-US">
              <a:latin typeface="汉仪大黑简" pitchFamily="49" charset="-122"/>
            </a:endParaRPr>
          </a:p>
          <a:p>
            <a:pPr marL="266700" indent="-266700" defTabSz="917575">
              <a:lnSpc>
                <a:spcPct val="95000"/>
              </a:lnSpc>
              <a:buClr>
                <a:srgbClr val="0000CC"/>
              </a:buClr>
              <a:buFont typeface="Wingdings" pitchFamily="2" charset="2"/>
              <a:buChar char="§"/>
            </a:pPr>
            <a:endParaRPr lang="zh-CN" altLang="de-DE">
              <a:latin typeface="汉仪大黑简" pitchFamily="49" charset="-122"/>
            </a:endParaRPr>
          </a:p>
          <a:p>
            <a:pPr marL="266700" indent="-266700" defTabSz="917575">
              <a:lnSpc>
                <a:spcPct val="95000"/>
              </a:lnSpc>
            </a:pPr>
            <a:endParaRPr lang="zh-CN" altLang="de-DE">
              <a:latin typeface="汉仪大黑简" pitchFamily="49" charset="-122"/>
            </a:endParaRPr>
          </a:p>
        </p:txBody>
      </p:sp>
      <p:pic>
        <p:nvPicPr>
          <p:cNvPr id="253956" name="Picture 6"/>
          <p:cNvPicPr>
            <a:picLocks noChangeAspect="1" noChangeArrowheads="1"/>
          </p:cNvPicPr>
          <p:nvPr/>
        </p:nvPicPr>
        <p:blipFill>
          <a:blip r:embed="rId2"/>
          <a:srcRect/>
          <a:stretch>
            <a:fillRect/>
          </a:stretch>
        </p:blipFill>
        <p:spPr bwMode="auto">
          <a:xfrm>
            <a:off x="1676400" y="2133600"/>
            <a:ext cx="5564188" cy="4297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z="2200" smtClean="0">
                <a:solidFill>
                  <a:schemeClr val="bg2"/>
                </a:solidFill>
                <a:latin typeface="汉仪大黑简" pitchFamily="49" charset="-122"/>
                <a:ea typeface="汉仪大黑简" pitchFamily="49" charset="-122"/>
              </a:rPr>
              <a:t>市场相关报表</a:t>
            </a:r>
            <a:r>
              <a:rPr lang="de-DE" altLang="zh-CN" sz="2200" smtClean="0">
                <a:solidFill>
                  <a:schemeClr val="bg2"/>
                </a:solidFill>
                <a:latin typeface="汉仪大黑简" pitchFamily="49" charset="-122"/>
                <a:ea typeface="汉仪大黑简" pitchFamily="49" charset="-122"/>
              </a:rPr>
              <a:t>-M06</a:t>
            </a:r>
            <a:r>
              <a:rPr lang="zh-CN" altLang="de-DE" sz="2200" smtClean="0">
                <a:solidFill>
                  <a:schemeClr val="bg2"/>
                </a:solidFill>
                <a:latin typeface="汉仪大黑简" pitchFamily="49" charset="-122"/>
                <a:ea typeface="汉仪大黑简" pitchFamily="49" charset="-122"/>
              </a:rPr>
              <a:t>再次购买活动转换率</a:t>
            </a:r>
            <a:r>
              <a:rPr lang="de-DE" altLang="zh-CN" sz="2200" smtClean="0">
                <a:solidFill>
                  <a:schemeClr val="bg2"/>
                </a:solidFill>
                <a:latin typeface="汉仪大黑简" pitchFamily="49" charset="-122"/>
                <a:ea typeface="汉仪大黑简" pitchFamily="49" charset="-122"/>
              </a:rPr>
              <a:t>.</a:t>
            </a:r>
          </a:p>
        </p:txBody>
      </p:sp>
      <p:sp>
        <p:nvSpPr>
          <p:cNvPr id="254978"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5.1.1.6</a:t>
            </a:r>
            <a:r>
              <a:rPr lang="zh-CN" altLang="en-US" sz="1200">
                <a:latin typeface="汉仪大黑简" pitchFamily="49" charset="-122"/>
              </a:rPr>
              <a:t>章节</a:t>
            </a:r>
          </a:p>
        </p:txBody>
      </p:sp>
      <p:sp>
        <p:nvSpPr>
          <p:cNvPr id="254979"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市场相关报告</a:t>
            </a:r>
            <a:r>
              <a:rPr lang="zh-CN" altLang="en-GB" u="sng">
                <a:latin typeface="汉仪大黑简" pitchFamily="49" charset="-122"/>
                <a:sym typeface="Wingdings" pitchFamily="2" charset="2"/>
              </a:rPr>
              <a:t> </a:t>
            </a:r>
            <a:r>
              <a:rPr lang="de-DE" altLang="zh-CN" b="1" u="sng">
                <a:latin typeface="汉仪大黑简" pitchFamily="49" charset="-122"/>
              </a:rPr>
              <a:t>M06 </a:t>
            </a:r>
            <a:r>
              <a:rPr lang="zh-CN" altLang="de-DE" u="sng">
                <a:latin typeface="汉仪大黑简" pitchFamily="49" charset="-122"/>
              </a:rPr>
              <a:t>再次购买活动转换率</a:t>
            </a:r>
            <a:endParaRPr lang="zh-CN" altLang="en-GB" u="sng">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该报告用于分析再次购买活动的成绩 </a:t>
            </a:r>
            <a:endParaRPr lang="zh-CN" altLang="en-US">
              <a:latin typeface="汉仪大黑简" pitchFamily="49" charset="-122"/>
            </a:endParaRPr>
          </a:p>
          <a:p>
            <a:pPr marL="266700" indent="-266700" defTabSz="917575">
              <a:lnSpc>
                <a:spcPct val="95000"/>
              </a:lnSpc>
              <a:buClr>
                <a:srgbClr val="0000CC"/>
              </a:buClr>
              <a:buFont typeface="Wingdings" pitchFamily="2" charset="2"/>
              <a:buChar char="§"/>
            </a:pPr>
            <a:endParaRPr lang="zh-CN" altLang="de-DE">
              <a:latin typeface="汉仪大黑简" pitchFamily="49" charset="-122"/>
            </a:endParaRPr>
          </a:p>
          <a:p>
            <a:pPr marL="266700" indent="-266700" defTabSz="917575">
              <a:lnSpc>
                <a:spcPct val="95000"/>
              </a:lnSpc>
            </a:pPr>
            <a:endParaRPr lang="zh-CN" altLang="de-DE">
              <a:latin typeface="汉仪大黑简" pitchFamily="49" charset="-122"/>
            </a:endParaRPr>
          </a:p>
        </p:txBody>
      </p:sp>
      <p:pic>
        <p:nvPicPr>
          <p:cNvPr id="254980" name="Picture 6"/>
          <p:cNvPicPr>
            <a:picLocks noChangeAspect="1" noChangeArrowheads="1"/>
          </p:cNvPicPr>
          <p:nvPr/>
        </p:nvPicPr>
        <p:blipFill>
          <a:blip r:embed="rId2"/>
          <a:srcRect/>
          <a:stretch>
            <a:fillRect/>
          </a:stretch>
        </p:blipFill>
        <p:spPr bwMode="auto">
          <a:xfrm>
            <a:off x="1447800" y="2286000"/>
            <a:ext cx="7361238" cy="339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z="2200" smtClean="0">
                <a:solidFill>
                  <a:schemeClr val="bg2"/>
                </a:solidFill>
                <a:latin typeface="汉仪大黑简" pitchFamily="49" charset="-122"/>
                <a:ea typeface="汉仪大黑简" pitchFamily="49" charset="-122"/>
              </a:rPr>
              <a:t>销售相关报表</a:t>
            </a:r>
            <a:r>
              <a:rPr lang="de-DE" altLang="zh-CN" sz="2200" smtClean="0">
                <a:solidFill>
                  <a:schemeClr val="bg2"/>
                </a:solidFill>
                <a:latin typeface="汉仪大黑简" pitchFamily="49" charset="-122"/>
                <a:ea typeface="汉仪大黑简" pitchFamily="49" charset="-122"/>
              </a:rPr>
              <a:t>-</a:t>
            </a:r>
            <a:r>
              <a:rPr lang="en-US" altLang="zh-CN" sz="2200" smtClean="0">
                <a:solidFill>
                  <a:schemeClr val="bg2"/>
                </a:solidFill>
                <a:latin typeface="汉仪大黑简" pitchFamily="49" charset="-122"/>
                <a:ea typeface="汉仪大黑简" pitchFamily="49" charset="-122"/>
              </a:rPr>
              <a:t>S01</a:t>
            </a:r>
            <a:r>
              <a:rPr lang="zh-CN" altLang="en-US" sz="2200" smtClean="0">
                <a:solidFill>
                  <a:schemeClr val="bg2"/>
                </a:solidFill>
                <a:latin typeface="汉仪大黑简" pitchFamily="49" charset="-122"/>
                <a:ea typeface="汉仪大黑简" pitchFamily="49" charset="-122"/>
              </a:rPr>
              <a:t>计划编制参考</a:t>
            </a:r>
            <a:r>
              <a:rPr lang="de-DE" altLang="zh-CN" sz="2200" smtClean="0">
                <a:solidFill>
                  <a:schemeClr val="bg2"/>
                </a:solidFill>
                <a:latin typeface="汉仪大黑简" pitchFamily="49" charset="-122"/>
                <a:ea typeface="汉仪大黑简" pitchFamily="49" charset="-122"/>
              </a:rPr>
              <a:t>.</a:t>
            </a:r>
          </a:p>
        </p:txBody>
      </p:sp>
      <p:sp>
        <p:nvSpPr>
          <p:cNvPr id="256002"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5.2.2.1</a:t>
            </a:r>
            <a:r>
              <a:rPr lang="zh-CN" altLang="en-US" sz="1200">
                <a:latin typeface="汉仪大黑简" pitchFamily="49" charset="-122"/>
              </a:rPr>
              <a:t>章节</a:t>
            </a:r>
          </a:p>
        </p:txBody>
      </p:sp>
      <p:sp>
        <p:nvSpPr>
          <p:cNvPr id="256003"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销售报表</a:t>
            </a:r>
            <a:r>
              <a:rPr lang="zh-CN" altLang="en-GB" u="sng">
                <a:latin typeface="汉仪大黑简" pitchFamily="49" charset="-122"/>
                <a:sym typeface="Wingdings" pitchFamily="2" charset="2"/>
              </a:rPr>
              <a:t></a:t>
            </a:r>
            <a:r>
              <a:rPr lang="en-GB" altLang="zh-CN" u="sng">
                <a:latin typeface="汉仪大黑简" pitchFamily="49" charset="-122"/>
              </a:rPr>
              <a:t>S01</a:t>
            </a:r>
            <a:r>
              <a:rPr lang="zh-CN" altLang="en-GB" u="sng">
                <a:latin typeface="汉仪大黑简" pitchFamily="49" charset="-122"/>
              </a:rPr>
              <a:t>计划编制参考</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该报表能显示目前数据库中预计购车日期在本月的潜在客户和现有客户的数量，以及当月通过系统数据库通过潜在客户和现有客户产生的销售</a:t>
            </a:r>
            <a:r>
              <a:rPr lang="zh-CN" altLang="en-GB" sz="2200">
                <a:latin typeface="汉仪大黑简" pitchFamily="49" charset="-122"/>
              </a:rPr>
              <a:t> </a:t>
            </a:r>
            <a:endParaRPr lang="zh-CN" altLang="en-US">
              <a:latin typeface="汉仪大黑简" pitchFamily="49" charset="-122"/>
            </a:endParaRPr>
          </a:p>
          <a:p>
            <a:pPr marL="266700" indent="-266700" defTabSz="917575">
              <a:lnSpc>
                <a:spcPct val="95000"/>
              </a:lnSpc>
              <a:buClr>
                <a:srgbClr val="0000CC"/>
              </a:buClr>
              <a:buFont typeface="Wingdings" pitchFamily="2" charset="2"/>
              <a:buChar char="§"/>
            </a:pPr>
            <a:endParaRPr lang="zh-CN" altLang="de-DE">
              <a:latin typeface="汉仪大黑简" pitchFamily="49" charset="-122"/>
            </a:endParaRPr>
          </a:p>
          <a:p>
            <a:pPr marL="266700" indent="-266700" defTabSz="917575">
              <a:lnSpc>
                <a:spcPct val="95000"/>
              </a:lnSpc>
            </a:pPr>
            <a:endParaRPr lang="zh-CN" altLang="de-DE">
              <a:latin typeface="汉仪大黑简" pitchFamily="49" charset="-122"/>
            </a:endParaRPr>
          </a:p>
        </p:txBody>
      </p:sp>
      <p:pic>
        <p:nvPicPr>
          <p:cNvPr id="256004" name="Picture 6"/>
          <p:cNvPicPr>
            <a:picLocks noChangeAspect="1" noChangeArrowheads="1"/>
          </p:cNvPicPr>
          <p:nvPr/>
        </p:nvPicPr>
        <p:blipFill>
          <a:blip r:embed="rId2"/>
          <a:srcRect/>
          <a:stretch>
            <a:fillRect/>
          </a:stretch>
        </p:blipFill>
        <p:spPr bwMode="auto">
          <a:xfrm>
            <a:off x="1752600" y="2743200"/>
            <a:ext cx="6919913"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r>
              <a:rPr lang="de-DE" altLang="zh-CN" sz="2200" smtClean="0">
                <a:solidFill>
                  <a:schemeClr val="bg2"/>
                </a:solidFill>
                <a:latin typeface="汉仪大黑简" pitchFamily="49" charset="-122"/>
                <a:ea typeface="汉仪大黑简" pitchFamily="49" charset="-122"/>
              </a:rPr>
              <a:t/>
            </a:r>
            <a:br>
              <a:rPr lang="de-DE" altLang="zh-CN" sz="2200" smtClean="0">
                <a:solidFill>
                  <a:schemeClr val="bg2"/>
                </a:solidFill>
                <a:latin typeface="汉仪大黑简" pitchFamily="49" charset="-122"/>
                <a:ea typeface="汉仪大黑简" pitchFamily="49" charset="-122"/>
              </a:rPr>
            </a:br>
            <a:r>
              <a:rPr lang="zh-CN" altLang="en-GB" sz="2200" smtClean="0">
                <a:solidFill>
                  <a:schemeClr val="bg2"/>
                </a:solidFill>
                <a:latin typeface="汉仪大黑简" pitchFamily="49" charset="-122"/>
                <a:ea typeface="汉仪大黑简" pitchFamily="49" charset="-122"/>
              </a:rPr>
              <a:t>转换率报告 </a:t>
            </a:r>
            <a:r>
              <a:rPr lang="en-GB" altLang="zh-CN" sz="2200" smtClean="0">
                <a:solidFill>
                  <a:schemeClr val="bg2"/>
                </a:solidFill>
                <a:latin typeface="汉仪大黑简" pitchFamily="49" charset="-122"/>
                <a:ea typeface="汉仪大黑简" pitchFamily="49" charset="-122"/>
              </a:rPr>
              <a:t>-S0201 </a:t>
            </a:r>
            <a:r>
              <a:rPr lang="zh-CN" altLang="en-GB" sz="2200" smtClean="0">
                <a:solidFill>
                  <a:schemeClr val="bg2"/>
                </a:solidFill>
                <a:latin typeface="汉仪大黑简" pitchFamily="49" charset="-122"/>
                <a:ea typeface="汉仪大黑简" pitchFamily="49" charset="-122"/>
              </a:rPr>
              <a:t>各潜在客户来源的转换率</a:t>
            </a:r>
            <a:r>
              <a:rPr lang="zh-CN" altLang="en-GB" smtClean="0">
                <a:latin typeface="汉仪大黑简" pitchFamily="49" charset="-122"/>
                <a:ea typeface="汉仪大黑简" pitchFamily="49" charset="-122"/>
              </a:rPr>
              <a:t> </a:t>
            </a:r>
            <a:endParaRPr lang="de-DE" altLang="zh-CN" smtClean="0">
              <a:latin typeface="汉仪大黑简" pitchFamily="49" charset="-122"/>
              <a:ea typeface="汉仪大黑简" pitchFamily="49" charset="-122"/>
            </a:endParaRPr>
          </a:p>
        </p:txBody>
      </p:sp>
      <p:sp>
        <p:nvSpPr>
          <p:cNvPr id="257026"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5.2.2.2</a:t>
            </a:r>
            <a:r>
              <a:rPr lang="zh-CN" altLang="en-US" sz="1200">
                <a:latin typeface="汉仪大黑简" pitchFamily="49" charset="-122"/>
              </a:rPr>
              <a:t>章节</a:t>
            </a:r>
          </a:p>
        </p:txBody>
      </p:sp>
      <p:sp>
        <p:nvSpPr>
          <p:cNvPr id="257027"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销售相关报告</a:t>
            </a:r>
            <a:r>
              <a:rPr lang="zh-CN" altLang="en-GB" u="sng">
                <a:latin typeface="汉仪大黑简" pitchFamily="49" charset="-122"/>
                <a:sym typeface="Wingdings" pitchFamily="2" charset="2"/>
              </a:rPr>
              <a:t></a:t>
            </a:r>
            <a:r>
              <a:rPr lang="zh-CN" altLang="en-GB" u="sng">
                <a:latin typeface="汉仪大黑简" pitchFamily="49" charset="-122"/>
              </a:rPr>
              <a:t>转换率报告</a:t>
            </a:r>
            <a:r>
              <a:rPr lang="zh-CN" altLang="en-GB" u="sng">
                <a:latin typeface="汉仪大黑简" pitchFamily="49" charset="-122"/>
                <a:sym typeface="Wingdings" pitchFamily="2" charset="2"/>
              </a:rPr>
              <a:t></a:t>
            </a:r>
            <a:r>
              <a:rPr lang="en-GB" altLang="zh-CN" b="1" u="sng">
                <a:latin typeface="汉仪大黑简" pitchFamily="49" charset="-122"/>
              </a:rPr>
              <a:t>S0201</a:t>
            </a:r>
            <a:r>
              <a:rPr lang="zh-CN" altLang="en-GB" u="sng">
                <a:latin typeface="汉仪大黑简" pitchFamily="49" charset="-122"/>
              </a:rPr>
              <a:t>各潜在客户来源的转换率</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该报表能显示目前数据库中在上个月</a:t>
            </a:r>
            <a:r>
              <a:rPr lang="en-GB" altLang="zh-CN">
                <a:latin typeface="汉仪大黑简" pitchFamily="49" charset="-122"/>
              </a:rPr>
              <a:t>/</a:t>
            </a:r>
            <a:r>
              <a:rPr lang="zh-CN" altLang="en-GB">
                <a:latin typeface="汉仪大黑简" pitchFamily="49" charset="-122"/>
              </a:rPr>
              <a:t>年内，从不同渠道我们获得了多少新的潜在客户，上个月</a:t>
            </a:r>
            <a:r>
              <a:rPr lang="en-GB" altLang="zh-CN">
                <a:latin typeface="汉仪大黑简" pitchFamily="49" charset="-122"/>
              </a:rPr>
              <a:t>/</a:t>
            </a:r>
            <a:r>
              <a:rPr lang="zh-CN" altLang="en-GB">
                <a:latin typeface="汉仪大黑简" pitchFamily="49" charset="-122"/>
              </a:rPr>
              <a:t>年新潜在客户的转换率是多少</a:t>
            </a:r>
            <a:r>
              <a:rPr lang="zh-CN" altLang="en-GB" sz="2200">
                <a:latin typeface="汉仪大黑简" pitchFamily="49" charset="-122"/>
              </a:rPr>
              <a:t> </a:t>
            </a:r>
            <a:endParaRPr lang="zh-CN" altLang="en-US">
              <a:latin typeface="汉仪大黑简" pitchFamily="49" charset="-122"/>
            </a:endParaRPr>
          </a:p>
          <a:p>
            <a:pPr marL="266700" indent="-266700" defTabSz="917575">
              <a:lnSpc>
                <a:spcPct val="95000"/>
              </a:lnSpc>
              <a:buClr>
                <a:srgbClr val="0000CC"/>
              </a:buClr>
              <a:buFont typeface="Wingdings" pitchFamily="2" charset="2"/>
              <a:buChar char="§"/>
            </a:pPr>
            <a:endParaRPr lang="zh-CN" altLang="de-DE">
              <a:latin typeface="汉仪大黑简" pitchFamily="49" charset="-122"/>
            </a:endParaRPr>
          </a:p>
          <a:p>
            <a:pPr marL="266700" indent="-266700" defTabSz="917575">
              <a:lnSpc>
                <a:spcPct val="95000"/>
              </a:lnSpc>
            </a:pPr>
            <a:endParaRPr lang="zh-CN" altLang="de-DE">
              <a:latin typeface="汉仪大黑简" pitchFamily="49" charset="-122"/>
            </a:endParaRPr>
          </a:p>
        </p:txBody>
      </p:sp>
      <p:pic>
        <p:nvPicPr>
          <p:cNvPr id="257028" name="Picture 6"/>
          <p:cNvPicPr>
            <a:picLocks noChangeAspect="1" noChangeArrowheads="1"/>
          </p:cNvPicPr>
          <p:nvPr/>
        </p:nvPicPr>
        <p:blipFill>
          <a:blip r:embed="rId2"/>
          <a:srcRect b="3931"/>
          <a:stretch>
            <a:fillRect/>
          </a:stretch>
        </p:blipFill>
        <p:spPr bwMode="auto">
          <a:xfrm>
            <a:off x="1524000" y="2743200"/>
            <a:ext cx="6096000" cy="3668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r>
              <a:rPr lang="de-DE" altLang="zh-CN" sz="2200" smtClean="0">
                <a:solidFill>
                  <a:schemeClr val="bg2"/>
                </a:solidFill>
                <a:latin typeface="汉仪大黑简" pitchFamily="49" charset="-122"/>
                <a:ea typeface="汉仪大黑简" pitchFamily="49" charset="-122"/>
              </a:rPr>
              <a:t/>
            </a:r>
            <a:br>
              <a:rPr lang="de-DE" altLang="zh-CN" sz="2200" smtClean="0">
                <a:solidFill>
                  <a:schemeClr val="bg2"/>
                </a:solidFill>
                <a:latin typeface="汉仪大黑简" pitchFamily="49" charset="-122"/>
                <a:ea typeface="汉仪大黑简" pitchFamily="49" charset="-122"/>
              </a:rPr>
            </a:br>
            <a:r>
              <a:rPr lang="zh-CN" altLang="en-GB" sz="2200" smtClean="0">
                <a:solidFill>
                  <a:schemeClr val="bg2"/>
                </a:solidFill>
                <a:latin typeface="汉仪大黑简" pitchFamily="49" charset="-122"/>
                <a:ea typeface="汉仪大黑简" pitchFamily="49" charset="-122"/>
              </a:rPr>
              <a:t>转换率报告 </a:t>
            </a:r>
            <a:r>
              <a:rPr lang="en-GB" altLang="zh-CN" sz="2200" smtClean="0">
                <a:solidFill>
                  <a:schemeClr val="bg2"/>
                </a:solidFill>
                <a:latin typeface="汉仪大黑简" pitchFamily="49" charset="-122"/>
                <a:ea typeface="汉仪大黑简" pitchFamily="49" charset="-122"/>
              </a:rPr>
              <a:t>-S0202 </a:t>
            </a:r>
            <a:r>
              <a:rPr lang="zh-CN" altLang="en-GB" sz="2200" smtClean="0">
                <a:solidFill>
                  <a:schemeClr val="bg2"/>
                </a:solidFill>
                <a:latin typeface="汉仪大黑简" pitchFamily="49" charset="-122"/>
                <a:ea typeface="汉仪大黑简" pitchFamily="49" charset="-122"/>
              </a:rPr>
              <a:t>各销售顾问的四项新潜在客户转换率</a:t>
            </a:r>
            <a:r>
              <a:rPr lang="zh-CN" altLang="en-GB" smtClean="0">
                <a:latin typeface="汉仪大黑简" pitchFamily="49" charset="-122"/>
                <a:ea typeface="汉仪大黑简" pitchFamily="49" charset="-122"/>
              </a:rPr>
              <a:t> </a:t>
            </a:r>
            <a:endParaRPr lang="de-DE" altLang="zh-CN" smtClean="0">
              <a:latin typeface="汉仪大黑简" pitchFamily="49" charset="-122"/>
              <a:ea typeface="汉仪大黑简" pitchFamily="49" charset="-122"/>
            </a:endParaRPr>
          </a:p>
        </p:txBody>
      </p:sp>
      <p:sp>
        <p:nvSpPr>
          <p:cNvPr id="258050"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5.2.2.3</a:t>
            </a:r>
            <a:r>
              <a:rPr lang="zh-CN" altLang="en-US" sz="1200">
                <a:latin typeface="汉仪大黑简" pitchFamily="49" charset="-122"/>
              </a:rPr>
              <a:t>章节</a:t>
            </a:r>
          </a:p>
        </p:txBody>
      </p:sp>
      <p:sp>
        <p:nvSpPr>
          <p:cNvPr id="258051"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销售相关报告</a:t>
            </a:r>
            <a:r>
              <a:rPr lang="zh-CN" altLang="en-GB" u="sng">
                <a:latin typeface="汉仪大黑简" pitchFamily="49" charset="-122"/>
                <a:sym typeface="Wingdings" pitchFamily="2" charset="2"/>
              </a:rPr>
              <a:t></a:t>
            </a:r>
            <a:r>
              <a:rPr lang="zh-CN" altLang="en-GB" u="sng">
                <a:latin typeface="汉仪大黑简" pitchFamily="49" charset="-122"/>
              </a:rPr>
              <a:t>转换率报告</a:t>
            </a:r>
            <a:r>
              <a:rPr lang="zh-CN" altLang="en-GB" u="sng">
                <a:latin typeface="汉仪大黑简" pitchFamily="49" charset="-122"/>
                <a:sym typeface="Wingdings" pitchFamily="2" charset="2"/>
              </a:rPr>
              <a:t></a:t>
            </a:r>
            <a:r>
              <a:rPr lang="en-GB" altLang="zh-CN" b="1" u="sng">
                <a:latin typeface="汉仪大黑简" pitchFamily="49" charset="-122"/>
              </a:rPr>
              <a:t>S0202 </a:t>
            </a:r>
            <a:r>
              <a:rPr lang="zh-CN" altLang="en-GB" u="sng">
                <a:latin typeface="汉仪大黑简" pitchFamily="49" charset="-122"/>
              </a:rPr>
              <a:t>各销售顾问的四项新潜在客户转换率</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该报告可以分析对于不同销售顾问在指定转换周期内的</a:t>
            </a:r>
            <a:r>
              <a:rPr lang="en-GB" altLang="zh-CN">
                <a:latin typeface="汉仪大黑简" pitchFamily="49" charset="-122"/>
              </a:rPr>
              <a:t>4</a:t>
            </a:r>
            <a:r>
              <a:rPr lang="zh-CN" altLang="en-GB">
                <a:latin typeface="汉仪大黑简" pitchFamily="49" charset="-122"/>
              </a:rPr>
              <a:t>项转换率</a:t>
            </a:r>
            <a:r>
              <a:rPr lang="zh-CN" altLang="en-GB" sz="2200">
                <a:latin typeface="汉仪大黑简" pitchFamily="49" charset="-122"/>
              </a:rPr>
              <a:t> </a:t>
            </a:r>
            <a:endParaRPr lang="zh-CN" altLang="en-US">
              <a:latin typeface="汉仪大黑简" pitchFamily="49" charset="-122"/>
            </a:endParaRPr>
          </a:p>
          <a:p>
            <a:pPr marL="266700" indent="-266700" defTabSz="917575">
              <a:lnSpc>
                <a:spcPct val="95000"/>
              </a:lnSpc>
              <a:buClr>
                <a:srgbClr val="0000CC"/>
              </a:buClr>
              <a:buFont typeface="Wingdings" pitchFamily="2" charset="2"/>
              <a:buChar char="§"/>
            </a:pPr>
            <a:endParaRPr lang="zh-CN" altLang="de-DE">
              <a:latin typeface="汉仪大黑简" pitchFamily="49" charset="-122"/>
            </a:endParaRPr>
          </a:p>
          <a:p>
            <a:pPr marL="266700" indent="-266700" defTabSz="917575">
              <a:lnSpc>
                <a:spcPct val="95000"/>
              </a:lnSpc>
            </a:pPr>
            <a:endParaRPr lang="zh-CN" altLang="de-DE">
              <a:latin typeface="汉仪大黑简" pitchFamily="49" charset="-122"/>
            </a:endParaRPr>
          </a:p>
        </p:txBody>
      </p:sp>
      <p:pic>
        <p:nvPicPr>
          <p:cNvPr id="258052" name="Picture 6"/>
          <p:cNvPicPr>
            <a:picLocks noChangeAspect="1" noChangeArrowheads="1"/>
          </p:cNvPicPr>
          <p:nvPr/>
        </p:nvPicPr>
        <p:blipFill>
          <a:blip r:embed="rId2"/>
          <a:srcRect/>
          <a:stretch>
            <a:fillRect/>
          </a:stretch>
        </p:blipFill>
        <p:spPr bwMode="auto">
          <a:xfrm>
            <a:off x="1524000" y="2667000"/>
            <a:ext cx="6096000" cy="3783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r>
              <a:rPr lang="de-DE" altLang="zh-CN" sz="2200" smtClean="0">
                <a:solidFill>
                  <a:schemeClr val="bg2"/>
                </a:solidFill>
                <a:latin typeface="汉仪大黑简" pitchFamily="49" charset="-122"/>
                <a:ea typeface="汉仪大黑简" pitchFamily="49" charset="-122"/>
              </a:rPr>
              <a:t/>
            </a:r>
            <a:br>
              <a:rPr lang="de-DE" altLang="zh-CN" sz="2200" smtClean="0">
                <a:solidFill>
                  <a:schemeClr val="bg2"/>
                </a:solidFill>
                <a:latin typeface="汉仪大黑简" pitchFamily="49" charset="-122"/>
                <a:ea typeface="汉仪大黑简" pitchFamily="49" charset="-122"/>
              </a:rPr>
            </a:br>
            <a:r>
              <a:rPr lang="zh-CN" altLang="en-GB" sz="2200" smtClean="0">
                <a:solidFill>
                  <a:schemeClr val="bg2"/>
                </a:solidFill>
                <a:latin typeface="汉仪大黑简" pitchFamily="49" charset="-122"/>
                <a:ea typeface="汉仪大黑简" pitchFamily="49" charset="-122"/>
              </a:rPr>
              <a:t>转换率报告 </a:t>
            </a:r>
            <a:r>
              <a:rPr lang="en-GB" altLang="zh-CN" sz="2200" smtClean="0">
                <a:solidFill>
                  <a:schemeClr val="bg2"/>
                </a:solidFill>
                <a:latin typeface="汉仪大黑简" pitchFamily="49" charset="-122"/>
                <a:ea typeface="汉仪大黑简" pitchFamily="49" charset="-122"/>
              </a:rPr>
              <a:t>-S0203 </a:t>
            </a:r>
            <a:r>
              <a:rPr lang="zh-CN" altLang="en-GB" sz="2200" smtClean="0">
                <a:solidFill>
                  <a:schemeClr val="bg2"/>
                </a:solidFill>
                <a:latin typeface="汉仪大黑简" pitchFamily="49" charset="-122"/>
                <a:ea typeface="汉仪大黑简" pitchFamily="49" charset="-122"/>
              </a:rPr>
              <a:t>各销售顾问的单项新潜在客户转换率</a:t>
            </a:r>
            <a:r>
              <a:rPr lang="zh-CN" altLang="en-GB" smtClean="0">
                <a:latin typeface="汉仪大黑简" pitchFamily="49" charset="-122"/>
                <a:ea typeface="汉仪大黑简" pitchFamily="49" charset="-122"/>
              </a:rPr>
              <a:t> </a:t>
            </a:r>
            <a:endParaRPr lang="de-DE" altLang="zh-CN" smtClean="0">
              <a:latin typeface="汉仪大黑简" pitchFamily="49" charset="-122"/>
              <a:ea typeface="汉仪大黑简" pitchFamily="49" charset="-122"/>
            </a:endParaRPr>
          </a:p>
        </p:txBody>
      </p:sp>
      <p:sp>
        <p:nvSpPr>
          <p:cNvPr id="259074"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5.2.2.4</a:t>
            </a:r>
            <a:r>
              <a:rPr lang="zh-CN" altLang="en-US" sz="1200">
                <a:latin typeface="汉仪大黑简" pitchFamily="49" charset="-122"/>
              </a:rPr>
              <a:t>章节</a:t>
            </a:r>
          </a:p>
        </p:txBody>
      </p:sp>
      <p:sp>
        <p:nvSpPr>
          <p:cNvPr id="259075"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销售相关报告</a:t>
            </a:r>
            <a:r>
              <a:rPr lang="zh-CN" altLang="en-GB" u="sng">
                <a:latin typeface="汉仪大黑简" pitchFamily="49" charset="-122"/>
                <a:sym typeface="Wingdings" pitchFamily="2" charset="2"/>
              </a:rPr>
              <a:t></a:t>
            </a:r>
            <a:r>
              <a:rPr lang="zh-CN" altLang="en-GB" u="sng">
                <a:latin typeface="汉仪大黑简" pitchFamily="49" charset="-122"/>
              </a:rPr>
              <a:t>转换率报告</a:t>
            </a:r>
            <a:r>
              <a:rPr lang="zh-CN" altLang="en-GB" u="sng">
                <a:latin typeface="汉仪大黑简" pitchFamily="49" charset="-122"/>
                <a:sym typeface="Wingdings" pitchFamily="2" charset="2"/>
              </a:rPr>
              <a:t></a:t>
            </a:r>
            <a:r>
              <a:rPr lang="en-GB" altLang="zh-CN" b="1" u="sng">
                <a:latin typeface="汉仪大黑简" pitchFamily="49" charset="-122"/>
              </a:rPr>
              <a:t>S0202 </a:t>
            </a:r>
            <a:r>
              <a:rPr lang="zh-CN" altLang="en-GB" u="sng">
                <a:latin typeface="汉仪大黑简" pitchFamily="49" charset="-122"/>
              </a:rPr>
              <a:t>各销售顾问的单项新潜在客户转换率</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该报告可以分析对于不同销售顾问某指定转换率在不同转换周期内的数值</a:t>
            </a:r>
            <a:r>
              <a:rPr lang="zh-CN" altLang="en-GB" sz="2200">
                <a:latin typeface="汉仪大黑简" pitchFamily="49" charset="-122"/>
              </a:rPr>
              <a:t> </a:t>
            </a:r>
            <a:endParaRPr lang="zh-CN" altLang="de-DE">
              <a:latin typeface="汉仪大黑简" pitchFamily="49" charset="-122"/>
            </a:endParaRPr>
          </a:p>
          <a:p>
            <a:pPr marL="266700" indent="-266700" defTabSz="917575">
              <a:lnSpc>
                <a:spcPct val="95000"/>
              </a:lnSpc>
            </a:pPr>
            <a:endParaRPr lang="zh-CN" altLang="de-DE">
              <a:latin typeface="汉仪大黑简" pitchFamily="49" charset="-122"/>
            </a:endParaRPr>
          </a:p>
        </p:txBody>
      </p:sp>
      <p:pic>
        <p:nvPicPr>
          <p:cNvPr id="259076" name="Picture 6"/>
          <p:cNvPicPr>
            <a:picLocks noChangeAspect="1" noChangeArrowheads="1"/>
          </p:cNvPicPr>
          <p:nvPr/>
        </p:nvPicPr>
        <p:blipFill>
          <a:blip r:embed="rId2"/>
          <a:srcRect/>
          <a:stretch>
            <a:fillRect/>
          </a:stretch>
        </p:blipFill>
        <p:spPr bwMode="auto">
          <a:xfrm>
            <a:off x="1524000" y="2743200"/>
            <a:ext cx="6019800" cy="3509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r>
              <a:rPr lang="de-DE" altLang="zh-CN" sz="2200" smtClean="0">
                <a:solidFill>
                  <a:schemeClr val="bg2"/>
                </a:solidFill>
                <a:latin typeface="汉仪大黑简" pitchFamily="49" charset="-122"/>
                <a:ea typeface="汉仪大黑简" pitchFamily="49" charset="-122"/>
              </a:rPr>
              <a:t/>
            </a:r>
            <a:br>
              <a:rPr lang="de-DE" altLang="zh-CN" sz="2200" smtClean="0">
                <a:solidFill>
                  <a:schemeClr val="bg2"/>
                </a:solidFill>
                <a:latin typeface="汉仪大黑简" pitchFamily="49" charset="-122"/>
                <a:ea typeface="汉仪大黑简" pitchFamily="49" charset="-122"/>
              </a:rPr>
            </a:br>
            <a:r>
              <a:rPr lang="zh-CN" altLang="en-GB" sz="2200" smtClean="0">
                <a:solidFill>
                  <a:schemeClr val="bg2"/>
                </a:solidFill>
                <a:latin typeface="汉仪大黑简" pitchFamily="49" charset="-122"/>
                <a:ea typeface="汉仪大黑简" pitchFamily="49" charset="-122"/>
              </a:rPr>
              <a:t>销售相关报告 </a:t>
            </a:r>
            <a:r>
              <a:rPr lang="en-GB" altLang="zh-CN" sz="2200" smtClean="0">
                <a:solidFill>
                  <a:schemeClr val="bg2"/>
                </a:solidFill>
                <a:latin typeface="汉仪大黑简" pitchFamily="49" charset="-122"/>
                <a:ea typeface="汉仪大黑简" pitchFamily="49" charset="-122"/>
              </a:rPr>
              <a:t>-S03 RSM</a:t>
            </a:r>
            <a:r>
              <a:rPr lang="zh-CN" altLang="en-GB" sz="2200" smtClean="0">
                <a:solidFill>
                  <a:schemeClr val="bg2"/>
                </a:solidFill>
                <a:latin typeface="汉仪大黑简" pitchFamily="49" charset="-122"/>
                <a:ea typeface="汉仪大黑简" pitchFamily="49" charset="-122"/>
              </a:rPr>
              <a:t>销售绩效指标报表</a:t>
            </a:r>
            <a:r>
              <a:rPr lang="zh-CN" altLang="en-GB" smtClean="0">
                <a:latin typeface="汉仪大黑简" pitchFamily="49" charset="-122"/>
                <a:ea typeface="汉仪大黑简" pitchFamily="49" charset="-122"/>
              </a:rPr>
              <a:t> </a:t>
            </a:r>
            <a:endParaRPr lang="de-DE" altLang="zh-CN" smtClean="0">
              <a:latin typeface="汉仪大黑简" pitchFamily="49" charset="-122"/>
              <a:ea typeface="汉仪大黑简" pitchFamily="49" charset="-122"/>
            </a:endParaRPr>
          </a:p>
        </p:txBody>
      </p:sp>
      <p:sp>
        <p:nvSpPr>
          <p:cNvPr id="260098"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5.2.2.5</a:t>
            </a:r>
            <a:r>
              <a:rPr lang="zh-CN" altLang="en-US" sz="1200">
                <a:latin typeface="汉仪大黑简" pitchFamily="49" charset="-122"/>
              </a:rPr>
              <a:t>章节</a:t>
            </a:r>
          </a:p>
        </p:txBody>
      </p:sp>
      <p:sp>
        <p:nvSpPr>
          <p:cNvPr id="260099"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销售相关报告</a:t>
            </a:r>
            <a:r>
              <a:rPr lang="zh-CN" altLang="en-GB" u="sng">
                <a:latin typeface="汉仪大黑简" pitchFamily="49" charset="-122"/>
                <a:sym typeface="Wingdings" pitchFamily="2" charset="2"/>
              </a:rPr>
              <a:t></a:t>
            </a:r>
            <a:r>
              <a:rPr lang="en-GB" altLang="zh-CN" b="1" u="sng">
                <a:latin typeface="汉仪大黑简" pitchFamily="49" charset="-122"/>
              </a:rPr>
              <a:t>RSM</a:t>
            </a:r>
            <a:r>
              <a:rPr lang="zh-CN" altLang="en-GB" u="sng">
                <a:latin typeface="汉仪大黑简" pitchFamily="49" charset="-122"/>
              </a:rPr>
              <a:t>销售绩效指标报表</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该报表用于查看经销商各销售顾问在指定时期内的各项销售绩效指标</a:t>
            </a:r>
            <a:r>
              <a:rPr lang="zh-CN" altLang="en-US">
                <a:latin typeface="汉仪大黑简" pitchFamily="49" charset="-122"/>
              </a:rPr>
              <a:t>，此表对销售顾问已开放，有权限查看自己的信息。</a:t>
            </a:r>
            <a:r>
              <a:rPr lang="zh-CN" altLang="en-GB" sz="2200">
                <a:latin typeface="汉仪大黑简" pitchFamily="49" charset="-122"/>
              </a:rPr>
              <a:t> </a:t>
            </a:r>
            <a:endParaRPr lang="zh-CN" altLang="de-DE" sz="2200">
              <a:latin typeface="汉仪大黑简" pitchFamily="49" charset="-122"/>
            </a:endParaRPr>
          </a:p>
        </p:txBody>
      </p:sp>
      <p:pic>
        <p:nvPicPr>
          <p:cNvPr id="260100" name="Picture 6"/>
          <p:cNvPicPr>
            <a:picLocks noChangeAspect="1" noChangeArrowheads="1"/>
          </p:cNvPicPr>
          <p:nvPr/>
        </p:nvPicPr>
        <p:blipFill>
          <a:blip r:embed="rId2"/>
          <a:srcRect/>
          <a:stretch>
            <a:fillRect/>
          </a:stretch>
        </p:blipFill>
        <p:spPr bwMode="auto">
          <a:xfrm>
            <a:off x="1600200" y="2438400"/>
            <a:ext cx="6705600" cy="3910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我的桌面</a:t>
            </a:r>
            <a:r>
              <a:rPr lang="en-US" altLang="zh-CN" smtClean="0">
                <a:solidFill>
                  <a:schemeClr val="bg2"/>
                </a:solidFill>
                <a:latin typeface="汉仪大黑简" pitchFamily="49" charset="-122"/>
                <a:ea typeface="汉仪大黑简" pitchFamily="49" charset="-122"/>
              </a:rPr>
              <a:t>-</a:t>
            </a:r>
            <a:r>
              <a:rPr lang="zh-CN" altLang="en-US" smtClean="0">
                <a:solidFill>
                  <a:schemeClr val="bg2"/>
                </a:solidFill>
                <a:latin typeface="汉仪大黑简" pitchFamily="49" charset="-122"/>
                <a:ea typeface="汉仪大黑简" pitchFamily="49" charset="-122"/>
              </a:rPr>
              <a:t>模拟模式</a:t>
            </a:r>
            <a:endParaRPr lang="zh-CN" altLang="de-DE" smtClean="0">
              <a:solidFill>
                <a:schemeClr val="bg2"/>
              </a:solidFill>
              <a:latin typeface="汉仪大黑简" pitchFamily="49" charset="-122"/>
              <a:ea typeface="汉仪大黑简" pitchFamily="49" charset="-122"/>
            </a:endParaRPr>
          </a:p>
        </p:txBody>
      </p:sp>
      <p:sp>
        <p:nvSpPr>
          <p:cNvPr id="38914" name="Text Box 4"/>
          <p:cNvSpPr txBox="1">
            <a:spLocks noChangeArrowheads="1"/>
          </p:cNvSpPr>
          <p:nvPr/>
        </p:nvSpPr>
        <p:spPr bwMode="auto">
          <a:xfrm>
            <a:off x="7239000" y="64770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4.1.8 </a:t>
            </a:r>
            <a:r>
              <a:rPr lang="zh-CN" altLang="en-US" sz="1200">
                <a:latin typeface="汉仪大黑简" pitchFamily="49" charset="-122"/>
              </a:rPr>
              <a:t>章节</a:t>
            </a:r>
          </a:p>
        </p:txBody>
      </p:sp>
      <p:sp>
        <p:nvSpPr>
          <p:cNvPr id="38915" name="Rectangle 5" descr="1"/>
          <p:cNvSpPr>
            <a:spLocks noChangeArrowheads="1"/>
          </p:cNvSpPr>
          <p:nvPr/>
        </p:nvSpPr>
        <p:spPr bwMode="auto">
          <a:xfrm>
            <a:off x="1524000" y="1524000"/>
            <a:ext cx="5715000" cy="4419600"/>
          </a:xfrm>
          <a:prstGeom prst="rect">
            <a:avLst/>
          </a:prstGeom>
          <a:blipFill dpi="0" rotWithShape="1">
            <a:blip r:embed="rId2"/>
            <a:srcRect/>
            <a:stretch>
              <a:fillRect/>
            </a:stretch>
          </a:blipFill>
          <a:ln w="28575" algn="ctr">
            <a:noFill/>
            <a:miter lim="800000"/>
            <a:headEnd/>
            <a:tailEnd/>
          </a:ln>
        </p:spPr>
        <p:txBody>
          <a:bodyPr/>
          <a:lstStyle/>
          <a:p>
            <a:pPr>
              <a:lnSpc>
                <a:spcPct val="95000"/>
              </a:lnSpc>
            </a:pPr>
            <a:endParaRPr lang="en-US"/>
          </a:p>
        </p:txBody>
      </p:sp>
      <p:sp>
        <p:nvSpPr>
          <p:cNvPr id="38916" name="Rectangle 6" descr="1"/>
          <p:cNvSpPr>
            <a:spLocks noChangeArrowheads="1"/>
          </p:cNvSpPr>
          <p:nvPr/>
        </p:nvSpPr>
        <p:spPr bwMode="auto">
          <a:xfrm>
            <a:off x="3048000" y="2667000"/>
            <a:ext cx="2514600" cy="3048000"/>
          </a:xfrm>
          <a:prstGeom prst="rect">
            <a:avLst/>
          </a:prstGeom>
          <a:blipFill dpi="0" rotWithShape="1">
            <a:blip r:embed="rId3"/>
            <a:srcRect/>
            <a:stretch>
              <a:fillRect/>
            </a:stretch>
          </a:blipFill>
          <a:ln w="28575" algn="ctr">
            <a:noFill/>
            <a:miter lim="800000"/>
            <a:headEnd/>
            <a:tailEnd/>
          </a:ln>
        </p:spPr>
        <p:txBody>
          <a:bodyPr/>
          <a:lstStyle/>
          <a:p>
            <a:pPr>
              <a:lnSpc>
                <a:spcPct val="95000"/>
              </a:lnSpc>
            </a:pPr>
            <a:endParaRPr lang="en-US"/>
          </a:p>
        </p:txBody>
      </p:sp>
      <p:sp>
        <p:nvSpPr>
          <p:cNvPr id="38917" name="AutoShape 7"/>
          <p:cNvSpPr>
            <a:spLocks noChangeArrowheads="1"/>
          </p:cNvSpPr>
          <p:nvPr/>
        </p:nvSpPr>
        <p:spPr bwMode="auto">
          <a:xfrm>
            <a:off x="4876800" y="3657600"/>
            <a:ext cx="914400" cy="685800"/>
          </a:xfrm>
          <a:prstGeom prst="wedgeRoundRectCallout">
            <a:avLst>
              <a:gd name="adj1" fmla="val -86981"/>
              <a:gd name="adj2" fmla="val -30093"/>
              <a:gd name="adj3" fmla="val 16667"/>
            </a:avLst>
          </a:prstGeom>
          <a:solidFill>
            <a:srgbClr val="0000FF"/>
          </a:solidFill>
          <a:ln w="3175" algn="ctr">
            <a:solidFill>
              <a:schemeClr val="tx1"/>
            </a:solidFill>
            <a:miter lim="800000"/>
            <a:headEnd/>
            <a:tailEnd/>
          </a:ln>
        </p:spPr>
        <p:txBody>
          <a:bodyPr/>
          <a:lstStyle/>
          <a:p>
            <a:pPr algn="just" defTabSz="917575">
              <a:lnSpc>
                <a:spcPct val="95000"/>
              </a:lnSpc>
            </a:pPr>
            <a:r>
              <a:rPr lang="zh-CN" altLang="en-US" sz="1200">
                <a:solidFill>
                  <a:schemeClr val="bg1"/>
                </a:solidFill>
                <a:latin typeface="汉仪大黑简" pitchFamily="49" charset="-122"/>
              </a:rPr>
              <a:t>选择需要模拟的人</a:t>
            </a:r>
            <a:endParaRPr lang="en-US" altLang="zh-CN" sz="1200">
              <a:solidFill>
                <a:schemeClr val="bg1"/>
              </a:solidFill>
              <a:latin typeface="汉仪大黑简" pitchFamily="49" charset="-122"/>
            </a:endParaRP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ChangeArrowheads="1"/>
          </p:cNvSpPr>
          <p:nvPr>
            <p:ph type="title" idx="4294967295"/>
          </p:nvPr>
        </p:nvSpPr>
        <p:spPr bwMode="auto">
          <a:xfrm>
            <a:off x="1335088" y="133350"/>
            <a:ext cx="7808912" cy="13906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r>
              <a:rPr lang="de-DE" altLang="zh-CN" sz="2200" smtClean="0">
                <a:solidFill>
                  <a:schemeClr val="bg2"/>
                </a:solidFill>
                <a:latin typeface="汉仪大黑简" pitchFamily="49" charset="-122"/>
                <a:ea typeface="汉仪大黑简" pitchFamily="49" charset="-122"/>
              </a:rPr>
              <a:t/>
            </a:r>
            <a:br>
              <a:rPr lang="de-DE" altLang="zh-CN" sz="2200" smtClean="0">
                <a:solidFill>
                  <a:schemeClr val="bg2"/>
                </a:solidFill>
                <a:latin typeface="汉仪大黑简" pitchFamily="49" charset="-122"/>
                <a:ea typeface="汉仪大黑简" pitchFamily="49" charset="-122"/>
              </a:rPr>
            </a:br>
            <a:r>
              <a:rPr lang="zh-CN" altLang="en-GB" sz="2200" smtClean="0">
                <a:solidFill>
                  <a:schemeClr val="bg2"/>
                </a:solidFill>
                <a:latin typeface="汉仪大黑简" pitchFamily="49" charset="-122"/>
                <a:ea typeface="汉仪大黑简" pitchFamily="49" charset="-122"/>
              </a:rPr>
              <a:t>客户联系纪录报告 </a:t>
            </a:r>
            <a:r>
              <a:rPr lang="en-GB" altLang="zh-CN" sz="2200" smtClean="0">
                <a:solidFill>
                  <a:schemeClr val="bg2"/>
                </a:solidFill>
                <a:latin typeface="汉仪大黑简" pitchFamily="49" charset="-122"/>
                <a:ea typeface="汉仪大黑简" pitchFamily="49" charset="-122"/>
              </a:rPr>
              <a:t>-S0401/S</a:t>
            </a:r>
            <a:r>
              <a:rPr lang="en-US" altLang="zh-CN" sz="2200" smtClean="0">
                <a:solidFill>
                  <a:schemeClr val="bg2"/>
                </a:solidFill>
                <a:latin typeface="汉仪大黑简" pitchFamily="49" charset="-122"/>
                <a:ea typeface="汉仪大黑简" pitchFamily="49" charset="-122"/>
              </a:rPr>
              <a:t>0401d</a:t>
            </a:r>
            <a:r>
              <a:rPr lang="zh-CN" altLang="en-GB" sz="2200" smtClean="0">
                <a:solidFill>
                  <a:schemeClr val="bg2"/>
                </a:solidFill>
                <a:latin typeface="汉仪大黑简" pitchFamily="49" charset="-122"/>
                <a:ea typeface="汉仪大黑简" pitchFamily="49" charset="-122"/>
              </a:rPr>
              <a:t>某段时间内无任何</a:t>
            </a:r>
            <a:br>
              <a:rPr lang="zh-CN" altLang="en-GB" sz="2200" smtClean="0">
                <a:solidFill>
                  <a:schemeClr val="bg2"/>
                </a:solidFill>
                <a:latin typeface="汉仪大黑简" pitchFamily="49" charset="-122"/>
                <a:ea typeface="汉仪大黑简" pitchFamily="49" charset="-122"/>
              </a:rPr>
            </a:br>
            <a:r>
              <a:rPr lang="zh-CN" altLang="en-GB" sz="2200" smtClean="0">
                <a:solidFill>
                  <a:schemeClr val="bg2"/>
                </a:solidFill>
                <a:latin typeface="汉仪大黑简" pitchFamily="49" charset="-122"/>
                <a:ea typeface="汉仪大黑简" pitchFamily="49" charset="-122"/>
              </a:rPr>
              <a:t>联系纪录的客户</a:t>
            </a:r>
            <a:r>
              <a:rPr lang="en-GB" altLang="zh-CN" sz="2200" smtClean="0">
                <a:solidFill>
                  <a:schemeClr val="bg2"/>
                </a:solidFill>
                <a:latin typeface="汉仪大黑简" pitchFamily="49" charset="-122"/>
                <a:ea typeface="汉仪大黑简" pitchFamily="49" charset="-122"/>
              </a:rPr>
              <a:t>/</a:t>
            </a:r>
            <a:r>
              <a:rPr lang="zh-CN" altLang="en-GB" sz="2200" smtClean="0">
                <a:solidFill>
                  <a:schemeClr val="bg2"/>
                </a:solidFill>
                <a:latin typeface="汉仪大黑简" pitchFamily="49" charset="-122"/>
                <a:ea typeface="汉仪大黑简" pitchFamily="49" charset="-122"/>
              </a:rPr>
              <a:t>明细</a:t>
            </a:r>
            <a:endParaRPr lang="de-DE" altLang="zh-CN" sz="2200" smtClean="0">
              <a:solidFill>
                <a:schemeClr val="bg2"/>
              </a:solidFill>
              <a:latin typeface="汉仪大黑简" pitchFamily="49" charset="-122"/>
              <a:ea typeface="汉仪大黑简" pitchFamily="49" charset="-122"/>
            </a:endParaRPr>
          </a:p>
        </p:txBody>
      </p:sp>
      <p:sp>
        <p:nvSpPr>
          <p:cNvPr id="261122"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5.2.2.6</a:t>
            </a:r>
            <a:r>
              <a:rPr lang="zh-CN" altLang="en-US" sz="1200">
                <a:latin typeface="汉仪大黑简" pitchFamily="49" charset="-122"/>
              </a:rPr>
              <a:t>章节</a:t>
            </a:r>
          </a:p>
        </p:txBody>
      </p:sp>
      <p:sp>
        <p:nvSpPr>
          <p:cNvPr id="261123" name="Rectangle 3"/>
          <p:cNvSpPr>
            <a:spLocks noChangeArrowheads="1"/>
          </p:cNvSpPr>
          <p:nvPr/>
        </p:nvSpPr>
        <p:spPr bwMode="auto">
          <a:xfrm>
            <a:off x="1481138" y="1752600"/>
            <a:ext cx="7662862"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销售报表</a:t>
            </a:r>
            <a:r>
              <a:rPr lang="zh-CN" altLang="en-GB" u="sng">
                <a:latin typeface="汉仪大黑简" pitchFamily="49" charset="-122"/>
                <a:sym typeface="Wingdings" pitchFamily="2" charset="2"/>
              </a:rPr>
              <a:t></a:t>
            </a:r>
            <a:r>
              <a:rPr lang="zh-CN" altLang="en-GB" u="sng">
                <a:latin typeface="汉仪大黑简" pitchFamily="49" charset="-122"/>
              </a:rPr>
              <a:t>客户联系记录报告</a:t>
            </a:r>
            <a:r>
              <a:rPr lang="zh-CN" altLang="en-GB" sz="2200">
                <a:latin typeface="汉仪大黑简" pitchFamily="49" charset="-122"/>
              </a:rPr>
              <a:t> </a:t>
            </a:r>
            <a:endParaRPr lang="zh-CN" altLang="en-GB" u="sng">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该报表用于查看经销商各销售顾问在某段时间内无任何联系的记录的客户</a:t>
            </a:r>
            <a:endParaRPr lang="zh-CN" altLang="de-DE">
              <a:latin typeface="汉仪大黑简" pitchFamily="49" charset="-122"/>
            </a:endParaRPr>
          </a:p>
        </p:txBody>
      </p:sp>
      <p:pic>
        <p:nvPicPr>
          <p:cNvPr id="261124" name="Picture 6"/>
          <p:cNvPicPr>
            <a:picLocks noChangeAspect="1" noChangeArrowheads="1"/>
          </p:cNvPicPr>
          <p:nvPr/>
        </p:nvPicPr>
        <p:blipFill>
          <a:blip r:embed="rId2"/>
          <a:srcRect/>
          <a:stretch>
            <a:fillRect/>
          </a:stretch>
        </p:blipFill>
        <p:spPr bwMode="auto">
          <a:xfrm>
            <a:off x="1600200" y="2667000"/>
            <a:ext cx="3810000" cy="2890838"/>
          </a:xfrm>
          <a:prstGeom prst="rect">
            <a:avLst/>
          </a:prstGeom>
          <a:noFill/>
          <a:ln w="9525">
            <a:noFill/>
            <a:miter lim="800000"/>
            <a:headEnd/>
            <a:tailEnd/>
          </a:ln>
        </p:spPr>
      </p:pic>
      <p:pic>
        <p:nvPicPr>
          <p:cNvPr id="261125" name="Picture 7"/>
          <p:cNvPicPr>
            <a:picLocks noChangeAspect="1" noChangeArrowheads="1"/>
          </p:cNvPicPr>
          <p:nvPr/>
        </p:nvPicPr>
        <p:blipFill>
          <a:blip r:embed="rId3"/>
          <a:srcRect/>
          <a:stretch>
            <a:fillRect/>
          </a:stretch>
        </p:blipFill>
        <p:spPr bwMode="auto">
          <a:xfrm>
            <a:off x="3657600" y="3200400"/>
            <a:ext cx="4191000" cy="3179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idx="4294967295"/>
          </p:nvPr>
        </p:nvSpPr>
        <p:spPr bwMode="auto">
          <a:xfrm>
            <a:off x="1335088" y="133350"/>
            <a:ext cx="7808912" cy="13906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r>
              <a:rPr lang="de-DE" altLang="zh-CN" sz="2200" smtClean="0">
                <a:solidFill>
                  <a:schemeClr val="bg2"/>
                </a:solidFill>
                <a:latin typeface="汉仪大黑简" pitchFamily="49" charset="-122"/>
                <a:ea typeface="汉仪大黑简" pitchFamily="49" charset="-122"/>
              </a:rPr>
              <a:t/>
            </a:r>
            <a:br>
              <a:rPr lang="de-DE" altLang="zh-CN" sz="2200" smtClean="0">
                <a:solidFill>
                  <a:schemeClr val="bg2"/>
                </a:solidFill>
                <a:latin typeface="汉仪大黑简" pitchFamily="49" charset="-122"/>
                <a:ea typeface="汉仪大黑简" pitchFamily="49" charset="-122"/>
              </a:rPr>
            </a:br>
            <a:r>
              <a:rPr lang="zh-CN" altLang="en-GB" sz="2200" smtClean="0">
                <a:solidFill>
                  <a:schemeClr val="bg2"/>
                </a:solidFill>
                <a:latin typeface="汉仪大黑简" pitchFamily="49" charset="-122"/>
                <a:ea typeface="汉仪大黑简" pitchFamily="49" charset="-122"/>
              </a:rPr>
              <a:t>客户联系纪录报告 </a:t>
            </a:r>
            <a:r>
              <a:rPr lang="en-GB" altLang="zh-CN" sz="2200" smtClean="0">
                <a:solidFill>
                  <a:schemeClr val="bg2"/>
                </a:solidFill>
                <a:latin typeface="汉仪大黑简" pitchFamily="49" charset="-122"/>
                <a:ea typeface="汉仪大黑简" pitchFamily="49" charset="-122"/>
              </a:rPr>
              <a:t>-S0402/S</a:t>
            </a:r>
            <a:r>
              <a:rPr lang="en-US" altLang="zh-CN" sz="2200" smtClean="0">
                <a:solidFill>
                  <a:schemeClr val="bg2"/>
                </a:solidFill>
                <a:latin typeface="汉仪大黑简" pitchFamily="49" charset="-122"/>
                <a:ea typeface="汉仪大黑简" pitchFamily="49" charset="-122"/>
              </a:rPr>
              <a:t>0402d</a:t>
            </a:r>
            <a:r>
              <a:rPr lang="zh-CN" altLang="en-US" sz="2200" smtClean="0">
                <a:solidFill>
                  <a:schemeClr val="bg2"/>
                </a:solidFill>
                <a:latin typeface="汉仪大黑简" pitchFamily="49" charset="-122"/>
                <a:ea typeface="汉仪大黑简" pitchFamily="49" charset="-122"/>
              </a:rPr>
              <a:t>自指定日期后无联系</a:t>
            </a:r>
            <a:br>
              <a:rPr lang="zh-CN" altLang="en-US" sz="2200" smtClean="0">
                <a:solidFill>
                  <a:schemeClr val="bg2"/>
                </a:solidFill>
                <a:latin typeface="汉仪大黑简" pitchFamily="49" charset="-122"/>
                <a:ea typeface="汉仪大黑简" pitchFamily="49" charset="-122"/>
              </a:rPr>
            </a:br>
            <a:r>
              <a:rPr lang="zh-CN" altLang="en-US" sz="2200" smtClean="0">
                <a:solidFill>
                  <a:schemeClr val="bg2"/>
                </a:solidFill>
                <a:latin typeface="汉仪大黑简" pitchFamily="49" charset="-122"/>
                <a:ea typeface="汉仪大黑简" pitchFamily="49" charset="-122"/>
              </a:rPr>
              <a:t>计划的客户</a:t>
            </a:r>
            <a:r>
              <a:rPr lang="en-US" altLang="zh-CN" sz="2200" smtClean="0">
                <a:solidFill>
                  <a:schemeClr val="bg2"/>
                </a:solidFill>
                <a:latin typeface="汉仪大黑简" pitchFamily="49" charset="-122"/>
                <a:ea typeface="汉仪大黑简" pitchFamily="49" charset="-122"/>
              </a:rPr>
              <a:t>/</a:t>
            </a:r>
            <a:r>
              <a:rPr lang="zh-CN" altLang="en-US" sz="2200" smtClean="0">
                <a:solidFill>
                  <a:schemeClr val="bg2"/>
                </a:solidFill>
                <a:latin typeface="汉仪大黑简" pitchFamily="49" charset="-122"/>
                <a:ea typeface="汉仪大黑简" pitchFamily="49" charset="-122"/>
              </a:rPr>
              <a:t>明细</a:t>
            </a:r>
            <a:endParaRPr lang="de-DE" altLang="zh-CN" sz="2200" smtClean="0">
              <a:solidFill>
                <a:schemeClr val="bg2"/>
              </a:solidFill>
              <a:latin typeface="汉仪大黑简" pitchFamily="49" charset="-122"/>
              <a:ea typeface="汉仪大黑简" pitchFamily="49" charset="-122"/>
            </a:endParaRPr>
          </a:p>
        </p:txBody>
      </p:sp>
      <p:sp>
        <p:nvSpPr>
          <p:cNvPr id="262146"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5.2.2.7</a:t>
            </a:r>
            <a:r>
              <a:rPr lang="zh-CN" altLang="en-US" sz="1200">
                <a:latin typeface="汉仪大黑简" pitchFamily="49" charset="-122"/>
              </a:rPr>
              <a:t>章节</a:t>
            </a:r>
          </a:p>
        </p:txBody>
      </p:sp>
      <p:sp>
        <p:nvSpPr>
          <p:cNvPr id="262147" name="Rectangle 3"/>
          <p:cNvSpPr>
            <a:spLocks noChangeArrowheads="1"/>
          </p:cNvSpPr>
          <p:nvPr/>
        </p:nvSpPr>
        <p:spPr bwMode="auto">
          <a:xfrm>
            <a:off x="1481138" y="1752600"/>
            <a:ext cx="7662862"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销售报表</a:t>
            </a:r>
            <a:r>
              <a:rPr lang="zh-CN" altLang="en-GB" u="sng">
                <a:latin typeface="汉仪大黑简" pitchFamily="49" charset="-122"/>
                <a:sym typeface="Wingdings" pitchFamily="2" charset="2"/>
              </a:rPr>
              <a:t></a:t>
            </a:r>
            <a:r>
              <a:rPr lang="zh-CN" altLang="en-GB" u="sng">
                <a:latin typeface="汉仪大黑简" pitchFamily="49" charset="-122"/>
              </a:rPr>
              <a:t>客户联系记录报告</a:t>
            </a:r>
            <a:r>
              <a:rPr lang="zh-CN" altLang="en-GB" sz="2200">
                <a:latin typeface="汉仪大黑简" pitchFamily="49" charset="-122"/>
              </a:rPr>
              <a:t> </a:t>
            </a:r>
            <a:endParaRPr lang="zh-CN" altLang="en-GB" u="sng">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该报表用于查看经销商各销售顾问自指定日期后无联系纪录的客户</a:t>
            </a:r>
            <a:endParaRPr lang="zh-CN" altLang="de-DE">
              <a:latin typeface="汉仪大黑简" pitchFamily="49" charset="-122"/>
            </a:endParaRPr>
          </a:p>
        </p:txBody>
      </p:sp>
      <p:pic>
        <p:nvPicPr>
          <p:cNvPr id="262148" name="Picture 6"/>
          <p:cNvPicPr>
            <a:picLocks noChangeAspect="1" noChangeArrowheads="1"/>
          </p:cNvPicPr>
          <p:nvPr/>
        </p:nvPicPr>
        <p:blipFill>
          <a:blip r:embed="rId2"/>
          <a:srcRect/>
          <a:stretch>
            <a:fillRect/>
          </a:stretch>
        </p:blipFill>
        <p:spPr bwMode="auto">
          <a:xfrm>
            <a:off x="1600200" y="2667000"/>
            <a:ext cx="4419600" cy="3348038"/>
          </a:xfrm>
          <a:prstGeom prst="rect">
            <a:avLst/>
          </a:prstGeom>
          <a:noFill/>
          <a:ln w="9525">
            <a:noFill/>
            <a:miter lim="800000"/>
            <a:headEnd/>
            <a:tailEnd/>
          </a:ln>
        </p:spPr>
      </p:pic>
      <p:pic>
        <p:nvPicPr>
          <p:cNvPr id="262149" name="Picture 7"/>
          <p:cNvPicPr>
            <a:picLocks noChangeAspect="1" noChangeArrowheads="1"/>
          </p:cNvPicPr>
          <p:nvPr/>
        </p:nvPicPr>
        <p:blipFill>
          <a:blip r:embed="rId3"/>
          <a:srcRect/>
          <a:stretch>
            <a:fillRect/>
          </a:stretch>
        </p:blipFill>
        <p:spPr bwMode="auto">
          <a:xfrm>
            <a:off x="3352800" y="3200400"/>
            <a:ext cx="4267200" cy="3236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r>
              <a:rPr lang="de-DE" altLang="zh-CN" sz="2200" smtClean="0">
                <a:solidFill>
                  <a:schemeClr val="bg2"/>
                </a:solidFill>
                <a:latin typeface="汉仪大黑简" pitchFamily="49" charset="-122"/>
                <a:ea typeface="汉仪大黑简" pitchFamily="49" charset="-122"/>
              </a:rPr>
              <a:t/>
            </a:r>
            <a:br>
              <a:rPr lang="de-DE" altLang="zh-CN" sz="2200" smtClean="0">
                <a:solidFill>
                  <a:schemeClr val="bg2"/>
                </a:solidFill>
                <a:latin typeface="汉仪大黑简" pitchFamily="49" charset="-122"/>
                <a:ea typeface="汉仪大黑简" pitchFamily="49" charset="-122"/>
              </a:rPr>
            </a:br>
            <a:r>
              <a:rPr lang="zh-CN" altLang="en-GB" sz="2200" smtClean="0">
                <a:solidFill>
                  <a:schemeClr val="bg2"/>
                </a:solidFill>
                <a:latin typeface="汉仪大黑简" pitchFamily="49" charset="-122"/>
                <a:ea typeface="汉仪大黑简" pitchFamily="49" charset="-122"/>
              </a:rPr>
              <a:t>销售相关报告 </a:t>
            </a:r>
            <a:r>
              <a:rPr lang="en-GB" altLang="zh-CN" sz="2200" smtClean="0">
                <a:solidFill>
                  <a:schemeClr val="bg2"/>
                </a:solidFill>
                <a:latin typeface="汉仪大黑简" pitchFamily="49" charset="-122"/>
                <a:ea typeface="汉仪大黑简" pitchFamily="49" charset="-122"/>
              </a:rPr>
              <a:t>-S05 </a:t>
            </a:r>
            <a:r>
              <a:rPr lang="zh-CN" altLang="en-GB" sz="2200" smtClean="0">
                <a:solidFill>
                  <a:schemeClr val="bg2"/>
                </a:solidFill>
                <a:latin typeface="汉仪大黑简" pitchFamily="49" charset="-122"/>
                <a:ea typeface="汉仪大黑简" pitchFamily="49" charset="-122"/>
              </a:rPr>
              <a:t>新潜在客户展厅拜访率</a:t>
            </a:r>
            <a:r>
              <a:rPr lang="en-GB" altLang="zh-CN" smtClean="0">
                <a:latin typeface="汉仪大黑简" pitchFamily="49" charset="-122"/>
                <a:ea typeface="汉仪大黑简" pitchFamily="49" charset="-122"/>
              </a:rPr>
              <a:t> </a:t>
            </a:r>
            <a:endParaRPr lang="de-DE" altLang="zh-CN" smtClean="0">
              <a:latin typeface="汉仪大黑简" pitchFamily="49" charset="-122"/>
              <a:ea typeface="汉仪大黑简" pitchFamily="49" charset="-122"/>
            </a:endParaRPr>
          </a:p>
        </p:txBody>
      </p:sp>
      <p:sp>
        <p:nvSpPr>
          <p:cNvPr id="263170"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5.2.2.8</a:t>
            </a:r>
            <a:r>
              <a:rPr lang="zh-CN" altLang="en-US" sz="1200">
                <a:latin typeface="汉仪大黑简" pitchFamily="49" charset="-122"/>
              </a:rPr>
              <a:t>章节</a:t>
            </a:r>
          </a:p>
        </p:txBody>
      </p:sp>
      <p:sp>
        <p:nvSpPr>
          <p:cNvPr id="263171"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销售相关报告</a:t>
            </a:r>
            <a:r>
              <a:rPr lang="zh-CN" altLang="en-GB" u="sng">
                <a:latin typeface="汉仪大黑简" pitchFamily="49" charset="-122"/>
                <a:sym typeface="Wingdings" pitchFamily="2" charset="2"/>
              </a:rPr>
              <a:t></a:t>
            </a:r>
            <a:r>
              <a:rPr lang="en-GB" altLang="zh-CN" u="sng">
                <a:latin typeface="汉仪大黑简" pitchFamily="49" charset="-122"/>
              </a:rPr>
              <a:t>S05</a:t>
            </a:r>
            <a:r>
              <a:rPr lang="zh-CN" altLang="en-GB" u="sng">
                <a:latin typeface="汉仪大黑简" pitchFamily="49" charset="-122"/>
              </a:rPr>
              <a:t>新潜在客户展厅拜访率 </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该报告用于分析潜在客户真正拜访展厅的比率，建议销售经理每周进行查询</a:t>
            </a:r>
            <a:endParaRPr lang="zh-CN" altLang="de-DE">
              <a:latin typeface="汉仪大黑简" pitchFamily="49" charset="-122"/>
            </a:endParaRPr>
          </a:p>
        </p:txBody>
      </p:sp>
      <p:pic>
        <p:nvPicPr>
          <p:cNvPr id="263172" name="Picture 6"/>
          <p:cNvPicPr>
            <a:picLocks noChangeAspect="1" noChangeArrowheads="1"/>
          </p:cNvPicPr>
          <p:nvPr/>
        </p:nvPicPr>
        <p:blipFill>
          <a:blip r:embed="rId2"/>
          <a:srcRect/>
          <a:stretch>
            <a:fillRect/>
          </a:stretch>
        </p:blipFill>
        <p:spPr bwMode="auto">
          <a:xfrm>
            <a:off x="1676400" y="2286000"/>
            <a:ext cx="5562600" cy="421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r>
              <a:rPr lang="de-DE" altLang="zh-CN" sz="2200" smtClean="0">
                <a:solidFill>
                  <a:schemeClr val="bg2"/>
                </a:solidFill>
                <a:latin typeface="汉仪大黑简" pitchFamily="49" charset="-122"/>
                <a:ea typeface="汉仪大黑简" pitchFamily="49" charset="-122"/>
              </a:rPr>
              <a:t/>
            </a:r>
            <a:br>
              <a:rPr lang="de-DE" altLang="zh-CN" sz="2200" smtClean="0">
                <a:solidFill>
                  <a:schemeClr val="bg2"/>
                </a:solidFill>
                <a:latin typeface="汉仪大黑简" pitchFamily="49" charset="-122"/>
                <a:ea typeface="汉仪大黑简" pitchFamily="49" charset="-122"/>
              </a:rPr>
            </a:br>
            <a:r>
              <a:rPr lang="zh-CN" altLang="en-GB" sz="2200" smtClean="0">
                <a:solidFill>
                  <a:schemeClr val="bg2"/>
                </a:solidFill>
                <a:latin typeface="汉仪大黑简" pitchFamily="49" charset="-122"/>
                <a:ea typeface="汉仪大黑简" pitchFamily="49" charset="-122"/>
              </a:rPr>
              <a:t>销售相关报告 </a:t>
            </a:r>
            <a:r>
              <a:rPr lang="en-GB" altLang="zh-CN" sz="2200" smtClean="0">
                <a:solidFill>
                  <a:schemeClr val="bg2"/>
                </a:solidFill>
                <a:latin typeface="汉仪大黑简" pitchFamily="49" charset="-122"/>
                <a:ea typeface="汉仪大黑简" pitchFamily="49" charset="-122"/>
              </a:rPr>
              <a:t>-S06 </a:t>
            </a:r>
            <a:r>
              <a:rPr lang="zh-CN" altLang="en-GB" sz="2200" smtClean="0">
                <a:solidFill>
                  <a:schemeClr val="bg2"/>
                </a:solidFill>
                <a:latin typeface="汉仪大黑简" pitchFamily="49" charset="-122"/>
                <a:ea typeface="汉仪大黑简" pitchFamily="49" charset="-122"/>
              </a:rPr>
              <a:t>合同签订数</a:t>
            </a:r>
            <a:r>
              <a:rPr lang="zh-CN" altLang="en-GB" smtClean="0">
                <a:latin typeface="汉仪大黑简" pitchFamily="49" charset="-122"/>
                <a:ea typeface="汉仪大黑简" pitchFamily="49" charset="-122"/>
              </a:rPr>
              <a:t> </a:t>
            </a:r>
            <a:endParaRPr lang="de-DE" altLang="zh-CN" smtClean="0">
              <a:latin typeface="汉仪大黑简" pitchFamily="49" charset="-122"/>
              <a:ea typeface="汉仪大黑简" pitchFamily="49" charset="-122"/>
            </a:endParaRPr>
          </a:p>
        </p:txBody>
      </p:sp>
      <p:sp>
        <p:nvSpPr>
          <p:cNvPr id="264194"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5.2.2.9</a:t>
            </a:r>
            <a:r>
              <a:rPr lang="zh-CN" altLang="en-US" sz="1200">
                <a:latin typeface="汉仪大黑简" pitchFamily="49" charset="-122"/>
              </a:rPr>
              <a:t>章节</a:t>
            </a:r>
          </a:p>
        </p:txBody>
      </p:sp>
      <p:sp>
        <p:nvSpPr>
          <p:cNvPr id="264195"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销售相关报告</a:t>
            </a:r>
            <a:r>
              <a:rPr lang="zh-CN" altLang="en-GB" u="sng">
                <a:latin typeface="汉仪大黑简" pitchFamily="49" charset="-122"/>
                <a:sym typeface="Wingdings" pitchFamily="2" charset="2"/>
              </a:rPr>
              <a:t></a:t>
            </a:r>
            <a:r>
              <a:rPr lang="en-GB" altLang="zh-CN" u="sng">
                <a:latin typeface="汉仪大黑简" pitchFamily="49" charset="-122"/>
              </a:rPr>
              <a:t>S06 </a:t>
            </a:r>
            <a:r>
              <a:rPr lang="zh-CN" altLang="en-GB" u="sng">
                <a:latin typeface="汉仪大黑简" pitchFamily="49" charset="-122"/>
              </a:rPr>
              <a:t>合同签订数</a:t>
            </a:r>
            <a:r>
              <a:rPr lang="zh-CN" altLang="en-GB" sz="2200">
                <a:latin typeface="汉仪大黑简" pitchFamily="49" charset="-122"/>
              </a:rPr>
              <a:t> </a:t>
            </a:r>
            <a:endParaRPr lang="zh-CN" altLang="en-GB" u="sng">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该报告用于计算不同的</a:t>
            </a:r>
            <a:r>
              <a:rPr lang="en-GB" altLang="zh-CN">
                <a:latin typeface="汉仪大黑简" pitchFamily="49" charset="-122"/>
              </a:rPr>
              <a:t>E</a:t>
            </a:r>
            <a:r>
              <a:rPr lang="zh-CN" altLang="en-GB">
                <a:latin typeface="汉仪大黑简" pitchFamily="49" charset="-122"/>
              </a:rPr>
              <a:t>系列在特定的时间段内签订合同的数量，建议销售经理每周进行查询</a:t>
            </a:r>
            <a:r>
              <a:rPr lang="zh-CN" altLang="en-GB" sz="2200">
                <a:latin typeface="汉仪大黑简" pitchFamily="49" charset="-122"/>
              </a:rPr>
              <a:t> </a:t>
            </a:r>
            <a:endParaRPr lang="zh-CN" altLang="de-DE" sz="2200">
              <a:latin typeface="汉仪大黑简" pitchFamily="49" charset="-122"/>
            </a:endParaRPr>
          </a:p>
        </p:txBody>
      </p:sp>
      <p:pic>
        <p:nvPicPr>
          <p:cNvPr id="264196" name="Picture 6"/>
          <p:cNvPicPr>
            <a:picLocks noChangeAspect="1" noChangeArrowheads="1"/>
          </p:cNvPicPr>
          <p:nvPr/>
        </p:nvPicPr>
        <p:blipFill>
          <a:blip r:embed="rId2"/>
          <a:srcRect/>
          <a:stretch>
            <a:fillRect/>
          </a:stretch>
        </p:blipFill>
        <p:spPr bwMode="auto">
          <a:xfrm>
            <a:off x="1676400" y="2438400"/>
            <a:ext cx="5564188" cy="4221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r>
              <a:rPr lang="de-DE" altLang="zh-CN" sz="2200" smtClean="0">
                <a:solidFill>
                  <a:schemeClr val="bg2"/>
                </a:solidFill>
                <a:latin typeface="汉仪大黑简" pitchFamily="49" charset="-122"/>
                <a:ea typeface="汉仪大黑简" pitchFamily="49" charset="-122"/>
              </a:rPr>
              <a:t/>
            </a:r>
            <a:br>
              <a:rPr lang="de-DE" altLang="zh-CN" sz="2200" smtClean="0">
                <a:solidFill>
                  <a:schemeClr val="bg2"/>
                </a:solidFill>
                <a:latin typeface="汉仪大黑简" pitchFamily="49" charset="-122"/>
                <a:ea typeface="汉仪大黑简" pitchFamily="49" charset="-122"/>
              </a:rPr>
            </a:br>
            <a:r>
              <a:rPr lang="zh-CN" altLang="en-GB" sz="2200" smtClean="0">
                <a:solidFill>
                  <a:schemeClr val="bg2"/>
                </a:solidFill>
                <a:latin typeface="汉仪大黑简" pitchFamily="49" charset="-122"/>
                <a:ea typeface="汉仪大黑简" pitchFamily="49" charset="-122"/>
              </a:rPr>
              <a:t>销售相关报告 </a:t>
            </a:r>
            <a:r>
              <a:rPr lang="en-GB" altLang="zh-CN" sz="2200" smtClean="0">
                <a:solidFill>
                  <a:schemeClr val="bg2"/>
                </a:solidFill>
                <a:latin typeface="BMWTypeLight" pitchFamily="34" charset="0"/>
                <a:ea typeface="汉仪大黑简" pitchFamily="49" charset="-122"/>
              </a:rPr>
              <a:t>–</a:t>
            </a:r>
            <a:r>
              <a:rPr lang="en-GB" altLang="zh-CN" sz="2200" smtClean="0">
                <a:solidFill>
                  <a:schemeClr val="bg2"/>
                </a:solidFill>
                <a:latin typeface="汉仪大黑简" pitchFamily="49" charset="-122"/>
                <a:ea typeface="汉仪大黑简" pitchFamily="49" charset="-122"/>
              </a:rPr>
              <a:t>S07 </a:t>
            </a:r>
            <a:r>
              <a:rPr lang="zh-CN" altLang="en-GB" sz="2200" smtClean="0">
                <a:solidFill>
                  <a:schemeClr val="bg2"/>
                </a:solidFill>
                <a:latin typeface="汉仪大黑简" pitchFamily="49" charset="-122"/>
                <a:ea typeface="汉仪大黑简" pitchFamily="49" charset="-122"/>
              </a:rPr>
              <a:t>各</a:t>
            </a:r>
            <a:r>
              <a:rPr lang="en-GB" altLang="zh-CN" sz="2200" smtClean="0">
                <a:solidFill>
                  <a:schemeClr val="bg2"/>
                </a:solidFill>
                <a:latin typeface="汉仪大黑简" pitchFamily="49" charset="-122"/>
                <a:ea typeface="汉仪大黑简" pitchFamily="49" charset="-122"/>
              </a:rPr>
              <a:t>E</a:t>
            </a:r>
            <a:r>
              <a:rPr lang="zh-CN" altLang="en-GB" sz="2200" smtClean="0">
                <a:solidFill>
                  <a:schemeClr val="bg2"/>
                </a:solidFill>
                <a:latin typeface="汉仪大黑简" pitchFamily="49" charset="-122"/>
                <a:ea typeface="汉仪大黑简" pitchFamily="49" charset="-122"/>
              </a:rPr>
              <a:t>系列的销售赢取率</a:t>
            </a:r>
            <a:r>
              <a:rPr lang="zh-CN" altLang="en-GB" smtClean="0">
                <a:latin typeface="汉仪大黑简" pitchFamily="49" charset="-122"/>
                <a:ea typeface="汉仪大黑简" pitchFamily="49" charset="-122"/>
              </a:rPr>
              <a:t> </a:t>
            </a:r>
            <a:endParaRPr lang="de-DE" altLang="zh-CN" smtClean="0">
              <a:latin typeface="汉仪大黑简" pitchFamily="49" charset="-122"/>
              <a:ea typeface="汉仪大黑简" pitchFamily="49" charset="-122"/>
            </a:endParaRPr>
          </a:p>
        </p:txBody>
      </p:sp>
      <p:sp>
        <p:nvSpPr>
          <p:cNvPr id="265218"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5.2.2.10</a:t>
            </a:r>
            <a:r>
              <a:rPr lang="zh-CN" altLang="en-US" sz="1200">
                <a:latin typeface="汉仪大黑简" pitchFamily="49" charset="-122"/>
              </a:rPr>
              <a:t>章节</a:t>
            </a:r>
          </a:p>
        </p:txBody>
      </p:sp>
      <p:sp>
        <p:nvSpPr>
          <p:cNvPr id="265219"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销售相关报告</a:t>
            </a:r>
            <a:r>
              <a:rPr lang="zh-CN" altLang="en-GB" u="sng">
                <a:latin typeface="汉仪大黑简" pitchFamily="49" charset="-122"/>
                <a:sym typeface="Wingdings" pitchFamily="2" charset="2"/>
              </a:rPr>
              <a:t></a:t>
            </a:r>
            <a:r>
              <a:rPr lang="en-GB" altLang="zh-CN" u="sng">
                <a:latin typeface="汉仪大黑简" pitchFamily="49" charset="-122"/>
              </a:rPr>
              <a:t>S07 </a:t>
            </a:r>
            <a:r>
              <a:rPr lang="zh-CN" altLang="en-GB" u="sng">
                <a:latin typeface="汉仪大黑简" pitchFamily="49" charset="-122"/>
              </a:rPr>
              <a:t>各</a:t>
            </a:r>
            <a:r>
              <a:rPr lang="en-GB" altLang="zh-CN" u="sng">
                <a:latin typeface="汉仪大黑简" pitchFamily="49" charset="-122"/>
              </a:rPr>
              <a:t>E</a:t>
            </a:r>
            <a:r>
              <a:rPr lang="zh-CN" altLang="en-GB" u="sng">
                <a:latin typeface="汉仪大黑简" pitchFamily="49" charset="-122"/>
              </a:rPr>
              <a:t>系列的销售赢取率 </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该报告用于分析各</a:t>
            </a:r>
            <a:r>
              <a:rPr lang="en-GB" altLang="zh-CN">
                <a:latin typeface="汉仪大黑简" pitchFamily="49" charset="-122"/>
              </a:rPr>
              <a:t>E</a:t>
            </a:r>
            <a:r>
              <a:rPr lang="zh-CN" altLang="en-GB">
                <a:latin typeface="汉仪大黑简" pitchFamily="49" charset="-122"/>
              </a:rPr>
              <a:t>系列车型的销售赢取率</a:t>
            </a:r>
            <a:r>
              <a:rPr lang="zh-CN" altLang="en-GB" sz="2200">
                <a:latin typeface="汉仪大黑简" pitchFamily="49" charset="-122"/>
              </a:rPr>
              <a:t> </a:t>
            </a:r>
            <a:endParaRPr lang="zh-CN" altLang="de-DE" sz="2200">
              <a:latin typeface="汉仪大黑简" pitchFamily="49" charset="-122"/>
            </a:endParaRPr>
          </a:p>
        </p:txBody>
      </p:sp>
      <p:pic>
        <p:nvPicPr>
          <p:cNvPr id="265220" name="Picture 6"/>
          <p:cNvPicPr>
            <a:picLocks noChangeAspect="1" noChangeArrowheads="1"/>
          </p:cNvPicPr>
          <p:nvPr/>
        </p:nvPicPr>
        <p:blipFill>
          <a:blip r:embed="rId2"/>
          <a:srcRect/>
          <a:stretch>
            <a:fillRect/>
          </a:stretch>
        </p:blipFill>
        <p:spPr bwMode="auto">
          <a:xfrm>
            <a:off x="1524000" y="2133600"/>
            <a:ext cx="5499100" cy="4176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r>
              <a:rPr lang="de-DE" altLang="zh-CN" sz="2200" smtClean="0">
                <a:solidFill>
                  <a:schemeClr val="bg2"/>
                </a:solidFill>
                <a:latin typeface="汉仪大黑简" pitchFamily="49" charset="-122"/>
                <a:ea typeface="汉仪大黑简" pitchFamily="49" charset="-122"/>
              </a:rPr>
              <a:t/>
            </a:r>
            <a:br>
              <a:rPr lang="de-DE" altLang="zh-CN" sz="2200" smtClean="0">
                <a:solidFill>
                  <a:schemeClr val="bg2"/>
                </a:solidFill>
                <a:latin typeface="汉仪大黑简" pitchFamily="49" charset="-122"/>
                <a:ea typeface="汉仪大黑简" pitchFamily="49" charset="-122"/>
              </a:rPr>
            </a:br>
            <a:r>
              <a:rPr lang="zh-CN" altLang="en-GB" sz="2200" smtClean="0">
                <a:solidFill>
                  <a:schemeClr val="bg2"/>
                </a:solidFill>
                <a:latin typeface="汉仪大黑简" pitchFamily="49" charset="-122"/>
                <a:ea typeface="汉仪大黑简" pitchFamily="49" charset="-122"/>
              </a:rPr>
              <a:t>销售相关报告 </a:t>
            </a:r>
            <a:r>
              <a:rPr lang="en-GB" altLang="zh-CN" sz="2200" smtClean="0">
                <a:solidFill>
                  <a:schemeClr val="bg2"/>
                </a:solidFill>
                <a:latin typeface="BMWTypeLight" pitchFamily="34" charset="0"/>
                <a:ea typeface="汉仪大黑简" pitchFamily="49" charset="-122"/>
              </a:rPr>
              <a:t>–</a:t>
            </a:r>
            <a:r>
              <a:rPr lang="en-GB" altLang="zh-CN" sz="2200" smtClean="0">
                <a:solidFill>
                  <a:schemeClr val="bg2"/>
                </a:solidFill>
                <a:latin typeface="汉仪大黑简" pitchFamily="49" charset="-122"/>
                <a:ea typeface="汉仪大黑简" pitchFamily="49" charset="-122"/>
              </a:rPr>
              <a:t>S08 </a:t>
            </a:r>
            <a:r>
              <a:rPr lang="zh-CN" altLang="en-GB" sz="2200" smtClean="0">
                <a:solidFill>
                  <a:schemeClr val="bg2"/>
                </a:solidFill>
                <a:latin typeface="汉仪大黑简" pitchFamily="49" charset="-122"/>
                <a:ea typeface="汉仪大黑简" pitchFamily="49" charset="-122"/>
              </a:rPr>
              <a:t>各</a:t>
            </a:r>
            <a:r>
              <a:rPr lang="en-GB" altLang="zh-CN" sz="2200" smtClean="0">
                <a:solidFill>
                  <a:schemeClr val="bg2"/>
                </a:solidFill>
                <a:latin typeface="汉仪大黑简" pitchFamily="49" charset="-122"/>
                <a:ea typeface="汉仪大黑简" pitchFamily="49" charset="-122"/>
              </a:rPr>
              <a:t>E</a:t>
            </a:r>
            <a:r>
              <a:rPr lang="zh-CN" altLang="en-GB" sz="2200" smtClean="0">
                <a:solidFill>
                  <a:schemeClr val="bg2"/>
                </a:solidFill>
                <a:latin typeface="汉仪大黑简" pitchFamily="49" charset="-122"/>
                <a:ea typeface="汉仪大黑简" pitchFamily="49" charset="-122"/>
              </a:rPr>
              <a:t>系列的销售份额</a:t>
            </a:r>
            <a:r>
              <a:rPr lang="zh-CN" altLang="en-GB" smtClean="0">
                <a:latin typeface="汉仪大黑简" pitchFamily="49" charset="-122"/>
                <a:ea typeface="汉仪大黑简" pitchFamily="49" charset="-122"/>
              </a:rPr>
              <a:t> </a:t>
            </a:r>
            <a:endParaRPr lang="zh-CN" altLang="de-DE" smtClean="0">
              <a:latin typeface="汉仪大黑简" pitchFamily="49" charset="-122"/>
              <a:ea typeface="汉仪大黑简" pitchFamily="49" charset="-122"/>
            </a:endParaRPr>
          </a:p>
        </p:txBody>
      </p:sp>
      <p:sp>
        <p:nvSpPr>
          <p:cNvPr id="266242"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5.2.2.11</a:t>
            </a:r>
            <a:r>
              <a:rPr lang="zh-CN" altLang="en-US" sz="1200">
                <a:latin typeface="汉仪大黑简" pitchFamily="49" charset="-122"/>
              </a:rPr>
              <a:t>章节</a:t>
            </a:r>
          </a:p>
        </p:txBody>
      </p:sp>
      <p:sp>
        <p:nvSpPr>
          <p:cNvPr id="266243"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销售相关报告</a:t>
            </a:r>
            <a:r>
              <a:rPr lang="zh-CN" altLang="en-GB" u="sng">
                <a:latin typeface="汉仪大黑简" pitchFamily="49" charset="-122"/>
                <a:sym typeface="Wingdings" pitchFamily="2" charset="2"/>
              </a:rPr>
              <a:t></a:t>
            </a:r>
            <a:r>
              <a:rPr lang="en-GB" altLang="zh-CN" u="sng">
                <a:latin typeface="汉仪大黑简" pitchFamily="49" charset="-122"/>
              </a:rPr>
              <a:t>S08 </a:t>
            </a:r>
            <a:r>
              <a:rPr lang="zh-CN" altLang="en-GB" u="sng">
                <a:latin typeface="汉仪大黑简" pitchFamily="49" charset="-122"/>
              </a:rPr>
              <a:t>各</a:t>
            </a:r>
            <a:r>
              <a:rPr lang="en-GB" altLang="zh-CN" u="sng">
                <a:latin typeface="汉仪大黑简" pitchFamily="49" charset="-122"/>
              </a:rPr>
              <a:t>E</a:t>
            </a:r>
            <a:r>
              <a:rPr lang="zh-CN" altLang="en-GB" u="sng">
                <a:latin typeface="汉仪大黑简" pitchFamily="49" charset="-122"/>
              </a:rPr>
              <a:t>系列的销售份额 </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该报告用于分析各</a:t>
            </a:r>
            <a:r>
              <a:rPr lang="en-GB" altLang="zh-CN">
                <a:latin typeface="汉仪大黑简" pitchFamily="49" charset="-122"/>
              </a:rPr>
              <a:t>E</a:t>
            </a:r>
            <a:r>
              <a:rPr lang="zh-CN" altLang="en-GB">
                <a:latin typeface="汉仪大黑简" pitchFamily="49" charset="-122"/>
              </a:rPr>
              <a:t>系列车型的销售份额</a:t>
            </a:r>
            <a:r>
              <a:rPr lang="zh-CN" altLang="en-GB" sz="2200">
                <a:latin typeface="汉仪大黑简" pitchFamily="49" charset="-122"/>
              </a:rPr>
              <a:t> </a:t>
            </a:r>
            <a:endParaRPr lang="zh-CN" altLang="de-DE" sz="2200">
              <a:latin typeface="汉仪大黑简" pitchFamily="49" charset="-122"/>
            </a:endParaRPr>
          </a:p>
        </p:txBody>
      </p:sp>
      <p:pic>
        <p:nvPicPr>
          <p:cNvPr id="266244" name="Picture 6"/>
          <p:cNvPicPr>
            <a:picLocks noChangeAspect="1" noChangeArrowheads="1"/>
          </p:cNvPicPr>
          <p:nvPr/>
        </p:nvPicPr>
        <p:blipFill>
          <a:blip r:embed="rId2"/>
          <a:srcRect/>
          <a:stretch>
            <a:fillRect/>
          </a:stretch>
        </p:blipFill>
        <p:spPr bwMode="auto">
          <a:xfrm>
            <a:off x="1524000" y="2209800"/>
            <a:ext cx="5943600" cy="3849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r>
              <a:rPr lang="de-DE" altLang="zh-CN" sz="2200" smtClean="0">
                <a:solidFill>
                  <a:schemeClr val="bg2"/>
                </a:solidFill>
                <a:latin typeface="汉仪大黑简" pitchFamily="49" charset="-122"/>
                <a:ea typeface="汉仪大黑简" pitchFamily="49" charset="-122"/>
              </a:rPr>
              <a:t/>
            </a:r>
            <a:br>
              <a:rPr lang="de-DE" altLang="zh-CN" sz="2200" smtClean="0">
                <a:solidFill>
                  <a:schemeClr val="bg2"/>
                </a:solidFill>
                <a:latin typeface="汉仪大黑简" pitchFamily="49" charset="-122"/>
                <a:ea typeface="汉仪大黑简" pitchFamily="49" charset="-122"/>
              </a:rPr>
            </a:br>
            <a:r>
              <a:rPr lang="zh-CN" altLang="en-GB" sz="2200" smtClean="0">
                <a:solidFill>
                  <a:schemeClr val="bg2"/>
                </a:solidFill>
                <a:latin typeface="汉仪大黑简" pitchFamily="49" charset="-122"/>
                <a:ea typeface="汉仪大黑简" pitchFamily="49" charset="-122"/>
              </a:rPr>
              <a:t>销售相关报告 </a:t>
            </a:r>
            <a:r>
              <a:rPr lang="en-GB" altLang="zh-CN" sz="2200" smtClean="0">
                <a:solidFill>
                  <a:schemeClr val="bg2"/>
                </a:solidFill>
                <a:latin typeface="BMWTypeLight" pitchFamily="34" charset="0"/>
                <a:ea typeface="汉仪大黑简" pitchFamily="49" charset="-122"/>
              </a:rPr>
              <a:t>–</a:t>
            </a:r>
            <a:r>
              <a:rPr lang="en-GB" altLang="zh-CN" sz="2200" smtClean="0">
                <a:solidFill>
                  <a:schemeClr val="bg2"/>
                </a:solidFill>
                <a:latin typeface="汉仪大黑简" pitchFamily="49" charset="-122"/>
                <a:ea typeface="汉仪大黑简" pitchFamily="49" charset="-122"/>
              </a:rPr>
              <a:t>S10</a:t>
            </a:r>
            <a:r>
              <a:rPr lang="zh-CN" altLang="en-GB" sz="2200" smtClean="0">
                <a:solidFill>
                  <a:schemeClr val="bg2"/>
                </a:solidFill>
                <a:latin typeface="汉仪大黑简" pitchFamily="49" charset="-122"/>
                <a:ea typeface="汉仪大黑简" pitchFamily="49" charset="-122"/>
              </a:rPr>
              <a:t>按销售顾问的客户获取绩效月度回顾</a:t>
            </a:r>
            <a:endParaRPr lang="de-DE" altLang="zh-CN" sz="2200" smtClean="0">
              <a:solidFill>
                <a:schemeClr val="bg2"/>
              </a:solidFill>
              <a:latin typeface="汉仪大黑简" pitchFamily="49" charset="-122"/>
              <a:ea typeface="汉仪大黑简" pitchFamily="49" charset="-122"/>
            </a:endParaRPr>
          </a:p>
        </p:txBody>
      </p:sp>
      <p:sp>
        <p:nvSpPr>
          <p:cNvPr id="267266"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5.2.2.12</a:t>
            </a:r>
            <a:r>
              <a:rPr lang="zh-CN" altLang="en-US" sz="1200">
                <a:latin typeface="汉仪大黑简" pitchFamily="49" charset="-122"/>
              </a:rPr>
              <a:t>章节</a:t>
            </a:r>
          </a:p>
        </p:txBody>
      </p:sp>
      <p:sp>
        <p:nvSpPr>
          <p:cNvPr id="267267"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销售相关报告</a:t>
            </a:r>
            <a:r>
              <a:rPr lang="zh-CN" altLang="en-GB" u="sng">
                <a:latin typeface="汉仪大黑简" pitchFamily="49" charset="-122"/>
                <a:sym typeface="Wingdings" pitchFamily="2" charset="2"/>
              </a:rPr>
              <a:t></a:t>
            </a:r>
            <a:r>
              <a:rPr lang="en-GB" altLang="zh-CN" b="1" u="sng">
                <a:latin typeface="汉仪大黑简" pitchFamily="49" charset="-122"/>
              </a:rPr>
              <a:t>S10</a:t>
            </a:r>
            <a:r>
              <a:rPr lang="en-GB" altLang="zh-CN" u="sng">
                <a:latin typeface="汉仪大黑简" pitchFamily="49" charset="-122"/>
              </a:rPr>
              <a:t> </a:t>
            </a:r>
            <a:r>
              <a:rPr lang="zh-CN" altLang="en-GB" u="sng">
                <a:latin typeface="汉仪大黑简" pitchFamily="49" charset="-122"/>
              </a:rPr>
              <a:t>按销售顾问的客户获取绩效月度回顾</a:t>
            </a: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该报告用于分析各销售顾问的客户获取月度绩效  </a:t>
            </a:r>
            <a:endParaRPr lang="zh-CN" altLang="de-DE">
              <a:latin typeface="汉仪大黑简" pitchFamily="49" charset="-122"/>
            </a:endParaRPr>
          </a:p>
        </p:txBody>
      </p:sp>
      <p:pic>
        <p:nvPicPr>
          <p:cNvPr id="267268" name="Picture 6"/>
          <p:cNvPicPr>
            <a:picLocks noChangeAspect="1" noChangeArrowheads="1"/>
          </p:cNvPicPr>
          <p:nvPr/>
        </p:nvPicPr>
        <p:blipFill>
          <a:blip r:embed="rId2"/>
          <a:srcRect/>
          <a:stretch>
            <a:fillRect/>
          </a:stretch>
        </p:blipFill>
        <p:spPr bwMode="auto">
          <a:xfrm>
            <a:off x="1600200" y="2362200"/>
            <a:ext cx="5562600" cy="4329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报表</a:t>
            </a:r>
            <a:r>
              <a:rPr lang="en-US" altLang="zh-CN" smtClean="0">
                <a:solidFill>
                  <a:schemeClr val="bg2"/>
                </a:solidFill>
                <a:latin typeface="汉仪大黑简" pitchFamily="49" charset="-122"/>
                <a:ea typeface="汉仪大黑简" pitchFamily="49" charset="-122"/>
              </a:rPr>
              <a:t>-</a:t>
            </a:r>
            <a:r>
              <a:rPr lang="zh-CN" altLang="de-DE" smtClean="0">
                <a:solidFill>
                  <a:schemeClr val="bg2"/>
                </a:solidFill>
                <a:latin typeface="汉仪大黑简" pitchFamily="49" charset="-122"/>
                <a:ea typeface="汉仪大黑简" pitchFamily="49" charset="-122"/>
              </a:rPr>
              <a:t>赢取计划报表</a:t>
            </a:r>
            <a:r>
              <a:rPr lang="de-DE" altLang="zh-CN" smtClean="0">
                <a:solidFill>
                  <a:schemeClr val="bg2"/>
                </a:solidFill>
                <a:latin typeface="汉仪大黑简" pitchFamily="49" charset="-122"/>
                <a:ea typeface="汉仪大黑简" pitchFamily="49" charset="-122"/>
              </a:rPr>
              <a:t>.</a:t>
            </a:r>
            <a:r>
              <a:rPr lang="de-DE" altLang="zh-CN" sz="2200" smtClean="0">
                <a:solidFill>
                  <a:schemeClr val="bg2"/>
                </a:solidFill>
                <a:latin typeface="汉仪大黑简" pitchFamily="49" charset="-122"/>
                <a:ea typeface="汉仪大黑简" pitchFamily="49" charset="-122"/>
              </a:rPr>
              <a:t/>
            </a:r>
            <a:br>
              <a:rPr lang="de-DE" altLang="zh-CN" sz="2200" smtClean="0">
                <a:solidFill>
                  <a:schemeClr val="bg2"/>
                </a:solidFill>
                <a:latin typeface="汉仪大黑简" pitchFamily="49" charset="-122"/>
                <a:ea typeface="汉仪大黑简" pitchFamily="49" charset="-122"/>
              </a:rPr>
            </a:br>
            <a:r>
              <a:rPr lang="zh-CN" altLang="en-GB" sz="2200" smtClean="0">
                <a:solidFill>
                  <a:schemeClr val="bg2"/>
                </a:solidFill>
                <a:latin typeface="汉仪大黑简" pitchFamily="49" charset="-122"/>
                <a:ea typeface="汉仪大黑简" pitchFamily="49" charset="-122"/>
              </a:rPr>
              <a:t>销售相关报告 </a:t>
            </a:r>
            <a:r>
              <a:rPr lang="en-GB" altLang="zh-CN" sz="2200" smtClean="0">
                <a:solidFill>
                  <a:schemeClr val="bg2"/>
                </a:solidFill>
                <a:latin typeface="BMWTypeLight" pitchFamily="34" charset="0"/>
                <a:ea typeface="汉仪大黑简" pitchFamily="49" charset="-122"/>
              </a:rPr>
              <a:t>–</a:t>
            </a:r>
            <a:r>
              <a:rPr lang="en-GB" altLang="zh-CN" sz="2200" smtClean="0">
                <a:solidFill>
                  <a:schemeClr val="bg2"/>
                </a:solidFill>
                <a:latin typeface="汉仪大黑简" pitchFamily="49" charset="-122"/>
                <a:ea typeface="汉仪大黑简" pitchFamily="49" charset="-122"/>
              </a:rPr>
              <a:t>S11</a:t>
            </a:r>
            <a:r>
              <a:rPr lang="zh-CN" altLang="en-GB" sz="2200" smtClean="0">
                <a:solidFill>
                  <a:schemeClr val="bg2"/>
                </a:solidFill>
                <a:latin typeface="汉仪大黑简" pitchFamily="49" charset="-122"/>
                <a:ea typeface="汉仪大黑简" pitchFamily="49" charset="-122"/>
              </a:rPr>
              <a:t>库存报表</a:t>
            </a:r>
            <a:endParaRPr lang="de-DE" altLang="zh-CN" sz="2200" smtClean="0">
              <a:solidFill>
                <a:schemeClr val="bg2"/>
              </a:solidFill>
              <a:latin typeface="汉仪大黑简" pitchFamily="49" charset="-122"/>
              <a:ea typeface="汉仪大黑简" pitchFamily="49" charset="-122"/>
            </a:endParaRPr>
          </a:p>
        </p:txBody>
      </p:sp>
      <p:sp>
        <p:nvSpPr>
          <p:cNvPr id="268290" name="Text Box 4"/>
          <p:cNvSpPr txBox="1">
            <a:spLocks noChangeArrowheads="1"/>
          </p:cNvSpPr>
          <p:nvPr/>
        </p:nvSpPr>
        <p:spPr bwMode="auto">
          <a:xfrm>
            <a:off x="7239000" y="65532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5.2.2.13</a:t>
            </a:r>
            <a:r>
              <a:rPr lang="zh-CN" altLang="en-US" sz="1200">
                <a:latin typeface="汉仪大黑简" pitchFamily="49" charset="-122"/>
              </a:rPr>
              <a:t>章节</a:t>
            </a:r>
          </a:p>
        </p:txBody>
      </p:sp>
      <p:sp>
        <p:nvSpPr>
          <p:cNvPr id="268291" name="Rectangle 3"/>
          <p:cNvSpPr>
            <a:spLocks noChangeArrowheads="1"/>
          </p:cNvSpPr>
          <p:nvPr/>
        </p:nvSpPr>
        <p:spPr bwMode="auto">
          <a:xfrm>
            <a:off x="1371600" y="1447800"/>
            <a:ext cx="7662863" cy="4979988"/>
          </a:xfrm>
          <a:prstGeom prst="rect">
            <a:avLst/>
          </a:prstGeom>
          <a:noFill/>
          <a:ln w="9525">
            <a:noFill/>
            <a:miter lim="800000"/>
            <a:headEnd/>
            <a:tailEnd/>
          </a:ln>
        </p:spPr>
        <p:txBody>
          <a:bodyPr/>
          <a:lstStyle/>
          <a:p>
            <a:pPr marL="266700" indent="-266700" defTabSz="917575">
              <a:lnSpc>
                <a:spcPct val="95000"/>
              </a:lnSpc>
              <a:buClr>
                <a:srgbClr val="0000CC"/>
              </a:buClr>
              <a:buFont typeface="Wingdings" pitchFamily="2" charset="2"/>
              <a:buChar char="§"/>
            </a:pPr>
            <a:r>
              <a:rPr lang="zh-CN" altLang="de-DE">
                <a:latin typeface="汉仪大黑简" pitchFamily="49" charset="-122"/>
              </a:rPr>
              <a:t>报表路径：</a:t>
            </a:r>
            <a:r>
              <a:rPr lang="zh-CN" altLang="en-GB" u="sng">
                <a:latin typeface="汉仪大黑简" pitchFamily="49" charset="-122"/>
              </a:rPr>
              <a:t>赢取计划报表</a:t>
            </a:r>
            <a:r>
              <a:rPr lang="zh-CN" altLang="en-GB" u="sng">
                <a:latin typeface="汉仪大黑简" pitchFamily="49" charset="-122"/>
                <a:sym typeface="Wingdings" pitchFamily="2" charset="2"/>
              </a:rPr>
              <a:t></a:t>
            </a:r>
            <a:r>
              <a:rPr lang="zh-CN" altLang="en-GB" u="sng">
                <a:latin typeface="汉仪大黑简" pitchFamily="49" charset="-122"/>
              </a:rPr>
              <a:t>销售相关报告</a:t>
            </a:r>
            <a:r>
              <a:rPr lang="zh-CN" altLang="en-GB" u="sng">
                <a:latin typeface="汉仪大黑简" pitchFamily="49" charset="-122"/>
                <a:sym typeface="Wingdings" pitchFamily="2" charset="2"/>
              </a:rPr>
              <a:t></a:t>
            </a:r>
            <a:r>
              <a:rPr lang="en-GB" altLang="zh-CN" b="1" u="sng">
                <a:latin typeface="汉仪大黑简" pitchFamily="49" charset="-122"/>
              </a:rPr>
              <a:t>S11 </a:t>
            </a:r>
            <a:r>
              <a:rPr lang="zh-CN" altLang="en-GB" u="sng">
                <a:latin typeface="汉仪大黑简" pitchFamily="49" charset="-122"/>
              </a:rPr>
              <a:t>库存报表</a:t>
            </a:r>
            <a:endParaRPr lang="en-GB" altLang="zh-CN" u="sng">
              <a:latin typeface="汉仪大黑简" pitchFamily="49" charset="-122"/>
            </a:endParaRPr>
          </a:p>
          <a:p>
            <a:pPr marL="266700" indent="-266700" defTabSz="917575">
              <a:lnSpc>
                <a:spcPct val="95000"/>
              </a:lnSpc>
              <a:buClr>
                <a:srgbClr val="0000CC"/>
              </a:buClr>
              <a:buFont typeface="Wingdings" pitchFamily="2" charset="2"/>
              <a:buChar char="§"/>
            </a:pPr>
            <a:r>
              <a:rPr lang="zh-CN" altLang="de-DE">
                <a:latin typeface="汉仪大黑简" pitchFamily="49" charset="-122"/>
              </a:rPr>
              <a:t>报表用途：</a:t>
            </a:r>
            <a:r>
              <a:rPr lang="zh-CN" altLang="en-GB">
                <a:latin typeface="汉仪大黑简" pitchFamily="49" charset="-122"/>
              </a:rPr>
              <a:t>该报告用于查看经销商指定期间内的库存周转时间 </a:t>
            </a:r>
            <a:endParaRPr lang="zh-CN" altLang="de-DE">
              <a:latin typeface="汉仪大黑简" pitchFamily="49" charset="-122"/>
            </a:endParaRPr>
          </a:p>
        </p:txBody>
      </p:sp>
      <p:pic>
        <p:nvPicPr>
          <p:cNvPr id="268292" name="Picture 6"/>
          <p:cNvPicPr>
            <a:picLocks noChangeAspect="1" noChangeArrowheads="1"/>
          </p:cNvPicPr>
          <p:nvPr/>
        </p:nvPicPr>
        <p:blipFill>
          <a:blip r:embed="rId2"/>
          <a:srcRect/>
          <a:stretch>
            <a:fillRect/>
          </a:stretch>
        </p:blipFill>
        <p:spPr bwMode="auto">
          <a:xfrm>
            <a:off x="1524000" y="2133600"/>
            <a:ext cx="5715000" cy="4335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r>
              <a:rPr lang="de-DE" altLang="zh-CN" sz="3000" smtClean="0">
                <a:latin typeface="汉仪大黑简" pitchFamily="49" charset="-122"/>
                <a:ea typeface="汉仪大黑简" pitchFamily="49" charset="-122"/>
              </a:rPr>
              <a:t/>
            </a:r>
            <a:br>
              <a:rPr lang="de-DE" altLang="zh-CN" sz="3000" smtClean="0">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其他功能</a:t>
            </a:r>
            <a:endParaRPr lang="de-DE" altLang="zh-CN" smtClean="0">
              <a:solidFill>
                <a:schemeClr val="bg2"/>
              </a:solidFill>
              <a:latin typeface="汉仪大黑简" pitchFamily="49" charset="-122"/>
              <a:ea typeface="汉仪大黑简" pitchFamily="49" charset="-122"/>
            </a:endParaRPr>
          </a:p>
        </p:txBody>
      </p:sp>
      <p:sp>
        <p:nvSpPr>
          <p:cNvPr id="26931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3.2.3 </a:t>
            </a:r>
            <a:r>
              <a:rPr lang="zh-CN" altLang="en-US" sz="1200">
                <a:latin typeface="汉仪大黑简" pitchFamily="49" charset="-122"/>
              </a:rPr>
              <a:t>章节</a:t>
            </a:r>
          </a:p>
        </p:txBody>
      </p:sp>
      <p:sp>
        <p:nvSpPr>
          <p:cNvPr id="269315" name="Rectangle 3"/>
          <p:cNvSpPr>
            <a:spLocks noChangeArrowheads="1"/>
          </p:cNvSpPr>
          <p:nvPr/>
        </p:nvSpPr>
        <p:spPr bwMode="auto">
          <a:xfrm>
            <a:off x="1411288" y="1344613"/>
            <a:ext cx="7037387" cy="4111625"/>
          </a:xfrm>
          <a:prstGeom prst="rect">
            <a:avLst/>
          </a:prstGeom>
          <a:noFill/>
          <a:ln w="9525">
            <a:noFill/>
            <a:miter lim="800000"/>
            <a:headEnd/>
            <a:tailEnd/>
          </a:ln>
        </p:spPr>
        <p:txBody>
          <a:bodyPr/>
          <a:lstStyle/>
          <a:p>
            <a:pPr marL="419100" indent="-419100" defTabSz="917575">
              <a:lnSpc>
                <a:spcPct val="95000"/>
              </a:lnSpc>
              <a:buFontTx/>
              <a:buAutoNum type="arabicPeriod"/>
            </a:pPr>
            <a:r>
              <a:rPr lang="zh-CN" altLang="en-US" sz="2200">
                <a:latin typeface="汉仪大黑简" pitchFamily="49" charset="-122"/>
              </a:rPr>
              <a:t>模拟功能</a:t>
            </a:r>
          </a:p>
          <a:p>
            <a:pPr marL="419100" indent="-419100" defTabSz="917575">
              <a:lnSpc>
                <a:spcPct val="95000"/>
              </a:lnSpc>
              <a:buFontTx/>
              <a:buAutoNum type="arabicPeriod"/>
            </a:pPr>
            <a:r>
              <a:rPr lang="zh-CN" altLang="de-DE" sz="2200">
                <a:latin typeface="汉仪大黑简" pitchFamily="49" charset="-122"/>
              </a:rPr>
              <a:t>批量操作</a:t>
            </a:r>
          </a:p>
          <a:p>
            <a:pPr marL="419100" indent="-419100" defTabSz="917575">
              <a:lnSpc>
                <a:spcPct val="95000"/>
              </a:lnSpc>
              <a:buFontTx/>
              <a:buAutoNum type="arabicPeriod"/>
            </a:pPr>
            <a:r>
              <a:rPr lang="zh-CN" altLang="de-DE" sz="2200">
                <a:latin typeface="汉仪大黑简" pitchFamily="49" charset="-122"/>
              </a:rPr>
              <a:t>客户满意度调查（问卷的创建）</a:t>
            </a:r>
          </a:p>
          <a:p>
            <a:pPr marL="419100" indent="-419100" defTabSz="917575">
              <a:lnSpc>
                <a:spcPct val="95000"/>
              </a:lnSpc>
              <a:buFontTx/>
              <a:buAutoNum type="arabicPeriod"/>
            </a:pPr>
            <a:r>
              <a:rPr lang="zh-CN" altLang="de-DE" sz="2200">
                <a:latin typeface="汉仪大黑简" pitchFamily="49" charset="-122"/>
              </a:rPr>
              <a:t>直邮活动</a:t>
            </a:r>
            <a:endParaRPr lang="de-DE"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我的桌面</a:t>
            </a:r>
            <a:r>
              <a:rPr lang="en-US" altLang="zh-CN" smtClean="0">
                <a:solidFill>
                  <a:schemeClr val="bg2"/>
                </a:solidFill>
                <a:latin typeface="汉仪大黑简" pitchFamily="49" charset="-122"/>
                <a:ea typeface="汉仪大黑简" pitchFamily="49" charset="-122"/>
              </a:rPr>
              <a:t>-</a:t>
            </a:r>
            <a:r>
              <a:rPr lang="zh-CN" altLang="en-US" smtClean="0">
                <a:solidFill>
                  <a:schemeClr val="bg2"/>
                </a:solidFill>
                <a:latin typeface="汉仪大黑简" pitchFamily="49" charset="-122"/>
                <a:ea typeface="汉仪大黑简" pitchFamily="49" charset="-122"/>
              </a:rPr>
              <a:t>生日提醒</a:t>
            </a:r>
            <a:endParaRPr lang="zh-CN" altLang="de-DE" smtClean="0">
              <a:solidFill>
                <a:schemeClr val="bg2"/>
              </a:solidFill>
              <a:latin typeface="汉仪大黑简" pitchFamily="49" charset="-122"/>
              <a:ea typeface="汉仪大黑简" pitchFamily="49" charset="-122"/>
            </a:endParaRPr>
          </a:p>
        </p:txBody>
      </p:sp>
      <p:sp>
        <p:nvSpPr>
          <p:cNvPr id="39938" name="Text Box 4"/>
          <p:cNvSpPr txBox="1">
            <a:spLocks noChangeArrowheads="1"/>
          </p:cNvSpPr>
          <p:nvPr/>
        </p:nvSpPr>
        <p:spPr bwMode="auto">
          <a:xfrm>
            <a:off x="7239000" y="64770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4.1.8 </a:t>
            </a:r>
            <a:r>
              <a:rPr lang="zh-CN" altLang="en-US" sz="1200">
                <a:latin typeface="汉仪大黑简" pitchFamily="49" charset="-122"/>
              </a:rPr>
              <a:t>章节</a:t>
            </a:r>
          </a:p>
        </p:txBody>
      </p:sp>
      <p:sp>
        <p:nvSpPr>
          <p:cNvPr id="39939" name="Rectangle 5" descr="1"/>
          <p:cNvSpPr>
            <a:spLocks noChangeArrowheads="1"/>
          </p:cNvSpPr>
          <p:nvPr/>
        </p:nvSpPr>
        <p:spPr bwMode="auto">
          <a:xfrm>
            <a:off x="1524000" y="1524000"/>
            <a:ext cx="5715000" cy="4419600"/>
          </a:xfrm>
          <a:prstGeom prst="rect">
            <a:avLst/>
          </a:prstGeom>
          <a:blipFill dpi="0" rotWithShape="1">
            <a:blip r:embed="rId2"/>
            <a:srcRect/>
            <a:stretch>
              <a:fillRect/>
            </a:stretch>
          </a:blipFill>
          <a:ln w="28575" algn="ctr">
            <a:noFill/>
            <a:miter lim="800000"/>
            <a:headEnd/>
            <a:tailEnd/>
          </a:ln>
        </p:spPr>
        <p:txBody>
          <a:bodyPr/>
          <a:lstStyle/>
          <a:p>
            <a:pPr>
              <a:lnSpc>
                <a:spcPct val="95000"/>
              </a:lnSpc>
            </a:pPr>
            <a:endParaRPr lang="en-US"/>
          </a:p>
        </p:txBody>
      </p:sp>
      <p:pic>
        <p:nvPicPr>
          <p:cNvPr id="39940" name="Picture 5"/>
          <p:cNvPicPr>
            <a:picLocks noChangeAspect="1" noChangeArrowheads="1"/>
          </p:cNvPicPr>
          <p:nvPr/>
        </p:nvPicPr>
        <p:blipFill>
          <a:blip r:embed="rId3"/>
          <a:srcRect/>
          <a:stretch>
            <a:fillRect/>
          </a:stretch>
        </p:blipFill>
        <p:spPr bwMode="auto">
          <a:xfrm>
            <a:off x="2778125" y="2781300"/>
            <a:ext cx="2720975" cy="2162175"/>
          </a:xfrm>
          <a:prstGeom prst="rect">
            <a:avLst/>
          </a:prstGeom>
          <a:noFill/>
          <a:ln w="9525">
            <a:noFill/>
            <a:miter lim="800000"/>
            <a:headEnd/>
            <a:tailEnd/>
          </a:ln>
        </p:spPr>
      </p:pic>
      <p:sp>
        <p:nvSpPr>
          <p:cNvPr id="39941" name="AutoShape 7"/>
          <p:cNvSpPr>
            <a:spLocks noChangeArrowheads="1"/>
          </p:cNvSpPr>
          <p:nvPr/>
        </p:nvSpPr>
        <p:spPr bwMode="auto">
          <a:xfrm>
            <a:off x="4876800" y="3657600"/>
            <a:ext cx="1968500" cy="1181100"/>
          </a:xfrm>
          <a:prstGeom prst="wedgeRoundRectCallout">
            <a:avLst>
              <a:gd name="adj1" fmla="val -88468"/>
              <a:gd name="adj2" fmla="val -52421"/>
              <a:gd name="adj3" fmla="val 16667"/>
            </a:avLst>
          </a:prstGeom>
          <a:solidFill>
            <a:srgbClr val="0000FF"/>
          </a:solidFill>
          <a:ln w="3175" algn="ctr">
            <a:solidFill>
              <a:schemeClr val="tx1"/>
            </a:solidFill>
            <a:miter lim="800000"/>
            <a:headEnd/>
            <a:tailEnd/>
          </a:ln>
        </p:spPr>
        <p:txBody>
          <a:bodyPr/>
          <a:lstStyle/>
          <a:p>
            <a:pPr algn="just" defTabSz="917575">
              <a:lnSpc>
                <a:spcPct val="95000"/>
              </a:lnSpc>
            </a:pPr>
            <a:r>
              <a:rPr lang="zh-CN" altLang="en-US" sz="1200">
                <a:solidFill>
                  <a:schemeClr val="bg1"/>
                </a:solidFill>
                <a:latin typeface="汉仪大黑简" pitchFamily="49" charset="-122"/>
              </a:rPr>
              <a:t>显示所有明天生日的客户信息列表。（不含潜在客户）</a:t>
            </a:r>
          </a:p>
          <a:p>
            <a:pPr algn="just" defTabSz="917575">
              <a:lnSpc>
                <a:spcPct val="95000"/>
              </a:lnSpc>
            </a:pPr>
            <a:r>
              <a:rPr lang="zh-CN" altLang="en-US" sz="1200">
                <a:solidFill>
                  <a:schemeClr val="bg1"/>
                </a:solidFill>
                <a:latin typeface="汉仪大黑简" pitchFamily="49" charset="-122"/>
              </a:rPr>
              <a:t>选择任意客户，双击在新窗口中进入该客户信息界面</a:t>
            </a:r>
            <a:endParaRPr lang="en-US" altLang="zh-CN" sz="1200">
              <a:solidFill>
                <a:schemeClr val="bg1"/>
              </a:solidFill>
              <a:latin typeface="汉仪大黑简" pitchFamily="49"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7" name="Picture 7"/>
          <p:cNvPicPr>
            <a:picLocks noChangeAspect="1" noChangeArrowheads="1"/>
          </p:cNvPicPr>
          <p:nvPr/>
        </p:nvPicPr>
        <p:blipFill>
          <a:blip r:embed="rId2"/>
          <a:srcRect/>
          <a:stretch>
            <a:fillRect/>
          </a:stretch>
        </p:blipFill>
        <p:spPr bwMode="auto">
          <a:xfrm>
            <a:off x="1497013" y="1463675"/>
            <a:ext cx="6318250" cy="4819650"/>
          </a:xfrm>
          <a:prstGeom prst="rect">
            <a:avLst/>
          </a:prstGeom>
          <a:noFill/>
          <a:ln w="9525">
            <a:noFill/>
            <a:miter lim="800000"/>
            <a:headEnd/>
            <a:tailEnd/>
          </a:ln>
          <a:effectLst/>
        </p:spPr>
      </p:pic>
      <p:pic>
        <p:nvPicPr>
          <p:cNvPr id="40961" name="Picture 7"/>
          <p:cNvPicPr>
            <a:picLocks noChangeAspect="1" noChangeArrowheads="1"/>
          </p:cNvPicPr>
          <p:nvPr/>
        </p:nvPicPr>
        <p:blipFill>
          <a:blip r:embed="rId3"/>
          <a:srcRect/>
          <a:stretch>
            <a:fillRect/>
          </a:stretch>
        </p:blipFill>
        <p:spPr bwMode="auto">
          <a:xfrm>
            <a:off x="1457325" y="1444625"/>
            <a:ext cx="6348413" cy="4845050"/>
          </a:xfrm>
          <a:prstGeom prst="rect">
            <a:avLst/>
          </a:prstGeom>
          <a:noFill/>
          <a:ln w="9525">
            <a:noFill/>
            <a:miter lim="800000"/>
            <a:headEnd/>
            <a:tailEnd/>
          </a:ln>
        </p:spPr>
      </p:pic>
      <p:sp>
        <p:nvSpPr>
          <p:cNvPr id="40962"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客户满意度调查</a:t>
            </a:r>
          </a:p>
        </p:txBody>
      </p:sp>
      <p:sp>
        <p:nvSpPr>
          <p:cNvPr id="40963" name="Text Box 4"/>
          <p:cNvSpPr txBox="1">
            <a:spLocks noChangeArrowheads="1"/>
          </p:cNvSpPr>
          <p:nvPr/>
        </p:nvSpPr>
        <p:spPr bwMode="auto">
          <a:xfrm>
            <a:off x="7239000" y="6477000"/>
            <a:ext cx="16049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4.1.8 </a:t>
            </a:r>
            <a:r>
              <a:rPr lang="zh-CN" altLang="en-US" sz="1200">
                <a:latin typeface="汉仪大黑简" pitchFamily="49" charset="-122"/>
              </a:rPr>
              <a:t>章节</a:t>
            </a:r>
          </a:p>
        </p:txBody>
      </p:sp>
      <p:sp>
        <p:nvSpPr>
          <p:cNvPr id="40964" name="AutoShape 7"/>
          <p:cNvSpPr>
            <a:spLocks noChangeArrowheads="1"/>
          </p:cNvSpPr>
          <p:nvPr/>
        </p:nvSpPr>
        <p:spPr bwMode="auto">
          <a:xfrm>
            <a:off x="5519738" y="2540000"/>
            <a:ext cx="1309687" cy="911225"/>
          </a:xfrm>
          <a:prstGeom prst="wedgeRoundRectCallout">
            <a:avLst>
              <a:gd name="adj1" fmla="val -104181"/>
              <a:gd name="adj2" fmla="val -106968"/>
              <a:gd name="adj3" fmla="val 16667"/>
            </a:avLst>
          </a:prstGeom>
          <a:solidFill>
            <a:srgbClr val="0000FF"/>
          </a:solidFill>
          <a:ln w="3175" algn="ctr">
            <a:solidFill>
              <a:schemeClr val="tx1"/>
            </a:solidFill>
            <a:miter lim="800000"/>
            <a:headEnd/>
            <a:tailEnd/>
          </a:ln>
        </p:spPr>
        <p:txBody>
          <a:bodyPr/>
          <a:lstStyle/>
          <a:p>
            <a:pPr algn="just" defTabSz="917575">
              <a:lnSpc>
                <a:spcPct val="95000"/>
              </a:lnSpc>
            </a:pPr>
            <a:r>
              <a:rPr lang="zh-CN" altLang="en-US" sz="1200">
                <a:solidFill>
                  <a:schemeClr val="bg1"/>
                </a:solidFill>
                <a:latin typeface="汉仪大黑简" pitchFamily="49" charset="-122"/>
              </a:rPr>
              <a:t>点此可以查看满意度调查的结果</a:t>
            </a:r>
          </a:p>
        </p:txBody>
      </p:sp>
      <p:sp>
        <p:nvSpPr>
          <p:cNvPr id="40965" name="Oval 8"/>
          <p:cNvSpPr>
            <a:spLocks noChangeArrowheads="1"/>
          </p:cNvSpPr>
          <p:nvPr/>
        </p:nvSpPr>
        <p:spPr bwMode="auto">
          <a:xfrm>
            <a:off x="1444625" y="4030663"/>
            <a:ext cx="914400" cy="665162"/>
          </a:xfrm>
          <a:prstGeom prst="ellipse">
            <a:avLst/>
          </a:prstGeom>
          <a:noFill/>
          <a:ln w="19050" algn="ctr">
            <a:solidFill>
              <a:srgbClr val="FF0000"/>
            </a:solidFill>
            <a:round/>
            <a:headEnd/>
            <a:tailEnd/>
          </a:ln>
        </p:spPr>
        <p:txBody>
          <a:bodyPr wrap="none" lIns="0" tIns="0" rIns="0" bIns="0" anchor="ctr">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266700" indent="-266700" defTabSz="917575">
              <a:lnSpc>
                <a:spcPct val="95000"/>
              </a:lnSpc>
              <a:buFontTx/>
              <a:buChar char="•"/>
            </a:pPr>
            <a:r>
              <a:rPr lang="zh-CN" altLang="de-DE" sz="2200">
                <a:latin typeface="汉仪大黑简" pitchFamily="49" charset="-122"/>
              </a:rPr>
              <a:t>搜索个人客户信息</a:t>
            </a:r>
          </a:p>
          <a:p>
            <a:pPr marL="266700" indent="-266700" defTabSz="917575">
              <a:lnSpc>
                <a:spcPct val="95000"/>
              </a:lnSpc>
              <a:buFontTx/>
              <a:buChar char="•"/>
            </a:pPr>
            <a:r>
              <a:rPr lang="zh-CN" altLang="de-DE" sz="2200">
                <a:latin typeface="汉仪大黑简" pitchFamily="49" charset="-122"/>
              </a:rPr>
              <a:t>创建新客户纪录</a:t>
            </a:r>
          </a:p>
          <a:p>
            <a:pPr marL="266700" indent="-266700" defTabSz="917575">
              <a:lnSpc>
                <a:spcPct val="95000"/>
              </a:lnSpc>
              <a:buFontTx/>
              <a:buChar char="•"/>
            </a:pPr>
            <a:r>
              <a:rPr lang="zh-CN" altLang="de-DE" sz="2200">
                <a:latin typeface="汉仪大黑简" pitchFamily="49" charset="-122"/>
              </a:rPr>
              <a:t>合格条件检验</a:t>
            </a:r>
          </a:p>
          <a:p>
            <a:pPr marL="266700" indent="-266700" defTabSz="917575">
              <a:lnSpc>
                <a:spcPct val="95000"/>
              </a:lnSpc>
              <a:buFontTx/>
              <a:buChar char="•"/>
            </a:pPr>
            <a:r>
              <a:rPr lang="zh-CN" altLang="de-DE" sz="2200">
                <a:latin typeface="汉仪大黑简" pitchFamily="49" charset="-122"/>
              </a:rPr>
              <a:t>客户概要及相关车辆界面</a:t>
            </a:r>
          </a:p>
          <a:p>
            <a:pPr marL="266700" indent="-266700" defTabSz="917575">
              <a:lnSpc>
                <a:spcPct val="95000"/>
              </a:lnSpc>
              <a:buFontTx/>
              <a:buChar char="•"/>
            </a:pPr>
            <a:r>
              <a:rPr lang="zh-CN" altLang="de-DE" sz="2200">
                <a:latin typeface="汉仪大黑简" pitchFamily="49" charset="-122"/>
              </a:rPr>
              <a:t>更新客户纪录</a:t>
            </a:r>
          </a:p>
          <a:p>
            <a:pPr marL="266700" indent="-266700" defTabSz="917575">
              <a:lnSpc>
                <a:spcPct val="95000"/>
              </a:lnSpc>
              <a:buFontTx/>
              <a:buChar char="•"/>
            </a:pPr>
            <a:r>
              <a:rPr lang="zh-CN" altLang="de-DE" sz="2200">
                <a:latin typeface="汉仪大黑简" pitchFamily="49" charset="-122"/>
              </a:rPr>
              <a:t>公司客户</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
        <p:nvSpPr>
          <p:cNvPr id="41986"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客户信息</a:t>
            </a:r>
            <a:r>
              <a:rPr lang="de-DE" altLang="zh-CN" smtClean="0">
                <a:solidFill>
                  <a:schemeClr val="bg2"/>
                </a:solidFill>
                <a:latin typeface="汉仪大黑简" pitchFamily="49" charset="-122"/>
                <a:ea typeface="汉仪大黑简" pitchFamily="49" charset="-122"/>
              </a:rPr>
              <a:t>.</a:t>
            </a:r>
          </a:p>
        </p:txBody>
      </p:sp>
      <p:sp>
        <p:nvSpPr>
          <p:cNvPr id="41987" name="Text Box 5"/>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4.2</a:t>
            </a:r>
            <a:r>
              <a:rPr lang="zh-CN" altLang="en-US" sz="1200">
                <a:latin typeface="汉仪大黑简" pitchFamily="49" charset="-122"/>
              </a:rPr>
              <a:t>章节</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266700" indent="-266700" defTabSz="917575">
              <a:lnSpc>
                <a:spcPct val="95000"/>
              </a:lnSpc>
              <a:buFontTx/>
              <a:buChar char="•"/>
            </a:pPr>
            <a:r>
              <a:rPr lang="zh-CN" altLang="de-DE" sz="2200">
                <a:latin typeface="汉仪大黑简" pitchFamily="49" charset="-122"/>
              </a:rPr>
              <a:t>搜索个人客户信息</a:t>
            </a:r>
          </a:p>
          <a:p>
            <a:pPr marL="266700" indent="-266700" defTabSz="917575">
              <a:lnSpc>
                <a:spcPct val="95000"/>
              </a:lnSpc>
            </a:pPr>
            <a:endParaRPr lang="zh-CN" altLang="de-DE" sz="2200">
              <a:latin typeface="汉仪大黑简" pitchFamily="49" charset="-122"/>
            </a:endParaRPr>
          </a:p>
        </p:txBody>
      </p:sp>
      <p:sp>
        <p:nvSpPr>
          <p:cNvPr id="43010"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客户信息</a:t>
            </a:r>
            <a:r>
              <a:rPr lang="de-DE" altLang="zh-CN" smtClean="0">
                <a:solidFill>
                  <a:schemeClr val="bg2"/>
                </a:solidFill>
                <a:latin typeface="汉仪大黑简" pitchFamily="49" charset="-122"/>
                <a:ea typeface="汉仪大黑简" pitchFamily="49" charset="-122"/>
              </a:rPr>
              <a:t>.</a:t>
            </a:r>
          </a:p>
        </p:txBody>
      </p:sp>
      <p:sp>
        <p:nvSpPr>
          <p:cNvPr id="43011" name="Text Box 5"/>
          <p:cNvSpPr txBox="1">
            <a:spLocks noChangeArrowheads="1"/>
          </p:cNvSpPr>
          <p:nvPr/>
        </p:nvSpPr>
        <p:spPr bwMode="auto">
          <a:xfrm>
            <a:off x="7315200" y="6477000"/>
            <a:ext cx="15287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4.2.1</a:t>
            </a:r>
            <a:r>
              <a:rPr lang="zh-CN" altLang="en-US" sz="1200">
                <a:latin typeface="汉仪大黑简" pitchFamily="49" charset="-122"/>
              </a:rPr>
              <a:t>章节</a:t>
            </a:r>
          </a:p>
        </p:txBody>
      </p:sp>
      <p:pic>
        <p:nvPicPr>
          <p:cNvPr id="43012" name="Picture 6"/>
          <p:cNvPicPr>
            <a:picLocks noChangeAspect="1" noChangeArrowheads="1"/>
          </p:cNvPicPr>
          <p:nvPr/>
        </p:nvPicPr>
        <p:blipFill>
          <a:blip r:embed="rId2"/>
          <a:srcRect/>
          <a:stretch>
            <a:fillRect/>
          </a:stretch>
        </p:blipFill>
        <p:spPr bwMode="auto">
          <a:xfrm>
            <a:off x="1600200" y="1903413"/>
            <a:ext cx="4876800" cy="477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266700" indent="-266700" defTabSz="917575">
              <a:lnSpc>
                <a:spcPct val="95000"/>
              </a:lnSpc>
              <a:buFontTx/>
              <a:buChar char="•"/>
            </a:pPr>
            <a:r>
              <a:rPr lang="zh-CN" altLang="de-DE" sz="2200">
                <a:latin typeface="汉仪大黑简" pitchFamily="49" charset="-122"/>
              </a:rPr>
              <a:t>创建新客户纪录</a:t>
            </a:r>
          </a:p>
          <a:p>
            <a:pPr marL="266700" indent="-266700" defTabSz="917575">
              <a:lnSpc>
                <a:spcPct val="95000"/>
              </a:lnSpc>
            </a:pPr>
            <a:endParaRPr lang="zh-CN" altLang="de-DE" sz="2200">
              <a:latin typeface="汉仪大黑简" pitchFamily="49" charset="-122"/>
            </a:endParaRPr>
          </a:p>
        </p:txBody>
      </p:sp>
      <p:sp>
        <p:nvSpPr>
          <p:cNvPr id="44034"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客户信息</a:t>
            </a:r>
            <a:r>
              <a:rPr lang="de-DE" altLang="zh-CN" smtClean="0">
                <a:solidFill>
                  <a:schemeClr val="bg2"/>
                </a:solidFill>
                <a:latin typeface="汉仪大黑简" pitchFamily="49" charset="-122"/>
                <a:ea typeface="汉仪大黑简" pitchFamily="49" charset="-122"/>
              </a:rPr>
              <a:t>.</a:t>
            </a:r>
          </a:p>
        </p:txBody>
      </p:sp>
      <p:sp>
        <p:nvSpPr>
          <p:cNvPr id="44035" name="Text Box 5"/>
          <p:cNvSpPr txBox="1">
            <a:spLocks noChangeArrowheads="1"/>
          </p:cNvSpPr>
          <p:nvPr/>
        </p:nvSpPr>
        <p:spPr bwMode="auto">
          <a:xfrm>
            <a:off x="7315200" y="6553200"/>
            <a:ext cx="15287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4.2.2</a:t>
            </a:r>
            <a:r>
              <a:rPr lang="zh-CN" altLang="en-US" sz="1200">
                <a:latin typeface="汉仪大黑简" pitchFamily="49" charset="-122"/>
              </a:rPr>
              <a:t>章节</a:t>
            </a:r>
          </a:p>
        </p:txBody>
      </p:sp>
      <p:pic>
        <p:nvPicPr>
          <p:cNvPr id="44039" name="Picture 7"/>
          <p:cNvPicPr>
            <a:picLocks noChangeAspect="1" noChangeArrowheads="1"/>
          </p:cNvPicPr>
          <p:nvPr/>
        </p:nvPicPr>
        <p:blipFill>
          <a:blip r:embed="rId2"/>
          <a:srcRect/>
          <a:stretch>
            <a:fillRect/>
          </a:stretch>
        </p:blipFill>
        <p:spPr bwMode="auto">
          <a:xfrm>
            <a:off x="1435100" y="1957388"/>
            <a:ext cx="6375400" cy="4862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bwMode="auto">
          <a:xfrm>
            <a:off x="1335088" y="133350"/>
            <a:ext cx="7656512" cy="1101725"/>
          </a:xfrm>
          <a:prstGeom prst="rect">
            <a:avLst/>
          </a:prstGeom>
          <a:ln>
            <a:miter lim="800000"/>
            <a:headEnd/>
            <a:tailEnd/>
          </a:ln>
        </p:spPr>
        <p:txBody>
          <a:bodyPr/>
          <a:lstStyle/>
          <a:p>
            <a:pPr eaLnBrk="1" hangingPunct="1">
              <a:defRPr/>
            </a:pPr>
            <a:r>
              <a:rPr lang="de-DE" altLang="zh-CN" dirty="0" smtClean="0">
                <a:latin typeface="+mn-lt"/>
                <a:ea typeface="汉仪大黑简" pitchFamily="49" charset="-122"/>
              </a:rPr>
              <a:t>DMS</a:t>
            </a:r>
            <a:r>
              <a:rPr lang="de-DE" altLang="zh-CN" dirty="0" smtClean="0">
                <a:latin typeface="汉仪大黑简" pitchFamily="49" charset="-122"/>
                <a:ea typeface="汉仪大黑简" pitchFamily="49" charset="-122"/>
              </a:rPr>
              <a:t> </a:t>
            </a:r>
            <a:r>
              <a:rPr lang="zh-CN" altLang="de-DE" dirty="0" smtClean="0">
                <a:latin typeface="汉仪大黑简" pitchFamily="49" charset="-122"/>
                <a:ea typeface="汉仪大黑简" pitchFamily="49" charset="-122"/>
              </a:rPr>
              <a:t>培训 </a:t>
            </a:r>
            <a:r>
              <a:rPr lang="de-DE" altLang="zh-CN" dirty="0" smtClean="0">
                <a:ea typeface="汉仪大黑简" pitchFamily="49" charset="-122"/>
              </a:rPr>
              <a:t>–</a:t>
            </a:r>
            <a:r>
              <a:rPr lang="de-DE" altLang="zh-CN" dirty="0" smtClean="0">
                <a:latin typeface="汉仪大黑简" pitchFamily="49" charset="-122"/>
                <a:ea typeface="汉仪大黑简" pitchFamily="49" charset="-122"/>
              </a:rPr>
              <a:t> </a:t>
            </a:r>
            <a:r>
              <a:rPr lang="zh-CN" altLang="de-DE" dirty="0" smtClean="0">
                <a:latin typeface="汉仪大黑简" pitchFamily="49" charset="-122"/>
                <a:ea typeface="汉仪大黑简" pitchFamily="49" charset="-122"/>
              </a:rPr>
              <a:t>销售和市场营销模块</a:t>
            </a:r>
            <a:r>
              <a:rPr lang="de-DE" altLang="zh-CN" dirty="0" smtClean="0">
                <a:latin typeface="汉仪大黑简" pitchFamily="49" charset="-122"/>
                <a:ea typeface="汉仪大黑简" pitchFamily="49" charset="-122"/>
              </a:rPr>
              <a:t>.</a:t>
            </a:r>
            <a:br>
              <a:rPr lang="de-DE" altLang="zh-CN" dirty="0" smtClean="0">
                <a:latin typeface="汉仪大黑简" pitchFamily="49" charset="-122"/>
                <a:ea typeface="汉仪大黑简" pitchFamily="49" charset="-122"/>
              </a:rPr>
            </a:br>
            <a:r>
              <a:rPr lang="zh-CN" altLang="de-DE" dirty="0" smtClean="0">
                <a:solidFill>
                  <a:schemeClr val="bg2"/>
                </a:solidFill>
                <a:latin typeface="汉仪大黑简" pitchFamily="49" charset="-122"/>
                <a:ea typeface="汉仪大黑简" pitchFamily="49" charset="-122"/>
              </a:rPr>
              <a:t>概要</a:t>
            </a:r>
            <a:r>
              <a:rPr lang="de-DE" altLang="zh-CN" dirty="0" smtClean="0">
                <a:solidFill>
                  <a:schemeClr val="bg2"/>
                </a:solidFill>
                <a:latin typeface="汉仪大黑简" pitchFamily="49" charset="-122"/>
                <a:ea typeface="汉仪大黑简" pitchFamily="49" charset="-122"/>
              </a:rPr>
              <a:t>_</a:t>
            </a:r>
            <a:r>
              <a:rPr lang="zh-CN" altLang="de-DE" dirty="0" smtClean="0">
                <a:solidFill>
                  <a:schemeClr val="bg2"/>
                </a:solidFill>
                <a:latin typeface="汉仪大黑简" pitchFamily="49" charset="-122"/>
                <a:ea typeface="汉仪大黑简" pitchFamily="49" charset="-122"/>
              </a:rPr>
              <a:t>系统登录及设定</a:t>
            </a:r>
            <a:r>
              <a:rPr lang="de-DE" altLang="zh-CN" dirty="0" smtClean="0">
                <a:solidFill>
                  <a:schemeClr val="bg2"/>
                </a:solidFill>
                <a:latin typeface="汉仪大黑简" pitchFamily="49" charset="-122"/>
                <a:ea typeface="汉仪大黑简" pitchFamily="49" charset="-122"/>
              </a:rPr>
              <a:t>.</a:t>
            </a:r>
            <a:r>
              <a:rPr lang="de-DE" altLang="zh-CN" dirty="0" smtClean="0">
                <a:latin typeface="汉仪大黑简" pitchFamily="49" charset="-122"/>
                <a:ea typeface="汉仪大黑简" pitchFamily="49" charset="-122"/>
              </a:rPr>
              <a:t> </a:t>
            </a:r>
            <a:br>
              <a:rPr lang="de-DE" altLang="zh-CN" dirty="0" smtClean="0">
                <a:latin typeface="汉仪大黑简" pitchFamily="49" charset="-122"/>
                <a:ea typeface="汉仪大黑简" pitchFamily="49" charset="-122"/>
              </a:rPr>
            </a:br>
            <a:r>
              <a:rPr lang="zh-CN" altLang="en-US" dirty="0" smtClean="0">
                <a:solidFill>
                  <a:schemeClr val="bg2"/>
                </a:solidFill>
                <a:latin typeface="汉仪大黑简" pitchFamily="49" charset="-122"/>
                <a:ea typeface="汉仪大黑简" pitchFamily="49" charset="-122"/>
              </a:rPr>
              <a:t>目    录</a:t>
            </a:r>
            <a:r>
              <a:rPr lang="de-DE" altLang="zh-CN" dirty="0" smtClean="0">
                <a:solidFill>
                  <a:schemeClr val="bg2"/>
                </a:solidFill>
                <a:latin typeface="汉仪大黑简" pitchFamily="49" charset="-122"/>
                <a:ea typeface="汉仪大黑简" pitchFamily="49" charset="-122"/>
              </a:rPr>
              <a:t>.</a:t>
            </a:r>
          </a:p>
        </p:txBody>
      </p:sp>
      <p:graphicFrame>
        <p:nvGraphicFramePr>
          <p:cNvPr id="60419" name="Group 3"/>
          <p:cNvGraphicFramePr>
            <a:graphicFrameLocks noGrp="1"/>
          </p:cNvGraphicFramePr>
          <p:nvPr/>
        </p:nvGraphicFramePr>
        <p:xfrm>
          <a:off x="1447800" y="1460500"/>
          <a:ext cx="6096000" cy="2857500"/>
        </p:xfrm>
        <a:graphic>
          <a:graphicData uri="http://schemas.openxmlformats.org/drawingml/2006/table">
            <a:tbl>
              <a:tblPr/>
              <a:tblGrid>
                <a:gridCol w="6096000"/>
              </a:tblGrid>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de-DE" sz="2600" b="1" i="0" u="none" strike="noStrike" cap="none" normalizeH="0" baseline="0" dirty="0" smtClean="0">
                          <a:ln>
                            <a:noFill/>
                          </a:ln>
                          <a:solidFill>
                            <a:schemeClr val="tx1"/>
                          </a:solidFill>
                          <a:effectLst/>
                          <a:latin typeface="汉仪大黑简" pitchFamily="49" charset="-122"/>
                          <a:ea typeface="汉仪大黑简" pitchFamily="49" charset="-122"/>
                        </a:rPr>
                        <a:t>概要</a:t>
                      </a:r>
                      <a:r>
                        <a:rPr kumimoji="0" lang="de-DE" altLang="zh-CN" sz="2600" b="1" i="0" u="none" strike="noStrike" cap="none" normalizeH="0" baseline="0" dirty="0" smtClean="0">
                          <a:ln>
                            <a:noFill/>
                          </a:ln>
                          <a:solidFill>
                            <a:schemeClr val="tx1"/>
                          </a:solidFill>
                          <a:effectLst/>
                          <a:latin typeface="汉仪大黑简" pitchFamily="49" charset="-122"/>
                          <a:ea typeface="汉仪大黑简" pitchFamily="49" charset="-122"/>
                        </a:rPr>
                        <a:t>_</a:t>
                      </a:r>
                      <a:r>
                        <a:rPr kumimoji="0" lang="zh-CN" altLang="de-DE" sz="2600" b="1" i="0" u="none" strike="noStrike" cap="none" normalizeH="0" baseline="0" dirty="0" smtClean="0">
                          <a:ln>
                            <a:noFill/>
                          </a:ln>
                          <a:solidFill>
                            <a:schemeClr val="tx1"/>
                          </a:solidFill>
                          <a:effectLst/>
                          <a:latin typeface="汉仪大黑简" pitchFamily="49" charset="-122"/>
                          <a:ea typeface="汉仪大黑简" pitchFamily="49" charset="-122"/>
                        </a:rPr>
                        <a:t>系统登录及设定</a:t>
                      </a:r>
                      <a:endParaRPr kumimoji="0" lang="zh-CN" altLang="en-US" sz="2600" b="1" i="0" u="none" strike="noStrike" cap="none" normalizeH="0" baseline="0" dirty="0" smtClean="0">
                        <a:ln>
                          <a:noFill/>
                        </a:ln>
                        <a:solidFill>
                          <a:schemeClr val="tx1"/>
                        </a:solidFill>
                        <a:effectLst/>
                        <a:latin typeface="汉仪大黑简" pitchFamily="49" charset="-122"/>
                        <a:ea typeface="汉仪大黑简" pitchFamily="49" charset="-122"/>
                      </a:endParaRPr>
                    </a:p>
                  </a:txBody>
                  <a:tcPr marL="0" marR="0" marT="0" marB="0" anchor="ctr" horzOverflow="overflow">
                    <a:lnL cap="flat">
                      <a:noFill/>
                    </a:lnL>
                    <a:lnR cap="flat">
                      <a:noFill/>
                    </a:lnR>
                    <a:lnT cap="fla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de-DE" sz="2600" b="1" i="0" u="none" strike="noStrike" cap="none" normalizeH="0" baseline="0" dirty="0" smtClean="0">
                          <a:ln>
                            <a:noFill/>
                          </a:ln>
                          <a:solidFill>
                            <a:schemeClr val="bg2"/>
                          </a:solidFill>
                          <a:effectLst/>
                          <a:latin typeface="汉仪大黑简" pitchFamily="49" charset="-122"/>
                          <a:ea typeface="汉仪大黑简" pitchFamily="49" charset="-122"/>
                        </a:rPr>
                        <a:t>系统模块介绍</a:t>
                      </a:r>
                      <a:endParaRPr kumimoji="0" lang="en-US" sz="2600" b="1" i="0" u="none" strike="noStrike" cap="none" normalizeH="0" baseline="0" dirty="0" smtClean="0">
                        <a:ln>
                          <a:noFill/>
                        </a:ln>
                        <a:solidFill>
                          <a:schemeClr val="bg2"/>
                        </a:solidFill>
                        <a:effectLst/>
                        <a:latin typeface="汉仪大黑简" pitchFamily="49" charset="-122"/>
                        <a:ea typeface="汉仪大黑简" pitchFamily="49" charset="-122"/>
                      </a:endParaRP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rPr>
                        <a:t>业务流程介绍</a:t>
                      </a: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en-US" altLang="zh-CN" sz="2600" b="1" i="0" u="none" strike="noStrike" cap="none" normalizeH="0" baseline="0" smtClean="0">
                          <a:ln>
                            <a:noFill/>
                          </a:ln>
                          <a:solidFill>
                            <a:schemeClr val="bg2"/>
                          </a:solidFill>
                          <a:effectLst/>
                          <a:latin typeface="汉仪大黑简" pitchFamily="49" charset="-122"/>
                          <a:ea typeface="汉仪大黑简" pitchFamily="49" charset="-122"/>
                        </a:rPr>
                        <a:t>Autoline</a:t>
                      </a:r>
                      <a:r>
                        <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rPr>
                        <a:t>常用画面</a:t>
                      </a: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en-US" altLang="zh-CN" sz="2600" b="1" i="0" u="none" strike="noStrike" cap="none" normalizeH="0" baseline="0" smtClean="0">
                          <a:ln>
                            <a:noFill/>
                          </a:ln>
                          <a:solidFill>
                            <a:schemeClr val="bg2"/>
                          </a:solidFill>
                          <a:effectLst/>
                          <a:latin typeface="汉仪大黑简" pitchFamily="49" charset="-122"/>
                          <a:ea typeface="汉仪大黑简" pitchFamily="49" charset="-122"/>
                        </a:rPr>
                        <a:t>Autoline</a:t>
                      </a:r>
                      <a:r>
                        <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rPr>
                        <a:t>报表</a:t>
                      </a: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sp>
        <p:nvSpPr>
          <p:cNvPr id="17416" name="Rectangle 21"/>
          <p:cNvSpPr>
            <a:spLocks noChangeArrowheads="1"/>
          </p:cNvSpPr>
          <p:nvPr/>
        </p:nvSpPr>
        <p:spPr bwMode="auto">
          <a:xfrm>
            <a:off x="1055688" y="1619250"/>
            <a:ext cx="228600" cy="260350"/>
          </a:xfrm>
          <a:prstGeom prst="rect">
            <a:avLst/>
          </a:prstGeom>
          <a:noFill/>
          <a:ln w="9525" algn="ctr">
            <a:noFill/>
            <a:miter lim="800000"/>
            <a:headEnd/>
            <a:tailEnd/>
          </a:ln>
        </p:spPr>
        <p:txBody>
          <a:bodyPr wrap="none" lIns="0" tIns="0" rIns="0" bIns="0">
            <a:spAutoFit/>
          </a:bodyPr>
          <a:lstStyle/>
          <a:p>
            <a:pPr>
              <a:lnSpc>
                <a:spcPct val="95000"/>
              </a:lnSpc>
            </a:pPr>
            <a:r>
              <a:rPr lang="en-US">
                <a:solidFill>
                  <a:srgbClr val="CC3333"/>
                </a:solidFill>
                <a:latin typeface="汉仪大黑简" pitchFamily="49" charset="-122"/>
              </a:rPr>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3"/>
          <p:cNvSpPr>
            <a:spLocks noChangeArrowheads="1"/>
          </p:cNvSpPr>
          <p:nvPr/>
        </p:nvSpPr>
        <p:spPr bwMode="auto">
          <a:xfrm>
            <a:off x="1335088" y="1373188"/>
            <a:ext cx="7662862" cy="4979987"/>
          </a:xfrm>
          <a:prstGeom prst="rect">
            <a:avLst/>
          </a:prstGeom>
          <a:noFill/>
          <a:ln w="9525">
            <a:noFill/>
            <a:miter lim="800000"/>
            <a:headEnd/>
            <a:tailEnd/>
          </a:ln>
        </p:spPr>
        <p:txBody>
          <a:bodyPr/>
          <a:lstStyle/>
          <a:p>
            <a:pPr marL="266700" indent="-266700" defTabSz="917575">
              <a:lnSpc>
                <a:spcPct val="95000"/>
              </a:lnSpc>
              <a:buFontTx/>
              <a:buChar char="•"/>
            </a:pPr>
            <a:r>
              <a:rPr lang="zh-CN" altLang="de-DE" sz="2200">
                <a:latin typeface="汉仪大黑简" pitchFamily="49" charset="-122"/>
              </a:rPr>
              <a:t>创建新客户纪录</a:t>
            </a:r>
          </a:p>
          <a:p>
            <a:pPr marL="266700" indent="-266700" defTabSz="917575">
              <a:lnSpc>
                <a:spcPct val="95000"/>
              </a:lnSpc>
            </a:pPr>
            <a:endParaRPr lang="zh-CN" altLang="de-DE" sz="2200">
              <a:latin typeface="汉仪大黑简" pitchFamily="49" charset="-122"/>
            </a:endParaRPr>
          </a:p>
        </p:txBody>
      </p:sp>
      <p:sp>
        <p:nvSpPr>
          <p:cNvPr id="27238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客户信息</a:t>
            </a:r>
            <a:r>
              <a:rPr lang="de-DE" altLang="zh-CN" smtClean="0">
                <a:solidFill>
                  <a:schemeClr val="bg2"/>
                </a:solidFill>
                <a:latin typeface="汉仪大黑简" pitchFamily="49" charset="-122"/>
                <a:ea typeface="汉仪大黑简" pitchFamily="49" charset="-122"/>
              </a:rPr>
              <a:t>.</a:t>
            </a:r>
          </a:p>
        </p:txBody>
      </p:sp>
      <p:sp>
        <p:nvSpPr>
          <p:cNvPr id="272388" name="Text Box 5"/>
          <p:cNvSpPr txBox="1">
            <a:spLocks noChangeArrowheads="1"/>
          </p:cNvSpPr>
          <p:nvPr/>
        </p:nvSpPr>
        <p:spPr bwMode="auto">
          <a:xfrm>
            <a:off x="7315200" y="6553200"/>
            <a:ext cx="15287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4.2.2</a:t>
            </a:r>
            <a:r>
              <a:rPr lang="zh-CN" altLang="en-US" sz="1200">
                <a:latin typeface="汉仪大黑简" pitchFamily="49" charset="-122"/>
              </a:rPr>
              <a:t>章节</a:t>
            </a:r>
          </a:p>
        </p:txBody>
      </p:sp>
      <p:pic>
        <p:nvPicPr>
          <p:cNvPr id="272390" name="Picture 6"/>
          <p:cNvPicPr>
            <a:picLocks noChangeAspect="1" noChangeArrowheads="1"/>
          </p:cNvPicPr>
          <p:nvPr/>
        </p:nvPicPr>
        <p:blipFill>
          <a:blip r:embed="rId2"/>
          <a:srcRect/>
          <a:stretch>
            <a:fillRect/>
          </a:stretch>
        </p:blipFill>
        <p:spPr bwMode="auto">
          <a:xfrm>
            <a:off x="1511300" y="1847850"/>
            <a:ext cx="6146800" cy="4689475"/>
          </a:xfrm>
          <a:prstGeom prst="rect">
            <a:avLst/>
          </a:prstGeom>
          <a:noFill/>
          <a:ln w="9525">
            <a:noFill/>
            <a:miter lim="800000"/>
            <a:headEnd/>
            <a:tailEnd/>
          </a:ln>
          <a:effectLst/>
        </p:spPr>
      </p:pic>
      <p:sp>
        <p:nvSpPr>
          <p:cNvPr id="272391" name="Oval 7"/>
          <p:cNvSpPr>
            <a:spLocks noChangeArrowheads="1"/>
          </p:cNvSpPr>
          <p:nvPr/>
        </p:nvSpPr>
        <p:spPr bwMode="auto">
          <a:xfrm>
            <a:off x="3733800" y="2590800"/>
            <a:ext cx="1016000" cy="571500"/>
          </a:xfrm>
          <a:prstGeom prst="ellipse">
            <a:avLst/>
          </a:prstGeom>
          <a:noFill/>
          <a:ln w="19050">
            <a:solidFill>
              <a:srgbClr val="FF0000"/>
            </a:solidFill>
            <a:round/>
            <a:headEnd/>
            <a:tailEnd/>
          </a:ln>
          <a:effectLst>
            <a:prstShdw prst="shdw17" dist="17961" dir="2700000">
              <a:srgbClr val="FF0000">
                <a:gamma/>
                <a:shade val="60000"/>
                <a:invGamma/>
              </a:srgbClr>
            </a:prstShdw>
          </a:effectLst>
        </p:spPr>
        <p:txBody>
          <a:bodyPr wrap="none" anchor="ctr"/>
          <a:lstStyle/>
          <a:p>
            <a:pPr algn="ctr"/>
            <a:endParaRPr lang="en-US" altLang="zh-CN"/>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266700" indent="-266700" defTabSz="917575">
              <a:lnSpc>
                <a:spcPct val="95000"/>
              </a:lnSpc>
              <a:buFontTx/>
              <a:buChar char="•"/>
            </a:pPr>
            <a:r>
              <a:rPr lang="zh-CN" altLang="de-DE" sz="2200">
                <a:latin typeface="汉仪大黑简" pitchFamily="49" charset="-122"/>
              </a:rPr>
              <a:t>合格条件检验</a:t>
            </a:r>
          </a:p>
          <a:p>
            <a:pPr marL="266700" indent="-266700" defTabSz="917575">
              <a:lnSpc>
                <a:spcPct val="95000"/>
              </a:lnSpc>
            </a:pPr>
            <a:endParaRPr lang="zh-CN" altLang="de-DE" sz="2200">
              <a:latin typeface="汉仪大黑简" pitchFamily="49" charset="-122"/>
            </a:endParaRPr>
          </a:p>
          <a:p>
            <a:pPr marL="266700" indent="-266700" defTabSz="917575">
              <a:lnSpc>
                <a:spcPct val="115000"/>
              </a:lnSpc>
            </a:pPr>
            <a:r>
              <a:rPr lang="de-DE" altLang="zh-CN" sz="1200">
                <a:latin typeface="汉仪大黑简" pitchFamily="49" charset="-122"/>
              </a:rPr>
              <a:t>1.  	</a:t>
            </a:r>
            <a:r>
              <a:rPr lang="zh-CN" altLang="de-DE" sz="1300">
                <a:latin typeface="汉仪大黑简" pitchFamily="49" charset="-122"/>
              </a:rPr>
              <a:t>销售顾问的姓名</a:t>
            </a:r>
          </a:p>
          <a:p>
            <a:pPr marL="266700" indent="-266700" defTabSz="917575">
              <a:lnSpc>
                <a:spcPct val="115000"/>
              </a:lnSpc>
            </a:pPr>
            <a:r>
              <a:rPr lang="de-DE" altLang="zh-CN" sz="1300">
                <a:latin typeface="汉仪大黑简" pitchFamily="49" charset="-122"/>
              </a:rPr>
              <a:t>2. 		</a:t>
            </a:r>
            <a:r>
              <a:rPr lang="zh-CN" altLang="de-DE" sz="1300">
                <a:latin typeface="汉仪大黑简" pitchFamily="49" charset="-122"/>
              </a:rPr>
              <a:t>类型：客户</a:t>
            </a:r>
            <a:r>
              <a:rPr lang="de-DE" altLang="zh-CN" sz="1300">
                <a:latin typeface="汉仪大黑简" pitchFamily="49" charset="-122"/>
              </a:rPr>
              <a:t>/</a:t>
            </a:r>
            <a:r>
              <a:rPr lang="zh-CN" altLang="de-DE" sz="1300">
                <a:latin typeface="汉仪大黑简" pitchFamily="49" charset="-122"/>
              </a:rPr>
              <a:t>潜在客户</a:t>
            </a:r>
          </a:p>
          <a:p>
            <a:pPr marL="266700" indent="-266700" defTabSz="917575">
              <a:lnSpc>
                <a:spcPct val="115000"/>
              </a:lnSpc>
            </a:pPr>
            <a:r>
              <a:rPr lang="de-DE" altLang="zh-CN" sz="1300">
                <a:latin typeface="汉仪大黑简" pitchFamily="49" charset="-122"/>
              </a:rPr>
              <a:t>3. 		</a:t>
            </a:r>
            <a:r>
              <a:rPr lang="zh-CN" altLang="de-DE" sz="1300">
                <a:latin typeface="汉仪大黑简" pitchFamily="49" charset="-122"/>
              </a:rPr>
              <a:t>客户来源</a:t>
            </a:r>
          </a:p>
          <a:p>
            <a:pPr marL="266700" indent="-266700" defTabSz="917575">
              <a:lnSpc>
                <a:spcPct val="115000"/>
              </a:lnSpc>
            </a:pPr>
            <a:r>
              <a:rPr lang="de-DE" altLang="zh-CN" sz="1200">
                <a:latin typeface="汉仪大黑简" pitchFamily="49" charset="-122"/>
              </a:rPr>
              <a:t>4. 		</a:t>
            </a:r>
            <a:r>
              <a:rPr lang="zh-CN" altLang="de-DE" sz="1300">
                <a:latin typeface="汉仪大黑简" pitchFamily="49" charset="-122"/>
              </a:rPr>
              <a:t>个人或公司（以客户个人或公司的名义登记）</a:t>
            </a:r>
          </a:p>
          <a:p>
            <a:pPr marL="266700" indent="-266700" defTabSz="917575">
              <a:lnSpc>
                <a:spcPct val="115000"/>
              </a:lnSpc>
            </a:pPr>
            <a:r>
              <a:rPr lang="de-DE" altLang="zh-CN" sz="1300">
                <a:latin typeface="汉仪大黑简" pitchFamily="49" charset="-122"/>
              </a:rPr>
              <a:t>5. 		</a:t>
            </a:r>
            <a:r>
              <a:rPr lang="zh-CN" altLang="de-DE" sz="1300">
                <a:latin typeface="汉仪大黑简" pitchFamily="49" charset="-122"/>
              </a:rPr>
              <a:t>性别</a:t>
            </a:r>
          </a:p>
          <a:p>
            <a:pPr marL="266700" indent="-266700" defTabSz="917575">
              <a:lnSpc>
                <a:spcPct val="115000"/>
              </a:lnSpc>
            </a:pPr>
            <a:r>
              <a:rPr lang="de-DE" altLang="zh-CN" sz="1300">
                <a:latin typeface="汉仪大黑简" pitchFamily="49" charset="-122"/>
              </a:rPr>
              <a:t>6. 		</a:t>
            </a:r>
            <a:r>
              <a:rPr lang="zh-CN" altLang="de-DE" sz="1300">
                <a:latin typeface="汉仪大黑简" pitchFamily="49" charset="-122"/>
              </a:rPr>
              <a:t>姓</a:t>
            </a:r>
          </a:p>
          <a:p>
            <a:pPr marL="266700" indent="-266700" defTabSz="917575">
              <a:lnSpc>
                <a:spcPct val="115000"/>
              </a:lnSpc>
            </a:pPr>
            <a:r>
              <a:rPr lang="de-DE" altLang="zh-CN" sz="1300">
                <a:latin typeface="汉仪大黑简" pitchFamily="49" charset="-122"/>
              </a:rPr>
              <a:t>7. 		</a:t>
            </a:r>
            <a:r>
              <a:rPr lang="zh-CN" altLang="de-DE" sz="1300">
                <a:latin typeface="汉仪大黑简" pitchFamily="49" charset="-122"/>
              </a:rPr>
              <a:t>年龄，只要求客户的年龄</a:t>
            </a:r>
          </a:p>
          <a:p>
            <a:pPr marL="266700" indent="-266700" defTabSz="917575">
              <a:lnSpc>
                <a:spcPct val="115000"/>
              </a:lnSpc>
            </a:pPr>
            <a:r>
              <a:rPr lang="de-DE" altLang="zh-CN" sz="1300">
                <a:latin typeface="汉仪大黑简" pitchFamily="49" charset="-122"/>
              </a:rPr>
              <a:t>8. 		</a:t>
            </a:r>
            <a:r>
              <a:rPr lang="zh-CN" altLang="de-DE" sz="1300">
                <a:latin typeface="汉仪大黑简" pitchFamily="49" charset="-122"/>
              </a:rPr>
              <a:t>完整的邮政通信地址（要求完整的客户地址，潜在客户可选择）</a:t>
            </a:r>
          </a:p>
          <a:p>
            <a:pPr marL="266700" indent="-266700" defTabSz="917575">
              <a:lnSpc>
                <a:spcPct val="115000"/>
              </a:lnSpc>
            </a:pPr>
            <a:r>
              <a:rPr lang="de-DE" altLang="zh-CN" sz="1300">
                <a:latin typeface="汉仪大黑简" pitchFamily="49" charset="-122"/>
              </a:rPr>
              <a:t>9. 		</a:t>
            </a:r>
            <a:r>
              <a:rPr lang="zh-CN" altLang="de-DE" sz="1300">
                <a:latin typeface="汉仪大黑简" pitchFamily="49" charset="-122"/>
              </a:rPr>
              <a:t>电话号码（最好是移动电话或其它电话），如果可能记下电子邮件地址</a:t>
            </a:r>
          </a:p>
          <a:p>
            <a:pPr marL="266700" indent="-266700" defTabSz="917575">
              <a:lnSpc>
                <a:spcPct val="115000"/>
              </a:lnSpc>
            </a:pPr>
            <a:r>
              <a:rPr lang="de-DE" altLang="zh-CN" sz="1300">
                <a:latin typeface="汉仪大黑简" pitchFamily="49" charset="-122"/>
              </a:rPr>
              <a:t>10.		</a:t>
            </a:r>
            <a:r>
              <a:rPr lang="zh-CN" altLang="de-DE" sz="1300">
                <a:latin typeface="汉仪大黑简" pitchFamily="49" charset="-122"/>
              </a:rPr>
              <a:t>目前车辆：品牌和型号</a:t>
            </a:r>
          </a:p>
          <a:p>
            <a:pPr marL="266700" indent="-266700" defTabSz="917575">
              <a:lnSpc>
                <a:spcPct val="115000"/>
              </a:lnSpc>
            </a:pPr>
            <a:r>
              <a:rPr lang="de-DE" altLang="zh-CN" sz="1300">
                <a:latin typeface="汉仪大黑简" pitchFamily="49" charset="-122"/>
              </a:rPr>
              <a:t>11.		</a:t>
            </a:r>
            <a:r>
              <a:rPr lang="zh-CN" altLang="de-DE" sz="1300">
                <a:latin typeface="汉仪大黑简" pitchFamily="49" charset="-122"/>
              </a:rPr>
              <a:t>意向购买日期（）</a:t>
            </a:r>
          </a:p>
          <a:p>
            <a:pPr marL="266700" indent="-266700" defTabSz="917575">
              <a:lnSpc>
                <a:spcPct val="115000"/>
              </a:lnSpc>
            </a:pPr>
            <a:r>
              <a:rPr lang="de-DE" altLang="zh-CN" sz="1300">
                <a:latin typeface="汉仪大黑简" pitchFamily="49" charset="-122"/>
              </a:rPr>
              <a:t>12.		</a:t>
            </a:r>
            <a:r>
              <a:rPr lang="zh-CN" altLang="de-DE" sz="1300">
                <a:latin typeface="汉仪大黑简" pitchFamily="49" charset="-122"/>
              </a:rPr>
              <a:t>感兴趣的车辆：系列和型号</a:t>
            </a:r>
          </a:p>
          <a:p>
            <a:pPr marL="266700" indent="-266700" defTabSz="917575">
              <a:lnSpc>
                <a:spcPct val="115000"/>
              </a:lnSpc>
            </a:pPr>
            <a:r>
              <a:rPr lang="de-DE" altLang="zh-CN" sz="1300">
                <a:latin typeface="汉仪大黑简" pitchFamily="49" charset="-122"/>
              </a:rPr>
              <a:t>13.		</a:t>
            </a:r>
            <a:r>
              <a:rPr lang="zh-CN" altLang="de-DE" sz="1300">
                <a:latin typeface="汉仪大黑简" pitchFamily="49" charset="-122"/>
              </a:rPr>
              <a:t>联系结果，包括下次联系的计划（包括时间、目标和如何达到目标的计划）</a:t>
            </a:r>
            <a:r>
              <a:rPr lang="de-DE" altLang="zh-CN" sz="1300">
                <a:latin typeface="汉仪大黑简" pitchFamily="49" charset="-122"/>
              </a:rPr>
              <a:t>(</a:t>
            </a:r>
            <a:r>
              <a:rPr lang="zh-CN" altLang="de-DE" sz="1300">
                <a:latin typeface="汉仪大黑简" pitchFamily="49" charset="-122"/>
              </a:rPr>
              <a:t>这个条件与联	系记录有关，与客户详细信息无关</a:t>
            </a:r>
            <a:r>
              <a:rPr lang="de-DE" altLang="zh-CN" sz="1300">
                <a:latin typeface="汉仪大黑简" pitchFamily="49" charset="-122"/>
              </a:rPr>
              <a:t>)</a:t>
            </a:r>
            <a:r>
              <a:rPr lang="zh-CN" altLang="de-DE" sz="1300">
                <a:latin typeface="汉仪大黑简" pitchFamily="49" charset="-122"/>
              </a:rPr>
              <a:t>；</a:t>
            </a:r>
          </a:p>
          <a:p>
            <a:pPr marL="266700" indent="-266700" defTabSz="917575">
              <a:lnSpc>
                <a:spcPct val="115000"/>
              </a:lnSpc>
            </a:pPr>
            <a:endParaRPr lang="de-DE" altLang="zh-CN" sz="1300">
              <a:latin typeface="汉仪大黑简" pitchFamily="49" charset="-122"/>
            </a:endParaRPr>
          </a:p>
          <a:p>
            <a:pPr marL="266700" indent="-266700" defTabSz="917575">
              <a:lnSpc>
                <a:spcPct val="115000"/>
              </a:lnSpc>
            </a:pPr>
            <a:endParaRPr lang="zh-CN" altLang="de-DE" sz="1200">
              <a:latin typeface="汉仪大黑简" pitchFamily="49" charset="-122"/>
            </a:endParaRPr>
          </a:p>
          <a:p>
            <a:pPr marL="266700" indent="-266700" defTabSz="917575">
              <a:lnSpc>
                <a:spcPct val="95000"/>
              </a:lnSpc>
            </a:pPr>
            <a:endParaRPr lang="zh-CN" altLang="de-DE" sz="1200">
              <a:latin typeface="汉仪大黑简" pitchFamily="49" charset="-122"/>
            </a:endParaRPr>
          </a:p>
        </p:txBody>
      </p:sp>
      <p:sp>
        <p:nvSpPr>
          <p:cNvPr id="45058"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客户信息</a:t>
            </a:r>
            <a:r>
              <a:rPr lang="de-DE" altLang="zh-CN" smtClean="0">
                <a:solidFill>
                  <a:schemeClr val="bg2"/>
                </a:solidFill>
                <a:latin typeface="汉仪大黑简" pitchFamily="49" charset="-122"/>
                <a:ea typeface="汉仪大黑简" pitchFamily="49" charset="-122"/>
              </a:rPr>
              <a:t>.</a:t>
            </a:r>
          </a:p>
        </p:txBody>
      </p:sp>
      <p:sp>
        <p:nvSpPr>
          <p:cNvPr id="45059" name="Text Box 5"/>
          <p:cNvSpPr txBox="1">
            <a:spLocks noChangeArrowheads="1"/>
          </p:cNvSpPr>
          <p:nvPr/>
        </p:nvSpPr>
        <p:spPr bwMode="auto">
          <a:xfrm>
            <a:off x="7315200" y="6553200"/>
            <a:ext cx="15287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4.2.3</a:t>
            </a:r>
            <a:r>
              <a:rPr lang="zh-CN" altLang="en-US" sz="1200">
                <a:latin typeface="汉仪大黑简" pitchFamily="49" charset="-122"/>
              </a:rPr>
              <a:t>章节</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266700" indent="-266700" defTabSz="917575">
              <a:lnSpc>
                <a:spcPct val="95000"/>
              </a:lnSpc>
              <a:buFontTx/>
              <a:buChar char="•"/>
            </a:pPr>
            <a:r>
              <a:rPr lang="zh-CN" altLang="de-DE" sz="2200">
                <a:latin typeface="汉仪大黑简" pitchFamily="49" charset="-122"/>
              </a:rPr>
              <a:t>客户概要及相关车辆界面</a:t>
            </a:r>
          </a:p>
          <a:p>
            <a:pPr marL="266700" indent="-266700" defTabSz="917575">
              <a:lnSpc>
                <a:spcPct val="95000"/>
              </a:lnSpc>
            </a:pPr>
            <a:endParaRPr lang="zh-CN" altLang="de-DE" sz="2200">
              <a:latin typeface="汉仪大黑简" pitchFamily="49" charset="-122"/>
            </a:endParaRPr>
          </a:p>
        </p:txBody>
      </p:sp>
      <p:sp>
        <p:nvSpPr>
          <p:cNvPr id="46082"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客户信息</a:t>
            </a:r>
            <a:r>
              <a:rPr lang="de-DE" altLang="zh-CN" smtClean="0">
                <a:solidFill>
                  <a:schemeClr val="bg2"/>
                </a:solidFill>
                <a:latin typeface="汉仪大黑简" pitchFamily="49" charset="-122"/>
                <a:ea typeface="汉仪大黑简" pitchFamily="49" charset="-122"/>
              </a:rPr>
              <a:t>.</a:t>
            </a:r>
          </a:p>
        </p:txBody>
      </p:sp>
      <p:sp>
        <p:nvSpPr>
          <p:cNvPr id="46083" name="Text Box 5"/>
          <p:cNvSpPr txBox="1">
            <a:spLocks noChangeArrowheads="1"/>
          </p:cNvSpPr>
          <p:nvPr/>
        </p:nvSpPr>
        <p:spPr bwMode="auto">
          <a:xfrm>
            <a:off x="7315200" y="6553200"/>
            <a:ext cx="15287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4.2.4</a:t>
            </a:r>
            <a:r>
              <a:rPr lang="zh-CN" altLang="en-US" sz="1200">
                <a:latin typeface="汉仪大黑简" pitchFamily="49" charset="-122"/>
              </a:rPr>
              <a:t>章节</a:t>
            </a:r>
          </a:p>
        </p:txBody>
      </p:sp>
      <p:pic>
        <p:nvPicPr>
          <p:cNvPr id="46084" name="Picture 6"/>
          <p:cNvPicPr>
            <a:picLocks noChangeAspect="1" noChangeArrowheads="1"/>
          </p:cNvPicPr>
          <p:nvPr/>
        </p:nvPicPr>
        <p:blipFill>
          <a:blip r:embed="rId2"/>
          <a:srcRect/>
          <a:stretch>
            <a:fillRect/>
          </a:stretch>
        </p:blipFill>
        <p:spPr bwMode="auto">
          <a:xfrm>
            <a:off x="1143000" y="1905000"/>
            <a:ext cx="7543800" cy="403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1" name="Picture 7"/>
          <p:cNvPicPr>
            <a:picLocks noChangeAspect="1" noChangeArrowheads="1"/>
          </p:cNvPicPr>
          <p:nvPr/>
        </p:nvPicPr>
        <p:blipFill>
          <a:blip r:embed="rId2"/>
          <a:srcRect/>
          <a:stretch>
            <a:fillRect/>
          </a:stretch>
        </p:blipFill>
        <p:spPr bwMode="auto">
          <a:xfrm>
            <a:off x="1473200" y="1920875"/>
            <a:ext cx="6134100" cy="4679950"/>
          </a:xfrm>
          <a:prstGeom prst="rect">
            <a:avLst/>
          </a:prstGeom>
          <a:noFill/>
          <a:ln w="9525">
            <a:noFill/>
            <a:miter lim="800000"/>
            <a:headEnd/>
            <a:tailEnd/>
          </a:ln>
          <a:effectLst/>
        </p:spPr>
      </p:pic>
      <p:sp>
        <p:nvSpPr>
          <p:cNvPr id="47105"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266700" indent="-266700" defTabSz="917575">
              <a:lnSpc>
                <a:spcPct val="95000"/>
              </a:lnSpc>
              <a:buFontTx/>
              <a:buChar char="•"/>
            </a:pPr>
            <a:r>
              <a:rPr lang="zh-CN" altLang="de-DE" sz="2200">
                <a:latin typeface="汉仪大黑简" pitchFamily="49" charset="-122"/>
              </a:rPr>
              <a:t>更新客户纪录</a:t>
            </a:r>
          </a:p>
          <a:p>
            <a:pPr marL="266700" indent="-266700" defTabSz="917575">
              <a:lnSpc>
                <a:spcPct val="95000"/>
              </a:lnSpc>
            </a:pPr>
            <a:endParaRPr lang="zh-CN" altLang="de-DE" sz="2200">
              <a:latin typeface="汉仪大黑简" pitchFamily="49" charset="-122"/>
            </a:endParaRPr>
          </a:p>
        </p:txBody>
      </p:sp>
      <p:sp>
        <p:nvSpPr>
          <p:cNvPr id="47106"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客户信息</a:t>
            </a:r>
            <a:r>
              <a:rPr lang="de-DE" altLang="zh-CN" smtClean="0">
                <a:solidFill>
                  <a:schemeClr val="bg2"/>
                </a:solidFill>
                <a:latin typeface="汉仪大黑简" pitchFamily="49" charset="-122"/>
                <a:ea typeface="汉仪大黑简" pitchFamily="49" charset="-122"/>
              </a:rPr>
              <a:t>.</a:t>
            </a:r>
          </a:p>
        </p:txBody>
      </p:sp>
      <p:sp>
        <p:nvSpPr>
          <p:cNvPr id="47107" name="Text Box 5"/>
          <p:cNvSpPr txBox="1">
            <a:spLocks noChangeArrowheads="1"/>
          </p:cNvSpPr>
          <p:nvPr/>
        </p:nvSpPr>
        <p:spPr bwMode="auto">
          <a:xfrm>
            <a:off x="7315200" y="6553200"/>
            <a:ext cx="15287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4.2.5</a:t>
            </a:r>
            <a:r>
              <a:rPr lang="zh-CN" altLang="en-US" sz="1200">
                <a:latin typeface="汉仪大黑简" pitchFamily="49" charset="-122"/>
              </a:rPr>
              <a:t>章节</a:t>
            </a:r>
          </a:p>
        </p:txBody>
      </p:sp>
      <p:sp>
        <p:nvSpPr>
          <p:cNvPr id="47109" name="Oval 7"/>
          <p:cNvSpPr>
            <a:spLocks noChangeArrowheads="1"/>
          </p:cNvSpPr>
          <p:nvPr/>
        </p:nvSpPr>
        <p:spPr bwMode="auto">
          <a:xfrm>
            <a:off x="2516188" y="2149475"/>
            <a:ext cx="463550" cy="387350"/>
          </a:xfrm>
          <a:prstGeom prst="ellipse">
            <a:avLst/>
          </a:prstGeom>
          <a:noFill/>
          <a:ln w="19050" algn="ctr">
            <a:solidFill>
              <a:srgbClr val="FF0000"/>
            </a:solidFill>
            <a:round/>
            <a:headEnd/>
            <a:tailEnd/>
          </a:ln>
        </p:spPr>
        <p:txBody>
          <a:bodyPr lIns="0" tIns="0" rIns="0" bIns="0" anchor="ctr">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266700" indent="-266700" defTabSz="917575">
              <a:lnSpc>
                <a:spcPct val="95000"/>
              </a:lnSpc>
              <a:buFontTx/>
              <a:buChar char="•"/>
            </a:pPr>
            <a:r>
              <a:rPr lang="zh-CN" altLang="de-DE" sz="2200">
                <a:latin typeface="汉仪大黑简" pitchFamily="49" charset="-122"/>
              </a:rPr>
              <a:t>公司客户</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
        <p:nvSpPr>
          <p:cNvPr id="48130"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客户信息</a:t>
            </a:r>
            <a:r>
              <a:rPr lang="de-DE" altLang="zh-CN" smtClean="0">
                <a:solidFill>
                  <a:schemeClr val="bg2"/>
                </a:solidFill>
                <a:latin typeface="汉仪大黑简" pitchFamily="49" charset="-122"/>
                <a:ea typeface="汉仪大黑简" pitchFamily="49" charset="-122"/>
              </a:rPr>
              <a:t>.</a:t>
            </a:r>
          </a:p>
        </p:txBody>
      </p:sp>
      <p:sp>
        <p:nvSpPr>
          <p:cNvPr id="48131" name="Text Box 5"/>
          <p:cNvSpPr txBox="1">
            <a:spLocks noChangeArrowheads="1"/>
          </p:cNvSpPr>
          <p:nvPr/>
        </p:nvSpPr>
        <p:spPr bwMode="auto">
          <a:xfrm>
            <a:off x="7315200" y="6553200"/>
            <a:ext cx="15287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4.2.6</a:t>
            </a:r>
            <a:r>
              <a:rPr lang="zh-CN" altLang="en-US" sz="1200">
                <a:latin typeface="汉仪大黑简" pitchFamily="49" charset="-122"/>
              </a:rPr>
              <a:t>章节</a:t>
            </a:r>
          </a:p>
        </p:txBody>
      </p:sp>
      <p:pic>
        <p:nvPicPr>
          <p:cNvPr id="7" name="Picture 9"/>
          <p:cNvPicPr>
            <a:picLocks noChangeAspect="1" noChangeArrowheads="1"/>
          </p:cNvPicPr>
          <p:nvPr/>
        </p:nvPicPr>
        <p:blipFill>
          <a:blip r:embed="rId2"/>
          <a:srcRect/>
          <a:stretch>
            <a:fillRect/>
          </a:stretch>
        </p:blipFill>
        <p:spPr bwMode="auto">
          <a:xfrm>
            <a:off x="1255713" y="1998663"/>
            <a:ext cx="6442075" cy="4129087"/>
          </a:xfrm>
          <a:prstGeom prst="rect">
            <a:avLst/>
          </a:prstGeom>
          <a:noFill/>
          <a:ln w="19050" cap="flat" cmpd="sng" algn="ctr">
            <a:noFill/>
            <a:prstDash val="solid"/>
            <a:miter lim="800000"/>
            <a:headEnd/>
            <a:tailEnd/>
          </a:ln>
          <a:effectLst>
            <a:prstShdw prst="shdw17" dist="17961" dir="2700000">
              <a:schemeClr val="accent1">
                <a:gamma/>
                <a:shade val="60000"/>
                <a:invGamma/>
              </a:schemeClr>
            </a:prstShdw>
          </a:effectLst>
        </p:spPr>
      </p:pic>
      <p:sp>
        <p:nvSpPr>
          <p:cNvPr id="8" name="Rectangle 7"/>
          <p:cNvSpPr/>
          <p:nvPr/>
        </p:nvSpPr>
        <p:spPr bwMode="auto">
          <a:xfrm>
            <a:off x="1954213" y="3048000"/>
            <a:ext cx="1903412" cy="180975"/>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0" tIns="0" rIns="0" bIns="0">
            <a:spAutoFit/>
          </a:bodyPr>
          <a:lstStyle/>
          <a:p>
            <a:pPr>
              <a:lnSpc>
                <a:spcPct val="95000"/>
              </a:lnSpc>
              <a:defRPr/>
            </a:pPr>
            <a:endParaRPr lang="en-US" dirty="0">
              <a:solidFill>
                <a:schemeClr val="tx1"/>
              </a:solidFill>
              <a:ea typeface="汉仪大黑简" pitchFamily="49" charset="-122"/>
            </a:endParaRPr>
          </a:p>
        </p:txBody>
      </p:sp>
      <p:sp>
        <p:nvSpPr>
          <p:cNvPr id="48134" name="Rounded Rectangular Callout 8"/>
          <p:cNvSpPr>
            <a:spLocks noChangeArrowheads="1"/>
          </p:cNvSpPr>
          <p:nvPr/>
        </p:nvSpPr>
        <p:spPr bwMode="auto">
          <a:xfrm>
            <a:off x="3875088" y="3084513"/>
            <a:ext cx="3003550" cy="323850"/>
          </a:xfrm>
          <a:prstGeom prst="wedgeRoundRectCallout">
            <a:avLst>
              <a:gd name="adj1" fmla="val -60282"/>
              <a:gd name="adj2" fmla="val -51704"/>
              <a:gd name="adj3" fmla="val 16667"/>
            </a:avLst>
          </a:prstGeom>
          <a:solidFill>
            <a:schemeClr val="bg1"/>
          </a:solidFill>
          <a:ln w="28575" algn="ctr">
            <a:solidFill>
              <a:srgbClr val="C00000"/>
            </a:solidFill>
            <a:round/>
            <a:headEnd/>
            <a:tailEnd/>
          </a:ln>
        </p:spPr>
        <p:txBody>
          <a:bodyPr lIns="0" tIns="0" rIns="0" bIns="0">
            <a:spAutoFit/>
          </a:bodyPr>
          <a:lstStyle/>
          <a:p>
            <a:pPr>
              <a:lnSpc>
                <a:spcPct val="95000"/>
              </a:lnSpc>
            </a:pPr>
            <a:r>
              <a:rPr lang="zh-CN" altLang="en-US" sz="1000">
                <a:solidFill>
                  <a:srgbClr val="003399"/>
                </a:solidFill>
                <a:latin typeface="汉仪大黑简" pitchFamily="49" charset="-122"/>
              </a:rPr>
              <a:t>如果公司存在上级公司，必需进行链接。</a:t>
            </a:r>
            <a:endParaRPr lang="en-US" altLang="zh-CN" sz="1000">
              <a:solidFill>
                <a:srgbClr val="003399"/>
              </a:solidFill>
              <a:latin typeface="汉仪大黑简" pitchFamily="49" charset="-122"/>
            </a:endParaRPr>
          </a:p>
          <a:p>
            <a:pPr>
              <a:lnSpc>
                <a:spcPct val="95000"/>
              </a:lnSpc>
            </a:pPr>
            <a:r>
              <a:rPr lang="en-US" altLang="zh-CN" sz="1000">
                <a:solidFill>
                  <a:srgbClr val="003399"/>
                </a:solidFill>
                <a:latin typeface="汉仪大黑简" pitchFamily="49" charset="-122"/>
              </a:rPr>
              <a:t> </a:t>
            </a:r>
          </a:p>
        </p:txBody>
      </p:sp>
      <p:sp>
        <p:nvSpPr>
          <p:cNvPr id="10" name="Rectangle 9"/>
          <p:cNvSpPr/>
          <p:nvPr/>
        </p:nvSpPr>
        <p:spPr bwMode="auto">
          <a:xfrm>
            <a:off x="1989138" y="4179888"/>
            <a:ext cx="1901825" cy="180975"/>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0" tIns="0" rIns="0" bIns="0">
            <a:spAutoFit/>
          </a:bodyPr>
          <a:lstStyle/>
          <a:p>
            <a:pPr>
              <a:lnSpc>
                <a:spcPct val="95000"/>
              </a:lnSpc>
              <a:defRPr/>
            </a:pPr>
            <a:endParaRPr lang="en-US" dirty="0">
              <a:solidFill>
                <a:schemeClr val="tx1"/>
              </a:solidFill>
              <a:ea typeface="汉仪大黑简" pitchFamily="49" charset="-122"/>
            </a:endParaRPr>
          </a:p>
        </p:txBody>
      </p:sp>
      <p:sp>
        <p:nvSpPr>
          <p:cNvPr id="48136" name="Rounded Rectangular Callout 10"/>
          <p:cNvSpPr>
            <a:spLocks noChangeArrowheads="1"/>
          </p:cNvSpPr>
          <p:nvPr/>
        </p:nvSpPr>
        <p:spPr bwMode="auto">
          <a:xfrm>
            <a:off x="3487738" y="4348163"/>
            <a:ext cx="3322637" cy="485775"/>
          </a:xfrm>
          <a:prstGeom prst="wedgeRoundRectCallout">
            <a:avLst>
              <a:gd name="adj1" fmla="val -47875"/>
              <a:gd name="adj2" fmla="val -80921"/>
              <a:gd name="adj3" fmla="val 16667"/>
            </a:avLst>
          </a:prstGeom>
          <a:solidFill>
            <a:schemeClr val="bg1"/>
          </a:solidFill>
          <a:ln w="28575" algn="ctr">
            <a:solidFill>
              <a:srgbClr val="C00000"/>
            </a:solidFill>
            <a:round/>
            <a:headEnd/>
            <a:tailEnd/>
          </a:ln>
        </p:spPr>
        <p:txBody>
          <a:bodyPr lIns="0" tIns="0" rIns="0" bIns="0">
            <a:spAutoFit/>
          </a:bodyPr>
          <a:lstStyle/>
          <a:p>
            <a:pPr>
              <a:lnSpc>
                <a:spcPct val="95000"/>
              </a:lnSpc>
            </a:pPr>
            <a:r>
              <a:rPr lang="zh-CN" altLang="en-US" sz="1000">
                <a:solidFill>
                  <a:srgbClr val="003399"/>
                </a:solidFill>
                <a:latin typeface="汉仪大黑简" pitchFamily="49" charset="-122"/>
              </a:rPr>
              <a:t>对于正在申报的大客户，大客户编号必需填写“</a:t>
            </a:r>
            <a:r>
              <a:rPr lang="en-US" altLang="zh-CN" sz="1000">
                <a:solidFill>
                  <a:srgbClr val="003399"/>
                </a:solidFill>
                <a:latin typeface="汉仪大黑简" pitchFamily="49" charset="-122"/>
              </a:rPr>
              <a:t>F</a:t>
            </a:r>
            <a:r>
              <a:rPr lang="zh-CN" altLang="en-US" sz="1000">
                <a:solidFill>
                  <a:srgbClr val="003399"/>
                </a:solidFill>
                <a:latin typeface="汉仪大黑简" pitchFamily="49" charset="-122"/>
              </a:rPr>
              <a:t>”，待得到</a:t>
            </a:r>
            <a:r>
              <a:rPr lang="en-US" altLang="zh-CN" sz="1000">
                <a:solidFill>
                  <a:srgbClr val="003399"/>
                </a:solidFill>
                <a:latin typeface="汉仪大黑简" pitchFamily="49" charset="-122"/>
              </a:rPr>
              <a:t>BMW</a:t>
            </a:r>
            <a:r>
              <a:rPr lang="zh-CN" altLang="en-US" sz="1000">
                <a:solidFill>
                  <a:srgbClr val="003399"/>
                </a:solidFill>
                <a:latin typeface="汉仪大黑简" pitchFamily="49" charset="-122"/>
              </a:rPr>
              <a:t>批复的编号后再在此处进行更新。</a:t>
            </a:r>
            <a:endParaRPr lang="en-US" altLang="zh-CN" sz="1000">
              <a:solidFill>
                <a:srgbClr val="003399"/>
              </a:solidFill>
              <a:latin typeface="汉仪大黑简" pitchFamily="49" charset="-122"/>
            </a:endParaRPr>
          </a:p>
          <a:p>
            <a:pPr>
              <a:lnSpc>
                <a:spcPct val="95000"/>
              </a:lnSpc>
            </a:pPr>
            <a:endParaRPr lang="en-US" altLang="zh-CN" sz="1000">
              <a:solidFill>
                <a:srgbClr val="003399"/>
              </a:solidFill>
              <a:latin typeface="汉仪大黑简" pitchFamily="49"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266700" indent="-266700" defTabSz="917575">
              <a:lnSpc>
                <a:spcPct val="95000"/>
              </a:lnSpc>
            </a:pPr>
            <a:r>
              <a:rPr lang="zh-CN" altLang="de-DE" sz="2200">
                <a:latin typeface="汉仪大黑简" pitchFamily="49" charset="-122"/>
              </a:rPr>
              <a:t>本节练习</a:t>
            </a:r>
          </a:p>
          <a:p>
            <a:pPr marL="266700" indent="-266700" defTabSz="917575">
              <a:lnSpc>
                <a:spcPct val="95000"/>
              </a:lnSpc>
            </a:pPr>
            <a:endParaRPr lang="zh-CN" altLang="de-DE" sz="2200">
              <a:latin typeface="汉仪大黑简" pitchFamily="49" charset="-122"/>
            </a:endParaRPr>
          </a:p>
          <a:p>
            <a:pPr marL="266700" indent="-266700" defTabSz="917575">
              <a:lnSpc>
                <a:spcPct val="95000"/>
              </a:lnSpc>
              <a:buFontTx/>
              <a:buChar char="•"/>
            </a:pPr>
            <a:r>
              <a:rPr lang="zh-CN" altLang="de-DE" sz="2200">
                <a:latin typeface="汉仪大黑简" pitchFamily="49" charset="-122"/>
              </a:rPr>
              <a:t>创建一个新客户在系统中。</a:t>
            </a:r>
          </a:p>
          <a:p>
            <a:pPr marL="266700" indent="-266700" defTabSz="917575">
              <a:lnSpc>
                <a:spcPct val="95000"/>
              </a:lnSpc>
              <a:buFontTx/>
              <a:buChar char="•"/>
            </a:pPr>
            <a:r>
              <a:rPr lang="zh-CN" altLang="de-DE" sz="2200">
                <a:latin typeface="汉仪大黑简" pitchFamily="49" charset="-122"/>
              </a:rPr>
              <a:t>为创建的新客户维护部门信息。</a:t>
            </a:r>
          </a:p>
          <a:p>
            <a:pPr marL="266700" indent="-266700" defTabSz="917575">
              <a:lnSpc>
                <a:spcPct val="95000"/>
              </a:lnSpc>
              <a:buFontTx/>
              <a:buChar char="•"/>
            </a:pPr>
            <a:r>
              <a:rPr lang="zh-CN" altLang="de-DE" sz="2200">
                <a:latin typeface="汉仪大黑简" pitchFamily="49" charset="-122"/>
              </a:rPr>
              <a:t>为新建的客户增加额外信息。</a:t>
            </a:r>
          </a:p>
          <a:p>
            <a:pPr marL="266700" indent="-266700" defTabSz="917575">
              <a:lnSpc>
                <a:spcPct val="95000"/>
              </a:lnSpc>
              <a:buFontTx/>
              <a:buChar char="•"/>
            </a:pPr>
            <a:r>
              <a:rPr lang="zh-CN" altLang="de-DE" sz="2200">
                <a:latin typeface="汉仪大黑简" pitchFamily="49" charset="-122"/>
              </a:rPr>
              <a:t>修改客户信息。</a:t>
            </a:r>
          </a:p>
          <a:p>
            <a:pPr marL="266700" indent="-266700" defTabSz="917575">
              <a:lnSpc>
                <a:spcPct val="95000"/>
              </a:lnSpc>
              <a:buFontTx/>
              <a:buChar char="•"/>
            </a:pPr>
            <a:r>
              <a:rPr lang="zh-CN" altLang="de-DE" sz="2200">
                <a:latin typeface="汉仪大黑简" pitchFamily="49" charset="-122"/>
              </a:rPr>
              <a:t>创建一个新的公司记录。</a:t>
            </a:r>
          </a:p>
          <a:p>
            <a:pPr marL="266700" indent="-266700" defTabSz="917575">
              <a:lnSpc>
                <a:spcPct val="95000"/>
              </a:lnSpc>
              <a:buFontTx/>
              <a:buChar char="•"/>
            </a:pPr>
            <a:r>
              <a:rPr lang="zh-CN" altLang="de-DE" sz="2200">
                <a:latin typeface="汉仪大黑简" pitchFamily="49" charset="-122"/>
              </a:rPr>
              <a:t>将一个客户同新建的公司建立链接。</a:t>
            </a:r>
          </a:p>
          <a:p>
            <a:pPr marL="266700" indent="-266700" defTabSz="917575">
              <a:lnSpc>
                <a:spcPct val="95000"/>
              </a:lnSpc>
              <a:buFontTx/>
              <a:buChar char="•"/>
            </a:pPr>
            <a:r>
              <a:rPr lang="zh-CN" altLang="de-DE" sz="2200">
                <a:latin typeface="汉仪大黑简" pitchFamily="49" charset="-122"/>
              </a:rPr>
              <a:t>将客户同公司的链接断开。</a:t>
            </a:r>
          </a:p>
        </p:txBody>
      </p:sp>
      <p:sp>
        <p:nvSpPr>
          <p:cNvPr id="49154"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客户信息</a:t>
            </a:r>
            <a:r>
              <a:rPr lang="de-DE" altLang="zh-CN" smtClean="0">
                <a:solidFill>
                  <a:schemeClr val="bg2"/>
                </a:solidFill>
                <a:latin typeface="汉仪大黑简" pitchFamily="49" charset="-122"/>
                <a:ea typeface="汉仪大黑简" pitchFamily="49" charset="-122"/>
              </a:rPr>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266700" indent="-266700" defTabSz="917575">
              <a:lnSpc>
                <a:spcPct val="95000"/>
              </a:lnSpc>
              <a:buFontTx/>
              <a:buChar char="•"/>
            </a:pPr>
            <a:r>
              <a:rPr lang="zh-CN" altLang="de-DE" sz="2200">
                <a:latin typeface="汉仪大黑简" pitchFamily="49" charset="-122"/>
              </a:rPr>
              <a:t>联系链的概念</a:t>
            </a:r>
          </a:p>
          <a:p>
            <a:pPr marL="266700" indent="-266700" defTabSz="917575">
              <a:lnSpc>
                <a:spcPct val="95000"/>
              </a:lnSpc>
              <a:buFontTx/>
              <a:buChar char="•"/>
            </a:pPr>
            <a:r>
              <a:rPr lang="zh-CN" altLang="de-DE" sz="2200">
                <a:latin typeface="汉仪大黑简" pitchFamily="49" charset="-122"/>
              </a:rPr>
              <a:t>联系的相关操作</a:t>
            </a:r>
            <a:endParaRPr lang="de-DE" altLang="zh-CN" sz="2200">
              <a:latin typeface="汉仪大黑简" pitchFamily="49" charset="-122"/>
            </a:endParaRPr>
          </a:p>
          <a:p>
            <a:pPr marL="266700" indent="-266700" defTabSz="917575">
              <a:lnSpc>
                <a:spcPct val="95000"/>
              </a:lnSpc>
              <a:buFontTx/>
              <a:buChar char="•"/>
            </a:pPr>
            <a:r>
              <a:rPr lang="zh-CN" altLang="de-DE" sz="2200">
                <a:latin typeface="汉仪大黑简" pitchFamily="49" charset="-122"/>
              </a:rPr>
              <a:t>投诉联系</a:t>
            </a:r>
            <a:endParaRPr lang="de-DE" altLang="zh-CN" sz="2200">
              <a:latin typeface="汉仪大黑简" pitchFamily="49" charset="-122"/>
            </a:endParaRPr>
          </a:p>
          <a:p>
            <a:pPr marL="266700" indent="-266700" defTabSz="917575">
              <a:lnSpc>
                <a:spcPct val="95000"/>
              </a:lnSpc>
              <a:buFontTx/>
              <a:buChar char="•"/>
            </a:pPr>
            <a:r>
              <a:rPr lang="zh-CN" altLang="de-DE" sz="2200">
                <a:latin typeface="汉仪大黑简" pitchFamily="49" charset="-122"/>
              </a:rPr>
              <a:t>联系相关的特殊操作</a:t>
            </a:r>
            <a:endParaRPr lang="de-DE" altLang="zh-CN" sz="2200">
              <a:latin typeface="汉仪大黑简" pitchFamily="49" charset="-122"/>
            </a:endParaRPr>
          </a:p>
          <a:p>
            <a:pPr marL="266700" indent="-266700" defTabSz="917575">
              <a:lnSpc>
                <a:spcPct val="95000"/>
              </a:lnSpc>
              <a:buFontTx/>
              <a:buChar char="•"/>
            </a:pPr>
            <a:r>
              <a:rPr lang="zh-CN" altLang="de-DE" sz="2200">
                <a:latin typeface="汉仪大黑简" pitchFamily="49" charset="-122"/>
              </a:rPr>
              <a:t>系统自动联系链</a:t>
            </a: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
        <p:nvSpPr>
          <p:cNvPr id="50178"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客户联系</a:t>
            </a:r>
            <a:r>
              <a:rPr lang="de-DE" altLang="zh-CN" smtClean="0">
                <a:solidFill>
                  <a:schemeClr val="bg2"/>
                </a:solidFill>
                <a:latin typeface="汉仪大黑简" pitchFamily="49" charset="-122"/>
                <a:ea typeface="汉仪大黑简" pitchFamily="49" charset="-122"/>
              </a:rPr>
              <a:t>.</a:t>
            </a:r>
          </a:p>
        </p:txBody>
      </p:sp>
      <p:sp>
        <p:nvSpPr>
          <p:cNvPr id="50179" name="Text Box 5"/>
          <p:cNvSpPr txBox="1">
            <a:spLocks noChangeArrowheads="1"/>
          </p:cNvSpPr>
          <p:nvPr/>
        </p:nvSpPr>
        <p:spPr bwMode="auto">
          <a:xfrm>
            <a:off x="7562850" y="6551613"/>
            <a:ext cx="12811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4.3 </a:t>
            </a:r>
            <a:r>
              <a:rPr lang="zh-CN" altLang="en-US" sz="1200">
                <a:latin typeface="汉仪大黑简" pitchFamily="49" charset="-122"/>
              </a:rPr>
              <a:t>章节</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266700" indent="-266700" defTabSz="917575">
              <a:lnSpc>
                <a:spcPct val="95000"/>
              </a:lnSpc>
              <a:buFontTx/>
              <a:buChar char="•"/>
            </a:pPr>
            <a:r>
              <a:rPr lang="zh-CN" altLang="de-DE" sz="2200">
                <a:latin typeface="汉仪大黑简" pitchFamily="49" charset="-122"/>
              </a:rPr>
              <a:t>联系链的概念</a:t>
            </a:r>
          </a:p>
          <a:p>
            <a:pPr marL="266700" indent="-266700" defTabSz="917575">
              <a:lnSpc>
                <a:spcPct val="95000"/>
              </a:lnSpc>
            </a:pPr>
            <a:r>
              <a:rPr lang="zh-CN" altLang="de-DE" sz="2200">
                <a:latin typeface="汉仪大黑简" pitchFamily="49" charset="-122"/>
              </a:rPr>
              <a:t>在本系统中，联系是通过联系链的关系环环相扣的，即每个</a:t>
            </a:r>
          </a:p>
          <a:p>
            <a:pPr marL="266700" indent="-266700" defTabSz="917575">
              <a:lnSpc>
                <a:spcPct val="95000"/>
              </a:lnSpc>
            </a:pPr>
            <a:r>
              <a:rPr lang="zh-CN" altLang="de-DE" sz="2200">
                <a:latin typeface="汉仪大黑简" pitchFamily="49" charset="-122"/>
              </a:rPr>
              <a:t>联系的纪录不仅包含了销售顾问与客户曾经商谈</a:t>
            </a:r>
            <a:r>
              <a:rPr lang="de-DE" altLang="zh-CN" sz="2200">
                <a:latin typeface="汉仪大黑简" pitchFamily="49" charset="-122"/>
              </a:rPr>
              <a:t>/</a:t>
            </a:r>
            <a:r>
              <a:rPr lang="zh-CN" altLang="de-DE" sz="2200">
                <a:latin typeface="汉仪大黑简" pitchFamily="49" charset="-122"/>
              </a:rPr>
              <a:t>接触的历史</a:t>
            </a:r>
          </a:p>
          <a:p>
            <a:pPr marL="266700" indent="-266700" defTabSz="917575">
              <a:lnSpc>
                <a:spcPct val="95000"/>
              </a:lnSpc>
            </a:pPr>
            <a:r>
              <a:rPr lang="zh-CN" altLang="de-DE" sz="2200">
                <a:latin typeface="汉仪大黑简" pitchFamily="49" charset="-122"/>
              </a:rPr>
              <a:t>情况，还需要销售顾问计划下一步的跟踪客户进化，而下一</a:t>
            </a:r>
          </a:p>
          <a:p>
            <a:pPr marL="266700" indent="-266700" defTabSz="917575">
              <a:lnSpc>
                <a:spcPct val="95000"/>
              </a:lnSpc>
            </a:pPr>
            <a:r>
              <a:rPr lang="zh-CN" altLang="de-DE" sz="2200">
                <a:latin typeface="汉仪大黑简" pitchFamily="49" charset="-122"/>
              </a:rPr>
              <a:t>次联系，是在跟踪上一次的计划的基础上完成，并再次作出</a:t>
            </a:r>
          </a:p>
          <a:p>
            <a:pPr marL="266700" indent="-266700" defTabSz="917575">
              <a:lnSpc>
                <a:spcPct val="95000"/>
              </a:lnSpc>
            </a:pPr>
            <a:r>
              <a:rPr lang="zh-CN" altLang="de-DE" sz="2200">
                <a:latin typeface="汉仪大黑简" pitchFamily="49" charset="-122"/>
              </a:rPr>
              <a:t>下一步计划。 </a:t>
            </a:r>
            <a:endParaRPr lang="de-DE" altLang="zh-CN" sz="2200">
              <a:latin typeface="汉仪大黑简" pitchFamily="49" charset="-122"/>
            </a:endParaRPr>
          </a:p>
          <a:p>
            <a:pPr marL="266700" indent="-266700" defTabSz="917575">
              <a:lnSpc>
                <a:spcPct val="95000"/>
              </a:lnSpc>
            </a:pPr>
            <a:r>
              <a:rPr lang="zh-CN" altLang="de-DE" sz="2200">
                <a:latin typeface="汉仪大黑简" pitchFamily="49" charset="-122"/>
              </a:rPr>
              <a:t>每创建一个联系时，即创建了一个联系链的起点，每次对上</a:t>
            </a:r>
          </a:p>
          <a:p>
            <a:pPr marL="266700" indent="-266700" defTabSz="917575">
              <a:lnSpc>
                <a:spcPct val="95000"/>
              </a:lnSpc>
            </a:pPr>
            <a:r>
              <a:rPr lang="zh-CN" altLang="de-DE" sz="2200">
                <a:latin typeface="汉仪大黑简" pitchFamily="49" charset="-122"/>
              </a:rPr>
              <a:t>一个联系中设定的下一步计划进行跟踪，就是对整个联系链</a:t>
            </a:r>
          </a:p>
          <a:p>
            <a:pPr marL="266700" indent="-266700" defTabSz="917575">
              <a:lnSpc>
                <a:spcPct val="95000"/>
              </a:lnSpc>
            </a:pPr>
            <a:r>
              <a:rPr lang="zh-CN" altLang="de-DE" sz="2200">
                <a:latin typeface="汉仪大黑简" pitchFamily="49" charset="-122"/>
              </a:rPr>
              <a:t>的不断延续，联系的历史不断的累积。当然也可以根据实际</a:t>
            </a:r>
          </a:p>
          <a:p>
            <a:pPr marL="266700" indent="-266700" defTabSz="917575">
              <a:lnSpc>
                <a:spcPct val="95000"/>
              </a:lnSpc>
            </a:pPr>
            <a:r>
              <a:rPr lang="zh-CN" altLang="de-DE" sz="2200">
                <a:latin typeface="汉仪大黑简" pitchFamily="49" charset="-122"/>
              </a:rPr>
              <a:t>情况终止联系链。或同时存在多条联系链。联系链的目的是</a:t>
            </a:r>
          </a:p>
          <a:p>
            <a:pPr marL="266700" indent="-266700" defTabSz="917575">
              <a:lnSpc>
                <a:spcPct val="95000"/>
              </a:lnSpc>
            </a:pPr>
            <a:r>
              <a:rPr lang="zh-CN" altLang="de-DE" sz="2200">
                <a:latin typeface="汉仪大黑简" pitchFamily="49" charset="-122"/>
              </a:rPr>
              <a:t>提醒销售顾问，或与客户接触的人员，有不断关心客户的需</a:t>
            </a:r>
          </a:p>
          <a:p>
            <a:pPr marL="266700" indent="-266700" defTabSz="917575">
              <a:lnSpc>
                <a:spcPct val="95000"/>
              </a:lnSpc>
            </a:pPr>
            <a:r>
              <a:rPr lang="zh-CN" altLang="de-DE" sz="2200">
                <a:latin typeface="汉仪大黑简" pitchFamily="49" charset="-122"/>
              </a:rPr>
              <a:t>求，达成最终销售，对客户终生关怀永无止境的观念，此次</a:t>
            </a:r>
          </a:p>
          <a:p>
            <a:pPr marL="266700" indent="-266700" defTabSz="917575">
              <a:lnSpc>
                <a:spcPct val="95000"/>
              </a:lnSpc>
            </a:pPr>
            <a:r>
              <a:rPr lang="zh-CN" altLang="de-DE" sz="2200">
                <a:latin typeface="汉仪大黑简" pitchFamily="49" charset="-122"/>
              </a:rPr>
              <a:t>联系并不是结束，而是我们下一次联系的开始。 </a:t>
            </a:r>
          </a:p>
        </p:txBody>
      </p:sp>
      <p:sp>
        <p:nvSpPr>
          <p:cNvPr id="51202"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客户联系</a:t>
            </a:r>
            <a:r>
              <a:rPr lang="de-DE" altLang="zh-CN" smtClean="0">
                <a:solidFill>
                  <a:schemeClr val="bg2"/>
                </a:solidFill>
                <a:latin typeface="汉仪大黑简" pitchFamily="49" charset="-122"/>
                <a:ea typeface="汉仪大黑简" pitchFamily="49" charset="-122"/>
              </a:rPr>
              <a:t>.</a:t>
            </a:r>
          </a:p>
        </p:txBody>
      </p:sp>
      <p:sp>
        <p:nvSpPr>
          <p:cNvPr id="51203" name="Text Box 5"/>
          <p:cNvSpPr txBox="1">
            <a:spLocks noChangeArrowheads="1"/>
          </p:cNvSpPr>
          <p:nvPr/>
        </p:nvSpPr>
        <p:spPr bwMode="auto">
          <a:xfrm>
            <a:off x="7162800" y="6400800"/>
            <a:ext cx="16811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4. 3 .1</a:t>
            </a:r>
            <a:r>
              <a:rPr lang="zh-CN" altLang="en-US" sz="1200">
                <a:latin typeface="汉仪大黑简" pitchFamily="49" charset="-122"/>
              </a:rPr>
              <a:t>章节</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419100" indent="-419100" defTabSz="917575">
              <a:lnSpc>
                <a:spcPct val="95000"/>
              </a:lnSpc>
              <a:buFontTx/>
              <a:buChar char="•"/>
            </a:pPr>
            <a:r>
              <a:rPr lang="zh-CN" altLang="de-DE" sz="2200">
                <a:latin typeface="汉仪大黑简" pitchFamily="49" charset="-122"/>
              </a:rPr>
              <a:t>联系的相关操作</a:t>
            </a:r>
          </a:p>
          <a:p>
            <a:pPr marL="419100" indent="-419100" defTabSz="917575">
              <a:lnSpc>
                <a:spcPct val="95000"/>
              </a:lnSpc>
              <a:buFontTx/>
              <a:buAutoNum type="arabicPeriod"/>
            </a:pPr>
            <a:r>
              <a:rPr lang="zh-CN" altLang="de-DE" sz="2200">
                <a:latin typeface="汉仪大黑简" pitchFamily="49" charset="-122"/>
              </a:rPr>
              <a:t>创建联系</a:t>
            </a:r>
          </a:p>
          <a:p>
            <a:pPr marL="419100" indent="-419100" defTabSz="917575">
              <a:lnSpc>
                <a:spcPct val="95000"/>
              </a:lnSpc>
              <a:buFontTx/>
              <a:buAutoNum type="arabicPeriod"/>
            </a:pPr>
            <a:r>
              <a:rPr lang="zh-CN" altLang="de-DE" sz="2200">
                <a:latin typeface="汉仪大黑简" pitchFamily="49" charset="-122"/>
              </a:rPr>
              <a:t>跟进联系</a:t>
            </a:r>
          </a:p>
          <a:p>
            <a:pPr marL="419100" indent="-419100" defTabSz="917575">
              <a:lnSpc>
                <a:spcPct val="95000"/>
              </a:lnSpc>
              <a:buFontTx/>
              <a:buAutoNum type="arabicPeriod"/>
            </a:pPr>
            <a:r>
              <a:rPr lang="zh-CN" altLang="de-DE" sz="2200" b="1">
                <a:latin typeface="汉仪大黑简" pitchFamily="49" charset="-122"/>
              </a:rPr>
              <a:t>浏</a:t>
            </a:r>
            <a:r>
              <a:rPr lang="zh-CN" altLang="de-DE" sz="2200">
                <a:latin typeface="汉仪大黑简" pitchFamily="49" charset="-122"/>
              </a:rPr>
              <a:t>览联系历史</a:t>
            </a:r>
          </a:p>
          <a:p>
            <a:pPr marL="419100" indent="-419100" defTabSz="917575">
              <a:lnSpc>
                <a:spcPct val="95000"/>
              </a:lnSpc>
            </a:pPr>
            <a:endParaRPr lang="de-DE" altLang="zh-CN" sz="2200">
              <a:latin typeface="汉仪大黑简" pitchFamily="49" charset="-122"/>
            </a:endParaRPr>
          </a:p>
        </p:txBody>
      </p:sp>
      <p:sp>
        <p:nvSpPr>
          <p:cNvPr id="52226"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客户联系</a:t>
            </a:r>
            <a:r>
              <a:rPr lang="de-DE" altLang="zh-CN" smtClean="0">
                <a:solidFill>
                  <a:schemeClr val="bg2"/>
                </a:solidFill>
                <a:latin typeface="汉仪大黑简" pitchFamily="49" charset="-122"/>
                <a:ea typeface="汉仪大黑简" pitchFamily="49" charset="-122"/>
              </a:rPr>
              <a:t>.</a:t>
            </a:r>
          </a:p>
        </p:txBody>
      </p:sp>
      <p:sp>
        <p:nvSpPr>
          <p:cNvPr id="52227" name="Text Box 5"/>
          <p:cNvSpPr txBox="1">
            <a:spLocks noChangeArrowheads="1"/>
          </p:cNvSpPr>
          <p:nvPr/>
        </p:nvSpPr>
        <p:spPr bwMode="auto">
          <a:xfrm>
            <a:off x="7162800" y="6400800"/>
            <a:ext cx="16811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4. 3 .2 </a:t>
            </a:r>
            <a:r>
              <a:rPr lang="zh-CN" altLang="en-US" sz="1200">
                <a:latin typeface="汉仪大黑简" pitchFamily="49" charset="-122"/>
              </a:rPr>
              <a:t>章节</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419100" indent="-419100" defTabSz="917575">
              <a:lnSpc>
                <a:spcPct val="95000"/>
              </a:lnSpc>
              <a:buFontTx/>
              <a:buChar char="•"/>
            </a:pPr>
            <a:r>
              <a:rPr lang="zh-CN" altLang="de-DE" sz="2200">
                <a:latin typeface="汉仪大黑简" pitchFamily="49" charset="-122"/>
              </a:rPr>
              <a:t>投诉联系</a:t>
            </a:r>
          </a:p>
          <a:p>
            <a:pPr marL="419100" indent="-419100" defTabSz="917575">
              <a:lnSpc>
                <a:spcPct val="95000"/>
              </a:lnSpc>
            </a:pPr>
            <a:endParaRPr lang="de-DE" altLang="zh-CN" sz="2200">
              <a:latin typeface="汉仪大黑简" pitchFamily="49" charset="-122"/>
            </a:endParaRPr>
          </a:p>
        </p:txBody>
      </p:sp>
      <p:sp>
        <p:nvSpPr>
          <p:cNvPr id="53250"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客户联系</a:t>
            </a:r>
            <a:r>
              <a:rPr lang="de-DE" altLang="zh-CN" smtClean="0">
                <a:solidFill>
                  <a:schemeClr val="bg2"/>
                </a:solidFill>
                <a:latin typeface="汉仪大黑简" pitchFamily="49" charset="-122"/>
                <a:ea typeface="汉仪大黑简" pitchFamily="49" charset="-122"/>
              </a:rPr>
              <a:t>.</a:t>
            </a:r>
          </a:p>
        </p:txBody>
      </p:sp>
      <p:sp>
        <p:nvSpPr>
          <p:cNvPr id="53251" name="Text Box 5"/>
          <p:cNvSpPr txBox="1">
            <a:spLocks noChangeArrowheads="1"/>
          </p:cNvSpPr>
          <p:nvPr/>
        </p:nvSpPr>
        <p:spPr bwMode="auto">
          <a:xfrm>
            <a:off x="7162800" y="6400800"/>
            <a:ext cx="16811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4. 3 .3 </a:t>
            </a:r>
            <a:r>
              <a:rPr lang="zh-CN" altLang="en-US" sz="1200">
                <a:latin typeface="汉仪大黑简" pitchFamily="49" charset="-122"/>
              </a:rPr>
              <a:t>章节</a:t>
            </a:r>
          </a:p>
        </p:txBody>
      </p:sp>
      <p:pic>
        <p:nvPicPr>
          <p:cNvPr id="53252" name="Picture 6"/>
          <p:cNvPicPr>
            <a:picLocks noChangeAspect="1" noChangeArrowheads="1"/>
          </p:cNvPicPr>
          <p:nvPr/>
        </p:nvPicPr>
        <p:blipFill>
          <a:blip r:embed="rId2"/>
          <a:srcRect/>
          <a:stretch>
            <a:fillRect/>
          </a:stretch>
        </p:blipFill>
        <p:spPr bwMode="auto">
          <a:xfrm>
            <a:off x="2590800" y="1905000"/>
            <a:ext cx="5267325" cy="3209925"/>
          </a:xfrm>
          <a:prstGeom prst="rect">
            <a:avLst/>
          </a:prstGeom>
          <a:noFill/>
          <a:ln w="9525">
            <a:noFill/>
            <a:miter lim="800000"/>
            <a:headEnd/>
            <a:tailEnd/>
          </a:ln>
        </p:spPr>
      </p:pic>
      <p:pic>
        <p:nvPicPr>
          <p:cNvPr id="53253" name="Picture 7"/>
          <p:cNvPicPr>
            <a:picLocks noChangeAspect="1" noChangeArrowheads="1"/>
          </p:cNvPicPr>
          <p:nvPr/>
        </p:nvPicPr>
        <p:blipFill>
          <a:blip r:embed="rId3"/>
          <a:srcRect/>
          <a:stretch>
            <a:fillRect/>
          </a:stretch>
        </p:blipFill>
        <p:spPr bwMode="auto">
          <a:xfrm>
            <a:off x="1219200" y="3352800"/>
            <a:ext cx="5581650" cy="3209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p:cNvPicPr>
            <a:picLocks noChangeAspect="1" noChangeArrowheads="1"/>
          </p:cNvPicPr>
          <p:nvPr/>
        </p:nvPicPr>
        <p:blipFill>
          <a:blip r:embed="rId2"/>
          <a:srcRect/>
          <a:stretch>
            <a:fillRect/>
          </a:stretch>
        </p:blipFill>
        <p:spPr bwMode="auto">
          <a:xfrm>
            <a:off x="1408113" y="1601788"/>
            <a:ext cx="3686175" cy="3021012"/>
          </a:xfrm>
          <a:prstGeom prst="rect">
            <a:avLst/>
          </a:prstGeom>
          <a:noFill/>
          <a:ln w="9525">
            <a:noFill/>
            <a:miter lim="800000"/>
            <a:headEnd/>
            <a:tailEnd/>
          </a:ln>
        </p:spPr>
      </p:pic>
      <p:sp>
        <p:nvSpPr>
          <p:cNvPr id="18434"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销售和市场营销模块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概要</a:t>
            </a:r>
            <a:r>
              <a:rPr lang="de-DE" altLang="zh-CN" smtClean="0">
                <a:solidFill>
                  <a:schemeClr val="bg2"/>
                </a:solidFill>
                <a:latin typeface="汉仪大黑简" pitchFamily="49" charset="-122"/>
                <a:ea typeface="汉仪大黑简" pitchFamily="49" charset="-122"/>
              </a:rPr>
              <a:t>_</a:t>
            </a:r>
            <a:r>
              <a:rPr lang="zh-CN" altLang="de-DE" smtClean="0">
                <a:solidFill>
                  <a:schemeClr val="bg2"/>
                </a:solidFill>
                <a:latin typeface="汉仪大黑简" pitchFamily="49" charset="-122"/>
                <a:ea typeface="汉仪大黑简" pitchFamily="49" charset="-122"/>
              </a:rPr>
              <a:t>系统登录及设定</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en-US" smtClean="0">
                <a:solidFill>
                  <a:schemeClr val="bg2"/>
                </a:solidFill>
                <a:latin typeface="汉仪大黑简" pitchFamily="49" charset="-122"/>
                <a:ea typeface="汉仪大黑简" pitchFamily="49" charset="-122"/>
              </a:rPr>
              <a:t>系统登录</a:t>
            </a:r>
            <a:r>
              <a:rPr lang="en-US" altLang="zh-CN" smtClean="0">
                <a:solidFill>
                  <a:schemeClr val="bg2"/>
                </a:solidFill>
                <a:latin typeface="汉仪大黑简" pitchFamily="49" charset="-122"/>
                <a:ea typeface="汉仪大黑简" pitchFamily="49" charset="-122"/>
              </a:rPr>
              <a:t>/</a:t>
            </a:r>
            <a:r>
              <a:rPr lang="zh-CN" altLang="en-US" smtClean="0">
                <a:solidFill>
                  <a:schemeClr val="bg2"/>
                </a:solidFill>
                <a:latin typeface="汉仪大黑简" pitchFamily="49" charset="-122"/>
                <a:ea typeface="汉仪大黑简" pitchFamily="49" charset="-122"/>
              </a:rPr>
              <a:t>修改密码</a:t>
            </a:r>
            <a:r>
              <a:rPr lang="de-DE" altLang="zh-CN" smtClean="0">
                <a:solidFill>
                  <a:schemeClr val="bg2"/>
                </a:solidFill>
                <a:latin typeface="汉仪大黑简" pitchFamily="49" charset="-122"/>
                <a:ea typeface="汉仪大黑简" pitchFamily="49" charset="-122"/>
              </a:rPr>
              <a:t>.</a:t>
            </a:r>
          </a:p>
        </p:txBody>
      </p:sp>
      <p:sp>
        <p:nvSpPr>
          <p:cNvPr id="18435" name="Text Box 3"/>
          <p:cNvSpPr txBox="1">
            <a:spLocks noChangeArrowheads="1"/>
          </p:cNvSpPr>
          <p:nvPr/>
        </p:nvSpPr>
        <p:spPr bwMode="auto">
          <a:xfrm>
            <a:off x="7562850" y="6551613"/>
            <a:ext cx="14112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1.3.1</a:t>
            </a:r>
            <a:r>
              <a:rPr lang="zh-CN" altLang="en-US" sz="1200">
                <a:latin typeface="汉仪大黑简" pitchFamily="49" charset="-122"/>
              </a:rPr>
              <a:t>章节</a:t>
            </a:r>
            <a:endParaRPr lang="en-US" altLang="zh-CN" sz="1200">
              <a:latin typeface="汉仪大黑简" pitchFamily="49" charset="-122"/>
            </a:endParaRPr>
          </a:p>
        </p:txBody>
      </p:sp>
      <p:pic>
        <p:nvPicPr>
          <p:cNvPr id="18436" name="Picture 7"/>
          <p:cNvPicPr>
            <a:picLocks noChangeAspect="1" noChangeArrowheads="1"/>
          </p:cNvPicPr>
          <p:nvPr/>
        </p:nvPicPr>
        <p:blipFill>
          <a:blip r:embed="rId3"/>
          <a:srcRect/>
          <a:stretch>
            <a:fillRect/>
          </a:stretch>
        </p:blipFill>
        <p:spPr bwMode="auto">
          <a:xfrm>
            <a:off x="3536950" y="2973388"/>
            <a:ext cx="4805363" cy="3141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419100" indent="-419100" defTabSz="917575">
              <a:lnSpc>
                <a:spcPct val="95000"/>
              </a:lnSpc>
              <a:buFontTx/>
              <a:buChar char="•"/>
            </a:pPr>
            <a:r>
              <a:rPr lang="zh-CN" altLang="de-DE" sz="2200">
                <a:latin typeface="汉仪大黑简" pitchFamily="49" charset="-122"/>
              </a:rPr>
              <a:t>联系相关的特殊操作</a:t>
            </a:r>
          </a:p>
          <a:p>
            <a:pPr marL="419100" indent="-419100" defTabSz="917575">
              <a:lnSpc>
                <a:spcPct val="95000"/>
              </a:lnSpc>
            </a:pPr>
            <a:endParaRPr lang="zh-CN" altLang="de-DE" sz="2200">
              <a:latin typeface="汉仪大黑简" pitchFamily="49" charset="-122"/>
            </a:endParaRPr>
          </a:p>
          <a:p>
            <a:pPr marL="419100" indent="-419100" defTabSz="917575">
              <a:lnSpc>
                <a:spcPct val="95000"/>
              </a:lnSpc>
              <a:buFontTx/>
              <a:buAutoNum type="arabicPeriod"/>
            </a:pPr>
            <a:r>
              <a:rPr lang="zh-CN" altLang="de-DE" sz="2200">
                <a:latin typeface="汉仪大黑简" pitchFamily="49" charset="-122"/>
              </a:rPr>
              <a:t>推迟联系</a:t>
            </a:r>
          </a:p>
          <a:p>
            <a:pPr marL="419100" indent="-419100" defTabSz="917575">
              <a:lnSpc>
                <a:spcPct val="95000"/>
              </a:lnSpc>
              <a:buFontTx/>
              <a:buAutoNum type="arabicPeriod"/>
            </a:pPr>
            <a:r>
              <a:rPr lang="zh-CN" altLang="de-DE" sz="2200">
                <a:latin typeface="汉仪大黑简" pitchFamily="49" charset="-122"/>
              </a:rPr>
              <a:t>关闭联系</a:t>
            </a:r>
          </a:p>
          <a:p>
            <a:pPr marL="419100" indent="-419100" defTabSz="917575">
              <a:lnSpc>
                <a:spcPct val="95000"/>
              </a:lnSpc>
              <a:buFontTx/>
              <a:buAutoNum type="arabicPeriod"/>
            </a:pPr>
            <a:r>
              <a:rPr lang="zh-CN" altLang="de-DE" sz="2200">
                <a:latin typeface="汉仪大黑简" pitchFamily="49" charset="-122"/>
              </a:rPr>
              <a:t>完成当前联系后不再联系</a:t>
            </a:r>
          </a:p>
          <a:p>
            <a:pPr marL="419100" indent="-419100" defTabSz="917575">
              <a:lnSpc>
                <a:spcPct val="95000"/>
              </a:lnSpc>
              <a:buFontTx/>
              <a:buAutoNum type="arabicPeriod"/>
            </a:pPr>
            <a:r>
              <a:rPr lang="zh-CN" altLang="de-DE" sz="2200">
                <a:latin typeface="汉仪大黑简" pitchFamily="49" charset="-122"/>
              </a:rPr>
              <a:t>自动提示</a:t>
            </a:r>
            <a:r>
              <a:rPr lang="zh-CN" altLang="de-DE" sz="2200"/>
              <a:t>“</a:t>
            </a:r>
            <a:r>
              <a:rPr lang="zh-CN" altLang="de-DE" sz="2200">
                <a:latin typeface="汉仪大黑简" pitchFamily="49" charset="-122"/>
              </a:rPr>
              <a:t>连接到已完成的联系</a:t>
            </a:r>
            <a:r>
              <a:rPr lang="zh-CN" altLang="de-DE" sz="2200"/>
              <a:t>”</a:t>
            </a:r>
            <a:endParaRPr lang="zh-CN" altLang="de-DE" sz="2200">
              <a:latin typeface="汉仪大黑简" pitchFamily="49" charset="-122"/>
            </a:endParaRPr>
          </a:p>
          <a:p>
            <a:pPr marL="419100" indent="-419100" defTabSz="917575">
              <a:lnSpc>
                <a:spcPct val="95000"/>
              </a:lnSpc>
            </a:pPr>
            <a:endParaRPr lang="zh-CN" altLang="de-DE" sz="2200">
              <a:latin typeface="汉仪大黑简" pitchFamily="49" charset="-122"/>
            </a:endParaRPr>
          </a:p>
          <a:p>
            <a:pPr marL="419100" indent="-419100" defTabSz="917575">
              <a:lnSpc>
                <a:spcPct val="95000"/>
              </a:lnSpc>
            </a:pPr>
            <a:endParaRPr lang="de-DE" altLang="zh-CN" sz="2200">
              <a:latin typeface="汉仪大黑简" pitchFamily="49" charset="-122"/>
            </a:endParaRPr>
          </a:p>
        </p:txBody>
      </p:sp>
      <p:sp>
        <p:nvSpPr>
          <p:cNvPr id="54274"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客户联系</a:t>
            </a:r>
            <a:r>
              <a:rPr lang="de-DE" altLang="zh-CN" smtClean="0">
                <a:solidFill>
                  <a:schemeClr val="bg2"/>
                </a:solidFill>
                <a:latin typeface="汉仪大黑简" pitchFamily="49" charset="-122"/>
                <a:ea typeface="汉仪大黑简" pitchFamily="49" charset="-122"/>
              </a:rPr>
              <a:t>.</a:t>
            </a:r>
          </a:p>
        </p:txBody>
      </p:sp>
      <p:sp>
        <p:nvSpPr>
          <p:cNvPr id="54275" name="Text Box 5"/>
          <p:cNvSpPr txBox="1">
            <a:spLocks noChangeArrowheads="1"/>
          </p:cNvSpPr>
          <p:nvPr/>
        </p:nvSpPr>
        <p:spPr bwMode="auto">
          <a:xfrm>
            <a:off x="7162800" y="6400800"/>
            <a:ext cx="16811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4. 3 .4 </a:t>
            </a:r>
            <a:r>
              <a:rPr lang="zh-CN" altLang="en-US" sz="1200">
                <a:latin typeface="汉仪大黑简" pitchFamily="49" charset="-122"/>
              </a:rPr>
              <a:t>章节</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419100" indent="-419100" defTabSz="917575">
              <a:lnSpc>
                <a:spcPct val="95000"/>
              </a:lnSpc>
              <a:buFontTx/>
              <a:buChar char="•"/>
            </a:pPr>
            <a:r>
              <a:rPr lang="zh-CN" altLang="de-DE" sz="2200">
                <a:latin typeface="汉仪大黑简" pitchFamily="49" charset="-122"/>
              </a:rPr>
              <a:t>系统自动联系链</a:t>
            </a:r>
          </a:p>
          <a:p>
            <a:pPr marL="419100" indent="-419100" defTabSz="917575">
              <a:lnSpc>
                <a:spcPct val="95000"/>
              </a:lnSpc>
            </a:pPr>
            <a:endParaRPr lang="de-DE" altLang="zh-CN" sz="2200">
              <a:latin typeface="汉仪大黑简" pitchFamily="49" charset="-122"/>
            </a:endParaRPr>
          </a:p>
          <a:p>
            <a:pPr marL="419100" indent="-419100" defTabSz="917575">
              <a:lnSpc>
                <a:spcPct val="95000"/>
              </a:lnSpc>
              <a:buFontTx/>
              <a:buAutoNum type="arabicPeriod"/>
            </a:pPr>
            <a:r>
              <a:rPr lang="zh-CN" altLang="de-DE" sz="2200">
                <a:latin typeface="汉仪大黑简" pitchFamily="49" charset="-122"/>
              </a:rPr>
              <a:t>试驾预约及完成</a:t>
            </a:r>
          </a:p>
          <a:p>
            <a:pPr marL="419100" indent="-419100" defTabSz="917575">
              <a:lnSpc>
                <a:spcPct val="95000"/>
              </a:lnSpc>
              <a:buFontTx/>
              <a:buAutoNum type="arabicPeriod"/>
            </a:pPr>
            <a:r>
              <a:rPr lang="zh-CN" altLang="de-DE" sz="2200">
                <a:latin typeface="汉仪大黑简" pitchFamily="49" charset="-122"/>
              </a:rPr>
              <a:t>打印报价单后</a:t>
            </a:r>
          </a:p>
          <a:p>
            <a:pPr marL="419100" indent="-419100" defTabSz="917575">
              <a:lnSpc>
                <a:spcPct val="95000"/>
              </a:lnSpc>
              <a:buFontTx/>
              <a:buAutoNum type="arabicPeriod"/>
            </a:pPr>
            <a:r>
              <a:rPr lang="zh-CN" altLang="de-DE" sz="2200">
                <a:latin typeface="汉仪大黑简" pitchFamily="49" charset="-122"/>
              </a:rPr>
              <a:t>确认合同已签署后</a:t>
            </a:r>
          </a:p>
          <a:p>
            <a:pPr marL="419100" indent="-419100" defTabSz="917575">
              <a:lnSpc>
                <a:spcPct val="95000"/>
              </a:lnSpc>
              <a:buFontTx/>
              <a:buAutoNum type="arabicPeriod"/>
            </a:pPr>
            <a:r>
              <a:rPr lang="zh-CN" altLang="de-DE" sz="2200">
                <a:latin typeface="汉仪大黑简" pitchFamily="49" charset="-122"/>
              </a:rPr>
              <a:t>打印发票后</a:t>
            </a:r>
          </a:p>
          <a:p>
            <a:pPr marL="419100" indent="-419100" defTabSz="917575">
              <a:lnSpc>
                <a:spcPct val="95000"/>
              </a:lnSpc>
              <a:buFontTx/>
              <a:buAutoNum type="arabicPeriod"/>
            </a:pPr>
            <a:r>
              <a:rPr lang="zh-CN" altLang="de-DE" sz="2200">
                <a:latin typeface="汉仪大黑简" pitchFamily="49" charset="-122"/>
              </a:rPr>
              <a:t>提交交车报告后</a:t>
            </a:r>
          </a:p>
          <a:p>
            <a:pPr marL="419100" indent="-419100" defTabSz="917575">
              <a:lnSpc>
                <a:spcPct val="95000"/>
              </a:lnSpc>
              <a:buFontTx/>
              <a:buAutoNum type="arabicPeriod"/>
            </a:pPr>
            <a:r>
              <a:rPr lang="zh-CN" altLang="de-DE" sz="2200">
                <a:latin typeface="汉仪大黑简" pitchFamily="49" charset="-122"/>
              </a:rPr>
              <a:t>保存为失败销售后</a:t>
            </a:r>
          </a:p>
          <a:p>
            <a:pPr marL="419100" indent="-419100" defTabSz="917575">
              <a:lnSpc>
                <a:spcPct val="95000"/>
              </a:lnSpc>
            </a:pPr>
            <a:endParaRPr lang="de-DE" altLang="zh-CN" sz="2200">
              <a:latin typeface="汉仪大黑简" pitchFamily="49" charset="-122"/>
            </a:endParaRPr>
          </a:p>
          <a:p>
            <a:pPr marL="419100" indent="-419100" defTabSz="917575">
              <a:lnSpc>
                <a:spcPct val="95000"/>
              </a:lnSpc>
            </a:pPr>
            <a:endParaRPr lang="zh-CN" altLang="de-DE" sz="2200">
              <a:latin typeface="汉仪大黑简" pitchFamily="49" charset="-122"/>
            </a:endParaRPr>
          </a:p>
          <a:p>
            <a:pPr marL="419100" indent="-419100" defTabSz="917575">
              <a:lnSpc>
                <a:spcPct val="95000"/>
              </a:lnSpc>
            </a:pPr>
            <a:endParaRPr lang="de-DE" altLang="zh-CN" sz="2200">
              <a:latin typeface="汉仪大黑简" pitchFamily="49" charset="-122"/>
            </a:endParaRPr>
          </a:p>
        </p:txBody>
      </p:sp>
      <p:sp>
        <p:nvSpPr>
          <p:cNvPr id="55298"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客户联系</a:t>
            </a:r>
            <a:r>
              <a:rPr lang="de-DE" altLang="zh-CN" smtClean="0">
                <a:solidFill>
                  <a:schemeClr val="bg2"/>
                </a:solidFill>
                <a:latin typeface="汉仪大黑简" pitchFamily="49" charset="-122"/>
                <a:ea typeface="汉仪大黑简" pitchFamily="49" charset="-122"/>
              </a:rPr>
              <a:t>.</a:t>
            </a:r>
          </a:p>
        </p:txBody>
      </p:sp>
      <p:sp>
        <p:nvSpPr>
          <p:cNvPr id="55299" name="Text Box 5"/>
          <p:cNvSpPr txBox="1">
            <a:spLocks noChangeArrowheads="1"/>
          </p:cNvSpPr>
          <p:nvPr/>
        </p:nvSpPr>
        <p:spPr bwMode="auto">
          <a:xfrm>
            <a:off x="7162800" y="6400800"/>
            <a:ext cx="1681163" cy="173038"/>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4. 3 .4 </a:t>
            </a:r>
            <a:r>
              <a:rPr lang="zh-CN" altLang="en-US" sz="1200">
                <a:latin typeface="汉仪大黑简" pitchFamily="49" charset="-122"/>
              </a:rPr>
              <a:t>章节</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3"/>
          <p:cNvSpPr>
            <a:spLocks noChangeArrowheads="1"/>
          </p:cNvSpPr>
          <p:nvPr/>
        </p:nvSpPr>
        <p:spPr bwMode="auto">
          <a:xfrm>
            <a:off x="1335088" y="1474788"/>
            <a:ext cx="7662862" cy="4979987"/>
          </a:xfrm>
          <a:prstGeom prst="rect">
            <a:avLst/>
          </a:prstGeom>
          <a:noFill/>
          <a:ln w="9525">
            <a:noFill/>
            <a:miter lim="800000"/>
            <a:headEnd/>
            <a:tailEnd/>
          </a:ln>
        </p:spPr>
        <p:txBody>
          <a:bodyPr/>
          <a:lstStyle/>
          <a:p>
            <a:pPr marL="419100" indent="-419100" defTabSz="917575">
              <a:lnSpc>
                <a:spcPct val="95000"/>
              </a:lnSpc>
            </a:pPr>
            <a:r>
              <a:rPr lang="zh-CN" altLang="de-DE" sz="2200">
                <a:latin typeface="汉仪大黑简" pitchFamily="49" charset="-122"/>
              </a:rPr>
              <a:t>本节练习</a:t>
            </a:r>
          </a:p>
          <a:p>
            <a:pPr marL="419100" indent="-419100" defTabSz="917575">
              <a:lnSpc>
                <a:spcPct val="95000"/>
              </a:lnSpc>
            </a:pPr>
            <a:endParaRPr lang="zh-CN" altLang="de-DE" sz="2200">
              <a:latin typeface="汉仪大黑简" pitchFamily="49" charset="-122"/>
            </a:endParaRPr>
          </a:p>
          <a:p>
            <a:pPr marL="419100" indent="-419100" defTabSz="917575">
              <a:lnSpc>
                <a:spcPct val="95000"/>
              </a:lnSpc>
            </a:pPr>
            <a:r>
              <a:rPr lang="de-DE" altLang="zh-CN">
                <a:latin typeface="汉仪大黑简" pitchFamily="49" charset="-122"/>
              </a:rPr>
              <a:t>1</a:t>
            </a:r>
            <a:r>
              <a:rPr lang="zh-CN" altLang="de-DE">
                <a:latin typeface="汉仪大黑简" pitchFamily="49" charset="-122"/>
              </a:rPr>
              <a:t>．宝马车主王小明（电话</a:t>
            </a:r>
            <a:r>
              <a:rPr lang="de-DE" altLang="zh-CN">
                <a:latin typeface="汉仪大黑简" pitchFamily="49" charset="-122"/>
              </a:rPr>
              <a:t>13901020304</a:t>
            </a:r>
            <a:r>
              <a:rPr lang="zh-CN" altLang="de-DE">
                <a:latin typeface="汉仪大黑简" pitchFamily="49" charset="-122"/>
              </a:rPr>
              <a:t>）今天致电销售顾问，投诉按照亲友推荐活动的前导广告寄出了推荐吴东（电话</a:t>
            </a:r>
            <a:r>
              <a:rPr lang="de-DE" altLang="zh-CN">
                <a:latin typeface="汉仪大黑简" pitchFamily="49" charset="-122"/>
              </a:rPr>
              <a:t>13911223344</a:t>
            </a:r>
            <a:r>
              <a:rPr lang="zh-CN" altLang="de-DE">
                <a:latin typeface="汉仪大黑简" pitchFamily="49" charset="-122"/>
              </a:rPr>
              <a:t>）的推荐表，但吴东告诉他没有销售人员与吴东联系。销售顾问回答王小明将立即查询相关情况，并尽快给他满意的答复。销售人员查询相关记录，没有找到关于吴东的相关记录，也没有找到王小明的邮件，可能推荐表在邮寄过程中遗失。</a:t>
            </a:r>
            <a:endParaRPr lang="zh-CN" altLang="en-US">
              <a:latin typeface="汉仪大黑简" pitchFamily="49" charset="-122"/>
            </a:endParaRPr>
          </a:p>
          <a:p>
            <a:pPr marL="419100" indent="-419100" defTabSz="917575">
              <a:lnSpc>
                <a:spcPct val="95000"/>
              </a:lnSpc>
            </a:pPr>
            <a:r>
              <a:rPr lang="en-US" altLang="zh-CN">
                <a:latin typeface="汉仪大黑简" pitchFamily="49" charset="-122"/>
              </a:rPr>
              <a:t>2</a:t>
            </a:r>
            <a:r>
              <a:rPr lang="zh-CN" altLang="en-US">
                <a:latin typeface="汉仪大黑简" pitchFamily="49" charset="-122"/>
              </a:rPr>
              <a:t>．</a:t>
            </a:r>
            <a:r>
              <a:rPr lang="zh-CN" altLang="de-DE">
                <a:latin typeface="汉仪大黑简" pitchFamily="49" charset="-122"/>
              </a:rPr>
              <a:t>销售顾问致电王小明，道歉并解释相关情况，直接在电话中记录吴东（电话</a:t>
            </a:r>
            <a:r>
              <a:rPr lang="de-DE" altLang="zh-CN">
                <a:latin typeface="汉仪大黑简" pitchFamily="49" charset="-122"/>
              </a:rPr>
              <a:t>13911223344</a:t>
            </a:r>
            <a:r>
              <a:rPr lang="zh-CN" altLang="de-DE">
                <a:latin typeface="汉仪大黑简" pitchFamily="49" charset="-122"/>
              </a:rPr>
              <a:t>）的相关信息，并代为登记亲友推荐。</a:t>
            </a:r>
          </a:p>
          <a:p>
            <a:pPr marL="419100" indent="-419100" defTabSz="917575">
              <a:lnSpc>
                <a:spcPct val="95000"/>
              </a:lnSpc>
            </a:pPr>
            <a:r>
              <a:rPr lang="de-DE" altLang="zh-CN">
                <a:latin typeface="汉仪大黑简" pitchFamily="49" charset="-122"/>
              </a:rPr>
              <a:t>3</a:t>
            </a:r>
            <a:r>
              <a:rPr lang="zh-CN" altLang="de-DE">
                <a:latin typeface="汉仪大黑简" pitchFamily="49" charset="-122"/>
              </a:rPr>
              <a:t>．销售顾问致电吴东，了解吴东的详细需求，并安排客户来展厅看车、试驾</a:t>
            </a:r>
            <a:r>
              <a:rPr lang="zh-CN" altLang="en-US">
                <a:latin typeface="汉仪大黑简" pitchFamily="49" charset="-122"/>
              </a:rPr>
              <a:t>。</a:t>
            </a:r>
          </a:p>
          <a:p>
            <a:pPr marL="419100" indent="-419100" defTabSz="917575">
              <a:lnSpc>
                <a:spcPct val="95000"/>
              </a:lnSpc>
            </a:pPr>
            <a:r>
              <a:rPr lang="en-US" altLang="zh-CN">
                <a:latin typeface="汉仪大黑简" pitchFamily="49" charset="-122"/>
              </a:rPr>
              <a:t>4</a:t>
            </a:r>
            <a:r>
              <a:rPr lang="zh-CN" altLang="en-US">
                <a:latin typeface="汉仪大黑简" pitchFamily="49" charset="-122"/>
              </a:rPr>
              <a:t>．</a:t>
            </a:r>
            <a:r>
              <a:rPr lang="zh-CN" altLang="de-DE">
                <a:latin typeface="汉仪大黑简" pitchFamily="49" charset="-122"/>
              </a:rPr>
              <a:t>销售顾问致电王小明，告诉客户已经为吴东安排试驾，王小明对销售顾问的处理结果表示满意</a:t>
            </a:r>
            <a:r>
              <a:rPr lang="zh-CN" altLang="en-US">
                <a:latin typeface="汉仪大黑简" pitchFamily="49" charset="-122"/>
              </a:rPr>
              <a:t>。</a:t>
            </a:r>
          </a:p>
          <a:p>
            <a:pPr marL="419100" indent="-419100" defTabSz="917575">
              <a:lnSpc>
                <a:spcPct val="95000"/>
              </a:lnSpc>
            </a:pPr>
            <a:r>
              <a:rPr lang="en-US" altLang="zh-CN">
                <a:latin typeface="汉仪大黑简" pitchFamily="49" charset="-122"/>
              </a:rPr>
              <a:t>5</a:t>
            </a:r>
            <a:r>
              <a:rPr lang="zh-CN" altLang="en-US">
                <a:latin typeface="汉仪大黑简" pitchFamily="49" charset="-122"/>
              </a:rPr>
              <a:t>．将以上案例记录为</a:t>
            </a:r>
            <a:r>
              <a:rPr lang="zh-CN" altLang="de-DE">
                <a:latin typeface="汉仪大黑简" pitchFamily="49" charset="-122"/>
              </a:rPr>
              <a:t>王小明的投诉记录</a:t>
            </a:r>
            <a:r>
              <a:rPr lang="zh-CN" altLang="en-US">
                <a:latin typeface="汉仪大黑简" pitchFamily="49" charset="-122"/>
              </a:rPr>
              <a:t>。</a:t>
            </a:r>
          </a:p>
          <a:p>
            <a:pPr marL="419100" indent="-419100" defTabSz="917575">
              <a:lnSpc>
                <a:spcPct val="95000"/>
              </a:lnSpc>
            </a:pPr>
            <a:r>
              <a:rPr lang="en-US" altLang="zh-CN">
                <a:latin typeface="汉仪大黑简" pitchFamily="49" charset="-122"/>
              </a:rPr>
              <a:t>6</a:t>
            </a:r>
            <a:r>
              <a:rPr lang="zh-CN" altLang="en-US">
                <a:latin typeface="汉仪大黑简" pitchFamily="49" charset="-122"/>
              </a:rPr>
              <a:t>．创建</a:t>
            </a:r>
            <a:r>
              <a:rPr lang="zh-CN" altLang="de-DE">
                <a:latin typeface="汉仪大黑简" pitchFamily="49" charset="-122"/>
              </a:rPr>
              <a:t>吴东的客户信息和联系记录</a:t>
            </a:r>
            <a:r>
              <a:rPr lang="zh-CN" altLang="en-US">
                <a:latin typeface="汉仪大黑简" pitchFamily="49" charset="-122"/>
              </a:rPr>
              <a:t>。</a:t>
            </a:r>
            <a:endParaRPr lang="de-DE" altLang="zh-CN">
              <a:latin typeface="汉仪大黑简" pitchFamily="49" charset="-122"/>
            </a:endParaRPr>
          </a:p>
        </p:txBody>
      </p:sp>
      <p:sp>
        <p:nvSpPr>
          <p:cNvPr id="56322"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Autoline </a:t>
            </a:r>
            <a:r>
              <a:rPr lang="zh-CN" altLang="de-DE" smtClean="0">
                <a:solidFill>
                  <a:schemeClr val="bg2"/>
                </a:solidFill>
                <a:latin typeface="汉仪大黑简" pitchFamily="49" charset="-122"/>
                <a:ea typeface="汉仪大黑简" pitchFamily="49" charset="-122"/>
              </a:rPr>
              <a:t>常用画面</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客户联系</a:t>
            </a:r>
            <a:r>
              <a:rPr lang="de-DE" altLang="zh-CN" smtClean="0">
                <a:solidFill>
                  <a:schemeClr val="bg2"/>
                </a:solidFill>
                <a:latin typeface="汉仪大黑简" pitchFamily="49" charset="-122"/>
                <a:ea typeface="汉仪大黑简" pitchFamily="49" charset="-122"/>
              </a:rPr>
              <a: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de-DE" smtClean="0">
                <a:solidFill>
                  <a:schemeClr val="bg2"/>
                </a:solidFill>
                <a:latin typeface="汉仪大黑简" pitchFamily="49" charset="-122"/>
                <a:ea typeface="汉仪大黑简" pitchFamily="49" charset="-122"/>
              </a:rPr>
              <a:t>查询车辆信息 </a:t>
            </a:r>
            <a:r>
              <a:rPr lang="de-DE" altLang="zh-CN" smtClean="0">
                <a:solidFill>
                  <a:schemeClr val="bg2"/>
                </a:solidFill>
                <a:latin typeface="汉仪大黑简" pitchFamily="49" charset="-122"/>
                <a:ea typeface="汉仪大黑简" pitchFamily="49" charset="-122"/>
              </a:rPr>
              <a:t>&gt;.</a:t>
            </a:r>
          </a:p>
        </p:txBody>
      </p:sp>
      <p:sp>
        <p:nvSpPr>
          <p:cNvPr id="57346" name="Text Box 4"/>
          <p:cNvSpPr txBox="1">
            <a:spLocks noChangeArrowheads="1"/>
          </p:cNvSpPr>
          <p:nvPr/>
        </p:nvSpPr>
        <p:spPr bwMode="auto">
          <a:xfrm>
            <a:off x="7159625" y="6551613"/>
            <a:ext cx="174783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参见销售手册</a:t>
            </a:r>
            <a:r>
              <a:rPr lang="en-US" altLang="zh-CN" sz="1200" b="1">
                <a:latin typeface="汉仪大黑简" pitchFamily="49" charset="-122"/>
              </a:rPr>
              <a:t>4.4.1</a:t>
            </a:r>
            <a:r>
              <a:rPr lang="zh-CN" altLang="en-US" sz="1200">
                <a:latin typeface="汉仪大黑简" pitchFamily="49" charset="-122"/>
              </a:rPr>
              <a:t>章节</a:t>
            </a:r>
          </a:p>
        </p:txBody>
      </p:sp>
      <p:sp>
        <p:nvSpPr>
          <p:cNvPr id="57347"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pic>
        <p:nvPicPr>
          <p:cNvPr id="57348" name="Picture 7"/>
          <p:cNvPicPr>
            <a:picLocks noChangeAspect="1" noChangeArrowheads="1"/>
          </p:cNvPicPr>
          <p:nvPr/>
        </p:nvPicPr>
        <p:blipFill>
          <a:blip r:embed="rId2"/>
          <a:srcRect/>
          <a:stretch>
            <a:fillRect/>
          </a:stretch>
        </p:blipFill>
        <p:spPr bwMode="auto">
          <a:xfrm>
            <a:off x="1536700" y="1593850"/>
            <a:ext cx="4889500" cy="4114800"/>
          </a:xfrm>
          <a:prstGeom prst="rect">
            <a:avLst/>
          </a:prstGeom>
          <a:noFill/>
          <a:ln w="9525">
            <a:noFill/>
            <a:miter lim="800000"/>
            <a:headEnd/>
            <a:tailEnd/>
          </a:ln>
        </p:spPr>
      </p:pic>
      <p:sp>
        <p:nvSpPr>
          <p:cNvPr id="57349" name="Text Box 8"/>
          <p:cNvSpPr txBox="1">
            <a:spLocks noChangeArrowheads="1"/>
          </p:cNvSpPr>
          <p:nvPr/>
        </p:nvSpPr>
        <p:spPr bwMode="auto">
          <a:xfrm>
            <a:off x="6642100" y="1689100"/>
            <a:ext cx="1892300" cy="1976438"/>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de-DE" altLang="zh-CN" sz="1600">
                <a:latin typeface="汉仪大黑简" pitchFamily="49" charset="-122"/>
              </a:rPr>
              <a:t>1.</a:t>
            </a:r>
            <a:r>
              <a:rPr lang="zh-CN" altLang="de-DE" sz="1600">
                <a:latin typeface="汉仪大黑简" pitchFamily="49" charset="-122"/>
              </a:rPr>
              <a:t>输入要搜索车辆的生产号或牌照号或底盘号，然后按</a:t>
            </a:r>
            <a:r>
              <a:rPr lang="de-DE" altLang="zh-CN" sz="1600">
                <a:latin typeface="汉仪大黑简" pitchFamily="49" charset="-122"/>
              </a:rPr>
              <a:t>&lt;</a:t>
            </a:r>
            <a:r>
              <a:rPr lang="zh-CN" altLang="de-DE" sz="1600">
                <a:latin typeface="汉仪大黑简" pitchFamily="49" charset="-122"/>
              </a:rPr>
              <a:t>回车</a:t>
            </a:r>
            <a:r>
              <a:rPr lang="de-DE" altLang="zh-CN" sz="1600">
                <a:latin typeface="汉仪大黑简" pitchFamily="49" charset="-122"/>
              </a:rPr>
              <a:t>&gt;</a:t>
            </a:r>
            <a:r>
              <a:rPr lang="zh-CN" altLang="de-DE" sz="1600">
                <a:latin typeface="汉仪大黑简" pitchFamily="49" charset="-122"/>
              </a:rPr>
              <a:t>键</a:t>
            </a:r>
          </a:p>
          <a:p>
            <a:pPr>
              <a:lnSpc>
                <a:spcPct val="95000"/>
              </a:lnSpc>
              <a:spcBef>
                <a:spcPct val="50000"/>
              </a:spcBef>
            </a:pPr>
            <a:r>
              <a:rPr lang="de-DE" altLang="zh-CN" sz="1600">
                <a:latin typeface="汉仪大黑简" pitchFamily="49" charset="-122"/>
              </a:rPr>
              <a:t>2.</a:t>
            </a:r>
            <a:r>
              <a:rPr lang="zh-CN" altLang="en-US" sz="1600">
                <a:latin typeface="汉仪大黑简" pitchFamily="49" charset="-122"/>
              </a:rPr>
              <a:t>加载车辆记录时系统可能会提示</a:t>
            </a:r>
            <a:r>
              <a:rPr lang="en-US" altLang="zh-CN" sz="1600">
                <a:latin typeface="汉仪大黑简" pitchFamily="49" charset="-122"/>
              </a:rPr>
              <a:t>&lt;</a:t>
            </a:r>
            <a:r>
              <a:rPr lang="zh-CN" altLang="en-US" sz="1600">
                <a:latin typeface="汉仪大黑简" pitchFamily="49" charset="-122"/>
              </a:rPr>
              <a:t>车辆缺少的信息</a:t>
            </a:r>
            <a:r>
              <a:rPr lang="en-US" altLang="zh-CN" sz="1600">
                <a:latin typeface="汉仪大黑简" pitchFamily="49" charset="-122"/>
              </a:rPr>
              <a:t>&gt;</a:t>
            </a:r>
            <a:r>
              <a:rPr lang="zh-CN" altLang="en-US" sz="1600">
                <a:latin typeface="汉仪大黑简" pitchFamily="49" charset="-122"/>
              </a:rPr>
              <a:t>，点击</a:t>
            </a:r>
            <a:r>
              <a:rPr lang="en-US" altLang="zh-CN" sz="1600">
                <a:latin typeface="汉仪大黑简" pitchFamily="49" charset="-122"/>
              </a:rPr>
              <a:t>&lt;</a:t>
            </a:r>
            <a:r>
              <a:rPr lang="zh-CN" altLang="en-US" sz="1600">
                <a:latin typeface="汉仪大黑简" pitchFamily="49" charset="-122"/>
              </a:rPr>
              <a:t>继续</a:t>
            </a:r>
            <a:r>
              <a:rPr lang="en-US" altLang="zh-CN" sz="1600">
                <a:latin typeface="汉仪大黑简" pitchFamily="49" charset="-122"/>
              </a:rPr>
              <a:t>&gt;</a:t>
            </a:r>
            <a:r>
              <a:rPr lang="zh-CN" altLang="en-US" sz="1600">
                <a:latin typeface="汉仪大黑简" pitchFamily="49" charset="-122"/>
              </a:rPr>
              <a:t>按钮即可。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01 &lt;</a:t>
            </a:r>
            <a:r>
              <a:rPr lang="zh-CN" altLang="de-DE" smtClean="0">
                <a:solidFill>
                  <a:schemeClr val="bg2"/>
                </a:solidFill>
                <a:latin typeface="汉仪大黑简" pitchFamily="49" charset="-122"/>
                <a:ea typeface="汉仪大黑简" pitchFamily="49" charset="-122"/>
              </a:rPr>
              <a:t>查询车辆信息 </a:t>
            </a:r>
            <a:r>
              <a:rPr lang="de-DE" altLang="zh-CN" smtClean="0">
                <a:solidFill>
                  <a:schemeClr val="bg2"/>
                </a:solidFill>
                <a:latin typeface="汉仪大黑简" pitchFamily="49" charset="-122"/>
                <a:ea typeface="汉仪大黑简" pitchFamily="49" charset="-122"/>
              </a:rPr>
              <a:t>&gt;.</a:t>
            </a:r>
          </a:p>
        </p:txBody>
      </p:sp>
      <p:sp>
        <p:nvSpPr>
          <p:cNvPr id="58370"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4.4.1</a:t>
            </a:r>
            <a:r>
              <a:rPr lang="zh-CN" altLang="en-US" sz="1200">
                <a:latin typeface="汉仪大黑简" pitchFamily="49" charset="-122"/>
              </a:rPr>
              <a:t>章节</a:t>
            </a:r>
          </a:p>
        </p:txBody>
      </p:sp>
      <p:sp>
        <p:nvSpPr>
          <p:cNvPr id="58371"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
        <p:nvSpPr>
          <p:cNvPr id="58372" name="Text Box 7"/>
          <p:cNvSpPr txBox="1">
            <a:spLocks noChangeArrowheads="1"/>
          </p:cNvSpPr>
          <p:nvPr/>
        </p:nvSpPr>
        <p:spPr bwMode="auto">
          <a:xfrm>
            <a:off x="6642100" y="1676400"/>
            <a:ext cx="1892300" cy="1049338"/>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de-DE" altLang="zh-CN" sz="1600">
                <a:latin typeface="汉仪大黑简" pitchFamily="49" charset="-122"/>
              </a:rPr>
              <a:t>1.</a:t>
            </a:r>
            <a:r>
              <a:rPr lang="zh-CN" altLang="en-US" sz="1600">
                <a:latin typeface="汉仪大黑简" pitchFamily="49" charset="-122"/>
              </a:rPr>
              <a:t>系统提示重要的车辆相关信息。 </a:t>
            </a:r>
            <a:endParaRPr lang="zh-CN" altLang="de-DE" sz="1600">
              <a:latin typeface="汉仪大黑简" pitchFamily="49" charset="-122"/>
            </a:endParaRPr>
          </a:p>
          <a:p>
            <a:pPr>
              <a:lnSpc>
                <a:spcPct val="95000"/>
              </a:lnSpc>
              <a:spcBef>
                <a:spcPct val="50000"/>
              </a:spcBef>
            </a:pPr>
            <a:r>
              <a:rPr lang="de-DE" altLang="zh-CN" sz="1600">
                <a:latin typeface="汉仪大黑简" pitchFamily="49" charset="-122"/>
              </a:rPr>
              <a:t>2.</a:t>
            </a:r>
            <a:r>
              <a:rPr lang="zh-CN" altLang="de-DE" sz="1600">
                <a:latin typeface="汉仪大黑简" pitchFamily="49" charset="-122"/>
              </a:rPr>
              <a:t>有的提示文件还包括维修相关信息。</a:t>
            </a:r>
            <a:r>
              <a:rPr lang="zh-CN" altLang="en-US" sz="1600">
                <a:latin typeface="汉仪大黑简" pitchFamily="49" charset="-122"/>
              </a:rPr>
              <a:t>  </a:t>
            </a:r>
          </a:p>
        </p:txBody>
      </p:sp>
      <p:sp>
        <p:nvSpPr>
          <p:cNvPr id="58373" name="Rectangle 8" descr="1"/>
          <p:cNvSpPr>
            <a:spLocks noChangeArrowheads="1"/>
          </p:cNvSpPr>
          <p:nvPr/>
        </p:nvSpPr>
        <p:spPr bwMode="auto">
          <a:xfrm>
            <a:off x="1536700" y="1576388"/>
            <a:ext cx="4876800" cy="4037012"/>
          </a:xfrm>
          <a:prstGeom prst="rect">
            <a:avLst/>
          </a:prstGeom>
          <a:blipFill dpi="0" rotWithShape="1">
            <a:blip r:embed="rId2"/>
            <a:srcRect/>
            <a:stretch>
              <a:fillRect/>
            </a:stretch>
          </a:blipFill>
          <a:ln w="28575">
            <a:noFill/>
            <a:miter lim="800000"/>
            <a:headEnd/>
            <a:tailEnd/>
          </a:ln>
        </p:spPr>
        <p:txBody>
          <a:bodyPr/>
          <a:lstStyle/>
          <a:p>
            <a:pPr>
              <a:lnSpc>
                <a:spcPct val="95000"/>
              </a:lnSpc>
            </a:pP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&lt;</a:t>
            </a:r>
            <a:r>
              <a:rPr lang="zh-CN" altLang="de-DE" smtClean="0">
                <a:solidFill>
                  <a:schemeClr val="bg2"/>
                </a:solidFill>
                <a:latin typeface="汉仪大黑简" pitchFamily="49" charset="-122"/>
                <a:ea typeface="汉仪大黑简" pitchFamily="49" charset="-122"/>
              </a:rPr>
              <a:t>车辆信息详情 </a:t>
            </a:r>
            <a:r>
              <a:rPr lang="de-DE" altLang="zh-CN" smtClean="0">
                <a:solidFill>
                  <a:schemeClr val="bg2"/>
                </a:solidFill>
                <a:latin typeface="汉仪大黑简" pitchFamily="49" charset="-122"/>
                <a:ea typeface="汉仪大黑简" pitchFamily="49" charset="-122"/>
              </a:rPr>
              <a:t>&gt;.</a:t>
            </a:r>
          </a:p>
        </p:txBody>
      </p:sp>
      <p:sp>
        <p:nvSpPr>
          <p:cNvPr id="59394"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4.4.2</a:t>
            </a:r>
            <a:r>
              <a:rPr lang="zh-CN" altLang="en-US" sz="1200">
                <a:latin typeface="汉仪大黑简" pitchFamily="49" charset="-122"/>
              </a:rPr>
              <a:t>章节</a:t>
            </a:r>
          </a:p>
        </p:txBody>
      </p:sp>
      <p:sp>
        <p:nvSpPr>
          <p:cNvPr id="59395"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pic>
        <p:nvPicPr>
          <p:cNvPr id="59396" name="Picture 7"/>
          <p:cNvPicPr>
            <a:picLocks noChangeAspect="1" noChangeArrowheads="1"/>
          </p:cNvPicPr>
          <p:nvPr/>
        </p:nvPicPr>
        <p:blipFill>
          <a:blip r:embed="rId2"/>
          <a:srcRect/>
          <a:stretch>
            <a:fillRect/>
          </a:stretch>
        </p:blipFill>
        <p:spPr bwMode="auto">
          <a:xfrm>
            <a:off x="1536700" y="1593850"/>
            <a:ext cx="4889500" cy="4114800"/>
          </a:xfrm>
          <a:prstGeom prst="rect">
            <a:avLst/>
          </a:prstGeom>
          <a:noFill/>
          <a:ln w="9525">
            <a:noFill/>
            <a:miter lim="800000"/>
            <a:headEnd/>
            <a:tailEnd/>
          </a:ln>
        </p:spPr>
      </p:pic>
      <p:grpSp>
        <p:nvGrpSpPr>
          <p:cNvPr id="59398" name="Group 9"/>
          <p:cNvGrpSpPr>
            <a:grpSpLocks/>
          </p:cNvGrpSpPr>
          <p:nvPr/>
        </p:nvGrpSpPr>
        <p:grpSpPr bwMode="auto">
          <a:xfrm>
            <a:off x="1536700" y="1598613"/>
            <a:ext cx="4854575" cy="4130675"/>
            <a:chOff x="968" y="1007"/>
            <a:chExt cx="3058" cy="2602"/>
          </a:xfrm>
        </p:grpSpPr>
        <p:sp>
          <p:nvSpPr>
            <p:cNvPr id="59399" name="Rectangle 10" descr="1"/>
            <p:cNvSpPr>
              <a:spLocks noChangeArrowheads="1"/>
            </p:cNvSpPr>
            <p:nvPr/>
          </p:nvSpPr>
          <p:spPr bwMode="auto">
            <a:xfrm>
              <a:off x="968" y="1007"/>
              <a:ext cx="3058" cy="2572"/>
            </a:xfrm>
            <a:prstGeom prst="rect">
              <a:avLst/>
            </a:prstGeom>
            <a:blipFill dpi="0" rotWithShape="1">
              <a:blip r:embed="rId3"/>
              <a:srcRect/>
              <a:stretch>
                <a:fillRect/>
              </a:stretch>
            </a:blipFill>
            <a:ln w="28575">
              <a:noFill/>
              <a:miter lim="800000"/>
              <a:headEnd/>
              <a:tailEnd/>
            </a:ln>
          </p:spPr>
          <p:txBody>
            <a:bodyPr/>
            <a:lstStyle/>
            <a:p>
              <a:pPr>
                <a:lnSpc>
                  <a:spcPct val="95000"/>
                </a:lnSpc>
              </a:pPr>
              <a:endParaRPr lang="en-US"/>
            </a:p>
          </p:txBody>
        </p:sp>
        <p:grpSp>
          <p:nvGrpSpPr>
            <p:cNvPr id="59400" name="Group 11"/>
            <p:cNvGrpSpPr>
              <a:grpSpLocks/>
            </p:cNvGrpSpPr>
            <p:nvPr/>
          </p:nvGrpSpPr>
          <p:grpSpPr bwMode="auto">
            <a:xfrm>
              <a:off x="1856" y="2465"/>
              <a:ext cx="258" cy="211"/>
              <a:chOff x="4275" y="3906"/>
              <a:chExt cx="540" cy="468"/>
            </a:xfrm>
          </p:grpSpPr>
          <p:sp>
            <p:nvSpPr>
              <p:cNvPr id="59458" name="Oval 12"/>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59" name="Text Box 13"/>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10</a:t>
                </a:r>
                <a:endParaRPr lang="de-DE" altLang="zh-CN">
                  <a:latin typeface="汉仪大黑简" pitchFamily="49" charset="-122"/>
                  <a:cs typeface="Times New Roman" pitchFamily="18" charset="0"/>
                </a:endParaRPr>
              </a:p>
            </p:txBody>
          </p:sp>
        </p:grpSp>
        <p:grpSp>
          <p:nvGrpSpPr>
            <p:cNvPr id="59401" name="Group 14"/>
            <p:cNvGrpSpPr>
              <a:grpSpLocks/>
            </p:cNvGrpSpPr>
            <p:nvPr/>
          </p:nvGrpSpPr>
          <p:grpSpPr bwMode="auto">
            <a:xfrm>
              <a:off x="2198" y="1716"/>
              <a:ext cx="135" cy="210"/>
              <a:chOff x="2700" y="3468"/>
              <a:chExt cx="360" cy="468"/>
            </a:xfrm>
          </p:grpSpPr>
          <p:sp>
            <p:nvSpPr>
              <p:cNvPr id="59456" name="Oval 15"/>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57" name="Text Box 16"/>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a:t>
                </a:r>
                <a:endParaRPr lang="de-DE" altLang="zh-CN">
                  <a:latin typeface="汉仪大黑简" pitchFamily="49" charset="-122"/>
                  <a:cs typeface="Times New Roman" pitchFamily="18" charset="0"/>
                </a:endParaRPr>
              </a:p>
            </p:txBody>
          </p:sp>
        </p:grpSp>
        <p:grpSp>
          <p:nvGrpSpPr>
            <p:cNvPr id="59402" name="Group 17"/>
            <p:cNvGrpSpPr>
              <a:grpSpLocks/>
            </p:cNvGrpSpPr>
            <p:nvPr/>
          </p:nvGrpSpPr>
          <p:grpSpPr bwMode="auto">
            <a:xfrm>
              <a:off x="2828" y="1716"/>
              <a:ext cx="135" cy="210"/>
              <a:chOff x="2700" y="3468"/>
              <a:chExt cx="360" cy="468"/>
            </a:xfrm>
          </p:grpSpPr>
          <p:sp>
            <p:nvSpPr>
              <p:cNvPr id="59454" name="Oval 18"/>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55" name="Text Box 19"/>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2</a:t>
                </a:r>
                <a:endParaRPr lang="de-DE" altLang="zh-CN">
                  <a:latin typeface="汉仪大黑简" pitchFamily="49" charset="-122"/>
                  <a:cs typeface="Times New Roman" pitchFamily="18" charset="0"/>
                </a:endParaRPr>
              </a:p>
            </p:txBody>
          </p:sp>
        </p:grpSp>
        <p:grpSp>
          <p:nvGrpSpPr>
            <p:cNvPr id="59403" name="Group 20"/>
            <p:cNvGrpSpPr>
              <a:grpSpLocks/>
            </p:cNvGrpSpPr>
            <p:nvPr/>
          </p:nvGrpSpPr>
          <p:grpSpPr bwMode="auto">
            <a:xfrm>
              <a:off x="3502" y="1716"/>
              <a:ext cx="135" cy="210"/>
              <a:chOff x="2700" y="3468"/>
              <a:chExt cx="360" cy="468"/>
            </a:xfrm>
          </p:grpSpPr>
          <p:sp>
            <p:nvSpPr>
              <p:cNvPr id="59452" name="Oval 21"/>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53" name="Text Box 22"/>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3</a:t>
                </a:r>
                <a:endParaRPr lang="de-DE" altLang="zh-CN">
                  <a:latin typeface="汉仪大黑简" pitchFamily="49" charset="-122"/>
                  <a:cs typeface="Times New Roman" pitchFamily="18" charset="0"/>
                </a:endParaRPr>
              </a:p>
            </p:txBody>
          </p:sp>
        </p:grpSp>
        <p:grpSp>
          <p:nvGrpSpPr>
            <p:cNvPr id="59404" name="Group 23"/>
            <p:cNvGrpSpPr>
              <a:grpSpLocks/>
            </p:cNvGrpSpPr>
            <p:nvPr/>
          </p:nvGrpSpPr>
          <p:grpSpPr bwMode="auto">
            <a:xfrm>
              <a:off x="1928" y="1821"/>
              <a:ext cx="135" cy="211"/>
              <a:chOff x="2700" y="3468"/>
              <a:chExt cx="360" cy="468"/>
            </a:xfrm>
          </p:grpSpPr>
          <p:sp>
            <p:nvSpPr>
              <p:cNvPr id="59450" name="Oval 24"/>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51" name="Text Box 25"/>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4</a:t>
                </a:r>
                <a:endParaRPr lang="de-DE" altLang="zh-CN">
                  <a:latin typeface="汉仪大黑简" pitchFamily="49" charset="-122"/>
                  <a:cs typeface="Times New Roman" pitchFamily="18" charset="0"/>
                </a:endParaRPr>
              </a:p>
            </p:txBody>
          </p:sp>
        </p:grpSp>
        <p:grpSp>
          <p:nvGrpSpPr>
            <p:cNvPr id="59405" name="Group 26"/>
            <p:cNvGrpSpPr>
              <a:grpSpLocks/>
            </p:cNvGrpSpPr>
            <p:nvPr/>
          </p:nvGrpSpPr>
          <p:grpSpPr bwMode="auto">
            <a:xfrm>
              <a:off x="2468" y="1926"/>
              <a:ext cx="135" cy="211"/>
              <a:chOff x="2700" y="3468"/>
              <a:chExt cx="360" cy="468"/>
            </a:xfrm>
          </p:grpSpPr>
          <p:sp>
            <p:nvSpPr>
              <p:cNvPr id="59448" name="Oval 27"/>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49" name="Text Box 28"/>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5</a:t>
                </a:r>
                <a:endParaRPr lang="de-DE" altLang="zh-CN">
                  <a:latin typeface="汉仪大黑简" pitchFamily="49" charset="-122"/>
                  <a:cs typeface="Times New Roman" pitchFamily="18" charset="0"/>
                </a:endParaRPr>
              </a:p>
            </p:txBody>
          </p:sp>
        </p:grpSp>
        <p:grpSp>
          <p:nvGrpSpPr>
            <p:cNvPr id="59406" name="Group 29"/>
            <p:cNvGrpSpPr>
              <a:grpSpLocks/>
            </p:cNvGrpSpPr>
            <p:nvPr/>
          </p:nvGrpSpPr>
          <p:grpSpPr bwMode="auto">
            <a:xfrm>
              <a:off x="1928" y="2064"/>
              <a:ext cx="135" cy="211"/>
              <a:chOff x="2700" y="3468"/>
              <a:chExt cx="360" cy="468"/>
            </a:xfrm>
          </p:grpSpPr>
          <p:sp>
            <p:nvSpPr>
              <p:cNvPr id="59446" name="Oval 30"/>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47" name="Text Box 31"/>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6</a:t>
                </a:r>
                <a:endParaRPr lang="de-DE" altLang="zh-CN">
                  <a:latin typeface="汉仪大黑简" pitchFamily="49" charset="-122"/>
                  <a:cs typeface="Times New Roman" pitchFamily="18" charset="0"/>
                </a:endParaRPr>
              </a:p>
            </p:txBody>
          </p:sp>
        </p:grpSp>
        <p:grpSp>
          <p:nvGrpSpPr>
            <p:cNvPr id="59407" name="Group 32"/>
            <p:cNvGrpSpPr>
              <a:grpSpLocks/>
            </p:cNvGrpSpPr>
            <p:nvPr/>
          </p:nvGrpSpPr>
          <p:grpSpPr bwMode="auto">
            <a:xfrm>
              <a:off x="2738" y="2137"/>
              <a:ext cx="135" cy="210"/>
              <a:chOff x="2700" y="3468"/>
              <a:chExt cx="360" cy="468"/>
            </a:xfrm>
          </p:grpSpPr>
          <p:sp>
            <p:nvSpPr>
              <p:cNvPr id="59444" name="Oval 33"/>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45" name="Text Box 34"/>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7</a:t>
                </a:r>
                <a:endParaRPr lang="de-DE" altLang="zh-CN">
                  <a:latin typeface="汉仪大黑简" pitchFamily="49" charset="-122"/>
                  <a:cs typeface="Times New Roman" pitchFamily="18" charset="0"/>
                </a:endParaRPr>
              </a:p>
            </p:txBody>
          </p:sp>
        </p:grpSp>
        <p:grpSp>
          <p:nvGrpSpPr>
            <p:cNvPr id="59408" name="Group 35"/>
            <p:cNvGrpSpPr>
              <a:grpSpLocks/>
            </p:cNvGrpSpPr>
            <p:nvPr/>
          </p:nvGrpSpPr>
          <p:grpSpPr bwMode="auto">
            <a:xfrm>
              <a:off x="1928" y="2275"/>
              <a:ext cx="135" cy="210"/>
              <a:chOff x="2700" y="3468"/>
              <a:chExt cx="360" cy="468"/>
            </a:xfrm>
          </p:grpSpPr>
          <p:sp>
            <p:nvSpPr>
              <p:cNvPr id="59442" name="Oval 36"/>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43" name="Text Box 37"/>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8</a:t>
                </a:r>
                <a:endParaRPr lang="de-DE" altLang="zh-CN">
                  <a:latin typeface="汉仪大黑简" pitchFamily="49" charset="-122"/>
                  <a:cs typeface="Times New Roman" pitchFamily="18" charset="0"/>
                </a:endParaRPr>
              </a:p>
            </p:txBody>
          </p:sp>
        </p:grpSp>
        <p:grpSp>
          <p:nvGrpSpPr>
            <p:cNvPr id="59409" name="Group 38"/>
            <p:cNvGrpSpPr>
              <a:grpSpLocks/>
            </p:cNvGrpSpPr>
            <p:nvPr/>
          </p:nvGrpSpPr>
          <p:grpSpPr bwMode="auto">
            <a:xfrm>
              <a:off x="2722" y="2408"/>
              <a:ext cx="151" cy="210"/>
              <a:chOff x="2700" y="3468"/>
              <a:chExt cx="360" cy="468"/>
            </a:xfrm>
          </p:grpSpPr>
          <p:sp>
            <p:nvSpPr>
              <p:cNvPr id="59440" name="Oval 39"/>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41" name="Text Box 40"/>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9</a:t>
                </a:r>
                <a:endParaRPr lang="de-DE" altLang="zh-CN">
                  <a:latin typeface="汉仪大黑简" pitchFamily="49" charset="-122"/>
                  <a:cs typeface="Times New Roman" pitchFamily="18" charset="0"/>
                </a:endParaRPr>
              </a:p>
            </p:txBody>
          </p:sp>
        </p:grpSp>
        <p:grpSp>
          <p:nvGrpSpPr>
            <p:cNvPr id="59410" name="Group 41"/>
            <p:cNvGrpSpPr>
              <a:grpSpLocks/>
            </p:cNvGrpSpPr>
            <p:nvPr/>
          </p:nvGrpSpPr>
          <p:grpSpPr bwMode="auto">
            <a:xfrm>
              <a:off x="2446" y="2577"/>
              <a:ext cx="234" cy="202"/>
              <a:chOff x="4275" y="3906"/>
              <a:chExt cx="540" cy="468"/>
            </a:xfrm>
          </p:grpSpPr>
          <p:sp>
            <p:nvSpPr>
              <p:cNvPr id="59438" name="Oval 42"/>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39" name="Text Box 43"/>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11</a:t>
                </a:r>
                <a:endParaRPr lang="de-DE" altLang="zh-CN">
                  <a:latin typeface="汉仪大黑简" pitchFamily="49" charset="-122"/>
                  <a:cs typeface="Times New Roman" pitchFamily="18" charset="0"/>
                </a:endParaRPr>
              </a:p>
            </p:txBody>
          </p:sp>
        </p:grpSp>
        <p:grpSp>
          <p:nvGrpSpPr>
            <p:cNvPr id="59411" name="Group 44"/>
            <p:cNvGrpSpPr>
              <a:grpSpLocks/>
            </p:cNvGrpSpPr>
            <p:nvPr/>
          </p:nvGrpSpPr>
          <p:grpSpPr bwMode="auto">
            <a:xfrm>
              <a:off x="1861" y="2689"/>
              <a:ext cx="259" cy="210"/>
              <a:chOff x="4275" y="3906"/>
              <a:chExt cx="540" cy="468"/>
            </a:xfrm>
          </p:grpSpPr>
          <p:sp>
            <p:nvSpPr>
              <p:cNvPr id="59436" name="Oval 45"/>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37" name="Text Box 46"/>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12</a:t>
                </a:r>
                <a:endParaRPr lang="de-DE" altLang="zh-CN">
                  <a:latin typeface="汉仪大黑简" pitchFamily="49" charset="-122"/>
                  <a:cs typeface="Times New Roman" pitchFamily="18" charset="0"/>
                </a:endParaRPr>
              </a:p>
            </p:txBody>
          </p:sp>
        </p:grpSp>
        <p:grpSp>
          <p:nvGrpSpPr>
            <p:cNvPr id="59412" name="Group 47"/>
            <p:cNvGrpSpPr>
              <a:grpSpLocks/>
            </p:cNvGrpSpPr>
            <p:nvPr/>
          </p:nvGrpSpPr>
          <p:grpSpPr bwMode="auto">
            <a:xfrm>
              <a:off x="2131" y="2873"/>
              <a:ext cx="266" cy="210"/>
              <a:chOff x="4275" y="3906"/>
              <a:chExt cx="540" cy="468"/>
            </a:xfrm>
          </p:grpSpPr>
          <p:sp>
            <p:nvSpPr>
              <p:cNvPr id="59434" name="Oval 48"/>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35" name="Text Box 49"/>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13</a:t>
                </a:r>
                <a:endParaRPr lang="de-DE" altLang="zh-CN">
                  <a:latin typeface="汉仪大黑简" pitchFamily="49" charset="-122"/>
                  <a:cs typeface="Times New Roman" pitchFamily="18" charset="0"/>
                </a:endParaRPr>
              </a:p>
            </p:txBody>
          </p:sp>
        </p:grpSp>
        <p:grpSp>
          <p:nvGrpSpPr>
            <p:cNvPr id="59413" name="Group 50"/>
            <p:cNvGrpSpPr>
              <a:grpSpLocks/>
            </p:cNvGrpSpPr>
            <p:nvPr/>
          </p:nvGrpSpPr>
          <p:grpSpPr bwMode="auto">
            <a:xfrm>
              <a:off x="2245" y="2978"/>
              <a:ext cx="282" cy="210"/>
              <a:chOff x="4275" y="3906"/>
              <a:chExt cx="540" cy="468"/>
            </a:xfrm>
          </p:grpSpPr>
          <p:sp>
            <p:nvSpPr>
              <p:cNvPr id="59432" name="Oval 51"/>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33" name="Text Box 52"/>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14</a:t>
                </a:r>
                <a:endParaRPr lang="de-DE" altLang="zh-CN">
                  <a:latin typeface="汉仪大黑简" pitchFamily="49" charset="-122"/>
                  <a:cs typeface="Times New Roman" pitchFamily="18" charset="0"/>
                </a:endParaRPr>
              </a:p>
            </p:txBody>
          </p:sp>
        </p:grpSp>
        <p:grpSp>
          <p:nvGrpSpPr>
            <p:cNvPr id="59414" name="Group 53"/>
            <p:cNvGrpSpPr>
              <a:grpSpLocks/>
            </p:cNvGrpSpPr>
            <p:nvPr/>
          </p:nvGrpSpPr>
          <p:grpSpPr bwMode="auto">
            <a:xfrm>
              <a:off x="2007" y="3120"/>
              <a:ext cx="235" cy="210"/>
              <a:chOff x="4275" y="3906"/>
              <a:chExt cx="540" cy="468"/>
            </a:xfrm>
          </p:grpSpPr>
          <p:sp>
            <p:nvSpPr>
              <p:cNvPr id="59430" name="Oval 54"/>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31" name="Text Box 55"/>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15</a:t>
                </a:r>
                <a:endParaRPr lang="de-DE" altLang="zh-CN">
                  <a:latin typeface="汉仪大黑简" pitchFamily="49" charset="-122"/>
                  <a:cs typeface="Times New Roman" pitchFamily="18" charset="0"/>
                </a:endParaRPr>
              </a:p>
            </p:txBody>
          </p:sp>
        </p:grpSp>
        <p:grpSp>
          <p:nvGrpSpPr>
            <p:cNvPr id="59415" name="Group 56"/>
            <p:cNvGrpSpPr>
              <a:grpSpLocks/>
            </p:cNvGrpSpPr>
            <p:nvPr/>
          </p:nvGrpSpPr>
          <p:grpSpPr bwMode="auto">
            <a:xfrm>
              <a:off x="3615" y="2873"/>
              <a:ext cx="234" cy="210"/>
              <a:chOff x="4275" y="3906"/>
              <a:chExt cx="540" cy="468"/>
            </a:xfrm>
          </p:grpSpPr>
          <p:sp>
            <p:nvSpPr>
              <p:cNvPr id="59428" name="Oval 57"/>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29" name="Text Box 58"/>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16</a:t>
                </a:r>
                <a:endParaRPr lang="de-DE" altLang="zh-CN">
                  <a:latin typeface="汉仪大黑简" pitchFamily="49" charset="-122"/>
                  <a:cs typeface="Times New Roman" pitchFamily="18" charset="0"/>
                </a:endParaRPr>
              </a:p>
            </p:txBody>
          </p:sp>
        </p:grpSp>
        <p:grpSp>
          <p:nvGrpSpPr>
            <p:cNvPr id="59416" name="Group 59"/>
            <p:cNvGrpSpPr>
              <a:grpSpLocks/>
            </p:cNvGrpSpPr>
            <p:nvPr/>
          </p:nvGrpSpPr>
          <p:grpSpPr bwMode="auto">
            <a:xfrm>
              <a:off x="3408" y="2991"/>
              <a:ext cx="274" cy="211"/>
              <a:chOff x="4275" y="3906"/>
              <a:chExt cx="540" cy="468"/>
            </a:xfrm>
          </p:grpSpPr>
          <p:sp>
            <p:nvSpPr>
              <p:cNvPr id="59426" name="Oval 60"/>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27" name="Text Box 61"/>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17</a:t>
                </a:r>
                <a:endParaRPr lang="de-DE" altLang="zh-CN">
                  <a:latin typeface="汉仪大黑简" pitchFamily="49" charset="-122"/>
                  <a:cs typeface="Times New Roman" pitchFamily="18" charset="0"/>
                </a:endParaRPr>
              </a:p>
            </p:txBody>
          </p:sp>
        </p:grpSp>
        <p:grpSp>
          <p:nvGrpSpPr>
            <p:cNvPr id="59417" name="Group 62"/>
            <p:cNvGrpSpPr>
              <a:grpSpLocks/>
            </p:cNvGrpSpPr>
            <p:nvPr/>
          </p:nvGrpSpPr>
          <p:grpSpPr bwMode="auto">
            <a:xfrm>
              <a:off x="3615" y="3136"/>
              <a:ext cx="298" cy="210"/>
              <a:chOff x="4275" y="3906"/>
              <a:chExt cx="540" cy="468"/>
            </a:xfrm>
          </p:grpSpPr>
          <p:sp>
            <p:nvSpPr>
              <p:cNvPr id="59424" name="Oval 63"/>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25" name="Text Box 64"/>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18</a:t>
                </a:r>
                <a:endParaRPr lang="de-DE" altLang="zh-CN">
                  <a:latin typeface="汉仪大黑简" pitchFamily="49" charset="-122"/>
                  <a:cs typeface="Times New Roman" pitchFamily="18" charset="0"/>
                </a:endParaRPr>
              </a:p>
            </p:txBody>
          </p:sp>
        </p:grpSp>
        <p:grpSp>
          <p:nvGrpSpPr>
            <p:cNvPr id="59418" name="Group 65"/>
            <p:cNvGrpSpPr>
              <a:grpSpLocks/>
            </p:cNvGrpSpPr>
            <p:nvPr/>
          </p:nvGrpSpPr>
          <p:grpSpPr bwMode="auto">
            <a:xfrm>
              <a:off x="3502" y="3294"/>
              <a:ext cx="283" cy="210"/>
              <a:chOff x="4275" y="3906"/>
              <a:chExt cx="540" cy="468"/>
            </a:xfrm>
          </p:grpSpPr>
          <p:sp>
            <p:nvSpPr>
              <p:cNvPr id="59422" name="Oval 66"/>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23" name="Text Box 67"/>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19</a:t>
                </a:r>
                <a:endParaRPr lang="de-DE" altLang="zh-CN">
                  <a:latin typeface="汉仪大黑简" pitchFamily="49" charset="-122"/>
                  <a:cs typeface="Times New Roman" pitchFamily="18" charset="0"/>
                </a:endParaRPr>
              </a:p>
            </p:txBody>
          </p:sp>
        </p:grpSp>
        <p:grpSp>
          <p:nvGrpSpPr>
            <p:cNvPr id="59419" name="Group 68"/>
            <p:cNvGrpSpPr>
              <a:grpSpLocks/>
            </p:cNvGrpSpPr>
            <p:nvPr/>
          </p:nvGrpSpPr>
          <p:grpSpPr bwMode="auto">
            <a:xfrm>
              <a:off x="3053" y="3399"/>
              <a:ext cx="135" cy="210"/>
              <a:chOff x="2700" y="3468"/>
              <a:chExt cx="360" cy="468"/>
            </a:xfrm>
          </p:grpSpPr>
          <p:sp>
            <p:nvSpPr>
              <p:cNvPr id="59420" name="Oval 69"/>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59421" name="Text Box 70"/>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0</a:t>
                </a:r>
                <a:endParaRPr lang="de-DE" altLang="zh-CN">
                  <a:latin typeface="汉仪大黑简" pitchFamily="49" charset="-122"/>
                  <a:cs typeface="Times New Roman" pitchFamily="18" charset="0"/>
                </a:endParaRPr>
              </a:p>
            </p:txBody>
          </p:sp>
        </p:grpSp>
      </p:grpSp>
      <p:sp>
        <p:nvSpPr>
          <p:cNvPr id="69" name="Text Box 8"/>
          <p:cNvSpPr txBox="1">
            <a:spLocks noChangeArrowheads="1"/>
          </p:cNvSpPr>
          <p:nvPr/>
        </p:nvSpPr>
        <p:spPr bwMode="auto">
          <a:xfrm>
            <a:off x="6794500" y="1841500"/>
            <a:ext cx="1892300" cy="2220913"/>
          </a:xfrm>
          <a:prstGeom prst="rect">
            <a:avLst/>
          </a:prstGeom>
          <a:noFill/>
          <a:ln w="9525" algn="ctr">
            <a:noFill/>
            <a:miter lim="800000"/>
            <a:headEnd/>
            <a:tailEnd/>
          </a:ln>
        </p:spPr>
        <p:txBody>
          <a:bodyPr lIns="0" tIns="0" rIns="0" bIns="0">
            <a:spAutoFit/>
          </a:bodyPr>
          <a:lstStyle/>
          <a:p>
            <a:pPr>
              <a:spcBef>
                <a:spcPct val="50000"/>
              </a:spcBef>
            </a:pPr>
            <a:r>
              <a:rPr lang="zh-CN" altLang="de-DE" sz="1600" dirty="0">
                <a:latin typeface="汉仪大黑简" pitchFamily="49" charset="-122"/>
              </a:rPr>
              <a:t>车辆：</a:t>
            </a:r>
          </a:p>
          <a:p>
            <a:pPr>
              <a:spcBef>
                <a:spcPct val="50000"/>
              </a:spcBef>
            </a:pPr>
            <a:endParaRPr lang="zh-CN" altLang="de-DE" sz="1600" dirty="0">
              <a:latin typeface="汉仪大黑简" pitchFamily="49" charset="-122"/>
            </a:endParaRPr>
          </a:p>
          <a:p>
            <a:pPr>
              <a:spcBef>
                <a:spcPct val="50000"/>
              </a:spcBef>
            </a:pPr>
            <a:r>
              <a:rPr lang="de-DE" altLang="zh-CN" sz="1600" dirty="0">
                <a:latin typeface="汉仪大黑简" pitchFamily="49" charset="-122"/>
              </a:rPr>
              <a:t>1.</a:t>
            </a:r>
            <a:r>
              <a:rPr lang="zh-CN" altLang="de-DE" sz="1600" dirty="0">
                <a:latin typeface="汉仪大黑简" pitchFamily="49" charset="-122"/>
              </a:rPr>
              <a:t>链接销售，售后和拥有者，注意</a:t>
            </a:r>
            <a:r>
              <a:rPr lang="de-DE" altLang="zh-CN" sz="1600" dirty="0">
                <a:latin typeface="汉仪大黑简" pitchFamily="49" charset="-122"/>
              </a:rPr>
              <a:t>13-15</a:t>
            </a:r>
            <a:r>
              <a:rPr lang="zh-CN" altLang="de-DE" sz="1600" dirty="0">
                <a:latin typeface="汉仪大黑简" pitchFamily="49" charset="-122"/>
              </a:rPr>
              <a:t>号字段，经常出现不同的客户名字。</a:t>
            </a:r>
            <a:r>
              <a:rPr lang="de-DE" altLang="zh-CN" sz="1600" dirty="0">
                <a:latin typeface="汉仪大黑简" pitchFamily="49" charset="-122"/>
              </a:rPr>
              <a:t> </a:t>
            </a:r>
          </a:p>
          <a:p>
            <a:pPr>
              <a:spcBef>
                <a:spcPct val="50000"/>
              </a:spcBef>
            </a:pPr>
            <a:r>
              <a:rPr lang="de-DE" altLang="zh-CN" sz="1600" dirty="0">
                <a:latin typeface="汉仪大黑简" pitchFamily="49" charset="-122"/>
              </a:rPr>
              <a:t>2.</a:t>
            </a:r>
            <a:r>
              <a:rPr lang="zh-CN" altLang="de-DE" sz="1600" dirty="0">
                <a:latin typeface="汉仪大黑简" pitchFamily="49" charset="-122"/>
              </a:rPr>
              <a:t> 字段</a:t>
            </a:r>
            <a:r>
              <a:rPr lang="de-DE" altLang="zh-CN" sz="1600" dirty="0">
                <a:latin typeface="汉仪大黑简" pitchFamily="49" charset="-122"/>
              </a:rPr>
              <a:t>4-6</a:t>
            </a:r>
            <a:r>
              <a:rPr lang="zh-CN" altLang="de-DE" sz="1600" dirty="0">
                <a:latin typeface="汉仪大黑简" pitchFamily="49" charset="-122"/>
              </a:rPr>
              <a:t>，</a:t>
            </a:r>
            <a:r>
              <a:rPr lang="de-DE" altLang="zh-CN" sz="1600" dirty="0" smtClean="0">
                <a:latin typeface="汉仪大黑简" pitchFamily="49" charset="-122"/>
              </a:rPr>
              <a:t>10-11</a:t>
            </a:r>
            <a:r>
              <a:rPr lang="zh-CN" altLang="en-US" sz="1600" dirty="0" smtClean="0">
                <a:latin typeface="汉仪大黑简" pitchFamily="49" charset="-122"/>
              </a:rPr>
              <a:t>不可</a:t>
            </a:r>
            <a:r>
              <a:rPr lang="zh-CN" altLang="de-DE" sz="1600" dirty="0" smtClean="0">
                <a:latin typeface="汉仪大黑简" pitchFamily="49" charset="-122"/>
              </a:rPr>
              <a:t>修改。</a:t>
            </a:r>
            <a:endParaRPr lang="zh-CN" altLang="en-US" sz="1600" dirty="0">
              <a:latin typeface="汉仪大黑简" pitchFamily="49" charset="-12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&lt;</a:t>
            </a:r>
            <a:r>
              <a:rPr lang="zh-CN" altLang="de-DE" smtClean="0">
                <a:solidFill>
                  <a:schemeClr val="bg2"/>
                </a:solidFill>
                <a:latin typeface="汉仪大黑简" pitchFamily="49" charset="-122"/>
                <a:ea typeface="汉仪大黑简" pitchFamily="49" charset="-122"/>
              </a:rPr>
              <a:t>车辆信息详情 </a:t>
            </a:r>
            <a:r>
              <a:rPr lang="de-DE" altLang="zh-CN" smtClean="0">
                <a:solidFill>
                  <a:schemeClr val="bg2"/>
                </a:solidFill>
                <a:latin typeface="汉仪大黑简" pitchFamily="49" charset="-122"/>
                <a:ea typeface="汉仪大黑简" pitchFamily="49" charset="-122"/>
              </a:rPr>
              <a:t>&gt;.</a:t>
            </a:r>
          </a:p>
        </p:txBody>
      </p:sp>
      <p:sp>
        <p:nvSpPr>
          <p:cNvPr id="60418"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4.4.2</a:t>
            </a:r>
            <a:r>
              <a:rPr lang="zh-CN" altLang="en-US" sz="1200">
                <a:latin typeface="汉仪大黑简" pitchFamily="49" charset="-122"/>
              </a:rPr>
              <a:t>章节</a:t>
            </a:r>
          </a:p>
        </p:txBody>
      </p:sp>
      <p:sp>
        <p:nvSpPr>
          <p:cNvPr id="60419"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
        <p:nvSpPr>
          <p:cNvPr id="60421" name="Rectangle 8" descr="1"/>
          <p:cNvSpPr>
            <a:spLocks noChangeArrowheads="1"/>
          </p:cNvSpPr>
          <p:nvPr/>
        </p:nvSpPr>
        <p:spPr bwMode="auto">
          <a:xfrm>
            <a:off x="1536700" y="1624013"/>
            <a:ext cx="4854575" cy="4006850"/>
          </a:xfrm>
          <a:prstGeom prst="rect">
            <a:avLst/>
          </a:prstGeom>
          <a:blipFill dpi="0" rotWithShape="1">
            <a:blip r:embed="rId2"/>
            <a:srcRect/>
            <a:stretch>
              <a:fillRect/>
            </a:stretch>
          </a:blipFill>
          <a:ln w="28575">
            <a:noFill/>
            <a:miter lim="800000"/>
            <a:headEnd/>
            <a:tailEnd/>
          </a:ln>
        </p:spPr>
        <p:txBody>
          <a:bodyPr/>
          <a:lstStyle/>
          <a:p>
            <a:pPr>
              <a:lnSpc>
                <a:spcPct val="95000"/>
              </a:lnSpc>
            </a:pPr>
            <a:endParaRPr lang="en-US"/>
          </a:p>
        </p:txBody>
      </p:sp>
      <p:grpSp>
        <p:nvGrpSpPr>
          <p:cNvPr id="60422" name="Group 9"/>
          <p:cNvGrpSpPr>
            <a:grpSpLocks/>
          </p:cNvGrpSpPr>
          <p:nvPr/>
        </p:nvGrpSpPr>
        <p:grpSpPr bwMode="auto">
          <a:xfrm>
            <a:off x="2946400" y="3913188"/>
            <a:ext cx="409575" cy="334962"/>
            <a:chOff x="4275" y="3906"/>
            <a:chExt cx="540" cy="468"/>
          </a:xfrm>
        </p:grpSpPr>
        <p:sp>
          <p:nvSpPr>
            <p:cNvPr id="60568" name="Oval 10"/>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69" name="Text Box 11"/>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10</a:t>
              </a:r>
              <a:endParaRPr lang="de-DE" altLang="zh-CN">
                <a:latin typeface="汉仪大黑简" pitchFamily="49" charset="-122"/>
                <a:cs typeface="Times New Roman" pitchFamily="18" charset="0"/>
              </a:endParaRPr>
            </a:p>
          </p:txBody>
        </p:sp>
      </p:grpSp>
      <p:grpSp>
        <p:nvGrpSpPr>
          <p:cNvPr id="60423" name="Group 12"/>
          <p:cNvGrpSpPr>
            <a:grpSpLocks/>
          </p:cNvGrpSpPr>
          <p:nvPr/>
        </p:nvGrpSpPr>
        <p:grpSpPr bwMode="auto">
          <a:xfrm>
            <a:off x="3489325" y="2724150"/>
            <a:ext cx="214313" cy="333375"/>
            <a:chOff x="2700" y="3468"/>
            <a:chExt cx="360" cy="468"/>
          </a:xfrm>
        </p:grpSpPr>
        <p:sp>
          <p:nvSpPr>
            <p:cNvPr id="60566" name="Oval 13"/>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67" name="Text Box 14"/>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a:t>
              </a:r>
              <a:endParaRPr lang="de-DE" altLang="zh-CN">
                <a:latin typeface="汉仪大黑简" pitchFamily="49" charset="-122"/>
                <a:cs typeface="Times New Roman" pitchFamily="18" charset="0"/>
              </a:endParaRPr>
            </a:p>
          </p:txBody>
        </p:sp>
      </p:grpSp>
      <p:grpSp>
        <p:nvGrpSpPr>
          <p:cNvPr id="60424" name="Group 15"/>
          <p:cNvGrpSpPr>
            <a:grpSpLocks/>
          </p:cNvGrpSpPr>
          <p:nvPr/>
        </p:nvGrpSpPr>
        <p:grpSpPr bwMode="auto">
          <a:xfrm>
            <a:off x="4489450" y="2724150"/>
            <a:ext cx="214313" cy="333375"/>
            <a:chOff x="2700" y="3468"/>
            <a:chExt cx="360" cy="468"/>
          </a:xfrm>
        </p:grpSpPr>
        <p:sp>
          <p:nvSpPr>
            <p:cNvPr id="60564" name="Oval 16"/>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65" name="Text Box 17"/>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2</a:t>
              </a:r>
              <a:endParaRPr lang="de-DE" altLang="zh-CN">
                <a:latin typeface="汉仪大黑简" pitchFamily="49" charset="-122"/>
                <a:cs typeface="Times New Roman" pitchFamily="18" charset="0"/>
              </a:endParaRPr>
            </a:p>
          </p:txBody>
        </p:sp>
      </p:grpSp>
      <p:grpSp>
        <p:nvGrpSpPr>
          <p:cNvPr id="60425" name="Group 18"/>
          <p:cNvGrpSpPr>
            <a:grpSpLocks/>
          </p:cNvGrpSpPr>
          <p:nvPr/>
        </p:nvGrpSpPr>
        <p:grpSpPr bwMode="auto">
          <a:xfrm>
            <a:off x="5559425" y="2724150"/>
            <a:ext cx="214313" cy="333375"/>
            <a:chOff x="2700" y="3468"/>
            <a:chExt cx="360" cy="468"/>
          </a:xfrm>
        </p:grpSpPr>
        <p:sp>
          <p:nvSpPr>
            <p:cNvPr id="60562" name="Oval 19"/>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63" name="Text Box 20"/>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3</a:t>
              </a:r>
              <a:endParaRPr lang="de-DE" altLang="zh-CN">
                <a:latin typeface="汉仪大黑简" pitchFamily="49" charset="-122"/>
                <a:cs typeface="Times New Roman" pitchFamily="18" charset="0"/>
              </a:endParaRPr>
            </a:p>
          </p:txBody>
        </p:sp>
      </p:grpSp>
      <p:grpSp>
        <p:nvGrpSpPr>
          <p:cNvPr id="60426" name="Group 21"/>
          <p:cNvGrpSpPr>
            <a:grpSpLocks/>
          </p:cNvGrpSpPr>
          <p:nvPr/>
        </p:nvGrpSpPr>
        <p:grpSpPr bwMode="auto">
          <a:xfrm>
            <a:off x="3060700" y="2890838"/>
            <a:ext cx="214313" cy="334962"/>
            <a:chOff x="2700" y="3468"/>
            <a:chExt cx="360" cy="468"/>
          </a:xfrm>
        </p:grpSpPr>
        <p:sp>
          <p:nvSpPr>
            <p:cNvPr id="60560" name="Oval 22"/>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61" name="Text Box 23"/>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4</a:t>
              </a:r>
              <a:endParaRPr lang="de-DE" altLang="zh-CN">
                <a:latin typeface="汉仪大黑简" pitchFamily="49" charset="-122"/>
                <a:cs typeface="Times New Roman" pitchFamily="18" charset="0"/>
              </a:endParaRPr>
            </a:p>
          </p:txBody>
        </p:sp>
      </p:grpSp>
      <p:grpSp>
        <p:nvGrpSpPr>
          <p:cNvPr id="60427" name="Group 24"/>
          <p:cNvGrpSpPr>
            <a:grpSpLocks/>
          </p:cNvGrpSpPr>
          <p:nvPr/>
        </p:nvGrpSpPr>
        <p:grpSpPr bwMode="auto">
          <a:xfrm>
            <a:off x="3917950" y="3057525"/>
            <a:ext cx="214313" cy="334963"/>
            <a:chOff x="2700" y="3468"/>
            <a:chExt cx="360" cy="468"/>
          </a:xfrm>
        </p:grpSpPr>
        <p:sp>
          <p:nvSpPr>
            <p:cNvPr id="60558" name="Oval 25"/>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59" name="Text Box 26"/>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5</a:t>
              </a:r>
              <a:endParaRPr lang="de-DE" altLang="zh-CN">
                <a:latin typeface="汉仪大黑简" pitchFamily="49" charset="-122"/>
                <a:cs typeface="Times New Roman" pitchFamily="18" charset="0"/>
              </a:endParaRPr>
            </a:p>
          </p:txBody>
        </p:sp>
      </p:grpSp>
      <p:grpSp>
        <p:nvGrpSpPr>
          <p:cNvPr id="60428" name="Group 27"/>
          <p:cNvGrpSpPr>
            <a:grpSpLocks/>
          </p:cNvGrpSpPr>
          <p:nvPr/>
        </p:nvGrpSpPr>
        <p:grpSpPr bwMode="auto">
          <a:xfrm>
            <a:off x="3060700" y="3276600"/>
            <a:ext cx="214313" cy="334963"/>
            <a:chOff x="2700" y="3468"/>
            <a:chExt cx="360" cy="468"/>
          </a:xfrm>
        </p:grpSpPr>
        <p:sp>
          <p:nvSpPr>
            <p:cNvPr id="60556" name="Oval 28"/>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57" name="Text Box 29"/>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6</a:t>
              </a:r>
              <a:endParaRPr lang="de-DE" altLang="zh-CN">
                <a:latin typeface="汉仪大黑简" pitchFamily="49" charset="-122"/>
                <a:cs typeface="Times New Roman" pitchFamily="18" charset="0"/>
              </a:endParaRPr>
            </a:p>
          </p:txBody>
        </p:sp>
      </p:grpSp>
      <p:grpSp>
        <p:nvGrpSpPr>
          <p:cNvPr id="60429" name="Group 30"/>
          <p:cNvGrpSpPr>
            <a:grpSpLocks/>
          </p:cNvGrpSpPr>
          <p:nvPr/>
        </p:nvGrpSpPr>
        <p:grpSpPr bwMode="auto">
          <a:xfrm>
            <a:off x="4346575" y="3392488"/>
            <a:ext cx="214313" cy="333375"/>
            <a:chOff x="2700" y="3468"/>
            <a:chExt cx="360" cy="468"/>
          </a:xfrm>
        </p:grpSpPr>
        <p:sp>
          <p:nvSpPr>
            <p:cNvPr id="60554" name="Oval 31"/>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55" name="Text Box 32"/>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7</a:t>
              </a:r>
              <a:endParaRPr lang="de-DE" altLang="zh-CN">
                <a:latin typeface="汉仪大黑简" pitchFamily="49" charset="-122"/>
                <a:cs typeface="Times New Roman" pitchFamily="18" charset="0"/>
              </a:endParaRPr>
            </a:p>
          </p:txBody>
        </p:sp>
      </p:grpSp>
      <p:grpSp>
        <p:nvGrpSpPr>
          <p:cNvPr id="60430" name="Group 33"/>
          <p:cNvGrpSpPr>
            <a:grpSpLocks/>
          </p:cNvGrpSpPr>
          <p:nvPr/>
        </p:nvGrpSpPr>
        <p:grpSpPr bwMode="auto">
          <a:xfrm>
            <a:off x="3060700" y="3611563"/>
            <a:ext cx="214313" cy="333375"/>
            <a:chOff x="2700" y="3468"/>
            <a:chExt cx="360" cy="468"/>
          </a:xfrm>
        </p:grpSpPr>
        <p:sp>
          <p:nvSpPr>
            <p:cNvPr id="60552" name="Oval 34"/>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53" name="Text Box 35"/>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8</a:t>
              </a:r>
              <a:endParaRPr lang="de-DE" altLang="zh-CN">
                <a:latin typeface="汉仪大黑简" pitchFamily="49" charset="-122"/>
                <a:cs typeface="Times New Roman" pitchFamily="18" charset="0"/>
              </a:endParaRPr>
            </a:p>
          </p:txBody>
        </p:sp>
      </p:grpSp>
      <p:grpSp>
        <p:nvGrpSpPr>
          <p:cNvPr id="60431" name="Group 36"/>
          <p:cNvGrpSpPr>
            <a:grpSpLocks/>
          </p:cNvGrpSpPr>
          <p:nvPr/>
        </p:nvGrpSpPr>
        <p:grpSpPr bwMode="auto">
          <a:xfrm>
            <a:off x="4321175" y="3822700"/>
            <a:ext cx="239713" cy="333375"/>
            <a:chOff x="2700" y="3468"/>
            <a:chExt cx="360" cy="468"/>
          </a:xfrm>
        </p:grpSpPr>
        <p:sp>
          <p:nvSpPr>
            <p:cNvPr id="60550" name="Oval 37"/>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51" name="Text Box 38"/>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9</a:t>
              </a:r>
              <a:endParaRPr lang="de-DE" altLang="zh-CN">
                <a:latin typeface="汉仪大黑简" pitchFamily="49" charset="-122"/>
                <a:cs typeface="Times New Roman" pitchFamily="18" charset="0"/>
              </a:endParaRPr>
            </a:p>
          </p:txBody>
        </p:sp>
      </p:grpSp>
      <p:grpSp>
        <p:nvGrpSpPr>
          <p:cNvPr id="60432" name="Group 39"/>
          <p:cNvGrpSpPr>
            <a:grpSpLocks/>
          </p:cNvGrpSpPr>
          <p:nvPr/>
        </p:nvGrpSpPr>
        <p:grpSpPr bwMode="auto">
          <a:xfrm>
            <a:off x="3883025" y="4090988"/>
            <a:ext cx="371475" cy="320675"/>
            <a:chOff x="4275" y="3906"/>
            <a:chExt cx="540" cy="468"/>
          </a:xfrm>
        </p:grpSpPr>
        <p:sp>
          <p:nvSpPr>
            <p:cNvPr id="60548" name="Oval 40"/>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49" name="Text Box 41"/>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11</a:t>
              </a:r>
              <a:endParaRPr lang="de-DE" altLang="zh-CN">
                <a:latin typeface="汉仪大黑简" pitchFamily="49" charset="-122"/>
                <a:cs typeface="Times New Roman" pitchFamily="18" charset="0"/>
              </a:endParaRPr>
            </a:p>
          </p:txBody>
        </p:sp>
      </p:grpSp>
      <p:grpSp>
        <p:nvGrpSpPr>
          <p:cNvPr id="60433" name="Group 42"/>
          <p:cNvGrpSpPr>
            <a:grpSpLocks/>
          </p:cNvGrpSpPr>
          <p:nvPr/>
        </p:nvGrpSpPr>
        <p:grpSpPr bwMode="auto">
          <a:xfrm>
            <a:off x="2954338" y="4268788"/>
            <a:ext cx="411162" cy="333375"/>
            <a:chOff x="4275" y="3906"/>
            <a:chExt cx="540" cy="468"/>
          </a:xfrm>
        </p:grpSpPr>
        <p:sp>
          <p:nvSpPr>
            <p:cNvPr id="60546" name="Oval 43"/>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47" name="Text Box 44"/>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12</a:t>
              </a:r>
              <a:endParaRPr lang="de-DE" altLang="zh-CN">
                <a:latin typeface="汉仪大黑简" pitchFamily="49" charset="-122"/>
                <a:cs typeface="Times New Roman" pitchFamily="18" charset="0"/>
              </a:endParaRPr>
            </a:p>
          </p:txBody>
        </p:sp>
      </p:grpSp>
      <p:grpSp>
        <p:nvGrpSpPr>
          <p:cNvPr id="60434" name="Group 45"/>
          <p:cNvGrpSpPr>
            <a:grpSpLocks/>
          </p:cNvGrpSpPr>
          <p:nvPr/>
        </p:nvGrpSpPr>
        <p:grpSpPr bwMode="auto">
          <a:xfrm>
            <a:off x="3382963" y="4560888"/>
            <a:ext cx="422275" cy="333375"/>
            <a:chOff x="4275" y="3906"/>
            <a:chExt cx="540" cy="468"/>
          </a:xfrm>
        </p:grpSpPr>
        <p:sp>
          <p:nvSpPr>
            <p:cNvPr id="60544" name="Oval 46"/>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45" name="Text Box 47"/>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13</a:t>
              </a:r>
              <a:endParaRPr lang="de-DE" altLang="zh-CN">
                <a:latin typeface="汉仪大黑简" pitchFamily="49" charset="-122"/>
                <a:cs typeface="Times New Roman" pitchFamily="18" charset="0"/>
              </a:endParaRPr>
            </a:p>
          </p:txBody>
        </p:sp>
      </p:grpSp>
      <p:grpSp>
        <p:nvGrpSpPr>
          <p:cNvPr id="60435" name="Group 48"/>
          <p:cNvGrpSpPr>
            <a:grpSpLocks/>
          </p:cNvGrpSpPr>
          <p:nvPr/>
        </p:nvGrpSpPr>
        <p:grpSpPr bwMode="auto">
          <a:xfrm>
            <a:off x="3563938" y="4727575"/>
            <a:ext cx="447675" cy="333375"/>
            <a:chOff x="4275" y="3906"/>
            <a:chExt cx="540" cy="468"/>
          </a:xfrm>
        </p:grpSpPr>
        <p:sp>
          <p:nvSpPr>
            <p:cNvPr id="60542" name="Oval 49"/>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43" name="Text Box 50"/>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14</a:t>
              </a:r>
              <a:endParaRPr lang="de-DE" altLang="zh-CN">
                <a:latin typeface="汉仪大黑简" pitchFamily="49" charset="-122"/>
                <a:cs typeface="Times New Roman" pitchFamily="18" charset="0"/>
              </a:endParaRPr>
            </a:p>
          </p:txBody>
        </p:sp>
      </p:grpSp>
      <p:grpSp>
        <p:nvGrpSpPr>
          <p:cNvPr id="60436" name="Group 51"/>
          <p:cNvGrpSpPr>
            <a:grpSpLocks/>
          </p:cNvGrpSpPr>
          <p:nvPr/>
        </p:nvGrpSpPr>
        <p:grpSpPr bwMode="auto">
          <a:xfrm>
            <a:off x="3186113" y="4953000"/>
            <a:ext cx="373062" cy="333375"/>
            <a:chOff x="4275" y="3906"/>
            <a:chExt cx="540" cy="468"/>
          </a:xfrm>
        </p:grpSpPr>
        <p:sp>
          <p:nvSpPr>
            <p:cNvPr id="60540" name="Oval 52"/>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41" name="Text Box 53"/>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15</a:t>
              </a:r>
              <a:endParaRPr lang="de-DE" altLang="zh-CN">
                <a:latin typeface="汉仪大黑简" pitchFamily="49" charset="-122"/>
                <a:cs typeface="Times New Roman" pitchFamily="18" charset="0"/>
              </a:endParaRPr>
            </a:p>
          </p:txBody>
        </p:sp>
      </p:grpSp>
      <p:grpSp>
        <p:nvGrpSpPr>
          <p:cNvPr id="60437" name="Group 54"/>
          <p:cNvGrpSpPr>
            <a:grpSpLocks/>
          </p:cNvGrpSpPr>
          <p:nvPr/>
        </p:nvGrpSpPr>
        <p:grpSpPr bwMode="auto">
          <a:xfrm>
            <a:off x="5738813" y="4560888"/>
            <a:ext cx="371475" cy="333375"/>
            <a:chOff x="4275" y="3906"/>
            <a:chExt cx="540" cy="468"/>
          </a:xfrm>
        </p:grpSpPr>
        <p:sp>
          <p:nvSpPr>
            <p:cNvPr id="60538" name="Oval 55"/>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39" name="Text Box 56"/>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16</a:t>
              </a:r>
              <a:endParaRPr lang="de-DE" altLang="zh-CN">
                <a:latin typeface="汉仪大黑简" pitchFamily="49" charset="-122"/>
                <a:cs typeface="Times New Roman" pitchFamily="18" charset="0"/>
              </a:endParaRPr>
            </a:p>
          </p:txBody>
        </p:sp>
      </p:grpSp>
      <p:grpSp>
        <p:nvGrpSpPr>
          <p:cNvPr id="60438" name="Group 57"/>
          <p:cNvGrpSpPr>
            <a:grpSpLocks/>
          </p:cNvGrpSpPr>
          <p:nvPr/>
        </p:nvGrpSpPr>
        <p:grpSpPr bwMode="auto">
          <a:xfrm>
            <a:off x="5410200" y="4748213"/>
            <a:ext cx="434975" cy="334962"/>
            <a:chOff x="4275" y="3906"/>
            <a:chExt cx="540" cy="468"/>
          </a:xfrm>
        </p:grpSpPr>
        <p:sp>
          <p:nvSpPr>
            <p:cNvPr id="60536" name="Oval 58"/>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37" name="Text Box 59"/>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17</a:t>
              </a:r>
              <a:endParaRPr lang="de-DE" altLang="zh-CN">
                <a:latin typeface="汉仪大黑简" pitchFamily="49" charset="-122"/>
                <a:cs typeface="Times New Roman" pitchFamily="18" charset="0"/>
              </a:endParaRPr>
            </a:p>
          </p:txBody>
        </p:sp>
      </p:grpSp>
      <p:grpSp>
        <p:nvGrpSpPr>
          <p:cNvPr id="60439" name="Group 60"/>
          <p:cNvGrpSpPr>
            <a:grpSpLocks/>
          </p:cNvGrpSpPr>
          <p:nvPr/>
        </p:nvGrpSpPr>
        <p:grpSpPr bwMode="auto">
          <a:xfrm>
            <a:off x="5738813" y="4978400"/>
            <a:ext cx="473075" cy="333375"/>
            <a:chOff x="4275" y="3906"/>
            <a:chExt cx="540" cy="468"/>
          </a:xfrm>
        </p:grpSpPr>
        <p:sp>
          <p:nvSpPr>
            <p:cNvPr id="60534" name="Oval 61"/>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35" name="Text Box 62"/>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18</a:t>
              </a:r>
              <a:endParaRPr lang="de-DE" altLang="zh-CN">
                <a:latin typeface="汉仪大黑简" pitchFamily="49" charset="-122"/>
                <a:cs typeface="Times New Roman" pitchFamily="18" charset="0"/>
              </a:endParaRPr>
            </a:p>
          </p:txBody>
        </p:sp>
      </p:grpSp>
      <p:grpSp>
        <p:nvGrpSpPr>
          <p:cNvPr id="60440" name="Group 63"/>
          <p:cNvGrpSpPr>
            <a:grpSpLocks/>
          </p:cNvGrpSpPr>
          <p:nvPr/>
        </p:nvGrpSpPr>
        <p:grpSpPr bwMode="auto">
          <a:xfrm>
            <a:off x="5559425" y="5229225"/>
            <a:ext cx="449263" cy="333375"/>
            <a:chOff x="4275" y="3906"/>
            <a:chExt cx="540" cy="468"/>
          </a:xfrm>
        </p:grpSpPr>
        <p:sp>
          <p:nvSpPr>
            <p:cNvPr id="60532" name="Oval 64"/>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33" name="Text Box 65"/>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19</a:t>
              </a:r>
              <a:endParaRPr lang="de-DE" altLang="zh-CN">
                <a:latin typeface="汉仪大黑简" pitchFamily="49" charset="-122"/>
                <a:cs typeface="Times New Roman" pitchFamily="18" charset="0"/>
              </a:endParaRPr>
            </a:p>
          </p:txBody>
        </p:sp>
      </p:grpSp>
      <p:grpSp>
        <p:nvGrpSpPr>
          <p:cNvPr id="60441" name="Group 66"/>
          <p:cNvGrpSpPr>
            <a:grpSpLocks/>
          </p:cNvGrpSpPr>
          <p:nvPr/>
        </p:nvGrpSpPr>
        <p:grpSpPr bwMode="auto">
          <a:xfrm>
            <a:off x="4846638" y="5395913"/>
            <a:ext cx="214312" cy="333375"/>
            <a:chOff x="2700" y="3468"/>
            <a:chExt cx="360" cy="468"/>
          </a:xfrm>
        </p:grpSpPr>
        <p:sp>
          <p:nvSpPr>
            <p:cNvPr id="60530" name="Oval 67"/>
            <p:cNvSpPr>
              <a:spLocks noChangeArrowheads="1"/>
            </p:cNvSpPr>
            <p:nvPr/>
          </p:nvSpPr>
          <p:spPr bwMode="auto">
            <a:xfrm>
              <a:off x="2700" y="3468"/>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31" name="Text Box 68"/>
            <p:cNvSpPr txBox="1">
              <a:spLocks noChangeArrowheads="1"/>
            </p:cNvSpPr>
            <p:nvPr/>
          </p:nvSpPr>
          <p:spPr bwMode="auto">
            <a:xfrm>
              <a:off x="2700" y="3468"/>
              <a:ext cx="36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0</a:t>
              </a:r>
              <a:endParaRPr lang="de-DE" altLang="zh-CN">
                <a:latin typeface="汉仪大黑简" pitchFamily="49" charset="-122"/>
                <a:cs typeface="Times New Roman" pitchFamily="18" charset="0"/>
              </a:endParaRPr>
            </a:p>
          </p:txBody>
        </p:sp>
      </p:grpSp>
      <p:sp>
        <p:nvSpPr>
          <p:cNvPr id="60442" name="Rectangle 69" descr="1"/>
          <p:cNvSpPr>
            <a:spLocks noChangeArrowheads="1"/>
          </p:cNvSpPr>
          <p:nvPr/>
        </p:nvSpPr>
        <p:spPr bwMode="auto">
          <a:xfrm>
            <a:off x="1536700" y="1600200"/>
            <a:ext cx="4889500" cy="4076700"/>
          </a:xfrm>
          <a:prstGeom prst="rect">
            <a:avLst/>
          </a:prstGeom>
          <a:blipFill dpi="0" rotWithShape="1">
            <a:blip r:embed="rId3"/>
            <a:srcRect/>
            <a:stretch>
              <a:fillRect/>
            </a:stretch>
          </a:blipFill>
          <a:ln w="28575">
            <a:noFill/>
            <a:miter lim="800000"/>
            <a:headEnd/>
            <a:tailEnd/>
          </a:ln>
        </p:spPr>
        <p:txBody>
          <a:bodyPr/>
          <a:lstStyle/>
          <a:p>
            <a:pPr>
              <a:lnSpc>
                <a:spcPct val="95000"/>
              </a:lnSpc>
            </a:pPr>
            <a:endParaRPr lang="en-US"/>
          </a:p>
        </p:txBody>
      </p:sp>
      <p:grpSp>
        <p:nvGrpSpPr>
          <p:cNvPr id="60443" name="Group 70"/>
          <p:cNvGrpSpPr>
            <a:grpSpLocks/>
          </p:cNvGrpSpPr>
          <p:nvPr/>
        </p:nvGrpSpPr>
        <p:grpSpPr bwMode="auto">
          <a:xfrm>
            <a:off x="2695575" y="2619375"/>
            <a:ext cx="336550" cy="339725"/>
            <a:chOff x="4275" y="3906"/>
            <a:chExt cx="540" cy="468"/>
          </a:xfrm>
        </p:grpSpPr>
        <p:sp>
          <p:nvSpPr>
            <p:cNvPr id="60528" name="Oval 71"/>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29" name="Text Box 72"/>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20</a:t>
              </a:r>
              <a:endParaRPr lang="de-DE" altLang="zh-CN">
                <a:latin typeface="汉仪大黑简" pitchFamily="49" charset="-122"/>
                <a:cs typeface="Times New Roman" pitchFamily="18" charset="0"/>
              </a:endParaRPr>
            </a:p>
          </p:txBody>
        </p:sp>
      </p:grpSp>
      <p:grpSp>
        <p:nvGrpSpPr>
          <p:cNvPr id="60444" name="Group 73"/>
          <p:cNvGrpSpPr>
            <a:grpSpLocks/>
          </p:cNvGrpSpPr>
          <p:nvPr/>
        </p:nvGrpSpPr>
        <p:grpSpPr bwMode="auto">
          <a:xfrm>
            <a:off x="3765550" y="2874963"/>
            <a:ext cx="387350" cy="339725"/>
            <a:chOff x="4275" y="3906"/>
            <a:chExt cx="540" cy="468"/>
          </a:xfrm>
        </p:grpSpPr>
        <p:sp>
          <p:nvSpPr>
            <p:cNvPr id="60526" name="Oval 74"/>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27" name="Text Box 75"/>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21</a:t>
              </a:r>
              <a:endParaRPr lang="de-DE" altLang="zh-CN">
                <a:latin typeface="汉仪大黑简" pitchFamily="49" charset="-122"/>
                <a:cs typeface="Times New Roman" pitchFamily="18" charset="0"/>
              </a:endParaRPr>
            </a:p>
          </p:txBody>
        </p:sp>
      </p:grpSp>
      <p:grpSp>
        <p:nvGrpSpPr>
          <p:cNvPr id="60445" name="Group 76"/>
          <p:cNvGrpSpPr>
            <a:grpSpLocks/>
          </p:cNvGrpSpPr>
          <p:nvPr/>
        </p:nvGrpSpPr>
        <p:grpSpPr bwMode="auto">
          <a:xfrm>
            <a:off x="2619375" y="3044825"/>
            <a:ext cx="400050" cy="339725"/>
            <a:chOff x="4275" y="3906"/>
            <a:chExt cx="540" cy="468"/>
          </a:xfrm>
        </p:grpSpPr>
        <p:sp>
          <p:nvSpPr>
            <p:cNvPr id="60524" name="Oval 77"/>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25" name="Text Box 78"/>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22</a:t>
              </a:r>
              <a:endParaRPr lang="de-DE" altLang="zh-CN">
                <a:latin typeface="汉仪大黑简" pitchFamily="49" charset="-122"/>
                <a:cs typeface="Times New Roman" pitchFamily="18" charset="0"/>
              </a:endParaRPr>
            </a:p>
          </p:txBody>
        </p:sp>
      </p:grpSp>
      <p:grpSp>
        <p:nvGrpSpPr>
          <p:cNvPr id="60446" name="Group 79"/>
          <p:cNvGrpSpPr>
            <a:grpSpLocks/>
          </p:cNvGrpSpPr>
          <p:nvPr/>
        </p:nvGrpSpPr>
        <p:grpSpPr bwMode="auto">
          <a:xfrm>
            <a:off x="3262313" y="3214688"/>
            <a:ext cx="374650" cy="339725"/>
            <a:chOff x="4275" y="3906"/>
            <a:chExt cx="540" cy="468"/>
          </a:xfrm>
        </p:grpSpPr>
        <p:sp>
          <p:nvSpPr>
            <p:cNvPr id="60522" name="Oval 80"/>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23" name="Text Box 81"/>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23</a:t>
              </a:r>
              <a:endParaRPr lang="de-DE" altLang="zh-CN">
                <a:latin typeface="汉仪大黑简" pitchFamily="49" charset="-122"/>
                <a:cs typeface="Times New Roman" pitchFamily="18" charset="0"/>
              </a:endParaRPr>
            </a:p>
          </p:txBody>
        </p:sp>
      </p:grpSp>
      <p:grpSp>
        <p:nvGrpSpPr>
          <p:cNvPr id="60447" name="Group 82"/>
          <p:cNvGrpSpPr>
            <a:grpSpLocks/>
          </p:cNvGrpSpPr>
          <p:nvPr/>
        </p:nvGrpSpPr>
        <p:grpSpPr bwMode="auto">
          <a:xfrm>
            <a:off x="2624138" y="3384550"/>
            <a:ext cx="387350" cy="339725"/>
            <a:chOff x="4275" y="3906"/>
            <a:chExt cx="540" cy="468"/>
          </a:xfrm>
        </p:grpSpPr>
        <p:sp>
          <p:nvSpPr>
            <p:cNvPr id="60520" name="Oval 83"/>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21" name="Text Box 84"/>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24</a:t>
              </a:r>
              <a:endParaRPr lang="de-DE" altLang="zh-CN">
                <a:latin typeface="汉仪大黑简" pitchFamily="49" charset="-122"/>
                <a:cs typeface="Times New Roman" pitchFamily="18" charset="0"/>
              </a:endParaRPr>
            </a:p>
          </p:txBody>
        </p:sp>
      </p:grpSp>
      <p:grpSp>
        <p:nvGrpSpPr>
          <p:cNvPr id="60448" name="Group 85"/>
          <p:cNvGrpSpPr>
            <a:grpSpLocks/>
          </p:cNvGrpSpPr>
          <p:nvPr/>
        </p:nvGrpSpPr>
        <p:grpSpPr bwMode="auto">
          <a:xfrm>
            <a:off x="3765550" y="3384550"/>
            <a:ext cx="361950" cy="339725"/>
            <a:chOff x="4275" y="3906"/>
            <a:chExt cx="540" cy="468"/>
          </a:xfrm>
        </p:grpSpPr>
        <p:sp>
          <p:nvSpPr>
            <p:cNvPr id="60518" name="Oval 86"/>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19" name="Text Box 87"/>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25</a:t>
              </a:r>
              <a:endParaRPr lang="de-DE" altLang="zh-CN">
                <a:latin typeface="汉仪大黑简" pitchFamily="49" charset="-122"/>
                <a:cs typeface="Times New Roman" pitchFamily="18" charset="0"/>
              </a:endParaRPr>
            </a:p>
          </p:txBody>
        </p:sp>
      </p:grpSp>
      <p:grpSp>
        <p:nvGrpSpPr>
          <p:cNvPr id="60449" name="Group 88"/>
          <p:cNvGrpSpPr>
            <a:grpSpLocks/>
          </p:cNvGrpSpPr>
          <p:nvPr/>
        </p:nvGrpSpPr>
        <p:grpSpPr bwMode="auto">
          <a:xfrm>
            <a:off x="3262313" y="3554413"/>
            <a:ext cx="361950" cy="339725"/>
            <a:chOff x="4275" y="3906"/>
            <a:chExt cx="540" cy="468"/>
          </a:xfrm>
        </p:grpSpPr>
        <p:sp>
          <p:nvSpPr>
            <p:cNvPr id="60516" name="Oval 89"/>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17" name="Text Box 90"/>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26</a:t>
              </a:r>
              <a:endParaRPr lang="de-DE" altLang="zh-CN">
                <a:latin typeface="汉仪大黑简" pitchFamily="49" charset="-122"/>
                <a:cs typeface="Times New Roman" pitchFamily="18" charset="0"/>
              </a:endParaRPr>
            </a:p>
          </p:txBody>
        </p:sp>
      </p:grpSp>
      <p:grpSp>
        <p:nvGrpSpPr>
          <p:cNvPr id="60450" name="Group 91"/>
          <p:cNvGrpSpPr>
            <a:grpSpLocks/>
          </p:cNvGrpSpPr>
          <p:nvPr/>
        </p:nvGrpSpPr>
        <p:grpSpPr bwMode="auto">
          <a:xfrm>
            <a:off x="2636838" y="3724275"/>
            <a:ext cx="374650" cy="339725"/>
            <a:chOff x="4275" y="3906"/>
            <a:chExt cx="540" cy="468"/>
          </a:xfrm>
        </p:grpSpPr>
        <p:sp>
          <p:nvSpPr>
            <p:cNvPr id="60514" name="Oval 92"/>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15" name="Text Box 93"/>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27</a:t>
              </a:r>
              <a:endParaRPr lang="de-DE" altLang="zh-CN">
                <a:latin typeface="汉仪大黑简" pitchFamily="49" charset="-122"/>
                <a:cs typeface="Times New Roman" pitchFamily="18" charset="0"/>
              </a:endParaRPr>
            </a:p>
          </p:txBody>
        </p:sp>
      </p:grpSp>
      <p:grpSp>
        <p:nvGrpSpPr>
          <p:cNvPr id="60451" name="Group 94"/>
          <p:cNvGrpSpPr>
            <a:grpSpLocks/>
          </p:cNvGrpSpPr>
          <p:nvPr/>
        </p:nvGrpSpPr>
        <p:grpSpPr bwMode="auto">
          <a:xfrm>
            <a:off x="2990850" y="3903663"/>
            <a:ext cx="412750" cy="339725"/>
            <a:chOff x="4275" y="3906"/>
            <a:chExt cx="540" cy="468"/>
          </a:xfrm>
        </p:grpSpPr>
        <p:sp>
          <p:nvSpPr>
            <p:cNvPr id="60512" name="Oval 95"/>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13" name="Text Box 96"/>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28</a:t>
              </a:r>
              <a:endParaRPr lang="de-DE" altLang="zh-CN">
                <a:latin typeface="汉仪大黑简" pitchFamily="49" charset="-122"/>
                <a:cs typeface="Times New Roman" pitchFamily="18" charset="0"/>
              </a:endParaRPr>
            </a:p>
          </p:txBody>
        </p:sp>
      </p:grpSp>
      <p:grpSp>
        <p:nvGrpSpPr>
          <p:cNvPr id="60452" name="Group 97"/>
          <p:cNvGrpSpPr>
            <a:grpSpLocks/>
          </p:cNvGrpSpPr>
          <p:nvPr/>
        </p:nvGrpSpPr>
        <p:grpSpPr bwMode="auto">
          <a:xfrm>
            <a:off x="2601913" y="4233863"/>
            <a:ext cx="400050" cy="339725"/>
            <a:chOff x="4275" y="3906"/>
            <a:chExt cx="540" cy="468"/>
          </a:xfrm>
        </p:grpSpPr>
        <p:sp>
          <p:nvSpPr>
            <p:cNvPr id="60510" name="Oval 98"/>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11" name="Text Box 99"/>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29</a:t>
              </a:r>
              <a:endParaRPr lang="de-DE" altLang="zh-CN">
                <a:latin typeface="汉仪大黑简" pitchFamily="49" charset="-122"/>
                <a:cs typeface="Times New Roman" pitchFamily="18" charset="0"/>
              </a:endParaRPr>
            </a:p>
          </p:txBody>
        </p:sp>
      </p:grpSp>
      <p:grpSp>
        <p:nvGrpSpPr>
          <p:cNvPr id="60453" name="Group 100"/>
          <p:cNvGrpSpPr>
            <a:grpSpLocks/>
          </p:cNvGrpSpPr>
          <p:nvPr/>
        </p:nvGrpSpPr>
        <p:grpSpPr bwMode="auto">
          <a:xfrm>
            <a:off x="3694113" y="4487863"/>
            <a:ext cx="374650" cy="339725"/>
            <a:chOff x="4275" y="3906"/>
            <a:chExt cx="540" cy="468"/>
          </a:xfrm>
        </p:grpSpPr>
        <p:sp>
          <p:nvSpPr>
            <p:cNvPr id="60508" name="Oval 101"/>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09" name="Text Box 102"/>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30</a:t>
              </a:r>
              <a:endParaRPr lang="de-DE" altLang="zh-CN">
                <a:latin typeface="汉仪大黑简" pitchFamily="49" charset="-122"/>
                <a:cs typeface="Times New Roman" pitchFamily="18" charset="0"/>
              </a:endParaRPr>
            </a:p>
          </p:txBody>
        </p:sp>
      </p:grpSp>
      <p:grpSp>
        <p:nvGrpSpPr>
          <p:cNvPr id="60454" name="Group 103"/>
          <p:cNvGrpSpPr>
            <a:grpSpLocks/>
          </p:cNvGrpSpPr>
          <p:nvPr/>
        </p:nvGrpSpPr>
        <p:grpSpPr bwMode="auto">
          <a:xfrm>
            <a:off x="2563813" y="4657725"/>
            <a:ext cx="438150" cy="339725"/>
            <a:chOff x="4275" y="3906"/>
            <a:chExt cx="540" cy="468"/>
          </a:xfrm>
        </p:grpSpPr>
        <p:sp>
          <p:nvSpPr>
            <p:cNvPr id="60506" name="Oval 104"/>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07" name="Text Box 105"/>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31</a:t>
              </a:r>
              <a:endParaRPr lang="de-DE" altLang="zh-CN">
                <a:latin typeface="汉仪大黑简" pitchFamily="49" charset="-122"/>
                <a:cs typeface="Times New Roman" pitchFamily="18" charset="0"/>
              </a:endParaRPr>
            </a:p>
          </p:txBody>
        </p:sp>
      </p:grpSp>
      <p:grpSp>
        <p:nvGrpSpPr>
          <p:cNvPr id="60455" name="Group 106"/>
          <p:cNvGrpSpPr>
            <a:grpSpLocks/>
          </p:cNvGrpSpPr>
          <p:nvPr/>
        </p:nvGrpSpPr>
        <p:grpSpPr bwMode="auto">
          <a:xfrm>
            <a:off x="3694113" y="4827588"/>
            <a:ext cx="387350" cy="339725"/>
            <a:chOff x="4275" y="3906"/>
            <a:chExt cx="540" cy="468"/>
          </a:xfrm>
        </p:grpSpPr>
        <p:sp>
          <p:nvSpPr>
            <p:cNvPr id="60504" name="Oval 107"/>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05" name="Text Box 108"/>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32</a:t>
              </a:r>
              <a:endParaRPr lang="de-DE" altLang="zh-CN">
                <a:latin typeface="汉仪大黑简" pitchFamily="49" charset="-122"/>
                <a:cs typeface="Times New Roman" pitchFamily="18" charset="0"/>
              </a:endParaRPr>
            </a:p>
          </p:txBody>
        </p:sp>
      </p:grpSp>
      <p:grpSp>
        <p:nvGrpSpPr>
          <p:cNvPr id="60456" name="Group 109"/>
          <p:cNvGrpSpPr>
            <a:grpSpLocks/>
          </p:cNvGrpSpPr>
          <p:nvPr/>
        </p:nvGrpSpPr>
        <p:grpSpPr bwMode="auto">
          <a:xfrm>
            <a:off x="2678113" y="4997450"/>
            <a:ext cx="361950" cy="339725"/>
            <a:chOff x="4275" y="3906"/>
            <a:chExt cx="540" cy="468"/>
          </a:xfrm>
        </p:grpSpPr>
        <p:sp>
          <p:nvSpPr>
            <p:cNvPr id="60502" name="Oval 110"/>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03" name="Text Box 111"/>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33</a:t>
              </a:r>
              <a:endParaRPr lang="de-DE" altLang="zh-CN">
                <a:latin typeface="汉仪大黑简" pitchFamily="49" charset="-122"/>
                <a:cs typeface="Times New Roman" pitchFamily="18" charset="0"/>
              </a:endParaRPr>
            </a:p>
          </p:txBody>
        </p:sp>
      </p:grpSp>
      <p:grpSp>
        <p:nvGrpSpPr>
          <p:cNvPr id="60457" name="Group 112"/>
          <p:cNvGrpSpPr>
            <a:grpSpLocks/>
          </p:cNvGrpSpPr>
          <p:nvPr/>
        </p:nvGrpSpPr>
        <p:grpSpPr bwMode="auto">
          <a:xfrm>
            <a:off x="3190875" y="5167313"/>
            <a:ext cx="387350" cy="339725"/>
            <a:chOff x="4275" y="3906"/>
            <a:chExt cx="540" cy="468"/>
          </a:xfrm>
        </p:grpSpPr>
        <p:sp>
          <p:nvSpPr>
            <p:cNvPr id="60500" name="Oval 113"/>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501" name="Text Box 114"/>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34</a:t>
              </a:r>
              <a:endParaRPr lang="de-DE" altLang="zh-CN">
                <a:latin typeface="汉仪大黑简" pitchFamily="49" charset="-122"/>
                <a:cs typeface="Times New Roman" pitchFamily="18" charset="0"/>
              </a:endParaRPr>
            </a:p>
          </p:txBody>
        </p:sp>
      </p:grpSp>
      <p:grpSp>
        <p:nvGrpSpPr>
          <p:cNvPr id="60458" name="Group 115"/>
          <p:cNvGrpSpPr>
            <a:grpSpLocks/>
          </p:cNvGrpSpPr>
          <p:nvPr/>
        </p:nvGrpSpPr>
        <p:grpSpPr bwMode="auto">
          <a:xfrm>
            <a:off x="4845050" y="2619375"/>
            <a:ext cx="347663" cy="339725"/>
            <a:chOff x="4275" y="3906"/>
            <a:chExt cx="540" cy="468"/>
          </a:xfrm>
        </p:grpSpPr>
        <p:sp>
          <p:nvSpPr>
            <p:cNvPr id="60498" name="Oval 116"/>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499" name="Text Box 117"/>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35</a:t>
              </a:r>
              <a:endParaRPr lang="de-DE" altLang="zh-CN">
                <a:latin typeface="汉仪大黑简" pitchFamily="49" charset="-122"/>
                <a:cs typeface="Times New Roman" pitchFamily="18" charset="0"/>
              </a:endParaRPr>
            </a:p>
          </p:txBody>
        </p:sp>
      </p:grpSp>
      <p:grpSp>
        <p:nvGrpSpPr>
          <p:cNvPr id="60459" name="Group 118"/>
          <p:cNvGrpSpPr>
            <a:grpSpLocks/>
          </p:cNvGrpSpPr>
          <p:nvPr/>
        </p:nvGrpSpPr>
        <p:grpSpPr bwMode="auto">
          <a:xfrm>
            <a:off x="5329238" y="2832100"/>
            <a:ext cx="374650" cy="339725"/>
            <a:chOff x="4275" y="3906"/>
            <a:chExt cx="540" cy="468"/>
          </a:xfrm>
        </p:grpSpPr>
        <p:sp>
          <p:nvSpPr>
            <p:cNvPr id="60496" name="Oval 119"/>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497" name="Text Box 120"/>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36</a:t>
              </a:r>
              <a:endParaRPr lang="de-DE" altLang="zh-CN">
                <a:latin typeface="汉仪大黑简" pitchFamily="49" charset="-122"/>
                <a:cs typeface="Times New Roman" pitchFamily="18" charset="0"/>
              </a:endParaRPr>
            </a:p>
          </p:txBody>
        </p:sp>
      </p:grpSp>
      <p:grpSp>
        <p:nvGrpSpPr>
          <p:cNvPr id="60460" name="Group 121"/>
          <p:cNvGrpSpPr>
            <a:grpSpLocks/>
          </p:cNvGrpSpPr>
          <p:nvPr/>
        </p:nvGrpSpPr>
        <p:grpSpPr bwMode="auto">
          <a:xfrm>
            <a:off x="4845050" y="3044825"/>
            <a:ext cx="347663" cy="339725"/>
            <a:chOff x="4275" y="3906"/>
            <a:chExt cx="540" cy="468"/>
          </a:xfrm>
        </p:grpSpPr>
        <p:sp>
          <p:nvSpPr>
            <p:cNvPr id="60494" name="Oval 122"/>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495" name="Text Box 123"/>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37</a:t>
              </a:r>
              <a:endParaRPr lang="de-DE" altLang="zh-CN">
                <a:latin typeface="汉仪大黑简" pitchFamily="49" charset="-122"/>
                <a:cs typeface="Times New Roman" pitchFamily="18" charset="0"/>
              </a:endParaRPr>
            </a:p>
          </p:txBody>
        </p:sp>
      </p:grpSp>
      <p:grpSp>
        <p:nvGrpSpPr>
          <p:cNvPr id="60461" name="Group 124"/>
          <p:cNvGrpSpPr>
            <a:grpSpLocks/>
          </p:cNvGrpSpPr>
          <p:nvPr/>
        </p:nvGrpSpPr>
        <p:grpSpPr bwMode="auto">
          <a:xfrm>
            <a:off x="5635625" y="3160713"/>
            <a:ext cx="387350" cy="339725"/>
            <a:chOff x="4275" y="3906"/>
            <a:chExt cx="540" cy="468"/>
          </a:xfrm>
        </p:grpSpPr>
        <p:sp>
          <p:nvSpPr>
            <p:cNvPr id="60492" name="Oval 125"/>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493" name="Text Box 126"/>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38</a:t>
              </a:r>
              <a:endParaRPr lang="de-DE" altLang="zh-CN">
                <a:latin typeface="汉仪大黑简" pitchFamily="49" charset="-122"/>
                <a:cs typeface="Times New Roman" pitchFamily="18" charset="0"/>
              </a:endParaRPr>
            </a:p>
          </p:txBody>
        </p:sp>
      </p:grpSp>
      <p:grpSp>
        <p:nvGrpSpPr>
          <p:cNvPr id="60462" name="Group 127"/>
          <p:cNvGrpSpPr>
            <a:grpSpLocks/>
          </p:cNvGrpSpPr>
          <p:nvPr/>
        </p:nvGrpSpPr>
        <p:grpSpPr bwMode="auto">
          <a:xfrm>
            <a:off x="4845050" y="3384550"/>
            <a:ext cx="373063" cy="339725"/>
            <a:chOff x="4275" y="3906"/>
            <a:chExt cx="540" cy="468"/>
          </a:xfrm>
        </p:grpSpPr>
        <p:sp>
          <p:nvSpPr>
            <p:cNvPr id="60490" name="Oval 128"/>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491" name="Text Box 129"/>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39</a:t>
              </a:r>
              <a:endParaRPr lang="de-DE" altLang="zh-CN">
                <a:latin typeface="汉仪大黑简" pitchFamily="49" charset="-122"/>
                <a:cs typeface="Times New Roman" pitchFamily="18" charset="0"/>
              </a:endParaRPr>
            </a:p>
          </p:txBody>
        </p:sp>
      </p:grpSp>
      <p:grpSp>
        <p:nvGrpSpPr>
          <p:cNvPr id="60463" name="Group 130"/>
          <p:cNvGrpSpPr>
            <a:grpSpLocks/>
          </p:cNvGrpSpPr>
          <p:nvPr/>
        </p:nvGrpSpPr>
        <p:grpSpPr bwMode="auto">
          <a:xfrm>
            <a:off x="5386388" y="3567113"/>
            <a:ext cx="385762" cy="339725"/>
            <a:chOff x="4275" y="3906"/>
            <a:chExt cx="540" cy="468"/>
          </a:xfrm>
        </p:grpSpPr>
        <p:sp>
          <p:nvSpPr>
            <p:cNvPr id="60488" name="Oval 131"/>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489" name="Text Box 132"/>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40</a:t>
              </a:r>
              <a:endParaRPr lang="de-DE" altLang="zh-CN">
                <a:latin typeface="汉仪大黑简" pitchFamily="49" charset="-122"/>
                <a:cs typeface="Times New Roman" pitchFamily="18" charset="0"/>
              </a:endParaRPr>
            </a:p>
          </p:txBody>
        </p:sp>
      </p:grpSp>
      <p:grpSp>
        <p:nvGrpSpPr>
          <p:cNvPr id="60464" name="Group 133"/>
          <p:cNvGrpSpPr>
            <a:grpSpLocks/>
          </p:cNvGrpSpPr>
          <p:nvPr/>
        </p:nvGrpSpPr>
        <p:grpSpPr bwMode="auto">
          <a:xfrm>
            <a:off x="4845050" y="3724275"/>
            <a:ext cx="360363" cy="339725"/>
            <a:chOff x="4275" y="3906"/>
            <a:chExt cx="540" cy="468"/>
          </a:xfrm>
        </p:grpSpPr>
        <p:sp>
          <p:nvSpPr>
            <p:cNvPr id="60486" name="Oval 134"/>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487" name="Text Box 135"/>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41</a:t>
              </a:r>
              <a:endParaRPr lang="de-DE" altLang="zh-CN">
                <a:latin typeface="汉仪大黑简" pitchFamily="49" charset="-122"/>
                <a:cs typeface="Times New Roman" pitchFamily="18" charset="0"/>
              </a:endParaRPr>
            </a:p>
          </p:txBody>
        </p:sp>
      </p:grpSp>
      <p:grpSp>
        <p:nvGrpSpPr>
          <p:cNvPr id="60465" name="Group 136"/>
          <p:cNvGrpSpPr>
            <a:grpSpLocks/>
          </p:cNvGrpSpPr>
          <p:nvPr/>
        </p:nvGrpSpPr>
        <p:grpSpPr bwMode="auto">
          <a:xfrm>
            <a:off x="5419725" y="3978275"/>
            <a:ext cx="374650" cy="339725"/>
            <a:chOff x="4275" y="3906"/>
            <a:chExt cx="540" cy="468"/>
          </a:xfrm>
        </p:grpSpPr>
        <p:sp>
          <p:nvSpPr>
            <p:cNvPr id="60484" name="Oval 137"/>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485" name="Text Box 138"/>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42</a:t>
              </a:r>
              <a:endParaRPr lang="de-DE" altLang="zh-CN">
                <a:latin typeface="汉仪大黑简" pitchFamily="49" charset="-122"/>
                <a:cs typeface="Times New Roman" pitchFamily="18" charset="0"/>
              </a:endParaRPr>
            </a:p>
          </p:txBody>
        </p:sp>
      </p:grpSp>
      <p:grpSp>
        <p:nvGrpSpPr>
          <p:cNvPr id="60466" name="Group 139"/>
          <p:cNvGrpSpPr>
            <a:grpSpLocks/>
          </p:cNvGrpSpPr>
          <p:nvPr/>
        </p:nvGrpSpPr>
        <p:grpSpPr bwMode="auto">
          <a:xfrm>
            <a:off x="4756150" y="4233863"/>
            <a:ext cx="411163" cy="339725"/>
            <a:chOff x="4275" y="3906"/>
            <a:chExt cx="540" cy="468"/>
          </a:xfrm>
        </p:grpSpPr>
        <p:sp>
          <p:nvSpPr>
            <p:cNvPr id="60482" name="Oval 140"/>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483" name="Text Box 141"/>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43</a:t>
              </a:r>
              <a:endParaRPr lang="de-DE" altLang="zh-CN">
                <a:latin typeface="汉仪大黑简" pitchFamily="49" charset="-122"/>
                <a:cs typeface="Times New Roman" pitchFamily="18" charset="0"/>
              </a:endParaRPr>
            </a:p>
          </p:txBody>
        </p:sp>
      </p:grpSp>
      <p:grpSp>
        <p:nvGrpSpPr>
          <p:cNvPr id="60467" name="Group 142"/>
          <p:cNvGrpSpPr>
            <a:grpSpLocks/>
          </p:cNvGrpSpPr>
          <p:nvPr/>
        </p:nvGrpSpPr>
        <p:grpSpPr bwMode="auto">
          <a:xfrm>
            <a:off x="5572125" y="4487863"/>
            <a:ext cx="387350" cy="339725"/>
            <a:chOff x="4275" y="3906"/>
            <a:chExt cx="540" cy="468"/>
          </a:xfrm>
        </p:grpSpPr>
        <p:sp>
          <p:nvSpPr>
            <p:cNvPr id="60480" name="Oval 143"/>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481" name="Text Box 144"/>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44</a:t>
              </a:r>
              <a:endParaRPr lang="de-DE" altLang="zh-CN">
                <a:latin typeface="汉仪大黑简" pitchFamily="49" charset="-122"/>
                <a:cs typeface="Times New Roman" pitchFamily="18" charset="0"/>
              </a:endParaRPr>
            </a:p>
          </p:txBody>
        </p:sp>
      </p:grpSp>
      <p:grpSp>
        <p:nvGrpSpPr>
          <p:cNvPr id="60468" name="Group 145"/>
          <p:cNvGrpSpPr>
            <a:grpSpLocks/>
          </p:cNvGrpSpPr>
          <p:nvPr/>
        </p:nvGrpSpPr>
        <p:grpSpPr bwMode="auto">
          <a:xfrm>
            <a:off x="5851525" y="4487863"/>
            <a:ext cx="373063" cy="339725"/>
            <a:chOff x="4275" y="3906"/>
            <a:chExt cx="540" cy="468"/>
          </a:xfrm>
        </p:grpSpPr>
        <p:sp>
          <p:nvSpPr>
            <p:cNvPr id="60478" name="Oval 146"/>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479" name="Text Box 147"/>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45</a:t>
              </a:r>
              <a:endParaRPr lang="de-DE" altLang="zh-CN">
                <a:latin typeface="汉仪大黑简" pitchFamily="49" charset="-122"/>
                <a:cs typeface="Times New Roman" pitchFamily="18" charset="0"/>
              </a:endParaRPr>
            </a:p>
          </p:txBody>
        </p:sp>
      </p:grpSp>
      <p:grpSp>
        <p:nvGrpSpPr>
          <p:cNvPr id="60469" name="Group 148"/>
          <p:cNvGrpSpPr>
            <a:grpSpLocks/>
          </p:cNvGrpSpPr>
          <p:nvPr/>
        </p:nvGrpSpPr>
        <p:grpSpPr bwMode="auto">
          <a:xfrm>
            <a:off x="4845050" y="4743450"/>
            <a:ext cx="360363" cy="339725"/>
            <a:chOff x="4275" y="3906"/>
            <a:chExt cx="540" cy="468"/>
          </a:xfrm>
        </p:grpSpPr>
        <p:sp>
          <p:nvSpPr>
            <p:cNvPr id="60476" name="Oval 149"/>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477" name="Text Box 150"/>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46</a:t>
              </a:r>
              <a:endParaRPr lang="de-DE" altLang="zh-CN">
                <a:latin typeface="汉仪大黑简" pitchFamily="49" charset="-122"/>
                <a:cs typeface="Times New Roman" pitchFamily="18" charset="0"/>
              </a:endParaRPr>
            </a:p>
          </p:txBody>
        </p:sp>
      </p:grpSp>
      <p:grpSp>
        <p:nvGrpSpPr>
          <p:cNvPr id="60470" name="Group 151"/>
          <p:cNvGrpSpPr>
            <a:grpSpLocks/>
          </p:cNvGrpSpPr>
          <p:nvPr/>
        </p:nvGrpSpPr>
        <p:grpSpPr bwMode="auto">
          <a:xfrm>
            <a:off x="5846763" y="4997450"/>
            <a:ext cx="400050" cy="339725"/>
            <a:chOff x="4275" y="3906"/>
            <a:chExt cx="540" cy="468"/>
          </a:xfrm>
        </p:grpSpPr>
        <p:sp>
          <p:nvSpPr>
            <p:cNvPr id="60474" name="Oval 152"/>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475" name="Text Box 153"/>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47</a:t>
              </a:r>
              <a:endParaRPr lang="de-DE" altLang="zh-CN">
                <a:latin typeface="汉仪大黑简" pitchFamily="49" charset="-122"/>
                <a:cs typeface="Times New Roman" pitchFamily="18" charset="0"/>
              </a:endParaRPr>
            </a:p>
          </p:txBody>
        </p:sp>
      </p:grpSp>
      <p:grpSp>
        <p:nvGrpSpPr>
          <p:cNvPr id="60471" name="Group 154"/>
          <p:cNvGrpSpPr>
            <a:grpSpLocks/>
          </p:cNvGrpSpPr>
          <p:nvPr/>
        </p:nvGrpSpPr>
        <p:grpSpPr bwMode="auto">
          <a:xfrm>
            <a:off x="4845050" y="5167313"/>
            <a:ext cx="347663" cy="339725"/>
            <a:chOff x="4275" y="3906"/>
            <a:chExt cx="540" cy="468"/>
          </a:xfrm>
        </p:grpSpPr>
        <p:sp>
          <p:nvSpPr>
            <p:cNvPr id="60472" name="Oval 155"/>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0473" name="Text Box 156"/>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48</a:t>
              </a:r>
              <a:endParaRPr lang="de-DE" altLang="zh-CN">
                <a:latin typeface="汉仪大黑简" pitchFamily="49" charset="-122"/>
                <a:cs typeface="Times New Roman" pitchFamily="18" charset="0"/>
              </a:endParaRPr>
            </a:p>
          </p:txBody>
        </p:sp>
      </p:grpSp>
      <p:sp>
        <p:nvSpPr>
          <p:cNvPr id="155" name="Text Box 7"/>
          <p:cNvSpPr txBox="1">
            <a:spLocks noChangeArrowheads="1"/>
          </p:cNvSpPr>
          <p:nvPr/>
        </p:nvSpPr>
        <p:spPr bwMode="auto">
          <a:xfrm>
            <a:off x="6642100" y="1866900"/>
            <a:ext cx="1892300" cy="1181862"/>
          </a:xfrm>
          <a:prstGeom prst="rect">
            <a:avLst/>
          </a:prstGeom>
          <a:noFill/>
          <a:ln w="9525" algn="ctr">
            <a:noFill/>
            <a:miter lim="800000"/>
            <a:headEnd/>
            <a:tailEnd/>
          </a:ln>
        </p:spPr>
        <p:txBody>
          <a:bodyPr lIns="0" tIns="0" rIns="0" bIns="0">
            <a:spAutoFit/>
          </a:bodyPr>
          <a:lstStyle/>
          <a:p>
            <a:pPr>
              <a:spcBef>
                <a:spcPct val="50000"/>
              </a:spcBef>
            </a:pPr>
            <a:r>
              <a:rPr lang="zh-CN" altLang="de-DE" sz="1600" dirty="0">
                <a:latin typeface="汉仪大黑简" pitchFamily="49" charset="-122"/>
              </a:rPr>
              <a:t>配置信息：</a:t>
            </a:r>
          </a:p>
          <a:p>
            <a:pPr>
              <a:spcBef>
                <a:spcPct val="50000"/>
              </a:spcBef>
            </a:pPr>
            <a:endParaRPr lang="zh-CN" altLang="de-DE" sz="1600" dirty="0">
              <a:latin typeface="汉仪大黑简" pitchFamily="49" charset="-122"/>
            </a:endParaRPr>
          </a:p>
          <a:p>
            <a:pPr>
              <a:spcBef>
                <a:spcPct val="50000"/>
              </a:spcBef>
            </a:pPr>
            <a:r>
              <a:rPr lang="de-DE" altLang="zh-CN" sz="1600" dirty="0">
                <a:latin typeface="汉仪大黑简" pitchFamily="49" charset="-122"/>
              </a:rPr>
              <a:t>1.</a:t>
            </a:r>
            <a:r>
              <a:rPr lang="zh-CN" altLang="de-DE" sz="1600" dirty="0">
                <a:latin typeface="汉仪大黑简" pitchFamily="49" charset="-122"/>
              </a:rPr>
              <a:t>字段</a:t>
            </a:r>
            <a:r>
              <a:rPr lang="de-DE" altLang="zh-CN" sz="1600" dirty="0">
                <a:latin typeface="汉仪大黑简" pitchFamily="49" charset="-122"/>
              </a:rPr>
              <a:t>30</a:t>
            </a:r>
            <a:r>
              <a:rPr lang="zh-CN" altLang="de-DE" sz="1600" dirty="0">
                <a:latin typeface="汉仪大黑简" pitchFamily="49" charset="-122"/>
              </a:rPr>
              <a:t>和</a:t>
            </a:r>
            <a:r>
              <a:rPr lang="de-DE" altLang="zh-CN" sz="1600" dirty="0" smtClean="0">
                <a:latin typeface="汉仪大黑简" pitchFamily="49" charset="-122"/>
              </a:rPr>
              <a:t>43</a:t>
            </a:r>
            <a:r>
              <a:rPr lang="zh-CN" altLang="en-US" sz="1600" dirty="0" smtClean="0">
                <a:latin typeface="汉仪大黑简" pitchFamily="49" charset="-122"/>
              </a:rPr>
              <a:t>不可修改</a:t>
            </a:r>
            <a:r>
              <a:rPr lang="zh-CN" altLang="de-DE" sz="1600" dirty="0" smtClean="0">
                <a:latin typeface="汉仪大黑简" pitchFamily="49" charset="-122"/>
              </a:rPr>
              <a:t>。</a:t>
            </a:r>
            <a:endParaRPr lang="zh-CN" altLang="en-US" sz="1600" dirty="0">
              <a:latin typeface="汉仪大黑简" pitchFamily="49"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&lt;</a:t>
            </a:r>
            <a:r>
              <a:rPr lang="zh-CN" altLang="de-DE" smtClean="0">
                <a:solidFill>
                  <a:schemeClr val="bg2"/>
                </a:solidFill>
                <a:latin typeface="汉仪大黑简" pitchFamily="49" charset="-122"/>
                <a:ea typeface="汉仪大黑简" pitchFamily="49" charset="-122"/>
              </a:rPr>
              <a:t>车辆信息详情 </a:t>
            </a:r>
            <a:r>
              <a:rPr lang="de-DE" altLang="zh-CN" smtClean="0">
                <a:solidFill>
                  <a:schemeClr val="bg2"/>
                </a:solidFill>
                <a:latin typeface="汉仪大黑简" pitchFamily="49" charset="-122"/>
                <a:ea typeface="汉仪大黑简" pitchFamily="49" charset="-122"/>
              </a:rPr>
              <a:t>&gt;.</a:t>
            </a:r>
          </a:p>
        </p:txBody>
      </p:sp>
      <p:sp>
        <p:nvSpPr>
          <p:cNvPr id="61442"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4.4.2</a:t>
            </a:r>
            <a:r>
              <a:rPr lang="zh-CN" altLang="en-US" sz="1200">
                <a:latin typeface="汉仪大黑简" pitchFamily="49" charset="-122"/>
              </a:rPr>
              <a:t>章节</a:t>
            </a:r>
          </a:p>
        </p:txBody>
      </p:sp>
      <p:sp>
        <p:nvSpPr>
          <p:cNvPr id="61443"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pic>
        <p:nvPicPr>
          <p:cNvPr id="61445" name="Picture 11"/>
          <p:cNvPicPr>
            <a:picLocks noChangeAspect="1" noChangeArrowheads="1"/>
          </p:cNvPicPr>
          <p:nvPr/>
        </p:nvPicPr>
        <p:blipFill>
          <a:blip r:embed="rId2"/>
          <a:srcRect/>
          <a:stretch>
            <a:fillRect/>
          </a:stretch>
        </p:blipFill>
        <p:spPr bwMode="auto">
          <a:xfrm>
            <a:off x="1536700" y="1592263"/>
            <a:ext cx="4886325" cy="4029075"/>
          </a:xfrm>
          <a:prstGeom prst="rect">
            <a:avLst/>
          </a:prstGeom>
          <a:noFill/>
          <a:ln w="9525">
            <a:noFill/>
            <a:miter lim="800000"/>
            <a:headEnd/>
            <a:tailEnd/>
          </a:ln>
        </p:spPr>
      </p:pic>
      <p:sp>
        <p:nvSpPr>
          <p:cNvPr id="61446" name="Rectangle 12"/>
          <p:cNvSpPr>
            <a:spLocks noChangeArrowheads="1"/>
          </p:cNvSpPr>
          <p:nvPr/>
        </p:nvSpPr>
        <p:spPr bwMode="auto">
          <a:xfrm>
            <a:off x="2106613" y="3435350"/>
            <a:ext cx="1549400" cy="354013"/>
          </a:xfrm>
          <a:prstGeom prst="rect">
            <a:avLst/>
          </a:prstGeom>
          <a:noFill/>
          <a:ln w="28575">
            <a:solidFill>
              <a:srgbClr val="FF0000"/>
            </a:solidFill>
            <a:miter lim="800000"/>
            <a:headEnd/>
            <a:tailEnd/>
          </a:ln>
        </p:spPr>
        <p:txBody>
          <a:bodyPr/>
          <a:lstStyle/>
          <a:p>
            <a:pPr>
              <a:lnSpc>
                <a:spcPct val="95000"/>
              </a:lnSpc>
            </a:pPr>
            <a:endParaRPr lang="en-US"/>
          </a:p>
        </p:txBody>
      </p:sp>
      <p:sp>
        <p:nvSpPr>
          <p:cNvPr id="8" name="Text Box 7"/>
          <p:cNvSpPr txBox="1">
            <a:spLocks noChangeArrowheads="1"/>
          </p:cNvSpPr>
          <p:nvPr/>
        </p:nvSpPr>
        <p:spPr bwMode="auto">
          <a:xfrm>
            <a:off x="6578600" y="1651000"/>
            <a:ext cx="1892300" cy="3674852"/>
          </a:xfrm>
          <a:prstGeom prst="rect">
            <a:avLst/>
          </a:prstGeom>
          <a:noFill/>
          <a:ln w="9525" algn="ctr">
            <a:noFill/>
            <a:miter lim="800000"/>
            <a:headEnd/>
            <a:tailEnd/>
          </a:ln>
        </p:spPr>
        <p:txBody>
          <a:bodyPr lIns="0" tIns="0" rIns="0" bIns="0">
            <a:spAutoFit/>
          </a:bodyPr>
          <a:lstStyle/>
          <a:p>
            <a:pPr marL="342900" indent="-342900">
              <a:spcBef>
                <a:spcPct val="50000"/>
              </a:spcBef>
            </a:pPr>
            <a:r>
              <a:rPr lang="zh-CN" altLang="de-DE" sz="1600" dirty="0">
                <a:latin typeface="汉仪大黑简" pitchFamily="49" charset="-122"/>
              </a:rPr>
              <a:t>进度代码：</a:t>
            </a:r>
          </a:p>
          <a:p>
            <a:pPr marL="342900" indent="-342900">
              <a:spcBef>
                <a:spcPct val="50000"/>
              </a:spcBef>
              <a:buFontTx/>
              <a:buAutoNum type="arabicPeriod"/>
            </a:pPr>
            <a:r>
              <a:rPr lang="zh-CN" altLang="de-DE" sz="1600" dirty="0">
                <a:latin typeface="汉仪大黑简" pitchFamily="49" charset="-122"/>
              </a:rPr>
              <a:t>红框字</a:t>
            </a:r>
            <a:r>
              <a:rPr lang="zh-CN" altLang="de-DE" sz="1600" dirty="0" smtClean="0">
                <a:latin typeface="汉仪大黑简" pitchFamily="49" charset="-122"/>
              </a:rPr>
              <a:t>段</a:t>
            </a:r>
            <a:r>
              <a:rPr lang="zh-CN" altLang="en-US" sz="1600" dirty="0" smtClean="0">
                <a:latin typeface="汉仪大黑简" pitchFamily="49" charset="-122"/>
              </a:rPr>
              <a:t>不可修改</a:t>
            </a:r>
            <a:r>
              <a:rPr lang="zh-CN" altLang="de-DE" sz="1600" dirty="0" smtClean="0">
                <a:latin typeface="汉仪大黑简" pitchFamily="49" charset="-122"/>
              </a:rPr>
              <a:t>。</a:t>
            </a:r>
            <a:endParaRPr lang="zh-CN" altLang="de-DE" sz="1600" dirty="0">
              <a:latin typeface="汉仪大黑简" pitchFamily="49" charset="-122"/>
            </a:endParaRPr>
          </a:p>
          <a:p>
            <a:pPr marL="342900" indent="-342900">
              <a:spcBef>
                <a:spcPct val="50000"/>
              </a:spcBef>
              <a:buFontTx/>
              <a:buAutoNum type="arabicPeriod"/>
            </a:pPr>
            <a:r>
              <a:rPr lang="zh-CN" altLang="de-DE" sz="1600" dirty="0">
                <a:latin typeface="汉仪大黑简" pitchFamily="49" charset="-122"/>
              </a:rPr>
              <a:t>车辆状态分为：</a:t>
            </a:r>
          </a:p>
          <a:p>
            <a:pPr marL="342900" indent="-342900">
              <a:spcBef>
                <a:spcPct val="50000"/>
              </a:spcBef>
            </a:pPr>
            <a:r>
              <a:rPr lang="de-DE" altLang="zh-CN" sz="1200" dirty="0">
                <a:latin typeface="汉仪大黑简" pitchFamily="49" charset="-122"/>
              </a:rPr>
              <a:t>C</a:t>
            </a:r>
            <a:r>
              <a:rPr lang="zh-CN" altLang="de-DE" sz="1200" dirty="0">
                <a:latin typeface="汉仪大黑简" pitchFamily="49" charset="-122"/>
              </a:rPr>
              <a:t>：客户车</a:t>
            </a:r>
            <a:r>
              <a:rPr lang="zh-CN" altLang="de-DE" sz="1200" dirty="0" smtClean="0">
                <a:latin typeface="汉仪大黑简" pitchFamily="49" charset="-122"/>
              </a:rPr>
              <a:t>辆</a:t>
            </a:r>
            <a:r>
              <a:rPr lang="en-US" altLang="zh-CN" sz="1200" dirty="0" smtClean="0">
                <a:latin typeface="汉仪大黑简" pitchFamily="49" charset="-122"/>
              </a:rPr>
              <a:t>--</a:t>
            </a:r>
            <a:r>
              <a:rPr lang="zh-CN" altLang="de-DE" sz="1200" dirty="0" smtClean="0">
                <a:latin typeface="汉仪大黑简" pitchFamily="49" charset="-122"/>
              </a:rPr>
              <a:t>车</a:t>
            </a:r>
            <a:r>
              <a:rPr lang="zh-CN" altLang="de-DE" sz="1200" dirty="0">
                <a:latin typeface="汉仪大黑简" pitchFamily="49" charset="-122"/>
              </a:rPr>
              <a:t>辆已</a:t>
            </a:r>
            <a:r>
              <a:rPr lang="zh-CN" altLang="de-DE" sz="1200" dirty="0" smtClean="0">
                <a:latin typeface="汉仪大黑简" pitchFamily="49" charset="-122"/>
              </a:rPr>
              <a:t>属</a:t>
            </a:r>
            <a:r>
              <a:rPr lang="zh-CN" altLang="en-US" sz="1200" dirty="0" smtClean="0">
                <a:latin typeface="汉仪大黑简" pitchFamily="49" charset="-122"/>
              </a:rPr>
              <a:t>于</a:t>
            </a:r>
            <a:r>
              <a:rPr lang="zh-CN" altLang="de-DE" sz="1200" dirty="0" smtClean="0">
                <a:latin typeface="汉仪大黑简" pitchFamily="49" charset="-122"/>
              </a:rPr>
              <a:t>客</a:t>
            </a:r>
            <a:r>
              <a:rPr lang="zh-CN" altLang="de-DE" sz="1200" dirty="0">
                <a:latin typeface="汉仪大黑简" pitchFamily="49" charset="-122"/>
              </a:rPr>
              <a:t>户</a:t>
            </a:r>
          </a:p>
          <a:p>
            <a:pPr marL="342900" indent="-342900">
              <a:spcBef>
                <a:spcPct val="50000"/>
              </a:spcBef>
            </a:pPr>
            <a:r>
              <a:rPr lang="de-DE" altLang="zh-CN" sz="1200" dirty="0">
                <a:latin typeface="汉仪大黑简" pitchFamily="49" charset="-122"/>
              </a:rPr>
              <a:t>D</a:t>
            </a:r>
            <a:r>
              <a:rPr lang="zh-CN" altLang="de-DE" sz="1200" dirty="0">
                <a:latin typeface="汉仪大黑简" pitchFamily="49" charset="-122"/>
              </a:rPr>
              <a:t>：展示车</a:t>
            </a:r>
            <a:r>
              <a:rPr lang="zh-CN" altLang="de-DE" sz="1200" dirty="0" smtClean="0">
                <a:latin typeface="汉仪大黑简" pitchFamily="49" charset="-122"/>
              </a:rPr>
              <a:t>辆</a:t>
            </a:r>
            <a:r>
              <a:rPr lang="en-US" altLang="zh-CN" sz="1200" dirty="0" smtClean="0">
                <a:latin typeface="汉仪大黑简" pitchFamily="49" charset="-122"/>
              </a:rPr>
              <a:t>--</a:t>
            </a:r>
            <a:r>
              <a:rPr lang="zh-CN" altLang="de-DE" sz="1200" dirty="0" smtClean="0">
                <a:latin typeface="汉仪大黑简" pitchFamily="49" charset="-122"/>
              </a:rPr>
              <a:t>试</a:t>
            </a:r>
            <a:r>
              <a:rPr lang="zh-CN" altLang="de-DE" sz="1200" dirty="0">
                <a:latin typeface="汉仪大黑简" pitchFamily="49" charset="-122"/>
              </a:rPr>
              <a:t>驾车辆</a:t>
            </a:r>
          </a:p>
          <a:p>
            <a:pPr marL="342900" indent="-342900">
              <a:spcBef>
                <a:spcPct val="50000"/>
              </a:spcBef>
            </a:pPr>
            <a:r>
              <a:rPr lang="de-DE" altLang="zh-CN" sz="1200" dirty="0">
                <a:latin typeface="汉仪大黑简" pitchFamily="49" charset="-122"/>
              </a:rPr>
              <a:t>O</a:t>
            </a:r>
            <a:r>
              <a:rPr lang="zh-CN" altLang="de-DE" sz="1200" dirty="0">
                <a:latin typeface="汉仪大黑简" pitchFamily="49" charset="-122"/>
              </a:rPr>
              <a:t>：预定车</a:t>
            </a:r>
            <a:r>
              <a:rPr lang="zh-CN" altLang="de-DE" sz="1200" dirty="0" smtClean="0">
                <a:latin typeface="汉仪大黑简" pitchFamily="49" charset="-122"/>
              </a:rPr>
              <a:t>辆</a:t>
            </a:r>
            <a:r>
              <a:rPr lang="en-US" altLang="zh-CN" sz="1200" dirty="0" smtClean="0">
                <a:latin typeface="汉仪大黑简" pitchFamily="49" charset="-122"/>
              </a:rPr>
              <a:t>--</a:t>
            </a:r>
            <a:r>
              <a:rPr lang="zh-CN" altLang="de-DE" sz="1200" dirty="0" smtClean="0">
                <a:latin typeface="汉仪大黑简" pitchFamily="49" charset="-122"/>
              </a:rPr>
              <a:t>已</a:t>
            </a:r>
            <a:r>
              <a:rPr lang="zh-CN" altLang="de-DE" sz="1200" dirty="0">
                <a:latin typeface="汉仪大黑简" pitchFamily="49" charset="-122"/>
              </a:rPr>
              <a:t>经向</a:t>
            </a:r>
          </a:p>
          <a:p>
            <a:pPr marL="342900" indent="-342900">
              <a:spcBef>
                <a:spcPct val="50000"/>
              </a:spcBef>
            </a:pPr>
            <a:r>
              <a:rPr lang="zh-CN" altLang="de-DE" sz="1200" dirty="0">
                <a:latin typeface="汉仪大黑简" pitchFamily="49" charset="-122"/>
              </a:rPr>
              <a:t>   </a:t>
            </a:r>
            <a:r>
              <a:rPr lang="zh-CN" altLang="en-US" sz="1200" dirty="0" smtClean="0">
                <a:latin typeface="汉仪大黑简" pitchFamily="49" charset="-122"/>
              </a:rPr>
              <a:t>厂家</a:t>
            </a:r>
            <a:r>
              <a:rPr lang="zh-CN" altLang="de-DE" sz="1200" dirty="0" smtClean="0">
                <a:latin typeface="汉仪大黑简" pitchFamily="49" charset="-122"/>
              </a:rPr>
              <a:t>订</a:t>
            </a:r>
            <a:r>
              <a:rPr lang="zh-CN" altLang="de-DE" sz="1200" dirty="0">
                <a:latin typeface="汉仪大黑简" pitchFamily="49" charset="-122"/>
              </a:rPr>
              <a:t>购，但财务还</a:t>
            </a:r>
          </a:p>
          <a:p>
            <a:pPr marL="342900" indent="-342900">
              <a:spcBef>
                <a:spcPct val="50000"/>
              </a:spcBef>
            </a:pPr>
            <a:r>
              <a:rPr lang="zh-CN" altLang="de-DE" sz="1200" dirty="0">
                <a:latin typeface="汉仪大黑简" pitchFamily="49" charset="-122"/>
              </a:rPr>
              <a:t>   没做入库手</a:t>
            </a:r>
            <a:r>
              <a:rPr lang="zh-CN" altLang="de-DE" sz="1200" dirty="0" smtClean="0">
                <a:latin typeface="汉仪大黑简" pitchFamily="49" charset="-122"/>
              </a:rPr>
              <a:t>续</a:t>
            </a:r>
            <a:r>
              <a:rPr lang="zh-CN" altLang="en-US" sz="1200" dirty="0" smtClean="0">
                <a:latin typeface="汉仪大黑简" pitchFamily="49" charset="-122"/>
              </a:rPr>
              <a:t>的车辆</a:t>
            </a:r>
            <a:endParaRPr lang="zh-CN" altLang="de-DE" sz="1200" dirty="0">
              <a:latin typeface="汉仪大黑简" pitchFamily="49" charset="-122"/>
            </a:endParaRPr>
          </a:p>
          <a:p>
            <a:pPr marL="342900" indent="-342900">
              <a:spcBef>
                <a:spcPct val="50000"/>
              </a:spcBef>
            </a:pPr>
            <a:r>
              <a:rPr lang="de-DE" altLang="zh-CN" sz="1200" dirty="0">
                <a:latin typeface="汉仪大黑简" pitchFamily="49" charset="-122"/>
              </a:rPr>
              <a:t>S</a:t>
            </a:r>
            <a:r>
              <a:rPr lang="zh-CN" altLang="de-DE" sz="1200" dirty="0">
                <a:latin typeface="汉仪大黑简" pitchFamily="49" charset="-122"/>
              </a:rPr>
              <a:t>：库存</a:t>
            </a:r>
            <a:r>
              <a:rPr lang="zh-CN" altLang="de-DE" sz="1200" dirty="0" smtClean="0">
                <a:latin typeface="汉仪大黑简" pitchFamily="49" charset="-122"/>
              </a:rPr>
              <a:t>车</a:t>
            </a:r>
            <a:r>
              <a:rPr lang="en-US" altLang="zh-CN" sz="1200" dirty="0" smtClean="0">
                <a:latin typeface="汉仪大黑简" pitchFamily="49" charset="-122"/>
              </a:rPr>
              <a:t>--</a:t>
            </a:r>
            <a:r>
              <a:rPr lang="zh-CN" altLang="de-DE" sz="1200" dirty="0" smtClean="0">
                <a:latin typeface="汉仪大黑简" pitchFamily="49" charset="-122"/>
              </a:rPr>
              <a:t>财</a:t>
            </a:r>
            <a:r>
              <a:rPr lang="zh-CN" altLang="de-DE" sz="1200" dirty="0">
                <a:latin typeface="汉仪大黑简" pitchFamily="49" charset="-122"/>
              </a:rPr>
              <a:t>务已经做</a:t>
            </a:r>
          </a:p>
          <a:p>
            <a:pPr marL="342900" indent="-342900">
              <a:spcBef>
                <a:spcPct val="50000"/>
              </a:spcBef>
            </a:pPr>
            <a:r>
              <a:rPr lang="zh-CN" altLang="de-DE" sz="1200" dirty="0">
                <a:latin typeface="汉仪大黑简" pitchFamily="49" charset="-122"/>
              </a:rPr>
              <a:t>   入库手续的车</a:t>
            </a:r>
          </a:p>
          <a:p>
            <a:pPr marL="342900" indent="-342900">
              <a:spcBef>
                <a:spcPct val="50000"/>
              </a:spcBef>
            </a:pPr>
            <a:r>
              <a:rPr lang="de-DE" altLang="zh-CN" sz="1200" dirty="0">
                <a:latin typeface="汉仪大黑简" pitchFamily="49" charset="-122"/>
              </a:rPr>
              <a:t>X  </a:t>
            </a:r>
            <a:r>
              <a:rPr lang="zh-CN" altLang="de-DE" sz="1200" dirty="0">
                <a:latin typeface="汉仪大黑简" pitchFamily="49" charset="-122"/>
              </a:rPr>
              <a:t>置换车</a:t>
            </a:r>
            <a:r>
              <a:rPr lang="zh-CN" altLang="de-DE" sz="1200" dirty="0" smtClean="0">
                <a:latin typeface="汉仪大黑简" pitchFamily="49" charset="-122"/>
              </a:rPr>
              <a:t>辆</a:t>
            </a:r>
            <a:r>
              <a:rPr lang="en-US" altLang="zh-CN" sz="1200" dirty="0" smtClean="0">
                <a:latin typeface="汉仪大黑简" pitchFamily="49" charset="-122"/>
              </a:rPr>
              <a:t>--</a:t>
            </a:r>
            <a:r>
              <a:rPr lang="zh-CN" altLang="de-DE" sz="1200" dirty="0" smtClean="0">
                <a:latin typeface="汉仪大黑简" pitchFamily="49" charset="-122"/>
              </a:rPr>
              <a:t>客</a:t>
            </a:r>
            <a:r>
              <a:rPr lang="zh-CN" altLang="de-DE" sz="1200" dirty="0">
                <a:latin typeface="汉仪大黑简" pitchFamily="49" charset="-122"/>
              </a:rPr>
              <a:t>户用来置</a:t>
            </a:r>
            <a:r>
              <a:rPr lang="zh-CN" altLang="de-DE" sz="1200" dirty="0" smtClean="0">
                <a:latin typeface="汉仪大黑简" pitchFamily="49" charset="-122"/>
              </a:rPr>
              <a:t>换新</a:t>
            </a:r>
            <a:r>
              <a:rPr lang="zh-CN" altLang="de-DE" sz="1200" dirty="0">
                <a:latin typeface="汉仪大黑简" pitchFamily="49" charset="-122"/>
              </a:rPr>
              <a:t>车的二手车</a:t>
            </a:r>
            <a:endParaRPr lang="zh-CN" altLang="en-US" sz="1200" dirty="0">
              <a:latin typeface="汉仪大黑简" pitchFamily="49" charset="-12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&lt;</a:t>
            </a:r>
            <a:r>
              <a:rPr lang="zh-CN" altLang="de-DE" smtClean="0">
                <a:solidFill>
                  <a:schemeClr val="bg2"/>
                </a:solidFill>
                <a:latin typeface="汉仪大黑简" pitchFamily="49" charset="-122"/>
                <a:ea typeface="汉仪大黑简" pitchFamily="49" charset="-122"/>
              </a:rPr>
              <a:t>车辆信息详情 </a:t>
            </a:r>
            <a:r>
              <a:rPr lang="de-DE" altLang="zh-CN" smtClean="0">
                <a:solidFill>
                  <a:schemeClr val="bg2"/>
                </a:solidFill>
                <a:latin typeface="汉仪大黑简" pitchFamily="49" charset="-122"/>
                <a:ea typeface="汉仪大黑简" pitchFamily="49" charset="-122"/>
              </a:rPr>
              <a:t>&gt;.</a:t>
            </a:r>
          </a:p>
        </p:txBody>
      </p:sp>
      <p:sp>
        <p:nvSpPr>
          <p:cNvPr id="62466"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4.4.2</a:t>
            </a:r>
            <a:r>
              <a:rPr lang="zh-CN" altLang="en-US" sz="1200">
                <a:latin typeface="汉仪大黑简" pitchFamily="49" charset="-122"/>
              </a:rPr>
              <a:t>章节</a:t>
            </a:r>
          </a:p>
        </p:txBody>
      </p:sp>
      <p:sp>
        <p:nvSpPr>
          <p:cNvPr id="62467"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
        <p:nvSpPr>
          <p:cNvPr id="62468" name="Text Box 7"/>
          <p:cNvSpPr txBox="1">
            <a:spLocks noChangeArrowheads="1"/>
          </p:cNvSpPr>
          <p:nvPr/>
        </p:nvSpPr>
        <p:spPr bwMode="auto">
          <a:xfrm>
            <a:off x="6642100" y="1663700"/>
            <a:ext cx="1892300" cy="1839913"/>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pPr>
            <a:r>
              <a:rPr lang="zh-CN" altLang="de-DE" sz="1600">
                <a:latin typeface="汉仪大黑简" pitchFamily="49" charset="-122"/>
              </a:rPr>
              <a:t>进度代码：</a:t>
            </a:r>
          </a:p>
          <a:p>
            <a:pPr marL="342900" indent="-342900">
              <a:lnSpc>
                <a:spcPct val="95000"/>
              </a:lnSpc>
              <a:spcBef>
                <a:spcPct val="50000"/>
              </a:spcBef>
            </a:pPr>
            <a:r>
              <a:rPr lang="zh-CN" altLang="en-US" sz="1200">
                <a:latin typeface="汉仪大黑简" pitchFamily="49" charset="-122"/>
              </a:rPr>
              <a:t>用户将不会在系统里看到以</a:t>
            </a:r>
            <a:endParaRPr lang="en-US" altLang="zh-CN" sz="1200">
              <a:latin typeface="汉仪大黑简" pitchFamily="49" charset="-122"/>
            </a:endParaRPr>
          </a:p>
          <a:p>
            <a:pPr marL="342900" indent="-342900">
              <a:lnSpc>
                <a:spcPct val="95000"/>
              </a:lnSpc>
              <a:spcBef>
                <a:spcPct val="50000"/>
              </a:spcBef>
            </a:pPr>
            <a:r>
              <a:rPr lang="zh-CN" altLang="en-US" sz="1200">
                <a:latin typeface="汉仪大黑简" pitchFamily="49" charset="-122"/>
              </a:rPr>
              <a:t>下代码的车辆</a:t>
            </a:r>
            <a:r>
              <a:rPr lang="zh-CN" altLang="de-DE" sz="1200">
                <a:latin typeface="汉仪大黑简" pitchFamily="49" charset="-122"/>
              </a:rPr>
              <a:t>：</a:t>
            </a:r>
          </a:p>
          <a:p>
            <a:pPr marL="342900" indent="-342900">
              <a:lnSpc>
                <a:spcPct val="95000"/>
              </a:lnSpc>
              <a:spcBef>
                <a:spcPct val="50000"/>
              </a:spcBef>
            </a:pPr>
            <a:r>
              <a:rPr lang="en-US" altLang="zh-CN" sz="1200">
                <a:latin typeface="汉仪大黑简" pitchFamily="49" charset="-122"/>
              </a:rPr>
              <a:t>50</a:t>
            </a:r>
            <a:r>
              <a:rPr lang="zh-CN" altLang="de-DE" sz="1200">
                <a:latin typeface="汉仪大黑简" pitchFamily="49" charset="-122"/>
              </a:rPr>
              <a:t>：</a:t>
            </a:r>
            <a:r>
              <a:rPr lang="zh-CN" altLang="en-US" sz="1200">
                <a:latin typeface="汉仪大黑简" pitchFamily="49" charset="-122"/>
              </a:rPr>
              <a:t>订单被接受</a:t>
            </a:r>
            <a:endParaRPr lang="zh-CN" altLang="de-DE" sz="1200">
              <a:latin typeface="汉仪大黑简" pitchFamily="49" charset="-122"/>
            </a:endParaRPr>
          </a:p>
          <a:p>
            <a:pPr marL="342900" indent="-342900">
              <a:lnSpc>
                <a:spcPct val="95000"/>
              </a:lnSpc>
              <a:spcBef>
                <a:spcPct val="50000"/>
              </a:spcBef>
            </a:pPr>
            <a:r>
              <a:rPr lang="en-US" altLang="zh-CN" sz="1200">
                <a:latin typeface="汉仪大黑简" pitchFamily="49" charset="-122"/>
              </a:rPr>
              <a:t>55</a:t>
            </a:r>
            <a:r>
              <a:rPr lang="zh-CN" altLang="de-DE" sz="1200">
                <a:latin typeface="汉仪大黑简" pitchFamily="49" charset="-122"/>
              </a:rPr>
              <a:t>：</a:t>
            </a:r>
            <a:r>
              <a:rPr lang="zh-CN" altLang="en-US" sz="1200">
                <a:latin typeface="汉仪大黑简" pitchFamily="49" charset="-122"/>
              </a:rPr>
              <a:t>订单被确认</a:t>
            </a:r>
            <a:endParaRPr lang="en-US" altLang="zh-CN" sz="1200">
              <a:latin typeface="汉仪大黑简" pitchFamily="49" charset="-122"/>
            </a:endParaRPr>
          </a:p>
          <a:p>
            <a:pPr marL="342900" indent="-342900">
              <a:lnSpc>
                <a:spcPct val="95000"/>
              </a:lnSpc>
              <a:spcBef>
                <a:spcPct val="50000"/>
              </a:spcBef>
            </a:pPr>
            <a:r>
              <a:rPr lang="zh-CN" altLang="en-US" sz="1200">
                <a:latin typeface="汉仪大黑简" pitchFamily="49" charset="-122"/>
              </a:rPr>
              <a:t>进入系统的第一个进度代码</a:t>
            </a:r>
            <a:endParaRPr lang="en-US" altLang="zh-CN" sz="1200">
              <a:latin typeface="汉仪大黑简" pitchFamily="49" charset="-122"/>
            </a:endParaRPr>
          </a:p>
          <a:p>
            <a:pPr marL="342900" indent="-342900">
              <a:lnSpc>
                <a:spcPct val="95000"/>
              </a:lnSpc>
              <a:spcBef>
                <a:spcPct val="50000"/>
              </a:spcBef>
            </a:pPr>
            <a:r>
              <a:rPr lang="zh-CN" altLang="en-US" sz="1200">
                <a:latin typeface="汉仪大黑简" pitchFamily="49" charset="-122"/>
              </a:rPr>
              <a:t>是“</a:t>
            </a:r>
            <a:r>
              <a:rPr lang="en-US" altLang="zh-CN" sz="1200">
                <a:latin typeface="汉仪大黑简" pitchFamily="49" charset="-122"/>
              </a:rPr>
              <a:t>60</a:t>
            </a:r>
            <a:r>
              <a:rPr lang="zh-CN" altLang="en-US" sz="1200">
                <a:latin typeface="汉仪大黑简" pitchFamily="49" charset="-122"/>
              </a:rPr>
              <a:t> 生产中”。  </a:t>
            </a:r>
            <a:endParaRPr lang="zh-CN" altLang="de-DE" sz="1200">
              <a:latin typeface="汉仪大黑简" pitchFamily="49" charset="-122"/>
            </a:endParaRPr>
          </a:p>
        </p:txBody>
      </p:sp>
      <p:pic>
        <p:nvPicPr>
          <p:cNvPr id="62469" name="Picture 11"/>
          <p:cNvPicPr>
            <a:picLocks noChangeAspect="1" noChangeArrowheads="1"/>
          </p:cNvPicPr>
          <p:nvPr/>
        </p:nvPicPr>
        <p:blipFill>
          <a:blip r:embed="rId2"/>
          <a:srcRect/>
          <a:stretch>
            <a:fillRect/>
          </a:stretch>
        </p:blipFill>
        <p:spPr bwMode="auto">
          <a:xfrm>
            <a:off x="1536700" y="1592263"/>
            <a:ext cx="4886325" cy="4029075"/>
          </a:xfrm>
          <a:prstGeom prst="rect">
            <a:avLst/>
          </a:prstGeom>
          <a:noFill/>
          <a:ln w="9525">
            <a:noFill/>
            <a:miter lim="800000"/>
            <a:headEnd/>
            <a:tailEnd/>
          </a:ln>
        </p:spPr>
      </p:pic>
      <p:sp>
        <p:nvSpPr>
          <p:cNvPr id="62470" name="Rectangle 12"/>
          <p:cNvSpPr>
            <a:spLocks noChangeArrowheads="1"/>
          </p:cNvSpPr>
          <p:nvPr/>
        </p:nvSpPr>
        <p:spPr bwMode="auto">
          <a:xfrm>
            <a:off x="2106613" y="3435350"/>
            <a:ext cx="1549400" cy="200025"/>
          </a:xfrm>
          <a:prstGeom prst="rect">
            <a:avLst/>
          </a:prstGeom>
          <a:noFill/>
          <a:ln w="28575">
            <a:solidFill>
              <a:srgbClr val="FF0000"/>
            </a:solidFill>
            <a:miter lim="800000"/>
            <a:headEnd/>
            <a:tailEnd/>
          </a:ln>
        </p:spPr>
        <p:txBody>
          <a:bodyPr/>
          <a:lstStyle/>
          <a:p>
            <a:pPr>
              <a:lnSpc>
                <a:spcPct val="95000"/>
              </a:lnSpc>
            </a:pP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&lt;</a:t>
            </a:r>
            <a:r>
              <a:rPr lang="zh-CN" altLang="de-DE" smtClean="0">
                <a:solidFill>
                  <a:schemeClr val="bg2"/>
                </a:solidFill>
                <a:latin typeface="汉仪大黑简" pitchFamily="49" charset="-122"/>
                <a:ea typeface="汉仪大黑简" pitchFamily="49" charset="-122"/>
              </a:rPr>
              <a:t>车辆信息详情 </a:t>
            </a:r>
            <a:r>
              <a:rPr lang="de-DE" altLang="zh-CN" smtClean="0">
                <a:solidFill>
                  <a:schemeClr val="bg2"/>
                </a:solidFill>
                <a:latin typeface="汉仪大黑简" pitchFamily="49" charset="-122"/>
                <a:ea typeface="汉仪大黑简" pitchFamily="49" charset="-122"/>
              </a:rPr>
              <a:t>&gt;.</a:t>
            </a:r>
          </a:p>
        </p:txBody>
      </p:sp>
      <p:sp>
        <p:nvSpPr>
          <p:cNvPr id="63490"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4.4.2</a:t>
            </a:r>
            <a:r>
              <a:rPr lang="zh-CN" altLang="en-US" sz="1200">
                <a:latin typeface="汉仪大黑简" pitchFamily="49" charset="-122"/>
              </a:rPr>
              <a:t>章节</a:t>
            </a:r>
          </a:p>
        </p:txBody>
      </p:sp>
      <p:sp>
        <p:nvSpPr>
          <p:cNvPr id="63491"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
        <p:nvSpPr>
          <p:cNvPr id="63492" name="Text Box 7"/>
          <p:cNvSpPr txBox="1">
            <a:spLocks noChangeArrowheads="1"/>
          </p:cNvSpPr>
          <p:nvPr/>
        </p:nvSpPr>
        <p:spPr bwMode="auto">
          <a:xfrm>
            <a:off x="6654800" y="1651000"/>
            <a:ext cx="1689100" cy="939800"/>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pPr>
            <a:r>
              <a:rPr lang="zh-CN" altLang="de-DE" sz="1600">
                <a:latin typeface="汉仪大黑简" pitchFamily="49" charset="-122"/>
              </a:rPr>
              <a:t>当前：</a:t>
            </a:r>
          </a:p>
          <a:p>
            <a:pPr marL="342900" indent="-342900">
              <a:lnSpc>
                <a:spcPct val="95000"/>
              </a:lnSpc>
              <a:spcBef>
                <a:spcPct val="50000"/>
              </a:spcBef>
            </a:pPr>
            <a:r>
              <a:rPr lang="zh-CN" altLang="de-DE" sz="1600">
                <a:latin typeface="汉仪大黑简" pitchFamily="49" charset="-122"/>
              </a:rPr>
              <a:t>注意实际交车</a:t>
            </a:r>
            <a:r>
              <a:rPr lang="de-DE" altLang="zh-CN" sz="1600">
                <a:latin typeface="汉仪大黑简" pitchFamily="49" charset="-122"/>
              </a:rPr>
              <a:t>/</a:t>
            </a:r>
          </a:p>
          <a:p>
            <a:pPr marL="342900" indent="-342900">
              <a:lnSpc>
                <a:spcPct val="95000"/>
              </a:lnSpc>
              <a:spcBef>
                <a:spcPct val="50000"/>
              </a:spcBef>
            </a:pPr>
            <a:r>
              <a:rPr lang="zh-CN" altLang="de-DE" sz="1600">
                <a:latin typeface="汉仪大黑简" pitchFamily="49" charset="-122"/>
              </a:rPr>
              <a:t>上牌日期</a:t>
            </a:r>
            <a:endParaRPr lang="en-US" altLang="zh-CN" sz="1600">
              <a:latin typeface="汉仪大黑简" pitchFamily="49" charset="-122"/>
            </a:endParaRPr>
          </a:p>
        </p:txBody>
      </p:sp>
      <p:sp>
        <p:nvSpPr>
          <p:cNvPr id="63493" name="Rectangle 10" descr="小米购车325-车主类型"/>
          <p:cNvSpPr>
            <a:spLocks noChangeArrowheads="1"/>
          </p:cNvSpPr>
          <p:nvPr/>
        </p:nvSpPr>
        <p:spPr bwMode="auto">
          <a:xfrm>
            <a:off x="1535113" y="1600200"/>
            <a:ext cx="4864100" cy="4013200"/>
          </a:xfrm>
          <a:prstGeom prst="rect">
            <a:avLst/>
          </a:prstGeom>
          <a:blipFill dpi="0" rotWithShape="1">
            <a:blip r:embed="rId2"/>
            <a:srcRect/>
            <a:stretch>
              <a:fillRect/>
            </a:stretch>
          </a:blipFill>
          <a:ln w="28575">
            <a:noFill/>
            <a:miter lim="800000"/>
            <a:headEnd/>
            <a:tailEnd/>
          </a:ln>
        </p:spPr>
        <p:txBody>
          <a:bodyPr/>
          <a:lstStyle/>
          <a:p>
            <a:pPr>
              <a:lnSpc>
                <a:spcPct val="95000"/>
              </a:lnSpc>
            </a:pPr>
            <a:endParaRPr lang="en-US"/>
          </a:p>
        </p:txBody>
      </p:sp>
      <p:grpSp>
        <p:nvGrpSpPr>
          <p:cNvPr id="63494" name="Group 80"/>
          <p:cNvGrpSpPr>
            <a:grpSpLocks/>
          </p:cNvGrpSpPr>
          <p:nvPr/>
        </p:nvGrpSpPr>
        <p:grpSpPr bwMode="auto">
          <a:xfrm>
            <a:off x="2719388" y="2532063"/>
            <a:ext cx="3748087" cy="2843212"/>
            <a:chOff x="1713" y="1595"/>
            <a:chExt cx="2361" cy="1791"/>
          </a:xfrm>
        </p:grpSpPr>
        <p:grpSp>
          <p:nvGrpSpPr>
            <p:cNvPr id="63495" name="Group 11"/>
            <p:cNvGrpSpPr>
              <a:grpSpLocks/>
            </p:cNvGrpSpPr>
            <p:nvPr/>
          </p:nvGrpSpPr>
          <p:grpSpPr bwMode="auto">
            <a:xfrm>
              <a:off x="1725" y="1648"/>
              <a:ext cx="243" cy="211"/>
              <a:chOff x="4275" y="3906"/>
              <a:chExt cx="540" cy="468"/>
            </a:xfrm>
          </p:grpSpPr>
          <p:sp>
            <p:nvSpPr>
              <p:cNvPr id="63562" name="Oval 12"/>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63" name="Text Box 13"/>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49</a:t>
                </a:r>
                <a:endParaRPr lang="de-DE" altLang="zh-CN">
                  <a:latin typeface="汉仪大黑简" pitchFamily="49" charset="-122"/>
                  <a:cs typeface="Times New Roman" pitchFamily="18" charset="0"/>
                </a:endParaRPr>
              </a:p>
            </p:txBody>
          </p:sp>
        </p:grpSp>
        <p:grpSp>
          <p:nvGrpSpPr>
            <p:cNvPr id="63496" name="Group 14"/>
            <p:cNvGrpSpPr>
              <a:grpSpLocks/>
            </p:cNvGrpSpPr>
            <p:nvPr/>
          </p:nvGrpSpPr>
          <p:grpSpPr bwMode="auto">
            <a:xfrm>
              <a:off x="2254" y="1753"/>
              <a:ext cx="243" cy="211"/>
              <a:chOff x="4275" y="3906"/>
              <a:chExt cx="540" cy="468"/>
            </a:xfrm>
          </p:grpSpPr>
          <p:sp>
            <p:nvSpPr>
              <p:cNvPr id="63560" name="Oval 15"/>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61" name="Text Box 16"/>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50</a:t>
                </a:r>
                <a:endParaRPr lang="de-DE" altLang="zh-CN">
                  <a:latin typeface="汉仪大黑简" pitchFamily="49" charset="-122"/>
                  <a:cs typeface="Times New Roman" pitchFamily="18" charset="0"/>
                </a:endParaRPr>
              </a:p>
            </p:txBody>
          </p:sp>
        </p:grpSp>
        <p:grpSp>
          <p:nvGrpSpPr>
            <p:cNvPr id="63497" name="Group 17"/>
            <p:cNvGrpSpPr>
              <a:grpSpLocks/>
            </p:cNvGrpSpPr>
            <p:nvPr/>
          </p:nvGrpSpPr>
          <p:grpSpPr bwMode="auto">
            <a:xfrm>
              <a:off x="1713" y="1859"/>
              <a:ext cx="243" cy="210"/>
              <a:chOff x="4275" y="3906"/>
              <a:chExt cx="540" cy="468"/>
            </a:xfrm>
          </p:grpSpPr>
          <p:sp>
            <p:nvSpPr>
              <p:cNvPr id="63558" name="Oval 18"/>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59" name="Text Box 19"/>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51</a:t>
                </a:r>
                <a:endParaRPr lang="de-DE" altLang="zh-CN">
                  <a:latin typeface="汉仪大黑简" pitchFamily="49" charset="-122"/>
                  <a:cs typeface="Times New Roman" pitchFamily="18" charset="0"/>
                </a:endParaRPr>
              </a:p>
            </p:txBody>
          </p:sp>
        </p:grpSp>
        <p:grpSp>
          <p:nvGrpSpPr>
            <p:cNvPr id="63498" name="Group 20"/>
            <p:cNvGrpSpPr>
              <a:grpSpLocks/>
            </p:cNvGrpSpPr>
            <p:nvPr/>
          </p:nvGrpSpPr>
          <p:grpSpPr bwMode="auto">
            <a:xfrm>
              <a:off x="2074" y="1997"/>
              <a:ext cx="243" cy="210"/>
              <a:chOff x="4275" y="3906"/>
              <a:chExt cx="540" cy="468"/>
            </a:xfrm>
          </p:grpSpPr>
          <p:sp>
            <p:nvSpPr>
              <p:cNvPr id="63556" name="Oval 21"/>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57" name="Text Box 22"/>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52</a:t>
                </a:r>
                <a:endParaRPr lang="de-DE" altLang="zh-CN">
                  <a:latin typeface="汉仪大黑简" pitchFamily="49" charset="-122"/>
                  <a:cs typeface="Times New Roman" pitchFamily="18" charset="0"/>
                </a:endParaRPr>
              </a:p>
            </p:txBody>
          </p:sp>
        </p:grpSp>
        <p:grpSp>
          <p:nvGrpSpPr>
            <p:cNvPr id="63499" name="Group 23"/>
            <p:cNvGrpSpPr>
              <a:grpSpLocks/>
            </p:cNvGrpSpPr>
            <p:nvPr/>
          </p:nvGrpSpPr>
          <p:grpSpPr bwMode="auto">
            <a:xfrm>
              <a:off x="1713" y="2122"/>
              <a:ext cx="243" cy="211"/>
              <a:chOff x="4275" y="3906"/>
              <a:chExt cx="540" cy="468"/>
            </a:xfrm>
          </p:grpSpPr>
          <p:sp>
            <p:nvSpPr>
              <p:cNvPr id="63554" name="Oval 24"/>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55" name="Text Box 25"/>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53</a:t>
                </a:r>
                <a:endParaRPr lang="de-DE" altLang="zh-CN">
                  <a:latin typeface="汉仪大黑简" pitchFamily="49" charset="-122"/>
                  <a:cs typeface="Times New Roman" pitchFamily="18" charset="0"/>
                </a:endParaRPr>
              </a:p>
            </p:txBody>
          </p:sp>
        </p:grpSp>
        <p:grpSp>
          <p:nvGrpSpPr>
            <p:cNvPr id="63500" name="Group 26"/>
            <p:cNvGrpSpPr>
              <a:grpSpLocks/>
            </p:cNvGrpSpPr>
            <p:nvPr/>
          </p:nvGrpSpPr>
          <p:grpSpPr bwMode="auto">
            <a:xfrm>
              <a:off x="1713" y="2333"/>
              <a:ext cx="243" cy="210"/>
              <a:chOff x="4275" y="3906"/>
              <a:chExt cx="540" cy="468"/>
            </a:xfrm>
          </p:grpSpPr>
          <p:sp>
            <p:nvSpPr>
              <p:cNvPr id="63552" name="Oval 27"/>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53" name="Text Box 28"/>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54</a:t>
                </a:r>
                <a:endParaRPr lang="de-DE" altLang="zh-CN">
                  <a:latin typeface="汉仪大黑简" pitchFamily="49" charset="-122"/>
                  <a:cs typeface="Times New Roman" pitchFamily="18" charset="0"/>
                </a:endParaRPr>
              </a:p>
            </p:txBody>
          </p:sp>
        </p:grpSp>
        <p:grpSp>
          <p:nvGrpSpPr>
            <p:cNvPr id="63501" name="Group 29"/>
            <p:cNvGrpSpPr>
              <a:grpSpLocks/>
            </p:cNvGrpSpPr>
            <p:nvPr/>
          </p:nvGrpSpPr>
          <p:grpSpPr bwMode="auto">
            <a:xfrm>
              <a:off x="2570" y="2491"/>
              <a:ext cx="242" cy="210"/>
              <a:chOff x="4275" y="3906"/>
              <a:chExt cx="540" cy="468"/>
            </a:xfrm>
          </p:grpSpPr>
          <p:sp>
            <p:nvSpPr>
              <p:cNvPr id="63550" name="Oval 30"/>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51" name="Text Box 31"/>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55</a:t>
                </a:r>
                <a:endParaRPr lang="de-DE" altLang="zh-CN">
                  <a:latin typeface="汉仪大黑简" pitchFamily="49" charset="-122"/>
                  <a:cs typeface="Times New Roman" pitchFamily="18" charset="0"/>
                </a:endParaRPr>
              </a:p>
            </p:txBody>
          </p:sp>
        </p:grpSp>
        <p:grpSp>
          <p:nvGrpSpPr>
            <p:cNvPr id="63502" name="Group 32"/>
            <p:cNvGrpSpPr>
              <a:grpSpLocks/>
            </p:cNvGrpSpPr>
            <p:nvPr/>
          </p:nvGrpSpPr>
          <p:grpSpPr bwMode="auto">
            <a:xfrm>
              <a:off x="1713" y="2543"/>
              <a:ext cx="243" cy="211"/>
              <a:chOff x="4275" y="3906"/>
              <a:chExt cx="540" cy="468"/>
            </a:xfrm>
          </p:grpSpPr>
          <p:sp>
            <p:nvSpPr>
              <p:cNvPr id="63548" name="Oval 33"/>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49" name="Text Box 34"/>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56</a:t>
                </a:r>
                <a:endParaRPr lang="de-DE" altLang="zh-CN">
                  <a:latin typeface="汉仪大黑简" pitchFamily="49" charset="-122"/>
                  <a:cs typeface="Times New Roman" pitchFamily="18" charset="0"/>
                </a:endParaRPr>
              </a:p>
            </p:txBody>
          </p:sp>
        </p:grpSp>
        <p:grpSp>
          <p:nvGrpSpPr>
            <p:cNvPr id="63503" name="Group 35"/>
            <p:cNvGrpSpPr>
              <a:grpSpLocks/>
            </p:cNvGrpSpPr>
            <p:nvPr/>
          </p:nvGrpSpPr>
          <p:grpSpPr bwMode="auto">
            <a:xfrm>
              <a:off x="1894" y="2701"/>
              <a:ext cx="242" cy="211"/>
              <a:chOff x="4275" y="3906"/>
              <a:chExt cx="540" cy="468"/>
            </a:xfrm>
          </p:grpSpPr>
          <p:sp>
            <p:nvSpPr>
              <p:cNvPr id="63546" name="Oval 36"/>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47" name="Text Box 37"/>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57</a:t>
                </a:r>
                <a:endParaRPr lang="de-DE" altLang="zh-CN">
                  <a:latin typeface="汉仪大黑简" pitchFamily="49" charset="-122"/>
                  <a:cs typeface="Times New Roman" pitchFamily="18" charset="0"/>
                </a:endParaRPr>
              </a:p>
            </p:txBody>
          </p:sp>
        </p:grpSp>
        <p:grpSp>
          <p:nvGrpSpPr>
            <p:cNvPr id="63504" name="Group 38"/>
            <p:cNvGrpSpPr>
              <a:grpSpLocks/>
            </p:cNvGrpSpPr>
            <p:nvPr/>
          </p:nvGrpSpPr>
          <p:grpSpPr bwMode="auto">
            <a:xfrm>
              <a:off x="1713" y="2807"/>
              <a:ext cx="243" cy="210"/>
              <a:chOff x="4275" y="3906"/>
              <a:chExt cx="540" cy="468"/>
            </a:xfrm>
          </p:grpSpPr>
          <p:sp>
            <p:nvSpPr>
              <p:cNvPr id="63544" name="Oval 39"/>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45" name="Text Box 40"/>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58</a:t>
                </a:r>
                <a:endParaRPr lang="de-DE" altLang="zh-CN">
                  <a:latin typeface="汉仪大黑简" pitchFamily="49" charset="-122"/>
                  <a:cs typeface="Times New Roman" pitchFamily="18" charset="0"/>
                </a:endParaRPr>
              </a:p>
            </p:txBody>
          </p:sp>
        </p:grpSp>
        <p:grpSp>
          <p:nvGrpSpPr>
            <p:cNvPr id="63505" name="Group 41"/>
            <p:cNvGrpSpPr>
              <a:grpSpLocks/>
            </p:cNvGrpSpPr>
            <p:nvPr/>
          </p:nvGrpSpPr>
          <p:grpSpPr bwMode="auto">
            <a:xfrm>
              <a:off x="1713" y="3017"/>
              <a:ext cx="243" cy="211"/>
              <a:chOff x="4275" y="3906"/>
              <a:chExt cx="540" cy="468"/>
            </a:xfrm>
          </p:grpSpPr>
          <p:sp>
            <p:nvSpPr>
              <p:cNvPr id="63542" name="Oval 42"/>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43" name="Text Box 43"/>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59</a:t>
                </a:r>
                <a:endParaRPr lang="de-DE" altLang="zh-CN">
                  <a:latin typeface="汉仪大黑简" pitchFamily="49" charset="-122"/>
                  <a:cs typeface="Times New Roman" pitchFamily="18" charset="0"/>
                </a:endParaRPr>
              </a:p>
            </p:txBody>
          </p:sp>
        </p:grpSp>
        <p:grpSp>
          <p:nvGrpSpPr>
            <p:cNvPr id="63506" name="Group 44"/>
            <p:cNvGrpSpPr>
              <a:grpSpLocks/>
            </p:cNvGrpSpPr>
            <p:nvPr/>
          </p:nvGrpSpPr>
          <p:grpSpPr bwMode="auto">
            <a:xfrm>
              <a:off x="2209" y="3175"/>
              <a:ext cx="243" cy="211"/>
              <a:chOff x="4275" y="3906"/>
              <a:chExt cx="540" cy="468"/>
            </a:xfrm>
          </p:grpSpPr>
          <p:sp>
            <p:nvSpPr>
              <p:cNvPr id="63540" name="Oval 45"/>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41" name="Text Box 46"/>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60</a:t>
                </a:r>
                <a:endParaRPr lang="de-DE" altLang="zh-CN">
                  <a:latin typeface="汉仪大黑简" pitchFamily="49" charset="-122"/>
                  <a:cs typeface="Times New Roman" pitchFamily="18" charset="0"/>
                </a:endParaRPr>
              </a:p>
            </p:txBody>
          </p:sp>
        </p:grpSp>
        <p:grpSp>
          <p:nvGrpSpPr>
            <p:cNvPr id="63507" name="Group 47"/>
            <p:cNvGrpSpPr>
              <a:grpSpLocks/>
            </p:cNvGrpSpPr>
            <p:nvPr/>
          </p:nvGrpSpPr>
          <p:grpSpPr bwMode="auto">
            <a:xfrm>
              <a:off x="3291" y="1595"/>
              <a:ext cx="242" cy="211"/>
              <a:chOff x="4275" y="3906"/>
              <a:chExt cx="540" cy="468"/>
            </a:xfrm>
          </p:grpSpPr>
          <p:sp>
            <p:nvSpPr>
              <p:cNvPr id="63538" name="Oval 48"/>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39" name="Text Box 49"/>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61</a:t>
                </a:r>
                <a:endParaRPr lang="de-DE" altLang="zh-CN">
                  <a:latin typeface="汉仪大黑简" pitchFamily="49" charset="-122"/>
                  <a:cs typeface="Times New Roman" pitchFamily="18" charset="0"/>
                </a:endParaRPr>
              </a:p>
            </p:txBody>
          </p:sp>
        </p:grpSp>
        <p:grpSp>
          <p:nvGrpSpPr>
            <p:cNvPr id="63508" name="Group 50"/>
            <p:cNvGrpSpPr>
              <a:grpSpLocks/>
            </p:cNvGrpSpPr>
            <p:nvPr/>
          </p:nvGrpSpPr>
          <p:grpSpPr bwMode="auto">
            <a:xfrm>
              <a:off x="3291" y="1859"/>
              <a:ext cx="242" cy="210"/>
              <a:chOff x="4275" y="3906"/>
              <a:chExt cx="540" cy="468"/>
            </a:xfrm>
          </p:grpSpPr>
          <p:sp>
            <p:nvSpPr>
              <p:cNvPr id="63536" name="Oval 51"/>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37" name="Text Box 52"/>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62</a:t>
                </a:r>
                <a:endParaRPr lang="de-DE" altLang="zh-CN">
                  <a:latin typeface="汉仪大黑简" pitchFamily="49" charset="-122"/>
                  <a:cs typeface="Times New Roman" pitchFamily="18" charset="0"/>
                </a:endParaRPr>
              </a:p>
            </p:txBody>
          </p:sp>
        </p:grpSp>
        <p:grpSp>
          <p:nvGrpSpPr>
            <p:cNvPr id="63509" name="Group 53"/>
            <p:cNvGrpSpPr>
              <a:grpSpLocks/>
            </p:cNvGrpSpPr>
            <p:nvPr/>
          </p:nvGrpSpPr>
          <p:grpSpPr bwMode="auto">
            <a:xfrm>
              <a:off x="3696" y="1964"/>
              <a:ext cx="243" cy="211"/>
              <a:chOff x="4275" y="3906"/>
              <a:chExt cx="540" cy="468"/>
            </a:xfrm>
          </p:grpSpPr>
          <p:sp>
            <p:nvSpPr>
              <p:cNvPr id="63534" name="Oval 54"/>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35" name="Text Box 55"/>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63</a:t>
                </a:r>
                <a:endParaRPr lang="de-DE" altLang="zh-CN">
                  <a:latin typeface="汉仪大黑简" pitchFamily="49" charset="-122"/>
                  <a:cs typeface="Times New Roman" pitchFamily="18" charset="0"/>
                </a:endParaRPr>
              </a:p>
            </p:txBody>
          </p:sp>
        </p:grpSp>
        <p:grpSp>
          <p:nvGrpSpPr>
            <p:cNvPr id="63510" name="Group 56"/>
            <p:cNvGrpSpPr>
              <a:grpSpLocks/>
            </p:cNvGrpSpPr>
            <p:nvPr/>
          </p:nvGrpSpPr>
          <p:grpSpPr bwMode="auto">
            <a:xfrm>
              <a:off x="3291" y="2069"/>
              <a:ext cx="242" cy="211"/>
              <a:chOff x="4275" y="3906"/>
              <a:chExt cx="540" cy="468"/>
            </a:xfrm>
          </p:grpSpPr>
          <p:sp>
            <p:nvSpPr>
              <p:cNvPr id="63532" name="Oval 57"/>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33" name="Text Box 58"/>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64</a:t>
                </a:r>
                <a:endParaRPr lang="de-DE" altLang="zh-CN">
                  <a:latin typeface="汉仪大黑简" pitchFamily="49" charset="-122"/>
                  <a:cs typeface="Times New Roman" pitchFamily="18" charset="0"/>
                </a:endParaRPr>
              </a:p>
            </p:txBody>
          </p:sp>
        </p:grpSp>
        <p:grpSp>
          <p:nvGrpSpPr>
            <p:cNvPr id="63511" name="Group 59"/>
            <p:cNvGrpSpPr>
              <a:grpSpLocks/>
            </p:cNvGrpSpPr>
            <p:nvPr/>
          </p:nvGrpSpPr>
          <p:grpSpPr bwMode="auto">
            <a:xfrm>
              <a:off x="3786" y="2175"/>
              <a:ext cx="243" cy="210"/>
              <a:chOff x="4275" y="3906"/>
              <a:chExt cx="540" cy="468"/>
            </a:xfrm>
          </p:grpSpPr>
          <p:sp>
            <p:nvSpPr>
              <p:cNvPr id="63530" name="Oval 60"/>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31" name="Text Box 61"/>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65</a:t>
                </a:r>
                <a:endParaRPr lang="de-DE" altLang="zh-CN">
                  <a:latin typeface="汉仪大黑简" pitchFamily="49" charset="-122"/>
                  <a:cs typeface="Times New Roman" pitchFamily="18" charset="0"/>
                </a:endParaRPr>
              </a:p>
            </p:txBody>
          </p:sp>
        </p:grpSp>
        <p:grpSp>
          <p:nvGrpSpPr>
            <p:cNvPr id="63512" name="Group 62"/>
            <p:cNvGrpSpPr>
              <a:grpSpLocks/>
            </p:cNvGrpSpPr>
            <p:nvPr/>
          </p:nvGrpSpPr>
          <p:grpSpPr bwMode="auto">
            <a:xfrm>
              <a:off x="3155" y="2280"/>
              <a:ext cx="243" cy="211"/>
              <a:chOff x="4275" y="3906"/>
              <a:chExt cx="540" cy="468"/>
            </a:xfrm>
          </p:grpSpPr>
          <p:sp>
            <p:nvSpPr>
              <p:cNvPr id="63528" name="Oval 63"/>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29" name="Text Box 64"/>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66</a:t>
                </a:r>
                <a:endParaRPr lang="de-DE" altLang="zh-CN">
                  <a:latin typeface="汉仪大黑简" pitchFamily="49" charset="-122"/>
                  <a:cs typeface="Times New Roman" pitchFamily="18" charset="0"/>
                </a:endParaRPr>
              </a:p>
            </p:txBody>
          </p:sp>
        </p:grpSp>
        <p:grpSp>
          <p:nvGrpSpPr>
            <p:cNvPr id="63513" name="Group 65"/>
            <p:cNvGrpSpPr>
              <a:grpSpLocks/>
            </p:cNvGrpSpPr>
            <p:nvPr/>
          </p:nvGrpSpPr>
          <p:grpSpPr bwMode="auto">
            <a:xfrm>
              <a:off x="3291" y="2280"/>
              <a:ext cx="242" cy="211"/>
              <a:chOff x="4275" y="3906"/>
              <a:chExt cx="540" cy="468"/>
            </a:xfrm>
          </p:grpSpPr>
          <p:sp>
            <p:nvSpPr>
              <p:cNvPr id="63526" name="Oval 66"/>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27" name="Text Box 67"/>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67</a:t>
                </a:r>
                <a:endParaRPr lang="de-DE" altLang="zh-CN">
                  <a:latin typeface="汉仪大黑简" pitchFamily="49" charset="-122"/>
                  <a:cs typeface="Times New Roman" pitchFamily="18" charset="0"/>
                </a:endParaRPr>
              </a:p>
            </p:txBody>
          </p:sp>
        </p:grpSp>
        <p:grpSp>
          <p:nvGrpSpPr>
            <p:cNvPr id="63514" name="Group 68"/>
            <p:cNvGrpSpPr>
              <a:grpSpLocks/>
            </p:cNvGrpSpPr>
            <p:nvPr/>
          </p:nvGrpSpPr>
          <p:grpSpPr bwMode="auto">
            <a:xfrm>
              <a:off x="3831" y="2333"/>
              <a:ext cx="243" cy="210"/>
              <a:chOff x="4275" y="3906"/>
              <a:chExt cx="540" cy="468"/>
            </a:xfrm>
          </p:grpSpPr>
          <p:sp>
            <p:nvSpPr>
              <p:cNvPr id="63524" name="Oval 69"/>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25" name="Text Box 70"/>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68</a:t>
                </a:r>
                <a:endParaRPr lang="de-DE" altLang="zh-CN">
                  <a:latin typeface="汉仪大黑简" pitchFamily="49" charset="-122"/>
                  <a:cs typeface="Times New Roman" pitchFamily="18" charset="0"/>
                </a:endParaRPr>
              </a:p>
            </p:txBody>
          </p:sp>
        </p:grpSp>
        <p:grpSp>
          <p:nvGrpSpPr>
            <p:cNvPr id="63515" name="Group 71"/>
            <p:cNvGrpSpPr>
              <a:grpSpLocks/>
            </p:cNvGrpSpPr>
            <p:nvPr/>
          </p:nvGrpSpPr>
          <p:grpSpPr bwMode="auto">
            <a:xfrm>
              <a:off x="3291" y="2438"/>
              <a:ext cx="242" cy="211"/>
              <a:chOff x="4275" y="3906"/>
              <a:chExt cx="540" cy="468"/>
            </a:xfrm>
          </p:grpSpPr>
          <p:sp>
            <p:nvSpPr>
              <p:cNvPr id="63522" name="Oval 72"/>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23" name="Text Box 73"/>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69</a:t>
                </a:r>
                <a:endParaRPr lang="de-DE" altLang="zh-CN">
                  <a:latin typeface="汉仪大黑简" pitchFamily="49" charset="-122"/>
                  <a:cs typeface="Times New Roman" pitchFamily="18" charset="0"/>
                </a:endParaRPr>
              </a:p>
            </p:txBody>
          </p:sp>
        </p:grpSp>
        <p:grpSp>
          <p:nvGrpSpPr>
            <p:cNvPr id="63516" name="Group 74"/>
            <p:cNvGrpSpPr>
              <a:grpSpLocks/>
            </p:cNvGrpSpPr>
            <p:nvPr/>
          </p:nvGrpSpPr>
          <p:grpSpPr bwMode="auto">
            <a:xfrm>
              <a:off x="3786" y="2543"/>
              <a:ext cx="243" cy="211"/>
              <a:chOff x="4275" y="3906"/>
              <a:chExt cx="540" cy="468"/>
            </a:xfrm>
          </p:grpSpPr>
          <p:sp>
            <p:nvSpPr>
              <p:cNvPr id="63520" name="Oval 75"/>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21" name="Text Box 76"/>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70</a:t>
                </a:r>
                <a:endParaRPr lang="de-DE" altLang="zh-CN">
                  <a:latin typeface="汉仪大黑简" pitchFamily="49" charset="-122"/>
                  <a:cs typeface="Times New Roman" pitchFamily="18" charset="0"/>
                </a:endParaRPr>
              </a:p>
            </p:txBody>
          </p:sp>
        </p:grpSp>
        <p:grpSp>
          <p:nvGrpSpPr>
            <p:cNvPr id="63517" name="Group 77"/>
            <p:cNvGrpSpPr>
              <a:grpSpLocks/>
            </p:cNvGrpSpPr>
            <p:nvPr/>
          </p:nvGrpSpPr>
          <p:grpSpPr bwMode="auto">
            <a:xfrm>
              <a:off x="3291" y="2754"/>
              <a:ext cx="242" cy="211"/>
              <a:chOff x="4275" y="3906"/>
              <a:chExt cx="540" cy="468"/>
            </a:xfrm>
          </p:grpSpPr>
          <p:sp>
            <p:nvSpPr>
              <p:cNvPr id="63518" name="Oval 78"/>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3519" name="Text Box 79"/>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71</a:t>
                </a:r>
                <a:endParaRPr lang="de-DE" altLang="zh-CN">
                  <a:latin typeface="汉仪大黑简" pitchFamily="49" charset="-122"/>
                  <a:cs typeface="Times New Roman" pitchFamily="18" charset="0"/>
                </a:endParaRPr>
              </a:p>
            </p:txBody>
          </p:sp>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销售和市场营销模块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概要</a:t>
            </a:r>
            <a:r>
              <a:rPr lang="de-DE" altLang="zh-CN" smtClean="0">
                <a:solidFill>
                  <a:schemeClr val="bg2"/>
                </a:solidFill>
                <a:latin typeface="汉仪大黑简" pitchFamily="49" charset="-122"/>
                <a:ea typeface="汉仪大黑简" pitchFamily="49" charset="-122"/>
              </a:rPr>
              <a:t>_</a:t>
            </a:r>
            <a:r>
              <a:rPr lang="zh-CN" altLang="de-DE" smtClean="0">
                <a:solidFill>
                  <a:schemeClr val="bg2"/>
                </a:solidFill>
                <a:latin typeface="汉仪大黑简" pitchFamily="49" charset="-122"/>
                <a:ea typeface="汉仪大黑简" pitchFamily="49" charset="-122"/>
              </a:rPr>
              <a:t>系统登录及设定</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主界面介绍</a:t>
            </a:r>
            <a:r>
              <a:rPr lang="de-DE" altLang="zh-CN" smtClean="0">
                <a:solidFill>
                  <a:schemeClr val="bg2"/>
                </a:solidFill>
                <a:latin typeface="汉仪大黑简" pitchFamily="49" charset="-122"/>
                <a:ea typeface="汉仪大黑简" pitchFamily="49" charset="-122"/>
              </a:rPr>
              <a:t>.</a:t>
            </a:r>
          </a:p>
        </p:txBody>
      </p:sp>
      <p:sp>
        <p:nvSpPr>
          <p:cNvPr id="19458" name="Text Box 3"/>
          <p:cNvSpPr txBox="1">
            <a:spLocks noChangeArrowheads="1"/>
          </p:cNvSpPr>
          <p:nvPr/>
        </p:nvSpPr>
        <p:spPr bwMode="auto">
          <a:xfrm>
            <a:off x="7562850" y="6551613"/>
            <a:ext cx="1581150"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1.3.2</a:t>
            </a:r>
            <a:r>
              <a:rPr lang="zh-CN" altLang="en-US" sz="1200">
                <a:latin typeface="汉仪大黑简" pitchFamily="49" charset="-122"/>
              </a:rPr>
              <a:t>章节</a:t>
            </a:r>
          </a:p>
        </p:txBody>
      </p:sp>
      <p:pic>
        <p:nvPicPr>
          <p:cNvPr id="19459" name="Picture 13"/>
          <p:cNvPicPr>
            <a:picLocks noChangeAspect="1" noChangeArrowheads="1"/>
          </p:cNvPicPr>
          <p:nvPr/>
        </p:nvPicPr>
        <p:blipFill>
          <a:blip r:embed="rId2"/>
          <a:srcRect/>
          <a:stretch>
            <a:fillRect/>
          </a:stretch>
        </p:blipFill>
        <p:spPr bwMode="auto">
          <a:xfrm>
            <a:off x="1416050" y="1620838"/>
            <a:ext cx="6373813" cy="466407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02 &lt;</a:t>
            </a:r>
            <a:r>
              <a:rPr lang="zh-CN" altLang="de-DE" smtClean="0">
                <a:solidFill>
                  <a:schemeClr val="bg2"/>
                </a:solidFill>
                <a:latin typeface="汉仪大黑简" pitchFamily="49" charset="-122"/>
                <a:ea typeface="汉仪大黑简" pitchFamily="49" charset="-122"/>
              </a:rPr>
              <a:t>车辆信息详情 </a:t>
            </a:r>
            <a:r>
              <a:rPr lang="de-DE" altLang="zh-CN" smtClean="0">
                <a:solidFill>
                  <a:schemeClr val="bg2"/>
                </a:solidFill>
                <a:latin typeface="汉仪大黑简" pitchFamily="49" charset="-122"/>
                <a:ea typeface="汉仪大黑简" pitchFamily="49" charset="-122"/>
              </a:rPr>
              <a:t>&gt;.</a:t>
            </a:r>
          </a:p>
        </p:txBody>
      </p:sp>
      <p:sp>
        <p:nvSpPr>
          <p:cNvPr id="64514"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4.4.2</a:t>
            </a:r>
            <a:r>
              <a:rPr lang="zh-CN" altLang="en-US" sz="1200">
                <a:latin typeface="汉仪大黑简" pitchFamily="49" charset="-122"/>
              </a:rPr>
              <a:t>章节</a:t>
            </a:r>
          </a:p>
        </p:txBody>
      </p:sp>
      <p:sp>
        <p:nvSpPr>
          <p:cNvPr id="64515"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
        <p:nvSpPr>
          <p:cNvPr id="64516" name="Text Box 7"/>
          <p:cNvSpPr txBox="1">
            <a:spLocks noChangeArrowheads="1"/>
          </p:cNvSpPr>
          <p:nvPr/>
        </p:nvSpPr>
        <p:spPr bwMode="auto">
          <a:xfrm>
            <a:off x="6642100" y="1663700"/>
            <a:ext cx="1892300" cy="1943100"/>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pPr>
            <a:r>
              <a:rPr lang="zh-CN" altLang="de-DE" sz="1600">
                <a:latin typeface="汉仪大黑简" pitchFamily="49" charset="-122"/>
              </a:rPr>
              <a:t>保修：</a:t>
            </a:r>
          </a:p>
          <a:p>
            <a:pPr marL="342900" indent="-342900">
              <a:lnSpc>
                <a:spcPct val="95000"/>
              </a:lnSpc>
              <a:spcBef>
                <a:spcPct val="50000"/>
              </a:spcBef>
              <a:buFontTx/>
              <a:buAutoNum type="arabicPeriod"/>
            </a:pPr>
            <a:r>
              <a:rPr lang="zh-CN" altLang="de-DE" sz="1600">
                <a:latin typeface="汉仪大黑简" pitchFamily="49" charset="-122"/>
              </a:rPr>
              <a:t>这个界面是关于车辆保修方面的内容。</a:t>
            </a:r>
          </a:p>
          <a:p>
            <a:pPr marL="342900" indent="-342900">
              <a:lnSpc>
                <a:spcPct val="95000"/>
              </a:lnSpc>
              <a:spcBef>
                <a:spcPct val="50000"/>
              </a:spcBef>
              <a:buFontTx/>
              <a:buAutoNum type="arabicPeriod"/>
            </a:pPr>
            <a:r>
              <a:rPr lang="zh-CN" altLang="de-DE" sz="1600">
                <a:latin typeface="汉仪大黑简" pitchFamily="49" charset="-122"/>
              </a:rPr>
              <a:t>注意制造商质保结束日期。</a:t>
            </a:r>
          </a:p>
          <a:p>
            <a:pPr marL="342900" indent="-342900">
              <a:lnSpc>
                <a:spcPct val="95000"/>
              </a:lnSpc>
              <a:spcBef>
                <a:spcPct val="50000"/>
              </a:spcBef>
            </a:pPr>
            <a:endParaRPr lang="zh-CN" altLang="en-US" sz="1400">
              <a:latin typeface="汉仪大黑简" pitchFamily="49" charset="-122"/>
            </a:endParaRPr>
          </a:p>
        </p:txBody>
      </p:sp>
      <p:sp>
        <p:nvSpPr>
          <p:cNvPr id="64517" name="Rectangle 11"/>
          <p:cNvSpPr>
            <a:spLocks noChangeArrowheads="1"/>
          </p:cNvSpPr>
          <p:nvPr/>
        </p:nvSpPr>
        <p:spPr bwMode="auto">
          <a:xfrm>
            <a:off x="2106613" y="3435350"/>
            <a:ext cx="1549400" cy="354013"/>
          </a:xfrm>
          <a:prstGeom prst="rect">
            <a:avLst/>
          </a:prstGeom>
          <a:noFill/>
          <a:ln w="28575">
            <a:solidFill>
              <a:srgbClr val="FF0000"/>
            </a:solidFill>
            <a:miter lim="800000"/>
            <a:headEnd/>
            <a:tailEnd/>
          </a:ln>
        </p:spPr>
        <p:txBody>
          <a:bodyPr/>
          <a:lstStyle/>
          <a:p>
            <a:pPr>
              <a:lnSpc>
                <a:spcPct val="95000"/>
              </a:lnSpc>
            </a:pPr>
            <a:endParaRPr lang="en-US"/>
          </a:p>
        </p:txBody>
      </p:sp>
      <p:grpSp>
        <p:nvGrpSpPr>
          <p:cNvPr id="64518" name="Group 12"/>
          <p:cNvGrpSpPr>
            <a:grpSpLocks/>
          </p:cNvGrpSpPr>
          <p:nvPr/>
        </p:nvGrpSpPr>
        <p:grpSpPr bwMode="auto">
          <a:xfrm>
            <a:off x="1536700" y="1574800"/>
            <a:ext cx="4851400" cy="4064000"/>
            <a:chOff x="968" y="992"/>
            <a:chExt cx="3056" cy="2560"/>
          </a:xfrm>
        </p:grpSpPr>
        <p:sp>
          <p:nvSpPr>
            <p:cNvPr id="64519" name="Rectangle 13" descr="1"/>
            <p:cNvSpPr>
              <a:spLocks noChangeArrowheads="1"/>
            </p:cNvSpPr>
            <p:nvPr/>
          </p:nvSpPr>
          <p:spPr bwMode="auto">
            <a:xfrm>
              <a:off x="968" y="992"/>
              <a:ext cx="3056" cy="2560"/>
            </a:xfrm>
            <a:prstGeom prst="rect">
              <a:avLst/>
            </a:prstGeom>
            <a:blipFill dpi="0" rotWithShape="1">
              <a:blip r:embed="rId2"/>
              <a:srcRect/>
              <a:stretch>
                <a:fillRect/>
              </a:stretch>
            </a:blipFill>
            <a:ln w="28575">
              <a:noFill/>
              <a:miter lim="800000"/>
              <a:headEnd/>
              <a:tailEnd/>
            </a:ln>
          </p:spPr>
          <p:txBody>
            <a:bodyPr/>
            <a:lstStyle/>
            <a:p>
              <a:pPr>
                <a:lnSpc>
                  <a:spcPct val="95000"/>
                </a:lnSpc>
              </a:pPr>
              <a:endParaRPr lang="en-US"/>
            </a:p>
          </p:txBody>
        </p:sp>
        <p:grpSp>
          <p:nvGrpSpPr>
            <p:cNvPr id="64520" name="Group 14"/>
            <p:cNvGrpSpPr>
              <a:grpSpLocks/>
            </p:cNvGrpSpPr>
            <p:nvPr/>
          </p:nvGrpSpPr>
          <p:grpSpPr bwMode="auto">
            <a:xfrm>
              <a:off x="1680" y="1663"/>
              <a:ext cx="234" cy="213"/>
              <a:chOff x="4275" y="3906"/>
              <a:chExt cx="540" cy="468"/>
            </a:xfrm>
          </p:grpSpPr>
          <p:sp>
            <p:nvSpPr>
              <p:cNvPr id="64593" name="Oval 15"/>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94" name="Text Box 16"/>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72</a:t>
                </a:r>
                <a:endParaRPr lang="de-DE" altLang="zh-CN">
                  <a:latin typeface="汉仪大黑简" pitchFamily="49" charset="-122"/>
                  <a:cs typeface="Times New Roman" pitchFamily="18" charset="0"/>
                </a:endParaRPr>
              </a:p>
            </p:txBody>
          </p:sp>
        </p:grpSp>
        <p:grpSp>
          <p:nvGrpSpPr>
            <p:cNvPr id="64521" name="Group 17"/>
            <p:cNvGrpSpPr>
              <a:grpSpLocks/>
            </p:cNvGrpSpPr>
            <p:nvPr/>
          </p:nvGrpSpPr>
          <p:grpSpPr bwMode="auto">
            <a:xfrm>
              <a:off x="2085" y="1769"/>
              <a:ext cx="234" cy="214"/>
              <a:chOff x="4275" y="3906"/>
              <a:chExt cx="540" cy="468"/>
            </a:xfrm>
          </p:grpSpPr>
          <p:sp>
            <p:nvSpPr>
              <p:cNvPr id="64591" name="Oval 18"/>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92" name="Text Box 19"/>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73</a:t>
                </a:r>
                <a:endParaRPr lang="de-DE" altLang="zh-CN">
                  <a:latin typeface="汉仪大黑简" pitchFamily="49" charset="-122"/>
                  <a:cs typeface="Times New Roman" pitchFamily="18" charset="0"/>
                </a:endParaRPr>
              </a:p>
            </p:txBody>
          </p:sp>
        </p:grpSp>
        <p:grpSp>
          <p:nvGrpSpPr>
            <p:cNvPr id="64522" name="Group 20"/>
            <p:cNvGrpSpPr>
              <a:grpSpLocks/>
            </p:cNvGrpSpPr>
            <p:nvPr/>
          </p:nvGrpSpPr>
          <p:grpSpPr bwMode="auto">
            <a:xfrm>
              <a:off x="1680" y="1876"/>
              <a:ext cx="234" cy="213"/>
              <a:chOff x="4275" y="3906"/>
              <a:chExt cx="540" cy="468"/>
            </a:xfrm>
          </p:grpSpPr>
          <p:sp>
            <p:nvSpPr>
              <p:cNvPr id="64589" name="Oval 21"/>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90" name="Text Box 22"/>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74</a:t>
                </a:r>
                <a:endParaRPr lang="de-DE" altLang="zh-CN">
                  <a:latin typeface="汉仪大黑简" pitchFamily="49" charset="-122"/>
                  <a:cs typeface="Times New Roman" pitchFamily="18" charset="0"/>
                </a:endParaRPr>
              </a:p>
            </p:txBody>
          </p:sp>
        </p:grpSp>
        <p:grpSp>
          <p:nvGrpSpPr>
            <p:cNvPr id="64523" name="Group 23"/>
            <p:cNvGrpSpPr>
              <a:grpSpLocks/>
            </p:cNvGrpSpPr>
            <p:nvPr/>
          </p:nvGrpSpPr>
          <p:grpSpPr bwMode="auto">
            <a:xfrm>
              <a:off x="2085" y="1983"/>
              <a:ext cx="234" cy="213"/>
              <a:chOff x="4275" y="3906"/>
              <a:chExt cx="540" cy="468"/>
            </a:xfrm>
          </p:grpSpPr>
          <p:sp>
            <p:nvSpPr>
              <p:cNvPr id="64587" name="Oval 24"/>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88" name="Text Box 25"/>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75</a:t>
                </a:r>
                <a:endParaRPr lang="de-DE" altLang="zh-CN">
                  <a:latin typeface="汉仪大黑简" pitchFamily="49" charset="-122"/>
                  <a:cs typeface="Times New Roman" pitchFamily="18" charset="0"/>
                </a:endParaRPr>
              </a:p>
            </p:txBody>
          </p:sp>
        </p:grpSp>
        <p:grpSp>
          <p:nvGrpSpPr>
            <p:cNvPr id="64524" name="Group 26"/>
            <p:cNvGrpSpPr>
              <a:grpSpLocks/>
            </p:cNvGrpSpPr>
            <p:nvPr/>
          </p:nvGrpSpPr>
          <p:grpSpPr bwMode="auto">
            <a:xfrm>
              <a:off x="1680" y="2249"/>
              <a:ext cx="234" cy="214"/>
              <a:chOff x="4275" y="3906"/>
              <a:chExt cx="540" cy="468"/>
            </a:xfrm>
          </p:grpSpPr>
          <p:sp>
            <p:nvSpPr>
              <p:cNvPr id="64585" name="Oval 27"/>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86" name="Text Box 28"/>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76</a:t>
                </a:r>
                <a:endParaRPr lang="de-DE" altLang="zh-CN">
                  <a:latin typeface="汉仪大黑简" pitchFamily="49" charset="-122"/>
                  <a:cs typeface="Times New Roman" pitchFamily="18" charset="0"/>
                </a:endParaRPr>
              </a:p>
            </p:txBody>
          </p:sp>
        </p:grpSp>
        <p:grpSp>
          <p:nvGrpSpPr>
            <p:cNvPr id="64525" name="Group 29"/>
            <p:cNvGrpSpPr>
              <a:grpSpLocks/>
            </p:cNvGrpSpPr>
            <p:nvPr/>
          </p:nvGrpSpPr>
          <p:grpSpPr bwMode="auto">
            <a:xfrm>
              <a:off x="2085" y="2356"/>
              <a:ext cx="234" cy="213"/>
              <a:chOff x="4275" y="3906"/>
              <a:chExt cx="540" cy="468"/>
            </a:xfrm>
          </p:grpSpPr>
          <p:sp>
            <p:nvSpPr>
              <p:cNvPr id="64583" name="Oval 30"/>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84" name="Text Box 31"/>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77</a:t>
                </a:r>
                <a:endParaRPr lang="de-DE" altLang="zh-CN">
                  <a:latin typeface="汉仪大黑简" pitchFamily="49" charset="-122"/>
                  <a:cs typeface="Times New Roman" pitchFamily="18" charset="0"/>
                </a:endParaRPr>
              </a:p>
            </p:txBody>
          </p:sp>
        </p:grpSp>
        <p:grpSp>
          <p:nvGrpSpPr>
            <p:cNvPr id="64526" name="Group 32"/>
            <p:cNvGrpSpPr>
              <a:grpSpLocks/>
            </p:cNvGrpSpPr>
            <p:nvPr/>
          </p:nvGrpSpPr>
          <p:grpSpPr bwMode="auto">
            <a:xfrm>
              <a:off x="1680" y="2569"/>
              <a:ext cx="234" cy="214"/>
              <a:chOff x="4275" y="3906"/>
              <a:chExt cx="540" cy="468"/>
            </a:xfrm>
          </p:grpSpPr>
          <p:sp>
            <p:nvSpPr>
              <p:cNvPr id="64581" name="Oval 33"/>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82" name="Text Box 34"/>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78</a:t>
                </a:r>
                <a:endParaRPr lang="de-DE" altLang="zh-CN">
                  <a:latin typeface="汉仪大黑简" pitchFamily="49" charset="-122"/>
                  <a:cs typeface="Times New Roman" pitchFamily="18" charset="0"/>
                </a:endParaRPr>
              </a:p>
            </p:txBody>
          </p:sp>
        </p:grpSp>
        <p:grpSp>
          <p:nvGrpSpPr>
            <p:cNvPr id="64527" name="Group 35"/>
            <p:cNvGrpSpPr>
              <a:grpSpLocks/>
            </p:cNvGrpSpPr>
            <p:nvPr/>
          </p:nvGrpSpPr>
          <p:grpSpPr bwMode="auto">
            <a:xfrm>
              <a:off x="2085" y="2676"/>
              <a:ext cx="234" cy="213"/>
              <a:chOff x="4275" y="3906"/>
              <a:chExt cx="540" cy="468"/>
            </a:xfrm>
          </p:grpSpPr>
          <p:sp>
            <p:nvSpPr>
              <p:cNvPr id="64579" name="Oval 36"/>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80" name="Text Box 37"/>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79</a:t>
                </a:r>
                <a:endParaRPr lang="de-DE" altLang="zh-CN">
                  <a:latin typeface="汉仪大黑简" pitchFamily="49" charset="-122"/>
                  <a:cs typeface="Times New Roman" pitchFamily="18" charset="0"/>
                </a:endParaRPr>
              </a:p>
            </p:txBody>
          </p:sp>
        </p:grpSp>
        <p:grpSp>
          <p:nvGrpSpPr>
            <p:cNvPr id="64528" name="Group 38"/>
            <p:cNvGrpSpPr>
              <a:grpSpLocks/>
            </p:cNvGrpSpPr>
            <p:nvPr/>
          </p:nvGrpSpPr>
          <p:grpSpPr bwMode="auto">
            <a:xfrm>
              <a:off x="1680" y="2783"/>
              <a:ext cx="234" cy="213"/>
              <a:chOff x="4275" y="3906"/>
              <a:chExt cx="540" cy="468"/>
            </a:xfrm>
          </p:grpSpPr>
          <p:sp>
            <p:nvSpPr>
              <p:cNvPr id="64577" name="Oval 39"/>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78" name="Text Box 40"/>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80</a:t>
                </a:r>
                <a:endParaRPr lang="de-DE" altLang="zh-CN">
                  <a:latin typeface="汉仪大黑简" pitchFamily="49" charset="-122"/>
                  <a:cs typeface="Times New Roman" pitchFamily="18" charset="0"/>
                </a:endParaRPr>
              </a:p>
            </p:txBody>
          </p:sp>
        </p:grpSp>
        <p:grpSp>
          <p:nvGrpSpPr>
            <p:cNvPr id="64529" name="Group 41"/>
            <p:cNvGrpSpPr>
              <a:grpSpLocks/>
            </p:cNvGrpSpPr>
            <p:nvPr/>
          </p:nvGrpSpPr>
          <p:grpSpPr bwMode="auto">
            <a:xfrm>
              <a:off x="2085" y="2889"/>
              <a:ext cx="234" cy="214"/>
              <a:chOff x="4275" y="3906"/>
              <a:chExt cx="540" cy="468"/>
            </a:xfrm>
          </p:grpSpPr>
          <p:sp>
            <p:nvSpPr>
              <p:cNvPr id="64575" name="Oval 42"/>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76" name="Text Box 43"/>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81</a:t>
                </a:r>
                <a:endParaRPr lang="de-DE" altLang="zh-CN">
                  <a:latin typeface="汉仪大黑简" pitchFamily="49" charset="-122"/>
                  <a:cs typeface="Times New Roman" pitchFamily="18" charset="0"/>
                </a:endParaRPr>
              </a:p>
            </p:txBody>
          </p:sp>
        </p:grpSp>
        <p:grpSp>
          <p:nvGrpSpPr>
            <p:cNvPr id="64530" name="Group 44"/>
            <p:cNvGrpSpPr>
              <a:grpSpLocks/>
            </p:cNvGrpSpPr>
            <p:nvPr/>
          </p:nvGrpSpPr>
          <p:grpSpPr bwMode="auto">
            <a:xfrm>
              <a:off x="1680" y="2996"/>
              <a:ext cx="234" cy="213"/>
              <a:chOff x="4275" y="3906"/>
              <a:chExt cx="540" cy="468"/>
            </a:xfrm>
          </p:grpSpPr>
          <p:sp>
            <p:nvSpPr>
              <p:cNvPr id="64573" name="Oval 45"/>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74" name="Text Box 46"/>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82</a:t>
                </a:r>
                <a:endParaRPr lang="de-DE" altLang="zh-CN">
                  <a:latin typeface="汉仪大黑简" pitchFamily="49" charset="-122"/>
                  <a:cs typeface="Times New Roman" pitchFamily="18" charset="0"/>
                </a:endParaRPr>
              </a:p>
            </p:txBody>
          </p:sp>
        </p:grpSp>
        <p:grpSp>
          <p:nvGrpSpPr>
            <p:cNvPr id="64531" name="Group 47"/>
            <p:cNvGrpSpPr>
              <a:grpSpLocks/>
            </p:cNvGrpSpPr>
            <p:nvPr/>
          </p:nvGrpSpPr>
          <p:grpSpPr bwMode="auto">
            <a:xfrm>
              <a:off x="2085" y="3103"/>
              <a:ext cx="234" cy="213"/>
              <a:chOff x="4275" y="3906"/>
              <a:chExt cx="540" cy="468"/>
            </a:xfrm>
          </p:grpSpPr>
          <p:sp>
            <p:nvSpPr>
              <p:cNvPr id="64571" name="Oval 48"/>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72" name="Text Box 49"/>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83</a:t>
                </a:r>
                <a:endParaRPr lang="de-DE" altLang="zh-CN">
                  <a:latin typeface="汉仪大黑简" pitchFamily="49" charset="-122"/>
                  <a:cs typeface="Times New Roman" pitchFamily="18" charset="0"/>
                </a:endParaRPr>
              </a:p>
            </p:txBody>
          </p:sp>
        </p:grpSp>
        <p:grpSp>
          <p:nvGrpSpPr>
            <p:cNvPr id="64532" name="Group 50"/>
            <p:cNvGrpSpPr>
              <a:grpSpLocks/>
            </p:cNvGrpSpPr>
            <p:nvPr/>
          </p:nvGrpSpPr>
          <p:grpSpPr bwMode="auto">
            <a:xfrm>
              <a:off x="3073" y="1663"/>
              <a:ext cx="235" cy="213"/>
              <a:chOff x="4275" y="3906"/>
              <a:chExt cx="540" cy="468"/>
            </a:xfrm>
          </p:grpSpPr>
          <p:sp>
            <p:nvSpPr>
              <p:cNvPr id="64569" name="Oval 51"/>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70" name="Text Box 52"/>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84</a:t>
                </a:r>
                <a:endParaRPr lang="de-DE" altLang="zh-CN">
                  <a:latin typeface="汉仪大黑简" pitchFamily="49" charset="-122"/>
                  <a:cs typeface="Times New Roman" pitchFamily="18" charset="0"/>
                </a:endParaRPr>
              </a:p>
            </p:txBody>
          </p:sp>
        </p:grpSp>
        <p:grpSp>
          <p:nvGrpSpPr>
            <p:cNvPr id="64533" name="Group 53"/>
            <p:cNvGrpSpPr>
              <a:grpSpLocks/>
            </p:cNvGrpSpPr>
            <p:nvPr/>
          </p:nvGrpSpPr>
          <p:grpSpPr bwMode="auto">
            <a:xfrm>
              <a:off x="3478" y="1823"/>
              <a:ext cx="234" cy="213"/>
              <a:chOff x="4275" y="3906"/>
              <a:chExt cx="540" cy="468"/>
            </a:xfrm>
          </p:grpSpPr>
          <p:sp>
            <p:nvSpPr>
              <p:cNvPr id="64567" name="Oval 54"/>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68" name="Text Box 55"/>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85</a:t>
                </a:r>
                <a:endParaRPr lang="de-DE" altLang="zh-CN">
                  <a:latin typeface="汉仪大黑简" pitchFamily="49" charset="-122"/>
                  <a:cs typeface="Times New Roman" pitchFamily="18" charset="0"/>
                </a:endParaRPr>
              </a:p>
            </p:txBody>
          </p:sp>
        </p:grpSp>
        <p:grpSp>
          <p:nvGrpSpPr>
            <p:cNvPr id="64534" name="Group 56"/>
            <p:cNvGrpSpPr>
              <a:grpSpLocks/>
            </p:cNvGrpSpPr>
            <p:nvPr/>
          </p:nvGrpSpPr>
          <p:grpSpPr bwMode="auto">
            <a:xfrm>
              <a:off x="3073" y="1929"/>
              <a:ext cx="235" cy="214"/>
              <a:chOff x="4275" y="3906"/>
              <a:chExt cx="540" cy="468"/>
            </a:xfrm>
          </p:grpSpPr>
          <p:sp>
            <p:nvSpPr>
              <p:cNvPr id="64565" name="Oval 57"/>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66" name="Text Box 58"/>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86</a:t>
                </a:r>
                <a:endParaRPr lang="de-DE" altLang="zh-CN">
                  <a:latin typeface="汉仪大黑简" pitchFamily="49" charset="-122"/>
                  <a:cs typeface="Times New Roman" pitchFamily="18" charset="0"/>
                </a:endParaRPr>
              </a:p>
            </p:txBody>
          </p:sp>
        </p:grpSp>
        <p:grpSp>
          <p:nvGrpSpPr>
            <p:cNvPr id="64535" name="Group 59"/>
            <p:cNvGrpSpPr>
              <a:grpSpLocks/>
            </p:cNvGrpSpPr>
            <p:nvPr/>
          </p:nvGrpSpPr>
          <p:grpSpPr bwMode="auto">
            <a:xfrm>
              <a:off x="3478" y="2036"/>
              <a:ext cx="234" cy="213"/>
              <a:chOff x="4275" y="3906"/>
              <a:chExt cx="540" cy="468"/>
            </a:xfrm>
          </p:grpSpPr>
          <p:sp>
            <p:nvSpPr>
              <p:cNvPr id="64563" name="Oval 60"/>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64" name="Text Box 61"/>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87</a:t>
                </a:r>
                <a:endParaRPr lang="de-DE" altLang="zh-CN">
                  <a:latin typeface="汉仪大黑简" pitchFamily="49" charset="-122"/>
                  <a:cs typeface="Times New Roman" pitchFamily="18" charset="0"/>
                </a:endParaRPr>
              </a:p>
            </p:txBody>
          </p:sp>
        </p:grpSp>
        <p:grpSp>
          <p:nvGrpSpPr>
            <p:cNvPr id="64536" name="Group 62"/>
            <p:cNvGrpSpPr>
              <a:grpSpLocks/>
            </p:cNvGrpSpPr>
            <p:nvPr/>
          </p:nvGrpSpPr>
          <p:grpSpPr bwMode="auto">
            <a:xfrm>
              <a:off x="3073" y="2249"/>
              <a:ext cx="235" cy="214"/>
              <a:chOff x="4275" y="3906"/>
              <a:chExt cx="540" cy="468"/>
            </a:xfrm>
          </p:grpSpPr>
          <p:sp>
            <p:nvSpPr>
              <p:cNvPr id="64561" name="Oval 63"/>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62" name="Text Box 64"/>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88</a:t>
                </a:r>
                <a:endParaRPr lang="de-DE" altLang="zh-CN">
                  <a:latin typeface="汉仪大黑简" pitchFamily="49" charset="-122"/>
                  <a:cs typeface="Times New Roman" pitchFamily="18" charset="0"/>
                </a:endParaRPr>
              </a:p>
            </p:txBody>
          </p:sp>
        </p:grpSp>
        <p:grpSp>
          <p:nvGrpSpPr>
            <p:cNvPr id="64537" name="Group 65"/>
            <p:cNvGrpSpPr>
              <a:grpSpLocks/>
            </p:cNvGrpSpPr>
            <p:nvPr/>
          </p:nvGrpSpPr>
          <p:grpSpPr bwMode="auto">
            <a:xfrm>
              <a:off x="3478" y="2356"/>
              <a:ext cx="234" cy="213"/>
              <a:chOff x="4275" y="3906"/>
              <a:chExt cx="540" cy="468"/>
            </a:xfrm>
          </p:grpSpPr>
          <p:sp>
            <p:nvSpPr>
              <p:cNvPr id="64559" name="Oval 66"/>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60" name="Text Box 67"/>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89</a:t>
                </a:r>
                <a:endParaRPr lang="de-DE" altLang="zh-CN">
                  <a:latin typeface="汉仪大黑简" pitchFamily="49" charset="-122"/>
                  <a:cs typeface="Times New Roman" pitchFamily="18" charset="0"/>
                </a:endParaRPr>
              </a:p>
            </p:txBody>
          </p:sp>
        </p:grpSp>
        <p:grpSp>
          <p:nvGrpSpPr>
            <p:cNvPr id="64538" name="Group 68"/>
            <p:cNvGrpSpPr>
              <a:grpSpLocks/>
            </p:cNvGrpSpPr>
            <p:nvPr/>
          </p:nvGrpSpPr>
          <p:grpSpPr bwMode="auto">
            <a:xfrm>
              <a:off x="3073" y="2463"/>
              <a:ext cx="235" cy="213"/>
              <a:chOff x="4275" y="3906"/>
              <a:chExt cx="540" cy="468"/>
            </a:xfrm>
          </p:grpSpPr>
          <p:sp>
            <p:nvSpPr>
              <p:cNvPr id="64557" name="Oval 69"/>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58" name="Text Box 70"/>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90</a:t>
                </a:r>
                <a:endParaRPr lang="de-DE" altLang="zh-CN">
                  <a:latin typeface="汉仪大黑简" pitchFamily="49" charset="-122"/>
                  <a:cs typeface="Times New Roman" pitchFamily="18" charset="0"/>
                </a:endParaRPr>
              </a:p>
            </p:txBody>
          </p:sp>
        </p:grpSp>
        <p:grpSp>
          <p:nvGrpSpPr>
            <p:cNvPr id="64539" name="Group 71"/>
            <p:cNvGrpSpPr>
              <a:grpSpLocks/>
            </p:cNvGrpSpPr>
            <p:nvPr/>
          </p:nvGrpSpPr>
          <p:grpSpPr bwMode="auto">
            <a:xfrm>
              <a:off x="3478" y="2569"/>
              <a:ext cx="234" cy="214"/>
              <a:chOff x="4275" y="3906"/>
              <a:chExt cx="540" cy="468"/>
            </a:xfrm>
          </p:grpSpPr>
          <p:sp>
            <p:nvSpPr>
              <p:cNvPr id="64555" name="Oval 72"/>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56" name="Text Box 73"/>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91</a:t>
                </a:r>
                <a:endParaRPr lang="de-DE" altLang="zh-CN">
                  <a:latin typeface="汉仪大黑简" pitchFamily="49" charset="-122"/>
                  <a:cs typeface="Times New Roman" pitchFamily="18" charset="0"/>
                </a:endParaRPr>
              </a:p>
            </p:txBody>
          </p:sp>
        </p:grpSp>
        <p:grpSp>
          <p:nvGrpSpPr>
            <p:cNvPr id="64540" name="Group 74"/>
            <p:cNvGrpSpPr>
              <a:grpSpLocks/>
            </p:cNvGrpSpPr>
            <p:nvPr/>
          </p:nvGrpSpPr>
          <p:grpSpPr bwMode="auto">
            <a:xfrm>
              <a:off x="3073" y="2676"/>
              <a:ext cx="235" cy="213"/>
              <a:chOff x="4275" y="3906"/>
              <a:chExt cx="540" cy="468"/>
            </a:xfrm>
          </p:grpSpPr>
          <p:sp>
            <p:nvSpPr>
              <p:cNvPr id="64553" name="Oval 75"/>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54" name="Text Box 76"/>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92</a:t>
                </a:r>
                <a:endParaRPr lang="de-DE" altLang="zh-CN">
                  <a:latin typeface="汉仪大黑简" pitchFamily="49" charset="-122"/>
                  <a:cs typeface="Times New Roman" pitchFamily="18" charset="0"/>
                </a:endParaRPr>
              </a:p>
            </p:txBody>
          </p:sp>
        </p:grpSp>
        <p:grpSp>
          <p:nvGrpSpPr>
            <p:cNvPr id="64541" name="Group 77"/>
            <p:cNvGrpSpPr>
              <a:grpSpLocks/>
            </p:cNvGrpSpPr>
            <p:nvPr/>
          </p:nvGrpSpPr>
          <p:grpSpPr bwMode="auto">
            <a:xfrm>
              <a:off x="3298" y="2783"/>
              <a:ext cx="234" cy="213"/>
              <a:chOff x="4275" y="3906"/>
              <a:chExt cx="540" cy="468"/>
            </a:xfrm>
          </p:grpSpPr>
          <p:sp>
            <p:nvSpPr>
              <p:cNvPr id="64551" name="Oval 78"/>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52" name="Text Box 79"/>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93</a:t>
                </a:r>
                <a:endParaRPr lang="de-DE" altLang="zh-CN">
                  <a:latin typeface="汉仪大黑简" pitchFamily="49" charset="-122"/>
                  <a:cs typeface="Times New Roman" pitchFamily="18" charset="0"/>
                </a:endParaRPr>
              </a:p>
            </p:txBody>
          </p:sp>
        </p:grpSp>
        <p:grpSp>
          <p:nvGrpSpPr>
            <p:cNvPr id="64542" name="Group 80"/>
            <p:cNvGrpSpPr>
              <a:grpSpLocks/>
            </p:cNvGrpSpPr>
            <p:nvPr/>
          </p:nvGrpSpPr>
          <p:grpSpPr bwMode="auto">
            <a:xfrm>
              <a:off x="3073" y="2889"/>
              <a:ext cx="235" cy="214"/>
              <a:chOff x="4275" y="3906"/>
              <a:chExt cx="540" cy="468"/>
            </a:xfrm>
          </p:grpSpPr>
          <p:sp>
            <p:nvSpPr>
              <p:cNvPr id="64549" name="Oval 81"/>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50" name="Text Box 82"/>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94</a:t>
                </a:r>
                <a:endParaRPr lang="de-DE" altLang="zh-CN">
                  <a:latin typeface="汉仪大黑简" pitchFamily="49" charset="-122"/>
                  <a:cs typeface="Times New Roman" pitchFamily="18" charset="0"/>
                </a:endParaRPr>
              </a:p>
            </p:txBody>
          </p:sp>
        </p:grpSp>
        <p:grpSp>
          <p:nvGrpSpPr>
            <p:cNvPr id="64543" name="Group 83"/>
            <p:cNvGrpSpPr>
              <a:grpSpLocks/>
            </p:cNvGrpSpPr>
            <p:nvPr/>
          </p:nvGrpSpPr>
          <p:grpSpPr bwMode="auto">
            <a:xfrm>
              <a:off x="3478" y="3103"/>
              <a:ext cx="234" cy="213"/>
              <a:chOff x="4275" y="3906"/>
              <a:chExt cx="540" cy="468"/>
            </a:xfrm>
          </p:grpSpPr>
          <p:sp>
            <p:nvSpPr>
              <p:cNvPr id="64547" name="Oval 84"/>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48" name="Text Box 85"/>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95</a:t>
                </a:r>
                <a:endParaRPr lang="de-DE" altLang="zh-CN">
                  <a:latin typeface="汉仪大黑简" pitchFamily="49" charset="-122"/>
                  <a:cs typeface="Times New Roman" pitchFamily="18" charset="0"/>
                </a:endParaRPr>
              </a:p>
            </p:txBody>
          </p:sp>
        </p:grpSp>
        <p:grpSp>
          <p:nvGrpSpPr>
            <p:cNvPr id="64544" name="Group 86"/>
            <p:cNvGrpSpPr>
              <a:grpSpLocks/>
            </p:cNvGrpSpPr>
            <p:nvPr/>
          </p:nvGrpSpPr>
          <p:grpSpPr bwMode="auto">
            <a:xfrm>
              <a:off x="2849" y="3209"/>
              <a:ext cx="234" cy="214"/>
              <a:chOff x="4275" y="3906"/>
              <a:chExt cx="540" cy="468"/>
            </a:xfrm>
          </p:grpSpPr>
          <p:sp>
            <p:nvSpPr>
              <p:cNvPr id="64545" name="Oval 87"/>
              <p:cNvSpPr>
                <a:spLocks noChangeArrowheads="1"/>
              </p:cNvSpPr>
              <p:nvPr/>
            </p:nvSpPr>
            <p:spPr bwMode="auto">
              <a:xfrm>
                <a:off x="4320" y="3936"/>
                <a:ext cx="360" cy="363"/>
              </a:xfrm>
              <a:prstGeom prst="ellipse">
                <a:avLst/>
              </a:prstGeom>
              <a:solidFill>
                <a:srgbClr val="FFFFFF"/>
              </a:solidFill>
              <a:ln w="9525">
                <a:solidFill>
                  <a:srgbClr val="000000"/>
                </a:solidFill>
                <a:round/>
                <a:headEnd/>
                <a:tailEnd/>
              </a:ln>
            </p:spPr>
            <p:txBody>
              <a:bodyPr/>
              <a:lstStyle/>
              <a:p>
                <a:pPr>
                  <a:lnSpc>
                    <a:spcPct val="95000"/>
                  </a:lnSpc>
                </a:pPr>
                <a:endParaRPr lang="en-US"/>
              </a:p>
            </p:txBody>
          </p:sp>
          <p:sp>
            <p:nvSpPr>
              <p:cNvPr id="64546" name="Text Box 88"/>
              <p:cNvSpPr txBox="1">
                <a:spLocks noChangeArrowheads="1"/>
              </p:cNvSpPr>
              <p:nvPr/>
            </p:nvSpPr>
            <p:spPr bwMode="auto">
              <a:xfrm>
                <a:off x="4275" y="3906"/>
                <a:ext cx="540" cy="468"/>
              </a:xfrm>
              <a:prstGeom prst="rect">
                <a:avLst/>
              </a:prstGeom>
              <a:noFill/>
              <a:ln w="9525">
                <a:noFill/>
                <a:miter lim="800000"/>
                <a:headEnd/>
                <a:tailEnd/>
              </a:ln>
            </p:spPr>
            <p:txBody>
              <a:bodyPr/>
              <a:lstStyle/>
              <a:p>
                <a:pPr eaLnBrk="0" hangingPunct="0">
                  <a:lnSpc>
                    <a:spcPct val="95000"/>
                  </a:lnSpc>
                </a:pPr>
                <a:r>
                  <a:rPr lang="de-DE" altLang="zh-CN" sz="1200">
                    <a:latin typeface="汉仪大黑简" pitchFamily="49" charset="-122"/>
                    <a:cs typeface="Times New Roman" pitchFamily="18" charset="0"/>
                  </a:rPr>
                  <a:t>96</a:t>
                </a:r>
                <a:endParaRPr lang="de-DE" altLang="zh-CN">
                  <a:latin typeface="汉仪大黑简" pitchFamily="49" charset="-122"/>
                  <a:cs typeface="Times New Roman" pitchFamily="18" charset="0"/>
                </a:endParaRPr>
              </a:p>
            </p:txBody>
          </p:sp>
        </p:gr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03 &lt;</a:t>
            </a:r>
            <a:r>
              <a:rPr lang="zh-CN" altLang="de-DE" smtClean="0">
                <a:solidFill>
                  <a:schemeClr val="bg2"/>
                </a:solidFill>
                <a:latin typeface="汉仪大黑简" pitchFamily="49" charset="-122"/>
                <a:ea typeface="汉仪大黑简" pitchFamily="49" charset="-122"/>
              </a:rPr>
              <a:t>车辆同客户建立链接</a:t>
            </a:r>
            <a:r>
              <a:rPr lang="de-DE" altLang="zh-CN" smtClean="0">
                <a:solidFill>
                  <a:schemeClr val="bg2"/>
                </a:solidFill>
                <a:latin typeface="汉仪大黑简" pitchFamily="49" charset="-122"/>
                <a:ea typeface="汉仪大黑简" pitchFamily="49" charset="-122"/>
              </a:rPr>
              <a:t> &gt;.</a:t>
            </a:r>
          </a:p>
        </p:txBody>
      </p:sp>
      <p:sp>
        <p:nvSpPr>
          <p:cNvPr id="65538"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4.4.3</a:t>
            </a:r>
            <a:r>
              <a:rPr lang="zh-CN" altLang="en-US" sz="1200">
                <a:latin typeface="汉仪大黑简" pitchFamily="49" charset="-122"/>
              </a:rPr>
              <a:t>章节</a:t>
            </a:r>
          </a:p>
        </p:txBody>
      </p:sp>
      <p:sp>
        <p:nvSpPr>
          <p:cNvPr id="65539"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
        <p:nvSpPr>
          <p:cNvPr id="65540" name="Text Box 6"/>
          <p:cNvSpPr txBox="1">
            <a:spLocks noChangeArrowheads="1"/>
          </p:cNvSpPr>
          <p:nvPr/>
        </p:nvSpPr>
        <p:spPr bwMode="auto">
          <a:xfrm>
            <a:off x="6642100" y="1676400"/>
            <a:ext cx="1892300" cy="1512888"/>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buFontTx/>
              <a:buAutoNum type="arabicPeriod"/>
            </a:pPr>
            <a:r>
              <a:rPr lang="zh-CN" altLang="en-US" sz="1600">
                <a:latin typeface="汉仪大黑简" pitchFamily="49" charset="-122"/>
              </a:rPr>
              <a:t>点击</a:t>
            </a:r>
            <a:r>
              <a:rPr lang="en-US" altLang="zh-CN" sz="1600">
                <a:latin typeface="汉仪大黑简" pitchFamily="49" charset="-122"/>
              </a:rPr>
              <a:t>&lt;</a:t>
            </a:r>
            <a:r>
              <a:rPr lang="zh-CN" altLang="en-US" sz="1600">
                <a:latin typeface="汉仪大黑简" pitchFamily="49" charset="-122"/>
              </a:rPr>
              <a:t>编辑</a:t>
            </a:r>
            <a:r>
              <a:rPr lang="en-US" altLang="zh-CN" sz="1600">
                <a:latin typeface="汉仪大黑简" pitchFamily="49" charset="-122"/>
              </a:rPr>
              <a:t>&gt;</a:t>
            </a:r>
            <a:r>
              <a:rPr lang="zh-CN" altLang="en-US" sz="1600">
                <a:latin typeface="汉仪大黑简" pitchFamily="49" charset="-122"/>
              </a:rPr>
              <a:t>按钮，进入编辑状态。</a:t>
            </a:r>
          </a:p>
          <a:p>
            <a:pPr marL="342900" indent="-342900">
              <a:lnSpc>
                <a:spcPct val="95000"/>
              </a:lnSpc>
              <a:spcBef>
                <a:spcPct val="50000"/>
              </a:spcBef>
              <a:buFontTx/>
              <a:buAutoNum type="arabicPeriod"/>
            </a:pPr>
            <a:r>
              <a:rPr lang="zh-CN" altLang="en-US" sz="1600">
                <a:latin typeface="汉仪大黑简" pitchFamily="49" charset="-122"/>
              </a:rPr>
              <a:t>点击联系人部分，搜索加载联系人信息。   </a:t>
            </a:r>
          </a:p>
        </p:txBody>
      </p:sp>
      <p:pic>
        <p:nvPicPr>
          <p:cNvPr id="65541" name="Picture 8"/>
          <p:cNvPicPr>
            <a:picLocks noChangeAspect="1" noChangeArrowheads="1"/>
          </p:cNvPicPr>
          <p:nvPr/>
        </p:nvPicPr>
        <p:blipFill>
          <a:blip r:embed="rId2"/>
          <a:srcRect/>
          <a:stretch>
            <a:fillRect/>
          </a:stretch>
        </p:blipFill>
        <p:spPr bwMode="auto">
          <a:xfrm>
            <a:off x="1524000" y="1601788"/>
            <a:ext cx="4860925" cy="4022725"/>
          </a:xfrm>
          <a:prstGeom prst="rect">
            <a:avLst/>
          </a:prstGeom>
          <a:noFill/>
          <a:ln w="9525">
            <a:noFill/>
            <a:miter lim="800000"/>
            <a:headEnd/>
            <a:tailEnd/>
          </a:ln>
        </p:spPr>
      </p:pic>
      <p:sp>
        <p:nvSpPr>
          <p:cNvPr id="65542" name="Line 9"/>
          <p:cNvSpPr>
            <a:spLocks noChangeShapeType="1"/>
          </p:cNvSpPr>
          <p:nvPr/>
        </p:nvSpPr>
        <p:spPr bwMode="auto">
          <a:xfrm flipH="1">
            <a:off x="3594100" y="4406900"/>
            <a:ext cx="1079500" cy="419100"/>
          </a:xfrm>
          <a:prstGeom prst="line">
            <a:avLst/>
          </a:prstGeom>
          <a:noFill/>
          <a:ln w="28575">
            <a:solidFill>
              <a:srgbClr val="FF0000"/>
            </a:solidFill>
            <a:round/>
            <a:headEnd/>
            <a:tailEnd type="triangle" w="med" len="med"/>
          </a:ln>
        </p:spPr>
        <p:txBody>
          <a:bodyPr lIns="0" tIns="0" rIns="0" bIns="0">
            <a:spAutoFit/>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03 &lt;</a:t>
            </a:r>
            <a:r>
              <a:rPr lang="zh-CN" altLang="de-DE" smtClean="0">
                <a:solidFill>
                  <a:schemeClr val="bg2"/>
                </a:solidFill>
                <a:latin typeface="汉仪大黑简" pitchFamily="49" charset="-122"/>
                <a:ea typeface="汉仪大黑简" pitchFamily="49" charset="-122"/>
              </a:rPr>
              <a:t>车辆同客户建立链接</a:t>
            </a:r>
            <a:r>
              <a:rPr lang="de-DE" altLang="zh-CN" smtClean="0">
                <a:solidFill>
                  <a:schemeClr val="bg2"/>
                </a:solidFill>
                <a:latin typeface="汉仪大黑简" pitchFamily="49" charset="-122"/>
                <a:ea typeface="汉仪大黑简" pitchFamily="49" charset="-122"/>
              </a:rPr>
              <a:t> &gt;.</a:t>
            </a:r>
          </a:p>
        </p:txBody>
      </p:sp>
      <p:sp>
        <p:nvSpPr>
          <p:cNvPr id="66562"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4.4.3</a:t>
            </a:r>
            <a:r>
              <a:rPr lang="zh-CN" altLang="en-US" sz="1200">
                <a:latin typeface="汉仪大黑简" pitchFamily="49" charset="-122"/>
              </a:rPr>
              <a:t>章节</a:t>
            </a:r>
          </a:p>
        </p:txBody>
      </p:sp>
      <p:sp>
        <p:nvSpPr>
          <p:cNvPr id="66563"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
        <p:nvSpPr>
          <p:cNvPr id="66564" name="Text Box 6"/>
          <p:cNvSpPr txBox="1">
            <a:spLocks noChangeArrowheads="1"/>
          </p:cNvSpPr>
          <p:nvPr/>
        </p:nvSpPr>
        <p:spPr bwMode="auto">
          <a:xfrm>
            <a:off x="6642100" y="1676400"/>
            <a:ext cx="1892300" cy="1077913"/>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buFontTx/>
              <a:buAutoNum type="arabicPeriod"/>
            </a:pPr>
            <a:r>
              <a:rPr lang="zh-CN" altLang="en-US" sz="1600">
                <a:latin typeface="汉仪大黑简" pitchFamily="49" charset="-122"/>
              </a:rPr>
              <a:t>输入客户名字搜寻。</a:t>
            </a:r>
          </a:p>
          <a:p>
            <a:pPr marL="342900" indent="-342900">
              <a:lnSpc>
                <a:spcPct val="95000"/>
              </a:lnSpc>
              <a:spcBef>
                <a:spcPct val="50000"/>
              </a:spcBef>
              <a:buFontTx/>
              <a:buAutoNum type="arabicPeriod"/>
            </a:pPr>
            <a:r>
              <a:rPr lang="zh-CN" altLang="en-US" sz="1600">
                <a:latin typeface="汉仪大黑简" pitchFamily="49" charset="-122"/>
              </a:rPr>
              <a:t>加载或创建客户信息</a:t>
            </a:r>
            <a:r>
              <a:rPr lang="zh-CN" altLang="en-US" sz="1400">
                <a:latin typeface="汉仪大黑简" pitchFamily="49" charset="-122"/>
              </a:rPr>
              <a:t>。</a:t>
            </a:r>
            <a:r>
              <a:rPr lang="zh-CN" altLang="en-US">
                <a:latin typeface="汉仪大黑简" pitchFamily="49" charset="-122"/>
              </a:rPr>
              <a:t> </a:t>
            </a:r>
            <a:r>
              <a:rPr lang="zh-CN" altLang="en-US" sz="1400">
                <a:latin typeface="汉仪大黑简" pitchFamily="49" charset="-122"/>
              </a:rPr>
              <a:t>  </a:t>
            </a:r>
          </a:p>
        </p:txBody>
      </p:sp>
      <p:pic>
        <p:nvPicPr>
          <p:cNvPr id="66565" name="Picture 8"/>
          <p:cNvPicPr>
            <a:picLocks noChangeAspect="1" noChangeArrowheads="1"/>
          </p:cNvPicPr>
          <p:nvPr/>
        </p:nvPicPr>
        <p:blipFill>
          <a:blip r:embed="rId2"/>
          <a:srcRect/>
          <a:stretch>
            <a:fillRect/>
          </a:stretch>
        </p:blipFill>
        <p:spPr bwMode="auto">
          <a:xfrm>
            <a:off x="1536700" y="1603375"/>
            <a:ext cx="4851400" cy="401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03 &lt;</a:t>
            </a:r>
            <a:r>
              <a:rPr lang="zh-CN" altLang="de-DE" smtClean="0">
                <a:solidFill>
                  <a:schemeClr val="bg2"/>
                </a:solidFill>
                <a:latin typeface="汉仪大黑简" pitchFamily="49" charset="-122"/>
                <a:ea typeface="汉仪大黑简" pitchFamily="49" charset="-122"/>
              </a:rPr>
              <a:t>车辆同客户建立链接</a:t>
            </a:r>
            <a:r>
              <a:rPr lang="de-DE" altLang="zh-CN" smtClean="0">
                <a:solidFill>
                  <a:schemeClr val="bg2"/>
                </a:solidFill>
                <a:latin typeface="汉仪大黑简" pitchFamily="49" charset="-122"/>
                <a:ea typeface="汉仪大黑简" pitchFamily="49" charset="-122"/>
              </a:rPr>
              <a:t> &gt;.</a:t>
            </a:r>
          </a:p>
        </p:txBody>
      </p:sp>
      <p:sp>
        <p:nvSpPr>
          <p:cNvPr id="67586"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4.4.3</a:t>
            </a:r>
            <a:r>
              <a:rPr lang="zh-CN" altLang="en-US" sz="1200">
                <a:latin typeface="汉仪大黑简" pitchFamily="49" charset="-122"/>
              </a:rPr>
              <a:t>章节</a:t>
            </a:r>
          </a:p>
        </p:txBody>
      </p:sp>
      <p:sp>
        <p:nvSpPr>
          <p:cNvPr id="67587"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pic>
        <p:nvPicPr>
          <p:cNvPr id="67588" name="Picture 9"/>
          <p:cNvPicPr>
            <a:picLocks noChangeAspect="1" noChangeArrowheads="1"/>
          </p:cNvPicPr>
          <p:nvPr/>
        </p:nvPicPr>
        <p:blipFill>
          <a:blip r:embed="rId2"/>
          <a:srcRect/>
          <a:stretch>
            <a:fillRect/>
          </a:stretch>
        </p:blipFill>
        <p:spPr bwMode="auto">
          <a:xfrm>
            <a:off x="1511300" y="1525588"/>
            <a:ext cx="4873625" cy="4098925"/>
          </a:xfrm>
          <a:prstGeom prst="rect">
            <a:avLst/>
          </a:prstGeom>
          <a:noFill/>
          <a:ln w="9525">
            <a:noFill/>
            <a:miter lim="800000"/>
            <a:headEnd/>
            <a:tailEnd/>
          </a:ln>
        </p:spPr>
      </p:pic>
      <p:sp>
        <p:nvSpPr>
          <p:cNvPr id="67589" name="Line 10"/>
          <p:cNvSpPr>
            <a:spLocks noChangeShapeType="1"/>
          </p:cNvSpPr>
          <p:nvPr/>
        </p:nvSpPr>
        <p:spPr bwMode="auto">
          <a:xfrm flipH="1">
            <a:off x="3594100" y="4406900"/>
            <a:ext cx="1079500" cy="419100"/>
          </a:xfrm>
          <a:prstGeom prst="line">
            <a:avLst/>
          </a:prstGeom>
          <a:noFill/>
          <a:ln w="28575">
            <a:solidFill>
              <a:srgbClr val="FF0000"/>
            </a:solidFill>
            <a:round/>
            <a:headEnd/>
            <a:tailEnd type="triangle" w="med" len="med"/>
          </a:ln>
        </p:spPr>
        <p:txBody>
          <a:bodyPr lIns="0" tIns="0" rIns="0" bIns="0">
            <a:spAutoFit/>
          </a:bodyPr>
          <a:lstStyle/>
          <a:p>
            <a:endParaRPr lang="en-US"/>
          </a:p>
        </p:txBody>
      </p:sp>
      <p:sp>
        <p:nvSpPr>
          <p:cNvPr id="67590" name="Text Box 11"/>
          <p:cNvSpPr txBox="1">
            <a:spLocks noChangeArrowheads="1"/>
          </p:cNvSpPr>
          <p:nvPr/>
        </p:nvSpPr>
        <p:spPr bwMode="auto">
          <a:xfrm>
            <a:off x="6642100" y="1676400"/>
            <a:ext cx="1892300" cy="201613"/>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pPr>
            <a:r>
              <a:rPr lang="zh-CN" altLang="en-US" sz="1400">
                <a:latin typeface="汉仪大黑简" pitchFamily="49" charset="-122"/>
              </a:rPr>
              <a:t>客户信息加载成功。</a:t>
            </a:r>
            <a:endParaRPr lang="en-US" altLang="zh-CN" sz="1400">
              <a:latin typeface="汉仪大黑简" pitchFamily="49" charset="-122"/>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03 &lt;</a:t>
            </a:r>
            <a:r>
              <a:rPr lang="zh-CN" altLang="de-DE" smtClean="0">
                <a:solidFill>
                  <a:schemeClr val="bg2"/>
                </a:solidFill>
                <a:latin typeface="汉仪大黑简" pitchFamily="49" charset="-122"/>
                <a:ea typeface="汉仪大黑简" pitchFamily="49" charset="-122"/>
              </a:rPr>
              <a:t>车辆同客户建立链接</a:t>
            </a:r>
            <a:r>
              <a:rPr lang="de-DE" altLang="zh-CN" smtClean="0">
                <a:solidFill>
                  <a:schemeClr val="bg2"/>
                </a:solidFill>
                <a:latin typeface="汉仪大黑简" pitchFamily="49" charset="-122"/>
                <a:ea typeface="汉仪大黑简" pitchFamily="49" charset="-122"/>
              </a:rPr>
              <a:t> &gt;.</a:t>
            </a:r>
          </a:p>
        </p:txBody>
      </p:sp>
      <p:sp>
        <p:nvSpPr>
          <p:cNvPr id="68610"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4.4.2</a:t>
            </a:r>
            <a:r>
              <a:rPr lang="zh-CN" altLang="en-US" sz="1200">
                <a:latin typeface="汉仪大黑简" pitchFamily="49" charset="-122"/>
              </a:rPr>
              <a:t>章节</a:t>
            </a:r>
          </a:p>
        </p:txBody>
      </p:sp>
      <p:sp>
        <p:nvSpPr>
          <p:cNvPr id="68611"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
        <p:nvSpPr>
          <p:cNvPr id="68612"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zh-CN" altLang="de-DE">
                <a:latin typeface="汉仪大黑简" pitchFamily="49" charset="-122"/>
              </a:rPr>
              <a:t>当展厅销售模块中开了发票后，系统在该车辆</a:t>
            </a:r>
            <a:r>
              <a:rPr lang="de-DE" altLang="zh-CN">
                <a:latin typeface="汉仪大黑简" pitchFamily="49" charset="-122"/>
              </a:rPr>
              <a:t>CRM</a:t>
            </a:r>
            <a:r>
              <a:rPr lang="zh-CN" altLang="de-DE">
                <a:latin typeface="汉仪大黑简" pitchFamily="49" charset="-122"/>
              </a:rPr>
              <a:t>中自动生</a:t>
            </a:r>
          </a:p>
          <a:p>
            <a:pPr marL="266700" indent="-266700" defTabSz="917575">
              <a:lnSpc>
                <a:spcPct val="95000"/>
              </a:lnSpc>
            </a:pPr>
            <a:r>
              <a:rPr lang="zh-CN" altLang="de-DE">
                <a:latin typeface="汉仪大黑简" pitchFamily="49" charset="-122"/>
              </a:rPr>
              <a:t>   成销售联系人，售后联系人，及车辆拥有者，使用者被移入</a:t>
            </a:r>
            <a:br>
              <a:rPr lang="zh-CN" altLang="de-DE">
                <a:latin typeface="汉仪大黑简" pitchFamily="49" charset="-122"/>
              </a:rPr>
            </a:br>
            <a:r>
              <a:rPr lang="de-DE" altLang="zh-CN">
                <a:latin typeface="汉仪大黑简" pitchFamily="49" charset="-122"/>
              </a:rPr>
              <a:t>&lt;</a:t>
            </a:r>
            <a:r>
              <a:rPr lang="zh-CN" altLang="de-DE">
                <a:latin typeface="汉仪大黑简" pitchFamily="49" charset="-122"/>
              </a:rPr>
              <a:t>其他链接</a:t>
            </a:r>
            <a:r>
              <a:rPr lang="de-DE" altLang="zh-CN">
                <a:latin typeface="汉仪大黑简" pitchFamily="49" charset="-122"/>
              </a:rPr>
              <a:t>&gt;</a:t>
            </a:r>
            <a:r>
              <a:rPr lang="zh-CN" altLang="de-DE">
                <a:latin typeface="汉仪大黑简" pitchFamily="49" charset="-122"/>
              </a:rPr>
              <a:t>。</a:t>
            </a:r>
            <a:r>
              <a:rPr lang="zh-CN" altLang="en-US">
                <a:latin typeface="汉仪大黑简" pitchFamily="49" charset="-122"/>
              </a:rPr>
              <a:t> </a:t>
            </a:r>
            <a:endParaRPr lang="zh-CN" altLang="de-DE">
              <a:latin typeface="汉仪大黑简" pitchFamily="49" charset="-122"/>
            </a:endParaRPr>
          </a:p>
          <a:p>
            <a:pPr marL="266700" indent="-266700" defTabSz="917575">
              <a:lnSpc>
                <a:spcPct val="95000"/>
              </a:lnSpc>
            </a:pPr>
            <a:endParaRPr lang="de-DE" altLang="zh-CN">
              <a:latin typeface="汉仪大黑简" pitchFamily="49" charset="-122"/>
            </a:endParaRPr>
          </a:p>
          <a:p>
            <a:pPr marL="266700" indent="-266700" defTabSz="917575">
              <a:lnSpc>
                <a:spcPct val="95000"/>
              </a:lnSpc>
            </a:pPr>
            <a:r>
              <a:rPr lang="de-DE" altLang="zh-CN"/>
              <a:t>–</a:t>
            </a:r>
            <a:r>
              <a:rPr lang="de-DE" altLang="zh-CN">
                <a:latin typeface="汉仪大黑简" pitchFamily="49" charset="-122"/>
              </a:rPr>
              <a:t>	</a:t>
            </a:r>
            <a:r>
              <a:rPr lang="zh-CN" altLang="de-DE">
                <a:latin typeface="汉仪大黑简" pitchFamily="49" charset="-122"/>
              </a:rPr>
              <a:t>展厅销售模块中开了发票后，使用者不被更新，在经销商了</a:t>
            </a:r>
            <a:br>
              <a:rPr lang="zh-CN" altLang="de-DE">
                <a:latin typeface="汉仪大黑简" pitchFamily="49" charset="-122"/>
              </a:rPr>
            </a:br>
            <a:r>
              <a:rPr lang="zh-CN" altLang="de-DE">
                <a:latin typeface="汉仪大黑简" pitchFamily="49" charset="-122"/>
              </a:rPr>
              <a:t>解到该车辆的使用者为其他人时，手动更新该字段。</a:t>
            </a:r>
            <a:endParaRPr lang="de-DE" altLang="zh-CN">
              <a:latin typeface="汉仪大黑简" pitchFamily="49" charset="-122"/>
            </a:endParaRPr>
          </a:p>
          <a:p>
            <a:pPr marL="266700" indent="-266700" defTabSz="917575">
              <a:lnSpc>
                <a:spcPct val="95000"/>
              </a:lnSpc>
            </a:pPr>
            <a:endParaRPr lang="de-DE" altLang="zh-CN">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03 &lt;</a:t>
            </a:r>
            <a:r>
              <a:rPr lang="zh-CN" altLang="de-DE" smtClean="0">
                <a:solidFill>
                  <a:schemeClr val="bg2"/>
                </a:solidFill>
                <a:latin typeface="汉仪大黑简" pitchFamily="49" charset="-122"/>
                <a:ea typeface="汉仪大黑简" pitchFamily="49" charset="-122"/>
              </a:rPr>
              <a:t>车辆同客户建立链接</a:t>
            </a:r>
            <a:r>
              <a:rPr lang="de-DE" altLang="zh-CN" smtClean="0">
                <a:solidFill>
                  <a:schemeClr val="bg2"/>
                </a:solidFill>
                <a:latin typeface="汉仪大黑简" pitchFamily="49" charset="-122"/>
                <a:ea typeface="汉仪大黑简" pitchFamily="49" charset="-122"/>
              </a:rPr>
              <a:t> &gt;.</a:t>
            </a:r>
          </a:p>
        </p:txBody>
      </p:sp>
      <p:sp>
        <p:nvSpPr>
          <p:cNvPr id="69634"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4.4.3</a:t>
            </a:r>
            <a:r>
              <a:rPr lang="zh-CN" altLang="en-US" sz="1200">
                <a:latin typeface="汉仪大黑简" pitchFamily="49" charset="-122"/>
              </a:rPr>
              <a:t>章节</a:t>
            </a:r>
          </a:p>
        </p:txBody>
      </p:sp>
      <p:sp>
        <p:nvSpPr>
          <p:cNvPr id="69635"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pic>
        <p:nvPicPr>
          <p:cNvPr id="69636" name="Picture 8"/>
          <p:cNvPicPr>
            <a:picLocks noChangeAspect="1" noChangeArrowheads="1"/>
          </p:cNvPicPr>
          <p:nvPr/>
        </p:nvPicPr>
        <p:blipFill>
          <a:blip r:embed="rId2"/>
          <a:srcRect/>
          <a:stretch>
            <a:fillRect/>
          </a:stretch>
        </p:blipFill>
        <p:spPr bwMode="auto">
          <a:xfrm>
            <a:off x="1524000" y="1590675"/>
            <a:ext cx="2916238" cy="2095500"/>
          </a:xfrm>
          <a:prstGeom prst="rect">
            <a:avLst/>
          </a:prstGeom>
          <a:noFill/>
          <a:ln w="9525">
            <a:noFill/>
            <a:miter lim="800000"/>
            <a:headEnd/>
            <a:tailEnd/>
          </a:ln>
        </p:spPr>
      </p:pic>
      <p:sp>
        <p:nvSpPr>
          <p:cNvPr id="69637" name="Rectangle 9"/>
          <p:cNvSpPr>
            <a:spLocks noChangeArrowheads="1"/>
          </p:cNvSpPr>
          <p:nvPr/>
        </p:nvSpPr>
        <p:spPr bwMode="auto">
          <a:xfrm>
            <a:off x="1868488" y="3195638"/>
            <a:ext cx="920750" cy="423862"/>
          </a:xfrm>
          <a:prstGeom prst="rect">
            <a:avLst/>
          </a:prstGeom>
          <a:noFill/>
          <a:ln w="28575">
            <a:solidFill>
              <a:srgbClr val="FF0000"/>
            </a:solidFill>
            <a:miter lim="800000"/>
            <a:headEnd/>
            <a:tailEnd/>
          </a:ln>
        </p:spPr>
        <p:txBody>
          <a:bodyPr/>
          <a:lstStyle/>
          <a:p>
            <a:pPr>
              <a:lnSpc>
                <a:spcPct val="95000"/>
              </a:lnSpc>
            </a:pPr>
            <a:endParaRPr lang="en-US"/>
          </a:p>
        </p:txBody>
      </p:sp>
      <p:sp>
        <p:nvSpPr>
          <p:cNvPr id="69638" name="Line 10"/>
          <p:cNvSpPr>
            <a:spLocks noChangeShapeType="1"/>
          </p:cNvSpPr>
          <p:nvPr/>
        </p:nvSpPr>
        <p:spPr bwMode="auto">
          <a:xfrm>
            <a:off x="2514600" y="3705225"/>
            <a:ext cx="0" cy="114300"/>
          </a:xfrm>
          <a:prstGeom prst="line">
            <a:avLst/>
          </a:prstGeom>
          <a:noFill/>
          <a:ln w="9525">
            <a:solidFill>
              <a:srgbClr val="000000"/>
            </a:solidFill>
            <a:round/>
            <a:headEnd/>
            <a:tailEnd type="triangle" w="med" len="med"/>
          </a:ln>
        </p:spPr>
        <p:txBody>
          <a:bodyPr/>
          <a:lstStyle/>
          <a:p>
            <a:endParaRPr lang="en-US"/>
          </a:p>
        </p:txBody>
      </p:sp>
      <p:sp>
        <p:nvSpPr>
          <p:cNvPr id="69639" name="Rectangle 11" descr="untitled"/>
          <p:cNvSpPr>
            <a:spLocks noChangeArrowheads="1"/>
          </p:cNvSpPr>
          <p:nvPr/>
        </p:nvSpPr>
        <p:spPr bwMode="auto">
          <a:xfrm>
            <a:off x="2362200" y="2232025"/>
            <a:ext cx="1574800" cy="596900"/>
          </a:xfrm>
          <a:prstGeom prst="rect">
            <a:avLst/>
          </a:prstGeom>
          <a:blipFill dpi="0" rotWithShape="1">
            <a:blip r:embed="rId3"/>
            <a:srcRect/>
            <a:stretch>
              <a:fillRect/>
            </a:stretch>
          </a:blipFill>
          <a:ln w="9525">
            <a:solidFill>
              <a:srgbClr val="000000"/>
            </a:solidFill>
            <a:miter lim="800000"/>
            <a:headEnd/>
            <a:tailEnd/>
          </a:ln>
        </p:spPr>
        <p:txBody>
          <a:bodyPr/>
          <a:lstStyle/>
          <a:p>
            <a:pPr>
              <a:lnSpc>
                <a:spcPct val="95000"/>
              </a:lnSpc>
            </a:pPr>
            <a:endParaRPr lang="en-US"/>
          </a:p>
        </p:txBody>
      </p:sp>
      <p:sp>
        <p:nvSpPr>
          <p:cNvPr id="69640" name="Oval 12"/>
          <p:cNvSpPr>
            <a:spLocks noChangeArrowheads="1"/>
          </p:cNvSpPr>
          <p:nvPr/>
        </p:nvSpPr>
        <p:spPr bwMode="auto">
          <a:xfrm>
            <a:off x="1974850" y="3440113"/>
            <a:ext cx="685800" cy="98425"/>
          </a:xfrm>
          <a:prstGeom prst="ellipse">
            <a:avLst/>
          </a:prstGeom>
          <a:noFill/>
          <a:ln w="28575">
            <a:solidFill>
              <a:srgbClr val="FF0000"/>
            </a:solidFill>
            <a:round/>
            <a:headEnd/>
            <a:tailEnd/>
          </a:ln>
        </p:spPr>
        <p:txBody>
          <a:bodyPr/>
          <a:lstStyle/>
          <a:p>
            <a:pPr>
              <a:lnSpc>
                <a:spcPct val="95000"/>
              </a:lnSpc>
            </a:pPr>
            <a:endParaRPr lang="en-US"/>
          </a:p>
        </p:txBody>
      </p:sp>
      <p:sp>
        <p:nvSpPr>
          <p:cNvPr id="69641" name="Rectangle 13"/>
          <p:cNvSpPr>
            <a:spLocks noChangeArrowheads="1"/>
          </p:cNvSpPr>
          <p:nvPr/>
        </p:nvSpPr>
        <p:spPr bwMode="auto">
          <a:xfrm>
            <a:off x="2363788" y="2222500"/>
            <a:ext cx="1587500" cy="609600"/>
          </a:xfrm>
          <a:prstGeom prst="rect">
            <a:avLst/>
          </a:prstGeom>
          <a:noFill/>
          <a:ln w="28575">
            <a:solidFill>
              <a:srgbClr val="FF0000"/>
            </a:solidFill>
            <a:miter lim="800000"/>
            <a:headEnd/>
            <a:tailEnd/>
          </a:ln>
        </p:spPr>
        <p:txBody>
          <a:bodyPr/>
          <a:lstStyle/>
          <a:p>
            <a:pPr>
              <a:lnSpc>
                <a:spcPct val="95000"/>
              </a:lnSpc>
            </a:pPr>
            <a:endParaRPr lang="en-US"/>
          </a:p>
        </p:txBody>
      </p:sp>
      <p:sp>
        <p:nvSpPr>
          <p:cNvPr id="69642" name="Line 14"/>
          <p:cNvSpPr>
            <a:spLocks noChangeShapeType="1"/>
          </p:cNvSpPr>
          <p:nvPr/>
        </p:nvSpPr>
        <p:spPr bwMode="auto">
          <a:xfrm flipV="1">
            <a:off x="4414838" y="2238375"/>
            <a:ext cx="2743200" cy="0"/>
          </a:xfrm>
          <a:prstGeom prst="line">
            <a:avLst/>
          </a:prstGeom>
          <a:noFill/>
          <a:ln w="9525">
            <a:solidFill>
              <a:srgbClr val="000000"/>
            </a:solidFill>
            <a:round/>
            <a:headEnd/>
            <a:tailEnd/>
          </a:ln>
        </p:spPr>
        <p:txBody>
          <a:bodyPr/>
          <a:lstStyle/>
          <a:p>
            <a:endParaRPr lang="en-US"/>
          </a:p>
        </p:txBody>
      </p:sp>
      <p:sp>
        <p:nvSpPr>
          <p:cNvPr id="69643" name="Rectangle 15" descr="untitled"/>
          <p:cNvSpPr>
            <a:spLocks noChangeArrowheads="1"/>
          </p:cNvSpPr>
          <p:nvPr/>
        </p:nvSpPr>
        <p:spPr bwMode="auto">
          <a:xfrm>
            <a:off x="1866900" y="3836988"/>
            <a:ext cx="2400300" cy="892175"/>
          </a:xfrm>
          <a:prstGeom prst="rect">
            <a:avLst/>
          </a:prstGeom>
          <a:blipFill dpi="0" rotWithShape="1">
            <a:blip r:embed="rId4"/>
            <a:srcRect/>
            <a:stretch>
              <a:fillRect/>
            </a:stretch>
          </a:blipFill>
          <a:ln w="9525">
            <a:solidFill>
              <a:srgbClr val="000000"/>
            </a:solidFill>
            <a:miter lim="800000"/>
            <a:headEnd/>
            <a:tailEnd/>
          </a:ln>
        </p:spPr>
        <p:txBody>
          <a:bodyPr/>
          <a:lstStyle/>
          <a:p>
            <a:pPr>
              <a:lnSpc>
                <a:spcPct val="95000"/>
              </a:lnSpc>
            </a:pPr>
            <a:endParaRPr lang="en-US"/>
          </a:p>
        </p:txBody>
      </p:sp>
      <p:sp>
        <p:nvSpPr>
          <p:cNvPr id="69644" name="Text Box 16"/>
          <p:cNvSpPr txBox="1">
            <a:spLocks noChangeArrowheads="1"/>
          </p:cNvSpPr>
          <p:nvPr/>
        </p:nvSpPr>
        <p:spPr bwMode="auto">
          <a:xfrm>
            <a:off x="2324100" y="5041900"/>
            <a:ext cx="2057400" cy="298450"/>
          </a:xfrm>
          <a:prstGeom prst="rect">
            <a:avLst/>
          </a:prstGeom>
          <a:solidFill>
            <a:srgbClr val="0000CC"/>
          </a:solidFill>
          <a:ln w="9525">
            <a:solidFill>
              <a:srgbClr val="0000CC"/>
            </a:solidFill>
            <a:miter lim="800000"/>
            <a:headEnd/>
            <a:tailEnd/>
          </a:ln>
        </p:spPr>
        <p:txBody>
          <a:bodyPr/>
          <a:lstStyle/>
          <a:p>
            <a:pPr eaLnBrk="0" hangingPunct="0">
              <a:lnSpc>
                <a:spcPct val="95000"/>
              </a:lnSpc>
            </a:pPr>
            <a:r>
              <a:rPr lang="de-DE" altLang="zh-CN" sz="1400">
                <a:solidFill>
                  <a:schemeClr val="bg1"/>
                </a:solidFill>
                <a:latin typeface="汉仪大黑简" pitchFamily="49" charset="-122"/>
                <a:cs typeface="Times New Roman" pitchFamily="18" charset="0"/>
              </a:rPr>
              <a:t>1. </a:t>
            </a:r>
            <a:r>
              <a:rPr lang="zh-CN" altLang="de-DE" sz="1400">
                <a:solidFill>
                  <a:schemeClr val="bg1"/>
                </a:solidFill>
                <a:latin typeface="汉仪大黑简" pitchFamily="49" charset="-122"/>
                <a:cs typeface="Times New Roman" pitchFamily="18" charset="0"/>
              </a:rPr>
              <a:t>点击其他连接</a:t>
            </a:r>
          </a:p>
        </p:txBody>
      </p:sp>
      <p:sp>
        <p:nvSpPr>
          <p:cNvPr id="69645" name="Line 17"/>
          <p:cNvSpPr>
            <a:spLocks noChangeShapeType="1"/>
          </p:cNvSpPr>
          <p:nvPr/>
        </p:nvSpPr>
        <p:spPr bwMode="auto">
          <a:xfrm>
            <a:off x="5535613" y="4271963"/>
            <a:ext cx="0" cy="1166812"/>
          </a:xfrm>
          <a:prstGeom prst="line">
            <a:avLst/>
          </a:prstGeom>
          <a:noFill/>
          <a:ln w="9525">
            <a:solidFill>
              <a:srgbClr val="000000"/>
            </a:solidFill>
            <a:round/>
            <a:headEnd/>
            <a:tailEnd type="triangle" w="med" len="med"/>
          </a:ln>
        </p:spPr>
        <p:txBody>
          <a:bodyPr/>
          <a:lstStyle/>
          <a:p>
            <a:endParaRPr lang="en-US"/>
          </a:p>
        </p:txBody>
      </p:sp>
      <p:sp>
        <p:nvSpPr>
          <p:cNvPr id="69646" name="Text Box 18"/>
          <p:cNvSpPr txBox="1">
            <a:spLocks noChangeArrowheads="1"/>
          </p:cNvSpPr>
          <p:nvPr/>
        </p:nvSpPr>
        <p:spPr bwMode="auto">
          <a:xfrm>
            <a:off x="4635500" y="3754438"/>
            <a:ext cx="2171700" cy="565150"/>
          </a:xfrm>
          <a:prstGeom prst="rect">
            <a:avLst/>
          </a:prstGeom>
          <a:solidFill>
            <a:srgbClr val="0000CC"/>
          </a:solidFill>
          <a:ln w="9525">
            <a:solidFill>
              <a:srgbClr val="0000CC"/>
            </a:solidFill>
            <a:miter lim="800000"/>
            <a:headEnd/>
            <a:tailEnd/>
          </a:ln>
        </p:spPr>
        <p:txBody>
          <a:bodyPr/>
          <a:lstStyle/>
          <a:p>
            <a:pPr eaLnBrk="0" hangingPunct="0">
              <a:lnSpc>
                <a:spcPct val="95000"/>
              </a:lnSpc>
            </a:pPr>
            <a:r>
              <a:rPr lang="de-DE" altLang="zh-CN" sz="1400">
                <a:solidFill>
                  <a:schemeClr val="bg1"/>
                </a:solidFill>
                <a:latin typeface="汉仪大黑简" pitchFamily="49" charset="-122"/>
                <a:cs typeface="Times New Roman" pitchFamily="18" charset="0"/>
              </a:rPr>
              <a:t>2. </a:t>
            </a:r>
            <a:r>
              <a:rPr lang="zh-CN" altLang="de-DE" sz="1400">
                <a:solidFill>
                  <a:schemeClr val="bg1"/>
                </a:solidFill>
                <a:latin typeface="汉仪大黑简" pitchFamily="49" charset="-122"/>
                <a:cs typeface="Times New Roman" pitchFamily="18" charset="0"/>
              </a:rPr>
              <a:t>系统提示该车辆的使用者</a:t>
            </a:r>
          </a:p>
        </p:txBody>
      </p:sp>
      <p:sp>
        <p:nvSpPr>
          <p:cNvPr id="69647" name="Line 19"/>
          <p:cNvSpPr>
            <a:spLocks noChangeShapeType="1"/>
          </p:cNvSpPr>
          <p:nvPr/>
        </p:nvSpPr>
        <p:spPr bwMode="auto">
          <a:xfrm flipH="1">
            <a:off x="7137400" y="2238375"/>
            <a:ext cx="0" cy="2590800"/>
          </a:xfrm>
          <a:prstGeom prst="line">
            <a:avLst/>
          </a:prstGeom>
          <a:noFill/>
          <a:ln w="9525">
            <a:solidFill>
              <a:srgbClr val="000000"/>
            </a:solidFill>
            <a:round/>
            <a:headEnd/>
            <a:tailEnd type="triangle" w="med" len="med"/>
          </a:ln>
        </p:spPr>
        <p:txBody>
          <a:bodyPr/>
          <a:lstStyle/>
          <a:p>
            <a:endParaRPr lang="en-US"/>
          </a:p>
        </p:txBody>
      </p:sp>
      <p:sp>
        <p:nvSpPr>
          <p:cNvPr id="69648" name="Oval 20"/>
          <p:cNvSpPr>
            <a:spLocks noChangeArrowheads="1"/>
          </p:cNvSpPr>
          <p:nvPr/>
        </p:nvSpPr>
        <p:spPr bwMode="auto">
          <a:xfrm>
            <a:off x="1912938" y="4502150"/>
            <a:ext cx="2286000" cy="198438"/>
          </a:xfrm>
          <a:prstGeom prst="ellipse">
            <a:avLst/>
          </a:prstGeom>
          <a:noFill/>
          <a:ln w="28575">
            <a:solidFill>
              <a:srgbClr val="FF0000"/>
            </a:solidFill>
            <a:round/>
            <a:headEnd/>
            <a:tailEnd/>
          </a:ln>
        </p:spPr>
        <p:txBody>
          <a:bodyPr/>
          <a:lstStyle/>
          <a:p>
            <a:pPr>
              <a:lnSpc>
                <a:spcPct val="95000"/>
              </a:lnSpc>
            </a:pPr>
            <a:endParaRPr lang="en-US"/>
          </a:p>
        </p:txBody>
      </p:sp>
      <p:sp>
        <p:nvSpPr>
          <p:cNvPr id="69649" name="Line 21"/>
          <p:cNvSpPr>
            <a:spLocks noChangeShapeType="1"/>
          </p:cNvSpPr>
          <p:nvPr/>
        </p:nvSpPr>
        <p:spPr bwMode="auto">
          <a:xfrm flipV="1">
            <a:off x="3073400" y="4711700"/>
            <a:ext cx="0" cy="296863"/>
          </a:xfrm>
          <a:prstGeom prst="line">
            <a:avLst/>
          </a:prstGeom>
          <a:noFill/>
          <a:ln w="9525">
            <a:solidFill>
              <a:srgbClr val="000000"/>
            </a:solidFill>
            <a:round/>
            <a:headEnd/>
            <a:tailEnd type="triangle" w="med" len="med"/>
          </a:ln>
        </p:spPr>
        <p:txBody>
          <a:bodyPr/>
          <a:lstStyle/>
          <a:p>
            <a:endParaRPr lang="en-US"/>
          </a:p>
        </p:txBody>
      </p:sp>
      <p:sp>
        <p:nvSpPr>
          <p:cNvPr id="69650" name="Rectangle 22" descr="untitled"/>
          <p:cNvSpPr>
            <a:spLocks noChangeArrowheads="1"/>
          </p:cNvSpPr>
          <p:nvPr/>
        </p:nvSpPr>
        <p:spPr bwMode="auto">
          <a:xfrm>
            <a:off x="4849813" y="4946650"/>
            <a:ext cx="3429000" cy="1387475"/>
          </a:xfrm>
          <a:prstGeom prst="rect">
            <a:avLst/>
          </a:prstGeom>
          <a:blipFill dpi="0" rotWithShape="1">
            <a:blip r:embed="rId5"/>
            <a:srcRect/>
            <a:stretch>
              <a:fillRect/>
            </a:stretch>
          </a:blipFill>
          <a:ln w="9525">
            <a:solidFill>
              <a:srgbClr val="000000"/>
            </a:solidFill>
            <a:miter lim="800000"/>
            <a:headEnd/>
            <a:tailEnd/>
          </a:ln>
        </p:spPr>
        <p:txBody>
          <a:bodyPr/>
          <a:lstStyle/>
          <a:p>
            <a:pPr>
              <a:lnSpc>
                <a:spcPct val="95000"/>
              </a:lnSpc>
            </a:pP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04 &lt;</a:t>
            </a:r>
            <a:r>
              <a:rPr lang="zh-CN" altLang="de-DE" smtClean="0">
                <a:solidFill>
                  <a:schemeClr val="bg2"/>
                </a:solidFill>
                <a:latin typeface="汉仪大黑简" pitchFamily="49" charset="-122"/>
                <a:ea typeface="汉仪大黑简" pitchFamily="49" charset="-122"/>
              </a:rPr>
              <a:t>根据车辆信息搜索客户</a:t>
            </a:r>
            <a:r>
              <a:rPr lang="de-DE" altLang="zh-CN" smtClean="0">
                <a:solidFill>
                  <a:schemeClr val="bg2"/>
                </a:solidFill>
                <a:latin typeface="汉仪大黑简" pitchFamily="49" charset="-122"/>
                <a:ea typeface="汉仪大黑简" pitchFamily="49" charset="-122"/>
              </a:rPr>
              <a:t> &gt;.</a:t>
            </a:r>
          </a:p>
        </p:txBody>
      </p:sp>
      <p:sp>
        <p:nvSpPr>
          <p:cNvPr id="70658"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4.4.4</a:t>
            </a:r>
            <a:r>
              <a:rPr lang="zh-CN" altLang="en-US" sz="1200">
                <a:latin typeface="汉仪大黑简" pitchFamily="49" charset="-122"/>
              </a:rPr>
              <a:t>章节</a:t>
            </a:r>
          </a:p>
        </p:txBody>
      </p:sp>
      <p:sp>
        <p:nvSpPr>
          <p:cNvPr id="70659"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
        <p:nvSpPr>
          <p:cNvPr id="70660" name="Text Box 6"/>
          <p:cNvSpPr txBox="1">
            <a:spLocks noChangeArrowheads="1"/>
          </p:cNvSpPr>
          <p:nvPr/>
        </p:nvSpPr>
        <p:spPr bwMode="auto">
          <a:xfrm>
            <a:off x="6642100" y="1663700"/>
            <a:ext cx="1892300" cy="817563"/>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buFontTx/>
              <a:buAutoNum type="arabicPeriod"/>
            </a:pPr>
            <a:r>
              <a:rPr lang="zh-CN" altLang="en-US" sz="1600">
                <a:latin typeface="汉仪大黑简" pitchFamily="49" charset="-122"/>
              </a:rPr>
              <a:t>搜索客户群。</a:t>
            </a:r>
          </a:p>
          <a:p>
            <a:pPr marL="342900" indent="-342900">
              <a:lnSpc>
                <a:spcPct val="95000"/>
              </a:lnSpc>
              <a:spcBef>
                <a:spcPct val="50000"/>
              </a:spcBef>
              <a:buFontTx/>
              <a:buAutoNum type="arabicPeriod"/>
            </a:pPr>
            <a:r>
              <a:rPr lang="zh-CN" altLang="en-US" sz="1600">
                <a:latin typeface="汉仪大黑简" pitchFamily="49" charset="-122"/>
              </a:rPr>
              <a:t>根据车辆信息搜索客户。   </a:t>
            </a:r>
          </a:p>
        </p:txBody>
      </p:sp>
      <p:grpSp>
        <p:nvGrpSpPr>
          <p:cNvPr id="70661" name="Group 17"/>
          <p:cNvGrpSpPr>
            <a:grpSpLocks/>
          </p:cNvGrpSpPr>
          <p:nvPr/>
        </p:nvGrpSpPr>
        <p:grpSpPr bwMode="auto">
          <a:xfrm>
            <a:off x="1538288" y="1573213"/>
            <a:ext cx="4864100" cy="4030662"/>
            <a:chOff x="969" y="991"/>
            <a:chExt cx="3064" cy="2539"/>
          </a:xfrm>
        </p:grpSpPr>
        <p:grpSp>
          <p:nvGrpSpPr>
            <p:cNvPr id="70662" name="Group 7"/>
            <p:cNvGrpSpPr>
              <a:grpSpLocks/>
            </p:cNvGrpSpPr>
            <p:nvPr/>
          </p:nvGrpSpPr>
          <p:grpSpPr bwMode="auto">
            <a:xfrm>
              <a:off x="969" y="991"/>
              <a:ext cx="2827" cy="1971"/>
              <a:chOff x="969" y="991"/>
              <a:chExt cx="2827" cy="1971"/>
            </a:xfrm>
          </p:grpSpPr>
          <p:sp>
            <p:nvSpPr>
              <p:cNvPr id="70668" name="Rectangle 8" descr="1"/>
              <p:cNvSpPr>
                <a:spLocks noChangeArrowheads="1"/>
              </p:cNvSpPr>
              <p:nvPr/>
            </p:nvSpPr>
            <p:spPr bwMode="auto">
              <a:xfrm>
                <a:off x="969" y="991"/>
                <a:ext cx="2616" cy="1971"/>
              </a:xfrm>
              <a:prstGeom prst="rect">
                <a:avLst/>
              </a:prstGeom>
              <a:blipFill dpi="0" rotWithShape="1">
                <a:blip r:embed="rId2"/>
                <a:srcRect/>
                <a:stretch>
                  <a:fillRect/>
                </a:stretch>
              </a:blipFill>
              <a:ln w="12700">
                <a:solidFill>
                  <a:srgbClr val="000000"/>
                </a:solidFill>
                <a:miter lim="800000"/>
                <a:headEnd/>
                <a:tailEnd/>
              </a:ln>
            </p:spPr>
            <p:txBody>
              <a:bodyPr/>
              <a:lstStyle/>
              <a:p>
                <a:pPr>
                  <a:lnSpc>
                    <a:spcPct val="95000"/>
                  </a:lnSpc>
                </a:pPr>
                <a:endParaRPr lang="en-US"/>
              </a:p>
            </p:txBody>
          </p:sp>
          <p:sp>
            <p:nvSpPr>
              <p:cNvPr id="70669" name="Rectangle 9" descr="2"/>
              <p:cNvSpPr>
                <a:spLocks noChangeArrowheads="1"/>
              </p:cNvSpPr>
              <p:nvPr/>
            </p:nvSpPr>
            <p:spPr bwMode="auto">
              <a:xfrm>
                <a:off x="2446" y="1074"/>
                <a:ext cx="1350" cy="413"/>
              </a:xfrm>
              <a:prstGeom prst="rect">
                <a:avLst/>
              </a:prstGeom>
              <a:blipFill dpi="0" rotWithShape="1">
                <a:blip r:embed="rId3"/>
                <a:srcRect/>
                <a:stretch>
                  <a:fillRect/>
                </a:stretch>
              </a:blipFill>
              <a:ln w="3175">
                <a:solidFill>
                  <a:srgbClr val="000000"/>
                </a:solidFill>
                <a:miter lim="800000"/>
                <a:headEnd/>
                <a:tailEnd/>
              </a:ln>
            </p:spPr>
            <p:txBody>
              <a:bodyPr/>
              <a:lstStyle/>
              <a:p>
                <a:pPr>
                  <a:lnSpc>
                    <a:spcPct val="95000"/>
                  </a:lnSpc>
                </a:pPr>
                <a:endParaRPr lang="en-US"/>
              </a:p>
            </p:txBody>
          </p:sp>
          <p:sp>
            <p:nvSpPr>
              <p:cNvPr id="70670" name="Rectangle 10"/>
              <p:cNvSpPr>
                <a:spLocks noChangeArrowheads="1"/>
              </p:cNvSpPr>
              <p:nvPr/>
            </p:nvSpPr>
            <p:spPr bwMode="auto">
              <a:xfrm>
                <a:off x="2530" y="1528"/>
                <a:ext cx="886" cy="248"/>
              </a:xfrm>
              <a:prstGeom prst="rect">
                <a:avLst/>
              </a:prstGeom>
              <a:noFill/>
              <a:ln w="28575">
                <a:solidFill>
                  <a:srgbClr val="FF0000"/>
                </a:solidFill>
                <a:miter lim="800000"/>
                <a:headEnd/>
                <a:tailEnd/>
              </a:ln>
            </p:spPr>
            <p:txBody>
              <a:bodyPr/>
              <a:lstStyle/>
              <a:p>
                <a:pPr>
                  <a:lnSpc>
                    <a:spcPct val="95000"/>
                  </a:lnSpc>
                </a:pPr>
                <a:endParaRPr lang="en-US"/>
              </a:p>
            </p:txBody>
          </p:sp>
          <p:sp>
            <p:nvSpPr>
              <p:cNvPr id="70671" name="Oval 11"/>
              <p:cNvSpPr>
                <a:spLocks noChangeArrowheads="1"/>
              </p:cNvSpPr>
              <p:nvPr/>
            </p:nvSpPr>
            <p:spPr bwMode="auto">
              <a:xfrm>
                <a:off x="2705" y="1292"/>
                <a:ext cx="633" cy="124"/>
              </a:xfrm>
              <a:prstGeom prst="ellipse">
                <a:avLst/>
              </a:prstGeom>
              <a:noFill/>
              <a:ln w="28575">
                <a:solidFill>
                  <a:srgbClr val="FF0000"/>
                </a:solidFill>
                <a:round/>
                <a:headEnd/>
                <a:tailEnd/>
              </a:ln>
            </p:spPr>
            <p:txBody>
              <a:bodyPr/>
              <a:lstStyle/>
              <a:p>
                <a:pPr>
                  <a:lnSpc>
                    <a:spcPct val="95000"/>
                  </a:lnSpc>
                </a:pPr>
                <a:endParaRPr lang="en-US"/>
              </a:p>
            </p:txBody>
          </p:sp>
        </p:grpSp>
        <p:grpSp>
          <p:nvGrpSpPr>
            <p:cNvPr id="70663" name="Group 16"/>
            <p:cNvGrpSpPr>
              <a:grpSpLocks/>
            </p:cNvGrpSpPr>
            <p:nvPr/>
          </p:nvGrpSpPr>
          <p:grpSpPr bwMode="auto">
            <a:xfrm>
              <a:off x="969" y="1498"/>
              <a:ext cx="3064" cy="2032"/>
              <a:chOff x="969" y="1498"/>
              <a:chExt cx="3064" cy="2032"/>
            </a:xfrm>
          </p:grpSpPr>
          <p:sp>
            <p:nvSpPr>
              <p:cNvPr id="70666" name="Rectangle 12" descr="1"/>
              <p:cNvSpPr>
                <a:spLocks noChangeArrowheads="1"/>
              </p:cNvSpPr>
              <p:nvPr/>
            </p:nvSpPr>
            <p:spPr bwMode="auto">
              <a:xfrm>
                <a:off x="969" y="1498"/>
                <a:ext cx="3064" cy="2032"/>
              </a:xfrm>
              <a:prstGeom prst="rect">
                <a:avLst/>
              </a:prstGeom>
              <a:blipFill dpi="0" rotWithShape="1">
                <a:blip r:embed="rId4"/>
                <a:srcRect/>
                <a:stretch>
                  <a:fillRect/>
                </a:stretch>
              </a:blipFill>
              <a:ln w="28575">
                <a:noFill/>
                <a:miter lim="800000"/>
                <a:headEnd/>
                <a:tailEnd/>
              </a:ln>
            </p:spPr>
            <p:txBody>
              <a:bodyPr/>
              <a:lstStyle/>
              <a:p>
                <a:pPr>
                  <a:lnSpc>
                    <a:spcPct val="95000"/>
                  </a:lnSpc>
                </a:pPr>
                <a:endParaRPr lang="en-US"/>
              </a:p>
            </p:txBody>
          </p:sp>
          <p:sp>
            <p:nvSpPr>
              <p:cNvPr id="70667" name="Rectangle 13"/>
              <p:cNvSpPr>
                <a:spLocks noChangeArrowheads="1"/>
              </p:cNvSpPr>
              <p:nvPr/>
            </p:nvSpPr>
            <p:spPr bwMode="auto">
              <a:xfrm>
                <a:off x="1008" y="2967"/>
                <a:ext cx="2976" cy="528"/>
              </a:xfrm>
              <a:prstGeom prst="rect">
                <a:avLst/>
              </a:prstGeom>
              <a:noFill/>
              <a:ln w="28575">
                <a:solidFill>
                  <a:srgbClr val="FF0000"/>
                </a:solidFill>
                <a:miter lim="800000"/>
                <a:headEnd/>
                <a:tailEnd/>
              </a:ln>
            </p:spPr>
            <p:txBody>
              <a:bodyPr/>
              <a:lstStyle/>
              <a:p>
                <a:pPr>
                  <a:lnSpc>
                    <a:spcPct val="95000"/>
                  </a:lnSpc>
                </a:pPr>
                <a:endParaRPr lang="en-US"/>
              </a:p>
            </p:txBody>
          </p:sp>
        </p:grpSp>
        <p:sp>
          <p:nvSpPr>
            <p:cNvPr id="70664" name="AutoShape 14"/>
            <p:cNvSpPr>
              <a:spLocks noChangeArrowheads="1"/>
            </p:cNvSpPr>
            <p:nvPr/>
          </p:nvSpPr>
          <p:spPr bwMode="auto">
            <a:xfrm>
              <a:off x="2097" y="2546"/>
              <a:ext cx="240" cy="200"/>
            </a:xfrm>
            <a:prstGeom prst="wedgeRoundRectCallout">
              <a:avLst>
                <a:gd name="adj1" fmla="val -23750"/>
                <a:gd name="adj2" fmla="val 125000"/>
                <a:gd name="adj3" fmla="val 16667"/>
              </a:avLst>
            </a:prstGeom>
            <a:solidFill>
              <a:srgbClr val="0000FF"/>
            </a:solidFill>
            <a:ln w="9525">
              <a:solidFill>
                <a:srgbClr val="000000"/>
              </a:solidFill>
              <a:miter lim="800000"/>
              <a:headEnd/>
              <a:tailEnd/>
            </a:ln>
          </p:spPr>
          <p:txBody>
            <a:bodyPr/>
            <a:lstStyle/>
            <a:p>
              <a:pPr eaLnBrk="0" hangingPunct="0">
                <a:lnSpc>
                  <a:spcPct val="95000"/>
                </a:lnSpc>
              </a:pPr>
              <a:r>
                <a:rPr lang="de-DE" altLang="zh-CN" sz="1400">
                  <a:solidFill>
                    <a:schemeClr val="bg1"/>
                  </a:solidFill>
                  <a:latin typeface="汉仪大黑简" pitchFamily="49" charset="-122"/>
                </a:rPr>
                <a:t>2</a:t>
              </a:r>
            </a:p>
          </p:txBody>
        </p:sp>
        <p:sp>
          <p:nvSpPr>
            <p:cNvPr id="70665" name="AutoShape 15"/>
            <p:cNvSpPr>
              <a:spLocks noChangeArrowheads="1"/>
            </p:cNvSpPr>
            <p:nvPr/>
          </p:nvSpPr>
          <p:spPr bwMode="auto">
            <a:xfrm>
              <a:off x="3542" y="1243"/>
              <a:ext cx="242" cy="226"/>
            </a:xfrm>
            <a:prstGeom prst="wedgeRoundRectCallout">
              <a:avLst>
                <a:gd name="adj1" fmla="val -126444"/>
                <a:gd name="adj2" fmla="val 2213"/>
                <a:gd name="adj3" fmla="val 16667"/>
              </a:avLst>
            </a:prstGeom>
            <a:solidFill>
              <a:srgbClr val="0000FF"/>
            </a:solidFill>
            <a:ln w="12700">
              <a:solidFill>
                <a:srgbClr val="000000"/>
              </a:solidFill>
              <a:miter lim="800000"/>
              <a:headEnd/>
              <a:tailEnd/>
            </a:ln>
          </p:spPr>
          <p:txBody>
            <a:bodyPr/>
            <a:lstStyle/>
            <a:p>
              <a:pPr eaLnBrk="0" hangingPunct="0">
                <a:lnSpc>
                  <a:spcPct val="95000"/>
                </a:lnSpc>
              </a:pPr>
              <a:r>
                <a:rPr lang="de-DE" altLang="zh-CN" sz="1400">
                  <a:solidFill>
                    <a:schemeClr val="bg1"/>
                  </a:solidFill>
                  <a:latin typeface="汉仪大黑简" pitchFamily="49" charset="-122"/>
                  <a:cs typeface="Times New Roman" pitchFamily="18" charset="0"/>
                </a:rPr>
                <a:t>1</a:t>
              </a:r>
              <a:endParaRPr lang="zh-CN" altLang="de-DE" sz="1400">
                <a:solidFill>
                  <a:schemeClr val="bg1"/>
                </a:solidFill>
                <a:latin typeface="汉仪大黑简" pitchFamily="49" charset="-122"/>
                <a:cs typeface="Times New Roman" pitchFamily="18" charset="0"/>
              </a:endParaRPr>
            </a:p>
          </p:txBody>
        </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05 &lt;</a:t>
            </a:r>
            <a:r>
              <a:rPr lang="zh-CN" altLang="de-DE" smtClean="0">
                <a:solidFill>
                  <a:schemeClr val="bg2"/>
                </a:solidFill>
                <a:latin typeface="汉仪大黑简" pitchFamily="49" charset="-122"/>
                <a:ea typeface="汉仪大黑简" pitchFamily="49" charset="-122"/>
              </a:rPr>
              <a:t>预览查询</a:t>
            </a:r>
            <a:r>
              <a:rPr lang="de-DE" altLang="zh-CN" smtClean="0">
                <a:solidFill>
                  <a:schemeClr val="bg2"/>
                </a:solidFill>
                <a:latin typeface="汉仪大黑简" pitchFamily="49" charset="-122"/>
                <a:ea typeface="汉仪大黑简" pitchFamily="49" charset="-122"/>
              </a:rPr>
              <a:t> &gt;.</a:t>
            </a:r>
          </a:p>
        </p:txBody>
      </p:sp>
      <p:sp>
        <p:nvSpPr>
          <p:cNvPr id="71682"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4.5.1</a:t>
            </a:r>
            <a:r>
              <a:rPr lang="zh-CN" altLang="en-US" sz="1200">
                <a:latin typeface="汉仪大黑简" pitchFamily="49" charset="-122"/>
              </a:rPr>
              <a:t>章节</a:t>
            </a:r>
          </a:p>
        </p:txBody>
      </p:sp>
      <p:grpSp>
        <p:nvGrpSpPr>
          <p:cNvPr id="71683" name="Group 5"/>
          <p:cNvGrpSpPr>
            <a:grpSpLocks/>
          </p:cNvGrpSpPr>
          <p:nvPr/>
        </p:nvGrpSpPr>
        <p:grpSpPr bwMode="auto">
          <a:xfrm>
            <a:off x="1265238" y="2084388"/>
            <a:ext cx="5561012" cy="4011612"/>
            <a:chOff x="809" y="1074"/>
            <a:chExt cx="3503" cy="2527"/>
          </a:xfrm>
        </p:grpSpPr>
        <p:grpSp>
          <p:nvGrpSpPr>
            <p:cNvPr id="71685" name="Group 6"/>
            <p:cNvGrpSpPr>
              <a:grpSpLocks/>
            </p:cNvGrpSpPr>
            <p:nvPr/>
          </p:nvGrpSpPr>
          <p:grpSpPr bwMode="auto">
            <a:xfrm>
              <a:off x="1136" y="1074"/>
              <a:ext cx="2891" cy="2527"/>
              <a:chOff x="1120" y="1008"/>
              <a:chExt cx="2891" cy="2623"/>
            </a:xfrm>
          </p:grpSpPr>
          <p:sp>
            <p:nvSpPr>
              <p:cNvPr id="71690" name="Rectangle 7" descr="SR_Builder"/>
              <p:cNvSpPr>
                <a:spLocks noChangeArrowheads="1"/>
              </p:cNvSpPr>
              <p:nvPr/>
            </p:nvSpPr>
            <p:spPr bwMode="auto">
              <a:xfrm>
                <a:off x="1120" y="1008"/>
                <a:ext cx="2891" cy="2623"/>
              </a:xfrm>
              <a:prstGeom prst="rect">
                <a:avLst/>
              </a:prstGeom>
              <a:blipFill dpi="0" rotWithShape="1">
                <a:blip r:embed="rId2"/>
                <a:srcRect/>
                <a:stretch>
                  <a:fillRect/>
                </a:stretch>
              </a:blipFill>
              <a:ln w="28575">
                <a:noFill/>
                <a:miter lim="800000"/>
                <a:headEnd/>
                <a:tailEnd/>
              </a:ln>
            </p:spPr>
            <p:txBody>
              <a:bodyPr/>
              <a:lstStyle/>
              <a:p>
                <a:pPr>
                  <a:lnSpc>
                    <a:spcPct val="95000"/>
                  </a:lnSpc>
                </a:pPr>
                <a:endParaRPr lang="en-US"/>
              </a:p>
            </p:txBody>
          </p:sp>
          <p:sp>
            <p:nvSpPr>
              <p:cNvPr id="71691" name="Rectangle 8"/>
              <p:cNvSpPr>
                <a:spLocks noChangeArrowheads="1"/>
              </p:cNvSpPr>
              <p:nvPr/>
            </p:nvSpPr>
            <p:spPr bwMode="auto">
              <a:xfrm>
                <a:off x="1704" y="1339"/>
                <a:ext cx="1177" cy="687"/>
              </a:xfrm>
              <a:prstGeom prst="rect">
                <a:avLst/>
              </a:prstGeom>
              <a:noFill/>
              <a:ln w="3175">
                <a:solidFill>
                  <a:srgbClr val="000000"/>
                </a:solidFill>
                <a:miter lim="800000"/>
                <a:headEnd/>
                <a:tailEnd/>
              </a:ln>
            </p:spPr>
            <p:txBody>
              <a:bodyPr/>
              <a:lstStyle/>
              <a:p>
                <a:pPr>
                  <a:lnSpc>
                    <a:spcPct val="95000"/>
                  </a:lnSpc>
                </a:pPr>
                <a:endParaRPr lang="en-US"/>
              </a:p>
            </p:txBody>
          </p:sp>
          <p:sp>
            <p:nvSpPr>
              <p:cNvPr id="71692" name="Rectangle 9"/>
              <p:cNvSpPr>
                <a:spLocks noChangeArrowheads="1"/>
              </p:cNvSpPr>
              <p:nvPr/>
            </p:nvSpPr>
            <p:spPr bwMode="auto">
              <a:xfrm>
                <a:off x="1704" y="2148"/>
                <a:ext cx="1177" cy="687"/>
              </a:xfrm>
              <a:prstGeom prst="rect">
                <a:avLst/>
              </a:prstGeom>
              <a:noFill/>
              <a:ln w="3175">
                <a:solidFill>
                  <a:srgbClr val="000000"/>
                </a:solidFill>
                <a:miter lim="800000"/>
                <a:headEnd/>
                <a:tailEnd/>
              </a:ln>
            </p:spPr>
            <p:txBody>
              <a:bodyPr/>
              <a:lstStyle/>
              <a:p>
                <a:pPr>
                  <a:lnSpc>
                    <a:spcPct val="95000"/>
                  </a:lnSpc>
                </a:pPr>
                <a:endParaRPr lang="en-US"/>
              </a:p>
            </p:txBody>
          </p:sp>
          <p:sp>
            <p:nvSpPr>
              <p:cNvPr id="71693" name="Rectangle 10"/>
              <p:cNvSpPr>
                <a:spLocks noChangeArrowheads="1"/>
              </p:cNvSpPr>
              <p:nvPr/>
            </p:nvSpPr>
            <p:spPr bwMode="auto">
              <a:xfrm>
                <a:off x="2911" y="1327"/>
                <a:ext cx="1090" cy="1152"/>
              </a:xfrm>
              <a:prstGeom prst="rect">
                <a:avLst/>
              </a:prstGeom>
              <a:noFill/>
              <a:ln w="3175">
                <a:solidFill>
                  <a:srgbClr val="000000"/>
                </a:solidFill>
                <a:miter lim="800000"/>
                <a:headEnd/>
                <a:tailEnd/>
              </a:ln>
            </p:spPr>
            <p:txBody>
              <a:bodyPr/>
              <a:lstStyle/>
              <a:p>
                <a:pPr>
                  <a:lnSpc>
                    <a:spcPct val="95000"/>
                  </a:lnSpc>
                </a:pPr>
                <a:endParaRPr lang="en-US"/>
              </a:p>
            </p:txBody>
          </p:sp>
          <p:sp>
            <p:nvSpPr>
              <p:cNvPr id="71694" name="Rectangle 11"/>
              <p:cNvSpPr>
                <a:spLocks noChangeArrowheads="1"/>
              </p:cNvSpPr>
              <p:nvPr/>
            </p:nvSpPr>
            <p:spPr bwMode="auto">
              <a:xfrm>
                <a:off x="1714" y="3067"/>
                <a:ext cx="1177" cy="356"/>
              </a:xfrm>
              <a:prstGeom prst="rect">
                <a:avLst/>
              </a:prstGeom>
              <a:noFill/>
              <a:ln w="3175">
                <a:solidFill>
                  <a:srgbClr val="000000"/>
                </a:solidFill>
                <a:miter lim="800000"/>
                <a:headEnd/>
                <a:tailEnd/>
              </a:ln>
            </p:spPr>
            <p:txBody>
              <a:bodyPr/>
              <a:lstStyle/>
              <a:p>
                <a:pPr>
                  <a:lnSpc>
                    <a:spcPct val="95000"/>
                  </a:lnSpc>
                </a:pPr>
                <a:endParaRPr lang="en-US"/>
              </a:p>
            </p:txBody>
          </p:sp>
        </p:grpSp>
        <p:sp>
          <p:nvSpPr>
            <p:cNvPr id="71686" name="AutoShape 12"/>
            <p:cNvSpPr>
              <a:spLocks noChangeArrowheads="1"/>
            </p:cNvSpPr>
            <p:nvPr/>
          </p:nvSpPr>
          <p:spPr bwMode="auto">
            <a:xfrm>
              <a:off x="809" y="1498"/>
              <a:ext cx="700" cy="393"/>
            </a:xfrm>
            <a:prstGeom prst="wedgeRoundRectCallout">
              <a:avLst>
                <a:gd name="adj1" fmla="val 73148"/>
                <a:gd name="adj2" fmla="val 44792"/>
                <a:gd name="adj3" fmla="val 16667"/>
              </a:avLst>
            </a:prstGeom>
            <a:solidFill>
              <a:srgbClr val="0000FF"/>
            </a:solidFill>
            <a:ln w="3175">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车辆信息</a:t>
              </a:r>
            </a:p>
          </p:txBody>
        </p:sp>
        <p:sp>
          <p:nvSpPr>
            <p:cNvPr id="71687" name="AutoShape 13"/>
            <p:cNvSpPr>
              <a:spLocks noChangeArrowheads="1"/>
            </p:cNvSpPr>
            <p:nvPr/>
          </p:nvSpPr>
          <p:spPr bwMode="auto">
            <a:xfrm>
              <a:off x="809" y="2087"/>
              <a:ext cx="700" cy="392"/>
            </a:xfrm>
            <a:prstGeom prst="wedgeRoundRectCallout">
              <a:avLst>
                <a:gd name="adj1" fmla="val 73148"/>
                <a:gd name="adj2" fmla="val 19792"/>
                <a:gd name="adj3" fmla="val 16667"/>
              </a:avLst>
            </a:prstGeom>
            <a:solidFill>
              <a:srgbClr val="0000FF"/>
            </a:solidFill>
            <a:ln w="3175">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客户信息</a:t>
              </a:r>
            </a:p>
          </p:txBody>
        </p:sp>
        <p:sp>
          <p:nvSpPr>
            <p:cNvPr id="71688" name="AutoShape 14"/>
            <p:cNvSpPr>
              <a:spLocks noChangeArrowheads="1"/>
            </p:cNvSpPr>
            <p:nvPr/>
          </p:nvSpPr>
          <p:spPr bwMode="auto">
            <a:xfrm>
              <a:off x="3066" y="2550"/>
              <a:ext cx="701" cy="225"/>
            </a:xfrm>
            <a:prstGeom prst="wedgeRoundRectCallout">
              <a:avLst>
                <a:gd name="adj1" fmla="val 2352"/>
                <a:gd name="adj2" fmla="val -130000"/>
                <a:gd name="adj3" fmla="val 16667"/>
              </a:avLst>
            </a:prstGeom>
            <a:solidFill>
              <a:srgbClr val="0000FF"/>
            </a:solidFill>
            <a:ln w="3175">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价格信息</a:t>
              </a:r>
            </a:p>
          </p:txBody>
        </p:sp>
        <p:sp>
          <p:nvSpPr>
            <p:cNvPr id="71689" name="AutoShape 15"/>
            <p:cNvSpPr>
              <a:spLocks noChangeArrowheads="1"/>
            </p:cNvSpPr>
            <p:nvPr/>
          </p:nvSpPr>
          <p:spPr bwMode="auto">
            <a:xfrm>
              <a:off x="2989" y="3040"/>
              <a:ext cx="1323" cy="529"/>
            </a:xfrm>
            <a:prstGeom prst="wedgeRoundRectCallout">
              <a:avLst>
                <a:gd name="adj1" fmla="val -62093"/>
                <a:gd name="adj2" fmla="val -3685"/>
                <a:gd name="adj3" fmla="val 16667"/>
              </a:avLst>
            </a:prstGeom>
            <a:solidFill>
              <a:srgbClr val="0000FF"/>
            </a:solidFill>
            <a:ln w="3175">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当前车辆信息（由于没有置换业务，可以忽略当前车辆信息）</a:t>
              </a:r>
            </a:p>
          </p:txBody>
        </p:sp>
      </p:grpSp>
      <p:sp>
        <p:nvSpPr>
          <p:cNvPr id="71684" name="Rectangle 16"/>
          <p:cNvSpPr>
            <a:spLocks noChangeArrowheads="1"/>
          </p:cNvSpPr>
          <p:nvPr/>
        </p:nvSpPr>
        <p:spPr bwMode="auto">
          <a:xfrm>
            <a:off x="1593850" y="1520825"/>
            <a:ext cx="1955800" cy="317500"/>
          </a:xfrm>
          <a:prstGeom prst="rect">
            <a:avLst/>
          </a:prstGeom>
          <a:noFill/>
          <a:ln w="9525" algn="ctr">
            <a:noFill/>
            <a:miter lim="800000"/>
            <a:headEnd/>
            <a:tailEnd/>
          </a:ln>
        </p:spPr>
        <p:txBody>
          <a:bodyPr wrap="none" lIns="0" tIns="0" rIns="0" bIns="0">
            <a:spAutoFit/>
          </a:bodyPr>
          <a:lstStyle/>
          <a:p>
            <a:pPr>
              <a:lnSpc>
                <a:spcPct val="95000"/>
              </a:lnSpc>
            </a:pPr>
            <a:r>
              <a:rPr lang="zh-CN" altLang="de-DE" sz="2200" b="1">
                <a:latin typeface="汉仪大黑简" pitchFamily="49" charset="-122"/>
              </a:rPr>
              <a:t>查询建立器界面</a:t>
            </a:r>
            <a:endParaRPr lang="en-US" sz="2200" b="1">
              <a:latin typeface="汉仪大黑简" pitchFamily="49" charset="-122"/>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05 &lt;</a:t>
            </a:r>
            <a:r>
              <a:rPr lang="zh-CN" altLang="de-DE" smtClean="0">
                <a:solidFill>
                  <a:schemeClr val="bg2"/>
                </a:solidFill>
                <a:latin typeface="汉仪大黑简" pitchFamily="49" charset="-122"/>
                <a:ea typeface="汉仪大黑简" pitchFamily="49" charset="-122"/>
              </a:rPr>
              <a:t>预览查询</a:t>
            </a:r>
            <a:r>
              <a:rPr lang="de-DE" altLang="zh-CN" smtClean="0">
                <a:solidFill>
                  <a:schemeClr val="bg2"/>
                </a:solidFill>
                <a:latin typeface="汉仪大黑简" pitchFamily="49" charset="-122"/>
                <a:ea typeface="汉仪大黑简" pitchFamily="49" charset="-122"/>
              </a:rPr>
              <a:t> &gt;.</a:t>
            </a:r>
          </a:p>
        </p:txBody>
      </p:sp>
      <p:sp>
        <p:nvSpPr>
          <p:cNvPr id="72706" name="Rectangle 16"/>
          <p:cNvSpPr>
            <a:spLocks noChangeArrowheads="1"/>
          </p:cNvSpPr>
          <p:nvPr/>
        </p:nvSpPr>
        <p:spPr bwMode="auto">
          <a:xfrm>
            <a:off x="1593850" y="1520825"/>
            <a:ext cx="4924425" cy="350838"/>
          </a:xfrm>
          <a:prstGeom prst="rect">
            <a:avLst/>
          </a:prstGeom>
          <a:noFill/>
          <a:ln w="9525" algn="ctr">
            <a:noFill/>
            <a:miter lim="800000"/>
            <a:headEnd/>
            <a:tailEnd/>
          </a:ln>
        </p:spPr>
        <p:txBody>
          <a:bodyPr wrap="none" lIns="0" tIns="0" rIns="0" bIns="0">
            <a:spAutoFit/>
          </a:bodyPr>
          <a:lstStyle/>
          <a:p>
            <a:pPr defTabSz="917575">
              <a:lnSpc>
                <a:spcPct val="95000"/>
              </a:lnSpc>
            </a:pPr>
            <a:r>
              <a:rPr lang="zh-CN" altLang="en-US" sz="2400"/>
              <a:t>关联客户属性、销售类型和交易类型</a:t>
            </a:r>
            <a:endParaRPr lang="en-GB" altLang="de-DE" sz="2400"/>
          </a:p>
        </p:txBody>
      </p:sp>
      <p:graphicFrame>
        <p:nvGraphicFramePr>
          <p:cNvPr id="16" name="Table 15"/>
          <p:cNvGraphicFramePr>
            <a:graphicFrameLocks noGrp="1"/>
          </p:cNvGraphicFramePr>
          <p:nvPr/>
        </p:nvGraphicFramePr>
        <p:xfrm>
          <a:off x="1392238" y="2062163"/>
          <a:ext cx="6656610" cy="3073365"/>
        </p:xfrm>
        <a:graphic>
          <a:graphicData uri="http://schemas.openxmlformats.org/drawingml/2006/table">
            <a:tbl>
              <a:tblPr/>
              <a:tblGrid>
                <a:gridCol w="2084264"/>
                <a:gridCol w="2061685"/>
                <a:gridCol w="2510661"/>
              </a:tblGrid>
              <a:tr h="341485">
                <a:tc>
                  <a:txBody>
                    <a:bodyPr/>
                    <a:lstStyle/>
                    <a:p>
                      <a:pPr marL="0" marR="0" fontAlgn="auto" hangingPunct="1">
                        <a:spcBef>
                          <a:spcPts val="0"/>
                        </a:spcBef>
                        <a:spcAft>
                          <a:spcPts val="0"/>
                        </a:spcAft>
                      </a:pPr>
                      <a:r>
                        <a:rPr lang="zh-CN" altLang="en-US" sz="1200" b="0" dirty="0" smtClean="0">
                          <a:solidFill>
                            <a:srgbClr val="000000"/>
                          </a:solidFill>
                          <a:latin typeface="汉仪大黑简" pitchFamily="49" charset="-122"/>
                          <a:ea typeface="汉仪大黑简" pitchFamily="49" charset="-122"/>
                          <a:cs typeface="Times New Roman"/>
                        </a:rPr>
                        <a:t>客户属性</a:t>
                      </a:r>
                      <a:r>
                        <a:rPr lang="en-US" sz="1200" b="0" dirty="0" smtClean="0">
                          <a:solidFill>
                            <a:srgbClr val="000000"/>
                          </a:solidFill>
                          <a:latin typeface="汉仪大黑简" pitchFamily="49" charset="-122"/>
                          <a:ea typeface="汉仪大黑简" pitchFamily="49" charset="-122"/>
                          <a:cs typeface="Times New Roman"/>
                        </a:rPr>
                        <a:t> </a:t>
                      </a:r>
                      <a:endParaRPr lang="en-US" sz="1200" b="0" dirty="0">
                        <a:latin typeface="汉仪大黑简" pitchFamily="49" charset="-122"/>
                        <a:ea typeface="汉仪大黑简" pitchFamily="49" charset="-122"/>
                        <a:cs typeface="Times New Roman"/>
                      </a:endParaRPr>
                    </a:p>
                  </a:txBody>
                  <a:tcPr marL="66907" marR="669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auto" hangingPunct="1">
                        <a:spcBef>
                          <a:spcPts val="0"/>
                        </a:spcBef>
                        <a:spcAft>
                          <a:spcPts val="0"/>
                        </a:spcAft>
                      </a:pPr>
                      <a:r>
                        <a:rPr lang="zh-CN" altLang="en-US" sz="1200" dirty="0" smtClean="0">
                          <a:latin typeface="汉仪大黑简" pitchFamily="49" charset="-122"/>
                          <a:ea typeface="汉仪大黑简" pitchFamily="49" charset="-122"/>
                          <a:cs typeface="Times New Roman"/>
                        </a:rPr>
                        <a:t>默认销售类型</a:t>
                      </a:r>
                      <a:endParaRPr lang="en-US" sz="1200" dirty="0">
                        <a:latin typeface="汉仪大黑简" pitchFamily="49" charset="-122"/>
                        <a:ea typeface="汉仪大黑简" pitchFamily="49" charset="-122"/>
                        <a:cs typeface="Times New Roman"/>
                      </a:endParaRPr>
                    </a:p>
                  </a:txBody>
                  <a:tcPr marL="66907" marR="669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auto" hangingPunct="1">
                        <a:spcBef>
                          <a:spcPts val="0"/>
                        </a:spcBef>
                        <a:spcAft>
                          <a:spcPts val="0"/>
                        </a:spcAft>
                      </a:pPr>
                      <a:r>
                        <a:rPr lang="zh-CN" altLang="en-US" sz="1200" dirty="0" smtClean="0">
                          <a:latin typeface="汉仪大黑简" pitchFamily="49" charset="-122"/>
                          <a:ea typeface="汉仪大黑简" pitchFamily="49" charset="-122"/>
                          <a:cs typeface="Times New Roman"/>
                        </a:rPr>
                        <a:t>默认交易类型</a:t>
                      </a:r>
                      <a:endParaRPr lang="en-US" sz="1200" dirty="0">
                        <a:latin typeface="汉仪大黑简" pitchFamily="49" charset="-122"/>
                        <a:ea typeface="汉仪大黑简" pitchFamily="49" charset="-122"/>
                        <a:cs typeface="Times New Roman"/>
                      </a:endParaRPr>
                    </a:p>
                  </a:txBody>
                  <a:tcPr marL="66907" marR="669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485">
                <a:tc>
                  <a:txBody>
                    <a:bodyPr/>
                    <a:lstStyle/>
                    <a:p>
                      <a:pPr marL="0" marR="0" fontAlgn="auto" hangingPunct="1">
                        <a:spcBef>
                          <a:spcPts val="0"/>
                        </a:spcBef>
                        <a:spcAft>
                          <a:spcPts val="0"/>
                        </a:spcAft>
                      </a:pPr>
                      <a:r>
                        <a:rPr lang="en-US" sz="1200" dirty="0">
                          <a:solidFill>
                            <a:srgbClr val="000000"/>
                          </a:solidFill>
                          <a:latin typeface="汉仪大黑简" pitchFamily="49" charset="-122"/>
                          <a:ea typeface="汉仪大黑简" pitchFamily="49" charset="-122"/>
                          <a:cs typeface="Times New Roman"/>
                        </a:rPr>
                        <a:t>03 </a:t>
                      </a:r>
                      <a:r>
                        <a:rPr lang="zh-CN" altLang="en-US" sz="1200" dirty="0" smtClean="0">
                          <a:solidFill>
                            <a:srgbClr val="000000"/>
                          </a:solidFill>
                          <a:latin typeface="汉仪大黑简" pitchFamily="49" charset="-122"/>
                          <a:ea typeface="汉仪大黑简" pitchFamily="49" charset="-122"/>
                          <a:cs typeface="Times New Roman"/>
                        </a:rPr>
                        <a:t>大客户</a:t>
                      </a:r>
                      <a:endParaRPr lang="en-US" sz="1200" dirty="0">
                        <a:latin typeface="汉仪大黑简" pitchFamily="49" charset="-122"/>
                        <a:ea typeface="汉仪大黑简" pitchFamily="49" charset="-122"/>
                        <a:cs typeface="Times New Roman"/>
                      </a:endParaRPr>
                    </a:p>
                  </a:txBody>
                  <a:tcPr marL="66907" marR="669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rowSpan="5">
                  <a:txBody>
                    <a:bodyPr/>
                    <a:lstStyle/>
                    <a:p>
                      <a:pPr marL="0" marR="0" fontAlgn="auto" hangingPunct="1">
                        <a:spcBef>
                          <a:spcPts val="0"/>
                        </a:spcBef>
                        <a:spcAft>
                          <a:spcPts val="0"/>
                        </a:spcAft>
                      </a:pPr>
                      <a:r>
                        <a:rPr lang="zh-CN" altLang="en-US" sz="1200" dirty="0" smtClean="0">
                          <a:solidFill>
                            <a:srgbClr val="000000"/>
                          </a:solidFill>
                          <a:latin typeface="汉仪大黑简" pitchFamily="49" charset="-122"/>
                          <a:ea typeface="汉仪大黑简" pitchFamily="49" charset="-122"/>
                          <a:cs typeface="Times New Roman"/>
                        </a:rPr>
                        <a:t>大客户销售</a:t>
                      </a:r>
                      <a:endParaRPr lang="en-US" sz="1200" dirty="0">
                        <a:latin typeface="汉仪大黑简" pitchFamily="49" charset="-122"/>
                        <a:ea typeface="汉仪大黑简" pitchFamily="49" charset="-122"/>
                        <a:cs typeface="Times New Roman"/>
                      </a:endParaRPr>
                    </a:p>
                  </a:txBody>
                  <a:tcPr marL="66907" marR="66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rowSpan="5">
                  <a:txBody>
                    <a:bodyPr/>
                    <a:lstStyle/>
                    <a:p>
                      <a:pPr marL="0" marR="0" fontAlgn="auto" hangingPunct="1">
                        <a:spcBef>
                          <a:spcPts val="0"/>
                        </a:spcBef>
                        <a:spcAft>
                          <a:spcPts val="0"/>
                        </a:spcAft>
                      </a:pPr>
                      <a:r>
                        <a:rPr lang="zh-CN" altLang="en-US" sz="1200" dirty="0" smtClean="0">
                          <a:solidFill>
                            <a:srgbClr val="000000"/>
                          </a:solidFill>
                          <a:latin typeface="汉仪大黑简" pitchFamily="49" charset="-122"/>
                          <a:ea typeface="汉仪大黑简" pitchFamily="49" charset="-122"/>
                          <a:cs typeface="Times New Roman"/>
                        </a:rPr>
                        <a:t>大客户销售</a:t>
                      </a:r>
                      <a:endParaRPr lang="en-US" sz="1200" dirty="0">
                        <a:latin typeface="汉仪大黑简" pitchFamily="49" charset="-122"/>
                        <a:ea typeface="汉仪大黑简" pitchFamily="49" charset="-122"/>
                        <a:cs typeface="Times New Roman"/>
                      </a:endParaRPr>
                    </a:p>
                  </a:txBody>
                  <a:tcPr marL="66907" marR="66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41485">
                <a:tc>
                  <a:txBody>
                    <a:bodyPr/>
                    <a:lstStyle/>
                    <a:p>
                      <a:pPr marL="0" marR="0" fontAlgn="auto" hangingPunct="1">
                        <a:spcBef>
                          <a:spcPts val="0"/>
                        </a:spcBef>
                        <a:spcAft>
                          <a:spcPts val="0"/>
                        </a:spcAft>
                      </a:pPr>
                      <a:r>
                        <a:rPr lang="en-US" sz="1200" dirty="0">
                          <a:solidFill>
                            <a:srgbClr val="000000"/>
                          </a:solidFill>
                          <a:latin typeface="汉仪大黑简" pitchFamily="49" charset="-122"/>
                          <a:ea typeface="汉仪大黑简" pitchFamily="49" charset="-122"/>
                          <a:cs typeface="Times New Roman"/>
                        </a:rPr>
                        <a:t>07 </a:t>
                      </a:r>
                      <a:r>
                        <a:rPr lang="en-US" sz="1200" dirty="0" smtClean="0">
                          <a:solidFill>
                            <a:srgbClr val="000000"/>
                          </a:solidFill>
                          <a:latin typeface="汉仪大黑简" pitchFamily="49" charset="-122"/>
                          <a:ea typeface="汉仪大黑简" pitchFamily="49" charset="-122"/>
                          <a:cs typeface="Times New Roman"/>
                        </a:rPr>
                        <a:t>BMW</a:t>
                      </a:r>
                      <a:r>
                        <a:rPr lang="zh-CN" altLang="en-US" sz="1200" dirty="0" smtClean="0">
                          <a:solidFill>
                            <a:srgbClr val="000000"/>
                          </a:solidFill>
                          <a:latin typeface="汉仪大黑简" pitchFamily="49" charset="-122"/>
                          <a:ea typeface="汉仪大黑简" pitchFamily="49" charset="-122"/>
                          <a:cs typeface="Times New Roman"/>
                        </a:rPr>
                        <a:t>集团</a:t>
                      </a:r>
                      <a:endParaRPr lang="en-US" sz="1200" dirty="0">
                        <a:latin typeface="汉仪大黑简" pitchFamily="49" charset="-122"/>
                        <a:ea typeface="汉仪大黑简" pitchFamily="49" charset="-122"/>
                        <a:cs typeface="Times New Roman"/>
                      </a:endParaRPr>
                    </a:p>
                  </a:txBody>
                  <a:tcPr marL="66907" marR="669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vMerge="1">
                  <a:txBody>
                    <a:bodyPr/>
                    <a:lstStyle/>
                    <a:p>
                      <a:endParaRPr lang="en-US"/>
                    </a:p>
                  </a:txBody>
                  <a:tcPr/>
                </a:tc>
                <a:tc vMerge="1">
                  <a:txBody>
                    <a:bodyPr/>
                    <a:lstStyle/>
                    <a:p>
                      <a:endParaRPr lang="en-US"/>
                    </a:p>
                  </a:txBody>
                  <a:tcPr/>
                </a:tc>
              </a:tr>
              <a:tr h="341485">
                <a:tc>
                  <a:txBody>
                    <a:bodyPr/>
                    <a:lstStyle/>
                    <a:p>
                      <a:pPr marL="0" marR="0" fontAlgn="auto" hangingPunct="1">
                        <a:spcBef>
                          <a:spcPts val="0"/>
                        </a:spcBef>
                        <a:spcAft>
                          <a:spcPts val="0"/>
                        </a:spcAft>
                      </a:pPr>
                      <a:r>
                        <a:rPr lang="en-US" sz="1200" dirty="0">
                          <a:solidFill>
                            <a:srgbClr val="000000"/>
                          </a:solidFill>
                          <a:latin typeface="汉仪大黑简" pitchFamily="49" charset="-122"/>
                          <a:ea typeface="汉仪大黑简" pitchFamily="49" charset="-122"/>
                          <a:cs typeface="Times New Roman"/>
                        </a:rPr>
                        <a:t>08 </a:t>
                      </a:r>
                      <a:r>
                        <a:rPr lang="en-US" sz="1200" dirty="0" smtClean="0">
                          <a:solidFill>
                            <a:srgbClr val="000000"/>
                          </a:solidFill>
                          <a:latin typeface="汉仪大黑简" pitchFamily="49" charset="-122"/>
                          <a:ea typeface="汉仪大黑简" pitchFamily="49" charset="-122"/>
                          <a:cs typeface="Times New Roman"/>
                        </a:rPr>
                        <a:t>BMW</a:t>
                      </a:r>
                      <a:r>
                        <a:rPr lang="zh-CN" altLang="en-US" sz="1200" dirty="0" smtClean="0">
                          <a:solidFill>
                            <a:srgbClr val="000000"/>
                          </a:solidFill>
                          <a:latin typeface="汉仪大黑简" pitchFamily="49" charset="-122"/>
                          <a:ea typeface="汉仪大黑简" pitchFamily="49" charset="-122"/>
                          <a:cs typeface="Times New Roman"/>
                        </a:rPr>
                        <a:t>集团员工</a:t>
                      </a:r>
                      <a:endParaRPr lang="en-US" sz="1200" dirty="0">
                        <a:latin typeface="汉仪大黑简" pitchFamily="49" charset="-122"/>
                        <a:ea typeface="汉仪大黑简" pitchFamily="49" charset="-122"/>
                        <a:cs typeface="Times New Roman"/>
                      </a:endParaRPr>
                    </a:p>
                  </a:txBody>
                  <a:tcPr marL="66907" marR="669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vMerge="1">
                  <a:txBody>
                    <a:bodyPr/>
                    <a:lstStyle/>
                    <a:p>
                      <a:endParaRPr lang="en-US"/>
                    </a:p>
                  </a:txBody>
                  <a:tcPr/>
                </a:tc>
                <a:tc vMerge="1">
                  <a:txBody>
                    <a:bodyPr/>
                    <a:lstStyle/>
                    <a:p>
                      <a:endParaRPr lang="en-US"/>
                    </a:p>
                  </a:txBody>
                  <a:tcPr/>
                </a:tc>
              </a:tr>
              <a:tr h="341485">
                <a:tc>
                  <a:txBody>
                    <a:bodyPr/>
                    <a:lstStyle/>
                    <a:p>
                      <a:pPr marL="0" marR="0" fontAlgn="auto" hangingPunct="1">
                        <a:spcBef>
                          <a:spcPts val="0"/>
                        </a:spcBef>
                        <a:spcAft>
                          <a:spcPts val="0"/>
                        </a:spcAft>
                      </a:pPr>
                      <a:r>
                        <a:rPr lang="en-US" sz="1200" dirty="0">
                          <a:solidFill>
                            <a:srgbClr val="000000"/>
                          </a:solidFill>
                          <a:latin typeface="汉仪大黑简" pitchFamily="49" charset="-122"/>
                          <a:ea typeface="汉仪大黑简" pitchFamily="49" charset="-122"/>
                          <a:cs typeface="Times New Roman"/>
                        </a:rPr>
                        <a:t>09 </a:t>
                      </a:r>
                      <a:r>
                        <a:rPr lang="zh-CN" altLang="en-US" sz="1200" dirty="0" smtClean="0">
                          <a:solidFill>
                            <a:srgbClr val="000000"/>
                          </a:solidFill>
                          <a:latin typeface="汉仪大黑简" pitchFamily="49" charset="-122"/>
                          <a:ea typeface="汉仪大黑简" pitchFamily="49" charset="-122"/>
                          <a:cs typeface="Times New Roman"/>
                        </a:rPr>
                        <a:t>授权经销商</a:t>
                      </a:r>
                      <a:endParaRPr lang="en-US" sz="1200" dirty="0">
                        <a:latin typeface="汉仪大黑简" pitchFamily="49" charset="-122"/>
                        <a:ea typeface="汉仪大黑简" pitchFamily="49" charset="-122"/>
                        <a:cs typeface="Times New Roman"/>
                      </a:endParaRPr>
                    </a:p>
                  </a:txBody>
                  <a:tcPr marL="66907" marR="669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vMerge="1">
                  <a:txBody>
                    <a:bodyPr/>
                    <a:lstStyle/>
                    <a:p>
                      <a:endParaRPr lang="en-US"/>
                    </a:p>
                  </a:txBody>
                  <a:tcPr/>
                </a:tc>
                <a:tc vMerge="1">
                  <a:txBody>
                    <a:bodyPr/>
                    <a:lstStyle/>
                    <a:p>
                      <a:endParaRPr lang="en-US"/>
                    </a:p>
                  </a:txBody>
                  <a:tcPr/>
                </a:tc>
              </a:tr>
              <a:tr h="341485">
                <a:tc>
                  <a:txBody>
                    <a:bodyPr/>
                    <a:lstStyle/>
                    <a:p>
                      <a:pPr marL="0" marR="0" fontAlgn="auto" hangingPunct="1">
                        <a:spcBef>
                          <a:spcPts val="0"/>
                        </a:spcBef>
                        <a:spcAft>
                          <a:spcPts val="0"/>
                        </a:spcAft>
                      </a:pPr>
                      <a:r>
                        <a:rPr lang="en-US" sz="1200" dirty="0">
                          <a:solidFill>
                            <a:srgbClr val="000000"/>
                          </a:solidFill>
                          <a:latin typeface="汉仪大黑简" pitchFamily="49" charset="-122"/>
                          <a:ea typeface="汉仪大黑简" pitchFamily="49" charset="-122"/>
                          <a:cs typeface="Times New Roman"/>
                        </a:rPr>
                        <a:t>10 </a:t>
                      </a:r>
                      <a:r>
                        <a:rPr lang="zh-CN" altLang="en-US" sz="1200" dirty="0" smtClean="0">
                          <a:solidFill>
                            <a:srgbClr val="000000"/>
                          </a:solidFill>
                          <a:latin typeface="汉仪大黑简" pitchFamily="49" charset="-122"/>
                          <a:ea typeface="汉仪大黑简" pitchFamily="49" charset="-122"/>
                          <a:cs typeface="Times New Roman"/>
                        </a:rPr>
                        <a:t>授权经销商员工</a:t>
                      </a:r>
                      <a:endParaRPr lang="en-US" sz="1200" dirty="0">
                        <a:latin typeface="汉仪大黑简" pitchFamily="49" charset="-122"/>
                        <a:ea typeface="汉仪大黑简" pitchFamily="49" charset="-122"/>
                        <a:cs typeface="Times New Roman"/>
                      </a:endParaRPr>
                    </a:p>
                  </a:txBody>
                  <a:tcPr marL="66907" marR="669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vMerge="1">
                  <a:txBody>
                    <a:bodyPr/>
                    <a:lstStyle/>
                    <a:p>
                      <a:endParaRPr lang="en-US"/>
                    </a:p>
                  </a:txBody>
                  <a:tcPr/>
                </a:tc>
                <a:tc vMerge="1">
                  <a:txBody>
                    <a:bodyPr/>
                    <a:lstStyle/>
                    <a:p>
                      <a:endParaRPr lang="en-US"/>
                    </a:p>
                  </a:txBody>
                  <a:tcPr/>
                </a:tc>
              </a:tr>
              <a:tr h="341485">
                <a:tc>
                  <a:txBody>
                    <a:bodyPr/>
                    <a:lstStyle/>
                    <a:p>
                      <a:pPr marL="0" marR="0" fontAlgn="auto" hangingPunct="1">
                        <a:spcBef>
                          <a:spcPts val="0"/>
                        </a:spcBef>
                        <a:spcAft>
                          <a:spcPts val="0"/>
                        </a:spcAft>
                      </a:pPr>
                      <a:r>
                        <a:rPr lang="en-US" sz="1200" dirty="0">
                          <a:solidFill>
                            <a:srgbClr val="000000"/>
                          </a:solidFill>
                          <a:latin typeface="汉仪大黑简" pitchFamily="49" charset="-122"/>
                          <a:ea typeface="汉仪大黑简" pitchFamily="49" charset="-122"/>
                          <a:cs typeface="Times New Roman"/>
                        </a:rPr>
                        <a:t>04 </a:t>
                      </a:r>
                      <a:r>
                        <a:rPr lang="zh-CN" altLang="en-US" sz="1200" dirty="0" smtClean="0">
                          <a:solidFill>
                            <a:srgbClr val="000000"/>
                          </a:solidFill>
                          <a:latin typeface="汉仪大黑简" pitchFamily="49" charset="-122"/>
                          <a:ea typeface="汉仪大黑简" pitchFamily="49" charset="-122"/>
                          <a:cs typeface="Times New Roman"/>
                        </a:rPr>
                        <a:t>政府购车</a:t>
                      </a:r>
                      <a:endParaRPr lang="en-US" sz="1200" dirty="0">
                        <a:latin typeface="汉仪大黑简" pitchFamily="49" charset="-122"/>
                        <a:ea typeface="汉仪大黑简" pitchFamily="49" charset="-122"/>
                        <a:cs typeface="Times New Roman"/>
                      </a:endParaRPr>
                    </a:p>
                  </a:txBody>
                  <a:tcPr marL="66907" marR="669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DCB"/>
                    </a:solidFill>
                  </a:tcPr>
                </a:tc>
                <a:tc>
                  <a:txBody>
                    <a:bodyPr/>
                    <a:lstStyle/>
                    <a:p>
                      <a:pPr marL="0" marR="0" fontAlgn="auto" hangingPunct="1">
                        <a:spcBef>
                          <a:spcPts val="0"/>
                        </a:spcBef>
                        <a:spcAft>
                          <a:spcPts val="0"/>
                        </a:spcAft>
                      </a:pPr>
                      <a:r>
                        <a:rPr lang="zh-CN" altLang="en-US" sz="1200" dirty="0" smtClean="0">
                          <a:latin typeface="汉仪大黑简" pitchFamily="49" charset="-122"/>
                          <a:ea typeface="汉仪大黑简" pitchFamily="49" charset="-122"/>
                          <a:cs typeface="Times New Roman"/>
                        </a:rPr>
                        <a:t>政府采购</a:t>
                      </a:r>
                      <a:endParaRPr lang="en-US" sz="1200" dirty="0">
                        <a:latin typeface="汉仪大黑简" pitchFamily="49" charset="-122"/>
                        <a:ea typeface="汉仪大黑简" pitchFamily="49" charset="-122"/>
                        <a:cs typeface="Times New Roman"/>
                      </a:endParaRPr>
                    </a:p>
                  </a:txBody>
                  <a:tcPr marL="66907" marR="66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DCB"/>
                    </a:solidFill>
                  </a:tcPr>
                </a:tc>
                <a:tc>
                  <a:txBody>
                    <a:bodyPr/>
                    <a:lstStyle/>
                    <a:p>
                      <a:pPr marL="0" marR="0" fontAlgn="auto" hangingPunct="1">
                        <a:spcBef>
                          <a:spcPts val="0"/>
                        </a:spcBef>
                        <a:spcAft>
                          <a:spcPts val="0"/>
                        </a:spcAft>
                      </a:pPr>
                      <a:r>
                        <a:rPr lang="zh-CN" altLang="en-US" sz="1200" dirty="0" smtClean="0">
                          <a:latin typeface="汉仪大黑简" pitchFamily="49" charset="-122"/>
                          <a:ea typeface="汉仪大黑简" pitchFamily="49" charset="-122"/>
                          <a:cs typeface="Times New Roman"/>
                        </a:rPr>
                        <a:t>政府采购</a:t>
                      </a:r>
                      <a:endParaRPr lang="en-US" sz="1200" dirty="0">
                        <a:latin typeface="汉仪大黑简" pitchFamily="49" charset="-122"/>
                        <a:ea typeface="汉仪大黑简" pitchFamily="49" charset="-122"/>
                        <a:cs typeface="Times New Roman"/>
                      </a:endParaRPr>
                    </a:p>
                  </a:txBody>
                  <a:tcPr marL="66907" marR="66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DCB"/>
                    </a:solidFill>
                  </a:tcPr>
                </a:tc>
              </a:tr>
              <a:tr h="341485">
                <a:tc>
                  <a:txBody>
                    <a:bodyPr/>
                    <a:lstStyle/>
                    <a:p>
                      <a:pPr marL="0" marR="0" fontAlgn="auto" hangingPunct="1">
                        <a:spcBef>
                          <a:spcPts val="0"/>
                        </a:spcBef>
                        <a:spcAft>
                          <a:spcPts val="0"/>
                        </a:spcAft>
                      </a:pPr>
                      <a:r>
                        <a:rPr lang="en-US" sz="1200" dirty="0">
                          <a:solidFill>
                            <a:srgbClr val="000000"/>
                          </a:solidFill>
                          <a:latin typeface="汉仪大黑简" pitchFamily="49" charset="-122"/>
                          <a:ea typeface="汉仪大黑简" pitchFamily="49" charset="-122"/>
                          <a:cs typeface="Times New Roman"/>
                        </a:rPr>
                        <a:t>05 </a:t>
                      </a:r>
                      <a:r>
                        <a:rPr lang="zh-CN" altLang="en-US" sz="1200" dirty="0" smtClean="0">
                          <a:solidFill>
                            <a:srgbClr val="000000"/>
                          </a:solidFill>
                          <a:latin typeface="汉仪大黑简" pitchFamily="49" charset="-122"/>
                          <a:ea typeface="汉仪大黑简" pitchFamily="49" charset="-122"/>
                          <a:cs typeface="Times New Roman"/>
                        </a:rPr>
                        <a:t>外交官</a:t>
                      </a:r>
                      <a:endParaRPr lang="en-US" sz="1200" dirty="0">
                        <a:latin typeface="汉仪大黑简" pitchFamily="49" charset="-122"/>
                        <a:ea typeface="汉仪大黑简" pitchFamily="49" charset="-122"/>
                        <a:cs typeface="Times New Roman"/>
                      </a:endParaRPr>
                    </a:p>
                  </a:txBody>
                  <a:tcPr marL="66907" marR="669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fontAlgn="auto" hangingPunct="1">
                        <a:spcBef>
                          <a:spcPts val="0"/>
                        </a:spcBef>
                        <a:spcAft>
                          <a:spcPts val="0"/>
                        </a:spcAft>
                      </a:pPr>
                      <a:r>
                        <a:rPr lang="zh-CN" altLang="en-US" sz="1200" dirty="0" smtClean="0">
                          <a:latin typeface="汉仪大黑简" pitchFamily="49" charset="-122"/>
                          <a:ea typeface="汉仪大黑简" pitchFamily="49" charset="-122"/>
                          <a:cs typeface="Times New Roman"/>
                        </a:rPr>
                        <a:t>大使馆采购</a:t>
                      </a:r>
                      <a:endParaRPr lang="en-US" sz="1200" dirty="0">
                        <a:latin typeface="汉仪大黑简" pitchFamily="49" charset="-122"/>
                        <a:ea typeface="汉仪大黑简" pitchFamily="49" charset="-122"/>
                        <a:cs typeface="Times New Roman"/>
                      </a:endParaRPr>
                    </a:p>
                  </a:txBody>
                  <a:tcPr marL="66907" marR="66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fontAlgn="auto" hangingPunct="1">
                        <a:spcBef>
                          <a:spcPts val="0"/>
                        </a:spcBef>
                        <a:spcAft>
                          <a:spcPts val="0"/>
                        </a:spcAft>
                      </a:pPr>
                      <a:r>
                        <a:rPr lang="zh-CN" altLang="en-US" sz="1200" dirty="0" smtClean="0">
                          <a:latin typeface="汉仪大黑简" pitchFamily="49" charset="-122"/>
                          <a:ea typeface="汉仪大黑简" pitchFamily="49" charset="-122"/>
                          <a:cs typeface="Times New Roman"/>
                        </a:rPr>
                        <a:t>大使馆采购</a:t>
                      </a:r>
                      <a:endParaRPr lang="en-US" sz="1200" dirty="0">
                        <a:latin typeface="汉仪大黑简" pitchFamily="49" charset="-122"/>
                        <a:ea typeface="汉仪大黑简" pitchFamily="49" charset="-122"/>
                        <a:cs typeface="Times New Roman"/>
                      </a:endParaRPr>
                    </a:p>
                  </a:txBody>
                  <a:tcPr marL="66907" marR="66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341485">
                <a:tc>
                  <a:txBody>
                    <a:bodyPr/>
                    <a:lstStyle/>
                    <a:p>
                      <a:pPr marL="0" marR="0" fontAlgn="auto" hangingPunct="1">
                        <a:spcBef>
                          <a:spcPts val="0"/>
                        </a:spcBef>
                        <a:spcAft>
                          <a:spcPts val="0"/>
                        </a:spcAft>
                      </a:pPr>
                      <a:r>
                        <a:rPr lang="en-US" sz="1200" dirty="0">
                          <a:solidFill>
                            <a:srgbClr val="000000"/>
                          </a:solidFill>
                          <a:latin typeface="汉仪大黑简" pitchFamily="49" charset="-122"/>
                          <a:ea typeface="汉仪大黑简" pitchFamily="49" charset="-122"/>
                          <a:cs typeface="Times New Roman"/>
                        </a:rPr>
                        <a:t>06 </a:t>
                      </a:r>
                      <a:r>
                        <a:rPr lang="zh-CN" altLang="en-US" sz="1200" dirty="0" smtClean="0">
                          <a:solidFill>
                            <a:srgbClr val="000000"/>
                          </a:solidFill>
                          <a:latin typeface="汉仪大黑简" pitchFamily="49" charset="-122"/>
                          <a:ea typeface="汉仪大黑简" pitchFamily="49" charset="-122"/>
                          <a:cs typeface="Times New Roman"/>
                        </a:rPr>
                        <a:t>使馆公务车</a:t>
                      </a:r>
                      <a:endParaRPr lang="en-US" sz="1200" dirty="0">
                        <a:latin typeface="汉仪大黑简" pitchFamily="49" charset="-122"/>
                        <a:ea typeface="汉仪大黑简" pitchFamily="49" charset="-122"/>
                        <a:cs typeface="Times New Roman"/>
                      </a:endParaRPr>
                    </a:p>
                  </a:txBody>
                  <a:tcPr marL="66907" marR="669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vMerge="1">
                  <a:txBody>
                    <a:bodyPr/>
                    <a:lstStyle/>
                    <a:p>
                      <a:endParaRPr lang="en-US"/>
                    </a:p>
                  </a:txBody>
                  <a:tcPr/>
                </a:tc>
                <a:tc vMerge="1">
                  <a:txBody>
                    <a:bodyPr/>
                    <a:lstStyle/>
                    <a:p>
                      <a:endParaRPr lang="en-US"/>
                    </a:p>
                  </a:txBody>
                  <a:tcPr/>
                </a:tc>
              </a:tr>
            </a:tbl>
          </a:graphicData>
        </a:graphic>
      </p:graphicFrame>
      <p:sp>
        <p:nvSpPr>
          <p:cNvPr id="72739" name="Rounded Rectangular Callout 7"/>
          <p:cNvSpPr>
            <a:spLocks noChangeArrowheads="1"/>
          </p:cNvSpPr>
          <p:nvPr/>
        </p:nvSpPr>
        <p:spPr bwMode="auto">
          <a:xfrm>
            <a:off x="1347788" y="5526088"/>
            <a:ext cx="6157912" cy="647700"/>
          </a:xfrm>
          <a:prstGeom prst="wedgeRoundRectCallout">
            <a:avLst>
              <a:gd name="adj1" fmla="val 847"/>
              <a:gd name="adj2" fmla="val -98167"/>
              <a:gd name="adj3" fmla="val 16667"/>
            </a:avLst>
          </a:prstGeom>
          <a:solidFill>
            <a:schemeClr val="bg1"/>
          </a:solidFill>
          <a:ln w="28575" algn="ctr">
            <a:solidFill>
              <a:srgbClr val="C00000"/>
            </a:solidFill>
            <a:round/>
            <a:headEnd/>
            <a:tailEnd/>
          </a:ln>
        </p:spPr>
        <p:txBody>
          <a:bodyPr lIns="0" tIns="0" rIns="0" bIns="0">
            <a:spAutoFit/>
          </a:bodyPr>
          <a:lstStyle/>
          <a:p>
            <a:pPr>
              <a:lnSpc>
                <a:spcPct val="95000"/>
              </a:lnSpc>
            </a:pPr>
            <a:r>
              <a:rPr lang="zh-CN" altLang="en-US" sz="1000">
                <a:solidFill>
                  <a:srgbClr val="003399"/>
                </a:solidFill>
              </a:rPr>
              <a:t>例如：客户属性是</a:t>
            </a:r>
            <a:r>
              <a:rPr lang="en-US" altLang="zh-CN" sz="1000">
                <a:solidFill>
                  <a:srgbClr val="003399"/>
                </a:solidFill>
              </a:rPr>
              <a:t>03/07/08/09/10</a:t>
            </a:r>
            <a:r>
              <a:rPr lang="zh-CN" altLang="en-US" sz="1000">
                <a:solidFill>
                  <a:srgbClr val="003399"/>
                </a:solidFill>
              </a:rPr>
              <a:t>，默认的销售类型和交易类型都是大客户销售，用户无需手动选择。</a:t>
            </a:r>
            <a:endParaRPr lang="en-US" altLang="zh-CN" sz="1000">
              <a:solidFill>
                <a:srgbClr val="003399"/>
              </a:solidFill>
            </a:endParaRPr>
          </a:p>
          <a:p>
            <a:pPr>
              <a:lnSpc>
                <a:spcPct val="95000"/>
              </a:lnSpc>
            </a:pPr>
            <a:r>
              <a:rPr lang="zh-CN" altLang="en-US" sz="1000">
                <a:solidFill>
                  <a:srgbClr val="003399"/>
                </a:solidFill>
              </a:rPr>
              <a:t>如果是试驾车，客户属性应该选择</a:t>
            </a:r>
            <a:r>
              <a:rPr lang="en-US" altLang="zh-CN" sz="1000">
                <a:solidFill>
                  <a:srgbClr val="003399"/>
                </a:solidFill>
              </a:rPr>
              <a:t>10</a:t>
            </a:r>
            <a:r>
              <a:rPr lang="zh-CN" altLang="en-US" sz="1000">
                <a:solidFill>
                  <a:srgbClr val="003399"/>
                </a:solidFill>
              </a:rPr>
              <a:t>，这时 需要用户手动选择销售类型和交易类型</a:t>
            </a:r>
            <a:r>
              <a:rPr lang="en-US" altLang="zh-CN" sz="1000">
                <a:solidFill>
                  <a:srgbClr val="003399"/>
                </a:solidFill>
              </a:rPr>
              <a:t>.</a:t>
            </a:r>
          </a:p>
          <a:p>
            <a:pPr>
              <a:lnSpc>
                <a:spcPct val="95000"/>
              </a:lnSpc>
            </a:pPr>
            <a:r>
              <a:rPr lang="zh-CN" altLang="en-US" sz="1000">
                <a:solidFill>
                  <a:srgbClr val="003399"/>
                </a:solidFill>
              </a:rPr>
              <a:t>对于海外留学生购车，客户属性需要选择</a:t>
            </a:r>
            <a:r>
              <a:rPr lang="en-US" altLang="zh-CN" sz="1000">
                <a:solidFill>
                  <a:srgbClr val="003399"/>
                </a:solidFill>
              </a:rPr>
              <a:t>03 </a:t>
            </a:r>
            <a:r>
              <a:rPr lang="zh-CN" altLang="en-US" sz="1000">
                <a:solidFill>
                  <a:srgbClr val="003399"/>
                </a:solidFill>
              </a:rPr>
              <a:t>大客户</a:t>
            </a:r>
            <a:r>
              <a:rPr lang="en-US" altLang="zh-CN" sz="1000">
                <a:solidFill>
                  <a:srgbClr val="003399"/>
                </a:solidFill>
              </a:rPr>
              <a:t>.</a:t>
            </a:r>
          </a:p>
          <a:p>
            <a:pPr>
              <a:lnSpc>
                <a:spcPct val="95000"/>
              </a:lnSpc>
            </a:pPr>
            <a:endParaRPr lang="en-US" sz="1000">
              <a:solidFill>
                <a:srgbClr val="003399"/>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05 &lt;</a:t>
            </a:r>
            <a:r>
              <a:rPr lang="zh-CN" altLang="de-DE" smtClean="0">
                <a:solidFill>
                  <a:schemeClr val="bg2"/>
                </a:solidFill>
                <a:latin typeface="汉仪大黑简" pitchFamily="49" charset="-122"/>
                <a:ea typeface="汉仪大黑简" pitchFamily="49" charset="-122"/>
              </a:rPr>
              <a:t>预览查询</a:t>
            </a:r>
            <a:r>
              <a:rPr lang="de-DE" altLang="zh-CN" smtClean="0">
                <a:solidFill>
                  <a:schemeClr val="bg2"/>
                </a:solidFill>
                <a:latin typeface="汉仪大黑简" pitchFamily="49" charset="-122"/>
                <a:ea typeface="汉仪大黑简" pitchFamily="49" charset="-122"/>
              </a:rPr>
              <a:t> &gt;.</a:t>
            </a:r>
          </a:p>
        </p:txBody>
      </p:sp>
      <p:sp>
        <p:nvSpPr>
          <p:cNvPr id="73730"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4.5.1</a:t>
            </a:r>
            <a:r>
              <a:rPr lang="zh-CN" altLang="en-US" sz="1200">
                <a:latin typeface="汉仪大黑简" pitchFamily="49" charset="-122"/>
              </a:rPr>
              <a:t>章节</a:t>
            </a:r>
          </a:p>
        </p:txBody>
      </p:sp>
      <p:sp>
        <p:nvSpPr>
          <p:cNvPr id="73731" name="Rectangle 16"/>
          <p:cNvSpPr>
            <a:spLocks noChangeArrowheads="1"/>
          </p:cNvSpPr>
          <p:nvPr/>
        </p:nvSpPr>
        <p:spPr bwMode="auto">
          <a:xfrm>
            <a:off x="1593850" y="1520825"/>
            <a:ext cx="2462213" cy="350838"/>
          </a:xfrm>
          <a:prstGeom prst="rect">
            <a:avLst/>
          </a:prstGeom>
          <a:noFill/>
          <a:ln w="9525" algn="ctr">
            <a:noFill/>
            <a:miter lim="800000"/>
            <a:headEnd/>
            <a:tailEnd/>
          </a:ln>
        </p:spPr>
        <p:txBody>
          <a:bodyPr wrap="none" lIns="0" tIns="0" rIns="0" bIns="0">
            <a:spAutoFit/>
          </a:bodyPr>
          <a:lstStyle/>
          <a:p>
            <a:pPr defTabSz="917575">
              <a:lnSpc>
                <a:spcPct val="95000"/>
              </a:lnSpc>
            </a:pPr>
            <a:r>
              <a:rPr lang="zh-CN" altLang="en-US" sz="2400"/>
              <a:t>重新定义销售类型</a:t>
            </a:r>
            <a:endParaRPr lang="en-GB" altLang="de-DE" sz="2400"/>
          </a:p>
        </p:txBody>
      </p:sp>
      <p:graphicFrame>
        <p:nvGraphicFramePr>
          <p:cNvPr id="7" name="Table 6"/>
          <p:cNvGraphicFramePr>
            <a:graphicFrameLocks noGrp="1"/>
          </p:cNvGraphicFramePr>
          <p:nvPr/>
        </p:nvGraphicFramePr>
        <p:xfrm>
          <a:off x="1447800" y="2054225"/>
          <a:ext cx="6308509" cy="4051957"/>
        </p:xfrm>
        <a:graphic>
          <a:graphicData uri="http://schemas.openxmlformats.org/drawingml/2006/table">
            <a:tbl>
              <a:tblPr/>
              <a:tblGrid>
                <a:gridCol w="923991"/>
                <a:gridCol w="3404538"/>
                <a:gridCol w="1979980"/>
              </a:tblGrid>
              <a:tr h="59981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BMWTypeRegular" pitchFamily="34" charset="0"/>
                          <a:ea typeface="汉仪大黑简" pitchFamily="49" charset="-122"/>
                          <a:cs typeface="Times New Roman" pitchFamily="18" charset="0"/>
                        </a:rPr>
                        <a:t>Sale type</a:t>
                      </a:r>
                      <a:endParaRPr kumimoji="0" lang="en-US" sz="11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English desc</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Chinese Desc</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r>
              <a:tr h="31183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D</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Demo car</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rgbClr val="000000"/>
                          </a:solidFill>
                          <a:effectLst/>
                          <a:latin typeface="Calibri" pitchFamily="34" charset="0"/>
                          <a:ea typeface="汉仪大黑简" pitchFamily="49" charset="-122"/>
                          <a:cs typeface="Times New Roman" pitchFamily="18" charset="0"/>
                        </a:rPr>
                        <a:t>试驾车</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83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E</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Diplomatic Purchase</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rgbClr val="000000"/>
                          </a:solidFill>
                          <a:effectLst/>
                          <a:latin typeface="Calibri" pitchFamily="34" charset="0"/>
                          <a:ea typeface="汉仪大黑简" pitchFamily="49" charset="-122"/>
                          <a:cs typeface="Times New Roman" pitchFamily="18" charset="0"/>
                        </a:rPr>
                        <a:t>大使馆采购</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1183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F</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Fleet sales</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dirty="0" smtClean="0">
                          <a:ln>
                            <a:noFill/>
                          </a:ln>
                          <a:solidFill>
                            <a:srgbClr val="000000"/>
                          </a:solidFill>
                          <a:effectLst/>
                          <a:latin typeface="Calibri" pitchFamily="34" charset="0"/>
                          <a:ea typeface="汉仪大黑简" pitchFamily="49" charset="-122"/>
                          <a:cs typeface="Times New Roman" pitchFamily="18" charset="0"/>
                        </a:rPr>
                        <a:t>大客户销售</a:t>
                      </a:r>
                      <a:endParaRPr kumimoji="0" lang="en-US" sz="11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83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G</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Government Purchase</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rgbClr val="000000"/>
                          </a:solidFill>
                          <a:effectLst/>
                          <a:latin typeface="Calibri" pitchFamily="34" charset="0"/>
                          <a:ea typeface="汉仪大黑简" pitchFamily="49" charset="-122"/>
                          <a:cs typeface="Times New Roman" pitchFamily="18" charset="0"/>
                        </a:rPr>
                        <a:t>政府采购</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1183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I</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Others Internal Sales</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rgbClr val="000000"/>
                          </a:solidFill>
                          <a:effectLst/>
                          <a:latin typeface="Calibri" pitchFamily="34" charset="0"/>
                          <a:ea typeface="汉仪大黑简" pitchFamily="49" charset="-122"/>
                          <a:cs typeface="Times New Roman" pitchFamily="18" charset="0"/>
                        </a:rPr>
                        <a:t>其他内部销售</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1183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N</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Stock loss</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rgbClr val="000000"/>
                          </a:solidFill>
                          <a:effectLst/>
                          <a:latin typeface="Calibri" pitchFamily="34" charset="0"/>
                          <a:ea typeface="汉仪大黑简" pitchFamily="49" charset="-122"/>
                          <a:cs typeface="Times New Roman" pitchFamily="18" charset="0"/>
                        </a:rPr>
                        <a:t>库存损失</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83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O</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Oversea Student</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rgbClr val="000000"/>
                          </a:solidFill>
                          <a:effectLst/>
                          <a:latin typeface="Calibri" pitchFamily="34" charset="0"/>
                          <a:ea typeface="汉仪大黑简" pitchFamily="49" charset="-122"/>
                          <a:cs typeface="Times New Roman" pitchFamily="18" charset="0"/>
                        </a:rPr>
                        <a:t>海外留学生</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3567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P</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BMW Used Car Premium Selection</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rgbClr val="000000"/>
                          </a:solidFill>
                          <a:effectLst/>
                          <a:latin typeface="Calibri" pitchFamily="34" charset="0"/>
                          <a:ea typeface="汉仪大黑简" pitchFamily="49" charset="-122"/>
                          <a:cs typeface="Times New Roman" pitchFamily="18" charset="0"/>
                        </a:rPr>
                        <a:t>尊选二手车</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999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R</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Retail</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rgbClr val="000000"/>
                          </a:solidFill>
                          <a:effectLst/>
                          <a:latin typeface="Calibri" pitchFamily="34" charset="0"/>
                          <a:ea typeface="汉仪大黑简" pitchFamily="49" charset="-122"/>
                          <a:cs typeface="Times New Roman" pitchFamily="18" charset="0"/>
                        </a:rPr>
                        <a:t>正常零售</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83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S</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Temp cust no det</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rgbClr val="000000"/>
                          </a:solidFill>
                          <a:effectLst/>
                          <a:latin typeface="Calibri" pitchFamily="34" charset="0"/>
                          <a:ea typeface="汉仪大黑简" pitchFamily="49" charset="-122"/>
                          <a:cs typeface="Times New Roman" pitchFamily="18" charset="0"/>
                        </a:rPr>
                        <a:t>暂无完整客户信息</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1183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BMWTypeRegular" pitchFamily="34" charset="0"/>
                          <a:ea typeface="汉仪大黑简" pitchFamily="49" charset="-122"/>
                          <a:cs typeface="Times New Roman" pitchFamily="18" charset="0"/>
                        </a:rPr>
                        <a:t>U</a:t>
                      </a:r>
                      <a:endParaRPr kumimoji="0" lang="en-US" sz="11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BMWTypeRegular" pitchFamily="34" charset="0"/>
                          <a:ea typeface="汉仪大黑简" pitchFamily="49" charset="-122"/>
                          <a:cs typeface="Times New Roman" pitchFamily="18" charset="0"/>
                        </a:rPr>
                        <a:t>BMW Used Car other</a:t>
                      </a:r>
                      <a:endParaRPr kumimoji="0" lang="en-US" sz="11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dirty="0" smtClean="0">
                          <a:ln>
                            <a:noFill/>
                          </a:ln>
                          <a:solidFill>
                            <a:srgbClr val="000000"/>
                          </a:solidFill>
                          <a:effectLst/>
                          <a:latin typeface="Calibri" pitchFamily="34" charset="0"/>
                          <a:ea typeface="汉仪大黑简" pitchFamily="49" charset="-122"/>
                          <a:cs typeface="Times New Roman" pitchFamily="18" charset="0"/>
                        </a:rPr>
                        <a:t>宝马二手车</a:t>
                      </a:r>
                      <a:endParaRPr kumimoji="0" lang="en-US" sz="11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  </a:t>
            </a:r>
            <a:r>
              <a:rPr lang="zh-CN" altLang="de-DE" smtClean="0">
                <a:latin typeface="汉仪大黑简" pitchFamily="49" charset="-122"/>
                <a:ea typeface="汉仪大黑简" pitchFamily="49" charset="-122"/>
              </a:rPr>
              <a:t>销售和市场营销模块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概要</a:t>
            </a:r>
            <a:r>
              <a:rPr lang="de-DE" altLang="zh-CN" smtClean="0">
                <a:solidFill>
                  <a:schemeClr val="bg2"/>
                </a:solidFill>
                <a:latin typeface="汉仪大黑简" pitchFamily="49" charset="-122"/>
                <a:ea typeface="汉仪大黑简" pitchFamily="49" charset="-122"/>
              </a:rPr>
              <a:t>_</a:t>
            </a:r>
            <a:r>
              <a:rPr lang="zh-CN" altLang="de-DE" smtClean="0">
                <a:solidFill>
                  <a:schemeClr val="bg2"/>
                </a:solidFill>
                <a:latin typeface="汉仪大黑简" pitchFamily="49" charset="-122"/>
                <a:ea typeface="汉仪大黑简" pitchFamily="49" charset="-122"/>
              </a:rPr>
              <a:t>系统登录及设定</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en-US" smtClean="0">
                <a:solidFill>
                  <a:schemeClr val="bg2"/>
                </a:solidFill>
                <a:latin typeface="汉仪大黑简" pitchFamily="49" charset="-122"/>
                <a:ea typeface="汉仪大黑简" pitchFamily="49" charset="-122"/>
              </a:rPr>
              <a:t>个性化自己的系统</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a:t>
            </a:r>
          </a:p>
        </p:txBody>
      </p:sp>
      <p:sp>
        <p:nvSpPr>
          <p:cNvPr id="20482" name="Text Box 3"/>
          <p:cNvSpPr txBox="1">
            <a:spLocks noChangeArrowheads="1"/>
          </p:cNvSpPr>
          <p:nvPr/>
        </p:nvSpPr>
        <p:spPr bwMode="auto">
          <a:xfrm>
            <a:off x="7562850" y="6551613"/>
            <a:ext cx="1371600"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1.3.3</a:t>
            </a:r>
            <a:r>
              <a:rPr lang="zh-CN" altLang="en-US" sz="1200">
                <a:latin typeface="汉仪大黑简" pitchFamily="49" charset="-122"/>
              </a:rPr>
              <a:t>章节</a:t>
            </a:r>
          </a:p>
        </p:txBody>
      </p:sp>
      <p:sp>
        <p:nvSpPr>
          <p:cNvPr id="20483" name="Rectangle 4"/>
          <p:cNvSpPr>
            <a:spLocks noChangeArrowheads="1"/>
          </p:cNvSpPr>
          <p:nvPr/>
        </p:nvSpPr>
        <p:spPr bwMode="auto">
          <a:xfrm>
            <a:off x="1458913" y="1731963"/>
            <a:ext cx="3411537" cy="1757362"/>
          </a:xfrm>
          <a:prstGeom prst="rect">
            <a:avLst/>
          </a:prstGeom>
          <a:noFill/>
          <a:ln w="9525" algn="ctr">
            <a:noFill/>
            <a:miter lim="800000"/>
            <a:headEnd/>
            <a:tailEnd/>
          </a:ln>
        </p:spPr>
        <p:txBody>
          <a:bodyPr wrap="none" lIns="0" tIns="0" rIns="0" bIns="0" anchor="ctr">
            <a:spAutoFit/>
          </a:bodyPr>
          <a:lstStyle/>
          <a:p>
            <a:pPr eaLnBrk="0" hangingPunct="0">
              <a:lnSpc>
                <a:spcPct val="175000"/>
              </a:lnSpc>
            </a:pPr>
            <a:r>
              <a:rPr lang="en-US" altLang="zh-CN" sz="2200" b="1">
                <a:latin typeface="汉仪大黑简" pitchFamily="49" charset="-122"/>
              </a:rPr>
              <a:t>1. </a:t>
            </a:r>
            <a:r>
              <a:rPr lang="zh-CN" altLang="en-US" sz="2200" b="1">
                <a:latin typeface="汉仪大黑简" pitchFamily="49" charset="-122"/>
              </a:rPr>
              <a:t>字体及背景</a:t>
            </a:r>
          </a:p>
          <a:p>
            <a:pPr eaLnBrk="0" hangingPunct="0">
              <a:lnSpc>
                <a:spcPct val="175000"/>
              </a:lnSpc>
            </a:pPr>
            <a:r>
              <a:rPr lang="en-US" altLang="zh-CN" sz="2200" b="1">
                <a:latin typeface="汉仪大黑简" pitchFamily="49" charset="-122"/>
              </a:rPr>
              <a:t>2. </a:t>
            </a:r>
            <a:r>
              <a:rPr lang="zh-CN" altLang="en-US" sz="2200" b="1">
                <a:latin typeface="汉仪大黑简" pitchFamily="49" charset="-122"/>
              </a:rPr>
              <a:t>添加</a:t>
            </a:r>
            <a:r>
              <a:rPr lang="en-US" altLang="zh-CN" sz="2200" b="1">
                <a:latin typeface="BMW Type Global Light" pitchFamily="2" charset="-122"/>
                <a:ea typeface="BMW Type Global Light" pitchFamily="2" charset="-122"/>
                <a:cs typeface="BMW Type Global Light" pitchFamily="2" charset="-122"/>
              </a:rPr>
              <a:t>DMS</a:t>
            </a:r>
            <a:r>
              <a:rPr lang="zh-CN" altLang="en-US" sz="2200" b="1">
                <a:latin typeface="汉仪大黑简" pitchFamily="49" charset="-122"/>
              </a:rPr>
              <a:t>桌面快捷方式</a:t>
            </a:r>
            <a:r>
              <a:rPr lang="zh-CN" altLang="en-US" sz="2200">
                <a:latin typeface="汉仪大黑简" pitchFamily="49" charset="-122"/>
              </a:rPr>
              <a:t> </a:t>
            </a:r>
          </a:p>
          <a:p>
            <a:pPr eaLnBrk="0" hangingPunct="0">
              <a:lnSpc>
                <a:spcPct val="175000"/>
              </a:lnSpc>
            </a:pPr>
            <a:r>
              <a:rPr lang="en-US" altLang="zh-CN" sz="2200">
                <a:latin typeface="汉仪大黑简" pitchFamily="49" charset="-122"/>
              </a:rPr>
              <a:t>3. </a:t>
            </a:r>
            <a:r>
              <a:rPr lang="zh-CN" altLang="en-US" sz="2200" b="1">
                <a:latin typeface="汉仪大黑简" pitchFamily="49" charset="-122"/>
              </a:rPr>
              <a:t>修改</a:t>
            </a:r>
            <a:r>
              <a:rPr lang="en-US" altLang="zh-CN" sz="2200" b="1">
                <a:latin typeface="BMW Type Global Light" pitchFamily="2" charset="-122"/>
                <a:ea typeface="BMW Type Global Light" pitchFamily="2" charset="-122"/>
                <a:cs typeface="BMW Type Global Light" pitchFamily="2" charset="-122"/>
              </a:rPr>
              <a:t>DMS</a:t>
            </a:r>
            <a:r>
              <a:rPr lang="zh-CN" altLang="en-US" sz="2200" b="1">
                <a:latin typeface="汉仪大黑简" pitchFamily="49" charset="-122"/>
              </a:rPr>
              <a:t>桌面快捷方式</a:t>
            </a:r>
            <a:endParaRPr lang="en-US"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05 &lt;</a:t>
            </a:r>
            <a:r>
              <a:rPr lang="zh-CN" altLang="de-DE" smtClean="0">
                <a:solidFill>
                  <a:schemeClr val="bg2"/>
                </a:solidFill>
                <a:latin typeface="汉仪大黑简" pitchFamily="49" charset="-122"/>
                <a:ea typeface="汉仪大黑简" pitchFamily="49" charset="-122"/>
              </a:rPr>
              <a:t>预览查询</a:t>
            </a:r>
            <a:r>
              <a:rPr lang="de-DE" altLang="zh-CN" smtClean="0">
                <a:solidFill>
                  <a:schemeClr val="bg2"/>
                </a:solidFill>
                <a:latin typeface="汉仪大黑简" pitchFamily="49" charset="-122"/>
                <a:ea typeface="汉仪大黑简" pitchFamily="49" charset="-122"/>
              </a:rPr>
              <a:t> &gt;.</a:t>
            </a:r>
          </a:p>
        </p:txBody>
      </p:sp>
      <p:sp>
        <p:nvSpPr>
          <p:cNvPr id="74754"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4.5.1</a:t>
            </a:r>
            <a:r>
              <a:rPr lang="zh-CN" altLang="en-US" sz="1200">
                <a:latin typeface="汉仪大黑简" pitchFamily="49" charset="-122"/>
              </a:rPr>
              <a:t>章节</a:t>
            </a:r>
          </a:p>
        </p:txBody>
      </p:sp>
      <p:sp>
        <p:nvSpPr>
          <p:cNvPr id="74755" name="Rectangle 16"/>
          <p:cNvSpPr>
            <a:spLocks noChangeArrowheads="1"/>
          </p:cNvSpPr>
          <p:nvPr/>
        </p:nvSpPr>
        <p:spPr bwMode="auto">
          <a:xfrm>
            <a:off x="1593850" y="1520825"/>
            <a:ext cx="2462213" cy="350838"/>
          </a:xfrm>
          <a:prstGeom prst="rect">
            <a:avLst/>
          </a:prstGeom>
          <a:noFill/>
          <a:ln w="9525" algn="ctr">
            <a:noFill/>
            <a:miter lim="800000"/>
            <a:headEnd/>
            <a:tailEnd/>
          </a:ln>
        </p:spPr>
        <p:txBody>
          <a:bodyPr wrap="none" lIns="0" tIns="0" rIns="0" bIns="0">
            <a:spAutoFit/>
          </a:bodyPr>
          <a:lstStyle/>
          <a:p>
            <a:pPr defTabSz="917575">
              <a:lnSpc>
                <a:spcPct val="95000"/>
              </a:lnSpc>
            </a:pPr>
            <a:r>
              <a:rPr lang="zh-CN" altLang="en-US" sz="2400"/>
              <a:t>重新定义交易类型</a:t>
            </a:r>
            <a:endParaRPr lang="en-GB" altLang="de-DE" sz="2400"/>
          </a:p>
        </p:txBody>
      </p:sp>
      <p:graphicFrame>
        <p:nvGraphicFramePr>
          <p:cNvPr id="6" name="Table 5"/>
          <p:cNvGraphicFramePr>
            <a:graphicFrameLocks noGrp="1"/>
          </p:cNvGraphicFramePr>
          <p:nvPr/>
        </p:nvGraphicFramePr>
        <p:xfrm>
          <a:off x="1436688" y="2133600"/>
          <a:ext cx="5791200" cy="4019551"/>
        </p:xfrm>
        <a:graphic>
          <a:graphicData uri="http://schemas.openxmlformats.org/drawingml/2006/table">
            <a:tbl>
              <a:tblPr/>
              <a:tblGrid>
                <a:gridCol w="1036638"/>
                <a:gridCol w="2973387"/>
                <a:gridCol w="1781175"/>
              </a:tblGrid>
              <a:tr h="5556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BMWTypeRegular" pitchFamily="34" charset="0"/>
                          <a:ea typeface="汉仪大黑简" pitchFamily="49" charset="-122"/>
                          <a:cs typeface="Times New Roman" pitchFamily="18" charset="0"/>
                        </a:rPr>
                        <a:t>Trade type</a:t>
                      </a:r>
                      <a:endParaRPr kumimoji="0" lang="en-US" sz="11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BMWTypeRegular" pitchFamily="34" charset="0"/>
                          <a:ea typeface="汉仪大黑简" pitchFamily="49" charset="-122"/>
                          <a:cs typeface="Times New Roman" pitchFamily="18" charset="0"/>
                        </a:rPr>
                        <a:t>English </a:t>
                      </a:r>
                      <a:r>
                        <a:rPr kumimoji="0" lang="en-US" sz="1100" b="0" i="0" u="none" strike="noStrike" cap="none" normalizeH="0" baseline="0" dirty="0" err="1" smtClean="0">
                          <a:ln>
                            <a:noFill/>
                          </a:ln>
                          <a:solidFill>
                            <a:srgbClr val="000000"/>
                          </a:solidFill>
                          <a:effectLst/>
                          <a:latin typeface="BMWTypeRegular" pitchFamily="34" charset="0"/>
                          <a:ea typeface="汉仪大黑简" pitchFamily="49" charset="-122"/>
                          <a:cs typeface="Times New Roman" pitchFamily="18" charset="0"/>
                        </a:rPr>
                        <a:t>Desc</a:t>
                      </a:r>
                      <a:endParaRPr kumimoji="0" lang="en-US" sz="11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Chinese Desc</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r>
              <a:tr h="288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0</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Unknown</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CN" sz="1000" b="0" i="0" u="none" strike="noStrike" cap="none" normalizeH="0" baseline="0" smtClean="0">
                          <a:ln>
                            <a:noFill/>
                          </a:ln>
                          <a:solidFill>
                            <a:srgbClr val="000000"/>
                          </a:solidFill>
                          <a:effectLst/>
                          <a:latin typeface="Calibri" pitchFamily="34" charset="0"/>
                          <a:ea typeface="汉仪大黑简" pitchFamily="49" charset="-122"/>
                          <a:cs typeface="Times New Roman" pitchFamily="18" charset="0"/>
                        </a:rPr>
                        <a:t>未知</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1</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BMWTypeRegular" pitchFamily="34" charset="0"/>
                          <a:ea typeface="汉仪大黑简" pitchFamily="49" charset="-122"/>
                          <a:cs typeface="Times New Roman" pitchFamily="18" charset="0"/>
                        </a:rPr>
                        <a:t>Retail</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000" b="0" i="0" u="none" strike="noStrike" cap="none" normalizeH="0" baseline="0" smtClean="0">
                          <a:ln>
                            <a:noFill/>
                          </a:ln>
                          <a:solidFill>
                            <a:schemeClr val="tx1"/>
                          </a:solidFill>
                          <a:effectLst/>
                          <a:latin typeface="Calibri" pitchFamily="34" charset="0"/>
                          <a:ea typeface="汉仪大黑简" pitchFamily="49" charset="-122"/>
                          <a:cs typeface="Times New Roman" pitchFamily="18" charset="0"/>
                        </a:rPr>
                        <a:t>正常零售</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2</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BMWTypeRegular" pitchFamily="34" charset="0"/>
                          <a:ea typeface="汉仪大黑简" pitchFamily="49" charset="-122"/>
                          <a:cs typeface="Times New Roman" pitchFamily="18" charset="0"/>
                        </a:rPr>
                        <a:t>Demo car</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000" b="0" i="0" u="none" strike="noStrike" cap="none" normalizeH="0" baseline="0" smtClean="0">
                          <a:ln>
                            <a:noFill/>
                          </a:ln>
                          <a:solidFill>
                            <a:schemeClr val="tx1"/>
                          </a:solidFill>
                          <a:effectLst/>
                          <a:latin typeface="Calibri" pitchFamily="34" charset="0"/>
                          <a:ea typeface="汉仪大黑简" pitchFamily="49" charset="-122"/>
                          <a:cs typeface="Times New Roman" pitchFamily="18" charset="0"/>
                        </a:rPr>
                        <a:t>试驾车</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3</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de-DE" altLang="zh-CN" sz="1000" b="0" i="0" u="none" strike="noStrike" cap="none" normalizeH="0" baseline="0" smtClean="0">
                          <a:ln>
                            <a:noFill/>
                          </a:ln>
                          <a:solidFill>
                            <a:schemeClr val="tx1"/>
                          </a:solidFill>
                          <a:effectLst/>
                          <a:latin typeface="BMWTypeRegular" pitchFamily="34" charset="0"/>
                          <a:ea typeface="汉仪大黑简" pitchFamily="49" charset="-122"/>
                          <a:cs typeface="Times New Roman" pitchFamily="18" charset="0"/>
                        </a:rPr>
                        <a:t>Fleet Sales</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chemeClr val="tx1"/>
                          </a:solidFill>
                          <a:effectLst/>
                          <a:latin typeface="Calibri" pitchFamily="34" charset="0"/>
                          <a:ea typeface="汉仪大黑简" pitchFamily="49" charset="-122"/>
                          <a:cs typeface="Times New Roman" pitchFamily="18" charset="0"/>
                        </a:rPr>
                        <a:t>大客户销售</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8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4</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BMWTypeRegular" pitchFamily="34" charset="0"/>
                          <a:ea typeface="汉仪大黑简" pitchFamily="49" charset="-122"/>
                          <a:cs typeface="Times New Roman" pitchFamily="18" charset="0"/>
                        </a:rPr>
                        <a:t>Government Purchase</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chemeClr val="tx1"/>
                          </a:solidFill>
                          <a:effectLst/>
                          <a:latin typeface="Calibri" pitchFamily="34" charset="0"/>
                          <a:ea typeface="汉仪大黑简" pitchFamily="49" charset="-122"/>
                          <a:cs typeface="Times New Roman" pitchFamily="18" charset="0"/>
                        </a:rPr>
                        <a:t>政府采购</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8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5</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Temp cust no det</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rgbClr val="000000"/>
                          </a:solidFill>
                          <a:effectLst/>
                          <a:latin typeface="Calibri" pitchFamily="34" charset="0"/>
                          <a:ea typeface="汉仪大黑简" pitchFamily="49" charset="-122"/>
                          <a:cs typeface="Times New Roman" pitchFamily="18" charset="0"/>
                        </a:rPr>
                        <a:t>暂无完整客户信息</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8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6</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BMWTypeRegular" pitchFamily="34" charset="0"/>
                          <a:ea typeface="汉仪大黑简" pitchFamily="49" charset="-122"/>
                          <a:cs typeface="Times New Roman" pitchFamily="18" charset="0"/>
                        </a:rPr>
                        <a:t>Diplomatic Purchase</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chemeClr val="tx1"/>
                          </a:solidFill>
                          <a:effectLst/>
                          <a:latin typeface="Calibri" pitchFamily="34" charset="0"/>
                          <a:ea typeface="汉仪大黑简" pitchFamily="49" charset="-122"/>
                          <a:cs typeface="Times New Roman" pitchFamily="18" charset="0"/>
                        </a:rPr>
                        <a:t>大使馆采购</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73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7</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BMWTypeRegular" pitchFamily="34" charset="0"/>
                          <a:ea typeface="汉仪大黑简" pitchFamily="49" charset="-122"/>
                          <a:cs typeface="Times New Roman" pitchFamily="18" charset="0"/>
                        </a:rPr>
                        <a:t>Oversea Student</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chemeClr val="tx1"/>
                          </a:solidFill>
                          <a:effectLst/>
                          <a:latin typeface="Calibri" pitchFamily="34" charset="0"/>
                          <a:ea typeface="汉仪大黑简" pitchFamily="49" charset="-122"/>
                          <a:cs typeface="Times New Roman" pitchFamily="18" charset="0"/>
                        </a:rPr>
                        <a:t>海外留学生</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8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8</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BMWTypeRegular" pitchFamily="34" charset="0"/>
                          <a:ea typeface="汉仪大黑简" pitchFamily="49" charset="-122"/>
                          <a:cs typeface="Times New Roman" pitchFamily="18" charset="0"/>
                        </a:rPr>
                        <a:t>Other Internal Sales</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chemeClr val="tx1"/>
                          </a:solidFill>
                          <a:effectLst/>
                          <a:latin typeface="Calibri" pitchFamily="34" charset="0"/>
                          <a:ea typeface="汉仪大黑简" pitchFamily="49" charset="-122"/>
                          <a:cs typeface="Times New Roman" pitchFamily="18" charset="0"/>
                        </a:rPr>
                        <a:t>其他内部销售</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8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9</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BMWTypeRegular" pitchFamily="34" charset="0"/>
                          <a:ea typeface="汉仪大黑简" pitchFamily="49" charset="-122"/>
                          <a:cs typeface="Times New Roman" pitchFamily="18" charset="0"/>
                        </a:rPr>
                        <a:t>Stock loss</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chemeClr val="tx1"/>
                          </a:solidFill>
                          <a:effectLst/>
                          <a:latin typeface="Calibri" pitchFamily="34" charset="0"/>
                          <a:ea typeface="汉仪大黑简" pitchFamily="49" charset="-122"/>
                          <a:cs typeface="Times New Roman" pitchFamily="18" charset="0"/>
                        </a:rPr>
                        <a:t>库存损失</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8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10</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BMWTypeRegular" pitchFamily="34" charset="0"/>
                          <a:ea typeface="汉仪大黑简" pitchFamily="49" charset="-122"/>
                          <a:cs typeface="Times New Roman" pitchFamily="18" charset="0"/>
                        </a:rPr>
                        <a:t>BMW Premium Selection</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smtClean="0">
                          <a:ln>
                            <a:noFill/>
                          </a:ln>
                          <a:solidFill>
                            <a:schemeClr val="tx1"/>
                          </a:solidFill>
                          <a:effectLst/>
                          <a:latin typeface="Calibri" pitchFamily="34" charset="0"/>
                          <a:ea typeface="汉仪大黑简" pitchFamily="49" charset="-122"/>
                          <a:cs typeface="Times New Roman" pitchFamily="18" charset="0"/>
                        </a:rPr>
                        <a:t>尊选二手车</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8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BMWTypeRegular" pitchFamily="34" charset="0"/>
                          <a:ea typeface="汉仪大黑简" pitchFamily="49" charset="-122"/>
                          <a:cs typeface="Times New Roman" pitchFamily="18" charset="0"/>
                        </a:rPr>
                        <a:t>11</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BMWTypeRegular" pitchFamily="34" charset="0"/>
                          <a:ea typeface="汉仪大黑简" pitchFamily="49" charset="-122"/>
                          <a:cs typeface="Times New Roman" pitchFamily="18" charset="0"/>
                        </a:rPr>
                        <a:t>BMW Used Car</a:t>
                      </a:r>
                      <a:endParaRPr kumimoji="0" lang="en-US" sz="11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o-KR" sz="1100" b="0" i="0" u="none" strike="noStrike" cap="none" normalizeH="0" baseline="0" dirty="0" smtClean="0">
                          <a:ln>
                            <a:noFill/>
                          </a:ln>
                          <a:solidFill>
                            <a:schemeClr val="tx1"/>
                          </a:solidFill>
                          <a:effectLst/>
                          <a:latin typeface="Calibri" pitchFamily="34" charset="0"/>
                          <a:ea typeface="汉仪大黑简" pitchFamily="49" charset="-122"/>
                          <a:cs typeface="Times New Roman" pitchFamily="18" charset="0"/>
                        </a:rPr>
                        <a:t>宝马二手车</a:t>
                      </a:r>
                      <a:endParaRPr kumimoji="0" lang="en-US" sz="11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06 &lt;</a:t>
            </a:r>
            <a:r>
              <a:rPr lang="zh-CN" altLang="de-DE" smtClean="0">
                <a:solidFill>
                  <a:schemeClr val="bg2"/>
                </a:solidFill>
                <a:latin typeface="汉仪大黑简" pitchFamily="49" charset="-122"/>
                <a:ea typeface="汉仪大黑简" pitchFamily="49" charset="-122"/>
              </a:rPr>
              <a:t>生成询价、报价</a:t>
            </a:r>
            <a:r>
              <a:rPr lang="de-DE" altLang="zh-CN" smtClean="0">
                <a:solidFill>
                  <a:schemeClr val="bg2"/>
                </a:solidFill>
                <a:latin typeface="汉仪大黑简" pitchFamily="49" charset="-122"/>
                <a:ea typeface="汉仪大黑简" pitchFamily="49" charset="-122"/>
              </a:rPr>
              <a:t> &gt;.</a:t>
            </a:r>
          </a:p>
        </p:txBody>
      </p:sp>
      <p:sp>
        <p:nvSpPr>
          <p:cNvPr id="75778"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4.6.1</a:t>
            </a:r>
            <a:r>
              <a:rPr lang="zh-CN" altLang="en-US" sz="1200">
                <a:latin typeface="汉仪大黑简" pitchFamily="49" charset="-122"/>
              </a:rPr>
              <a:t>章节</a:t>
            </a:r>
          </a:p>
        </p:txBody>
      </p:sp>
      <p:sp>
        <p:nvSpPr>
          <p:cNvPr id="75779" name="Text Box 5"/>
          <p:cNvSpPr txBox="1">
            <a:spLocks noChangeArrowheads="1"/>
          </p:cNvSpPr>
          <p:nvPr/>
        </p:nvSpPr>
        <p:spPr bwMode="auto">
          <a:xfrm>
            <a:off x="6642100" y="1900238"/>
            <a:ext cx="1925638" cy="4222750"/>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buFontTx/>
              <a:buAutoNum type="arabicPeriod"/>
            </a:pPr>
            <a:r>
              <a:rPr lang="zh-CN" altLang="de-DE" sz="1600">
                <a:latin typeface="汉仪大黑简" pitchFamily="49" charset="-122"/>
              </a:rPr>
              <a:t>选择</a:t>
            </a:r>
            <a:r>
              <a:rPr lang="de-DE" altLang="zh-CN" sz="1600">
                <a:latin typeface="汉仪大黑简" pitchFamily="49" charset="-122"/>
              </a:rPr>
              <a:t>&lt;</a:t>
            </a:r>
            <a:r>
              <a:rPr lang="zh-CN" altLang="de-DE" sz="1600">
                <a:latin typeface="汉仪大黑简" pitchFamily="49" charset="-122"/>
              </a:rPr>
              <a:t>保存为</a:t>
            </a:r>
            <a:r>
              <a:rPr lang="zh-CN" altLang="de-DE" sz="1600"/>
              <a:t>’</a:t>
            </a:r>
            <a:r>
              <a:rPr lang="zh-CN" altLang="de-DE" sz="1600">
                <a:latin typeface="汉仪大黑简" pitchFamily="49" charset="-122"/>
              </a:rPr>
              <a:t>进程中</a:t>
            </a:r>
            <a:r>
              <a:rPr lang="zh-CN" altLang="de-DE" sz="1600"/>
              <a:t>’</a:t>
            </a:r>
            <a:r>
              <a:rPr lang="de-DE" altLang="zh-CN" sz="1600">
                <a:latin typeface="汉仪大黑简" pitchFamily="49" charset="-122"/>
              </a:rPr>
              <a:t>&gt;</a:t>
            </a:r>
            <a:r>
              <a:rPr lang="zh-CN" altLang="de-DE" sz="1600">
                <a:latin typeface="汉仪大黑简" pitchFamily="49" charset="-122"/>
              </a:rPr>
              <a:t>时，该车辆无法被再次对其他客户使用。</a:t>
            </a:r>
          </a:p>
          <a:p>
            <a:pPr marL="342900" indent="-342900">
              <a:lnSpc>
                <a:spcPct val="95000"/>
              </a:lnSpc>
              <a:spcBef>
                <a:spcPct val="50000"/>
              </a:spcBef>
              <a:buFontTx/>
              <a:buAutoNum type="arabicPeriod"/>
            </a:pPr>
            <a:r>
              <a:rPr lang="zh-CN" altLang="de-DE" sz="1600">
                <a:latin typeface="汉仪大黑简" pitchFamily="49" charset="-122"/>
              </a:rPr>
              <a:t>选择</a:t>
            </a:r>
            <a:r>
              <a:rPr lang="de-DE" altLang="zh-CN" sz="1600">
                <a:latin typeface="汉仪大黑简" pitchFamily="49" charset="-122"/>
              </a:rPr>
              <a:t>&lt;</a:t>
            </a:r>
            <a:r>
              <a:rPr lang="zh-CN" altLang="de-DE" sz="1600">
                <a:latin typeface="汉仪大黑简" pitchFamily="49" charset="-122"/>
              </a:rPr>
              <a:t>保存为以后处理</a:t>
            </a:r>
            <a:r>
              <a:rPr lang="de-DE" altLang="zh-CN" sz="1600">
                <a:latin typeface="汉仪大黑简" pitchFamily="49" charset="-122"/>
              </a:rPr>
              <a:t>&gt;</a:t>
            </a:r>
            <a:r>
              <a:rPr lang="zh-CN" altLang="de-DE" sz="1600">
                <a:latin typeface="汉仪大黑简" pitchFamily="49" charset="-122"/>
              </a:rPr>
              <a:t>，存为普通的询价，可以继续与其他客户进行报价或提交合同，无法通过查询</a:t>
            </a:r>
            <a:r>
              <a:rPr lang="zh-CN" altLang="de-DE" sz="1600"/>
              <a:t>“</a:t>
            </a:r>
            <a:r>
              <a:rPr lang="zh-CN" altLang="de-DE" sz="1600">
                <a:latin typeface="汉仪大黑简" pitchFamily="49" charset="-122"/>
              </a:rPr>
              <a:t>处理中的文件</a:t>
            </a:r>
            <a:r>
              <a:rPr lang="zh-CN" altLang="de-DE" sz="1600"/>
              <a:t>”</a:t>
            </a:r>
            <a:r>
              <a:rPr lang="zh-CN" altLang="de-DE" sz="1600">
                <a:latin typeface="汉仪大黑简" pitchFamily="49" charset="-122"/>
              </a:rPr>
              <a:t> 更快的调出。</a:t>
            </a:r>
            <a:endParaRPr lang="en-US" altLang="zh-CN" sz="1600">
              <a:latin typeface="汉仪大黑简" pitchFamily="49" charset="-122"/>
            </a:endParaRPr>
          </a:p>
          <a:p>
            <a:pPr marL="342900" indent="-342900">
              <a:lnSpc>
                <a:spcPct val="95000"/>
              </a:lnSpc>
              <a:spcBef>
                <a:spcPct val="50000"/>
              </a:spcBef>
              <a:buFontTx/>
              <a:buAutoNum type="arabicPeriod"/>
            </a:pPr>
            <a:r>
              <a:rPr lang="zh-CN" altLang="en-US" sz="1600">
                <a:latin typeface="汉仪大黑简" pitchFamily="49" charset="-122"/>
              </a:rPr>
              <a:t>选择</a:t>
            </a:r>
            <a:r>
              <a:rPr lang="en-US" altLang="zh-CN" sz="1600">
                <a:latin typeface="汉仪大黑简" pitchFamily="49" charset="-122"/>
              </a:rPr>
              <a:t>”</a:t>
            </a:r>
            <a:r>
              <a:rPr lang="zh-CN" altLang="en-US" sz="1600">
                <a:latin typeface="汉仪大黑简" pitchFamily="49" charset="-122"/>
              </a:rPr>
              <a:t>不保存退出</a:t>
            </a:r>
            <a:r>
              <a:rPr lang="en-US" altLang="zh-CN" sz="1600">
                <a:latin typeface="汉仪大黑简" pitchFamily="49" charset="-122"/>
              </a:rPr>
              <a:t>”</a:t>
            </a:r>
            <a:r>
              <a:rPr lang="zh-CN" altLang="en-US" sz="1600">
                <a:latin typeface="汉仪大黑简" pitchFamily="49" charset="-122"/>
              </a:rPr>
              <a:t>将不产生任何询价记录</a:t>
            </a:r>
            <a:r>
              <a:rPr lang="zh-CN" altLang="de-DE" sz="1600">
                <a:latin typeface="汉仪大黑简" pitchFamily="49" charset="-122"/>
              </a:rPr>
              <a:t>。</a:t>
            </a:r>
            <a:endParaRPr lang="zh-CN" altLang="en-US" sz="1600">
              <a:latin typeface="汉仪大黑简" pitchFamily="49" charset="-122"/>
            </a:endParaRPr>
          </a:p>
        </p:txBody>
      </p:sp>
      <p:sp>
        <p:nvSpPr>
          <p:cNvPr id="75780" name="Text Box 27"/>
          <p:cNvSpPr txBox="1">
            <a:spLocks noChangeArrowheads="1"/>
          </p:cNvSpPr>
          <p:nvPr/>
        </p:nvSpPr>
        <p:spPr bwMode="auto">
          <a:xfrm>
            <a:off x="1554163" y="1554163"/>
            <a:ext cx="3125787" cy="317500"/>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zh-CN" altLang="en-US" sz="2200">
                <a:latin typeface="汉仪大黑简" pitchFamily="49" charset="-122"/>
              </a:rPr>
              <a:t>询价</a:t>
            </a:r>
          </a:p>
        </p:txBody>
      </p:sp>
      <p:pic>
        <p:nvPicPr>
          <p:cNvPr id="75781" name="Picture 28"/>
          <p:cNvPicPr>
            <a:picLocks noChangeAspect="1" noChangeArrowheads="1"/>
          </p:cNvPicPr>
          <p:nvPr/>
        </p:nvPicPr>
        <p:blipFill>
          <a:blip r:embed="rId2"/>
          <a:srcRect/>
          <a:stretch>
            <a:fillRect/>
          </a:stretch>
        </p:blipFill>
        <p:spPr bwMode="auto">
          <a:xfrm>
            <a:off x="1455738" y="1938338"/>
            <a:ext cx="5283200" cy="4124325"/>
          </a:xfrm>
          <a:prstGeom prst="rect">
            <a:avLst/>
          </a:prstGeom>
          <a:noFill/>
          <a:ln w="9525">
            <a:noFill/>
            <a:miter lim="800000"/>
            <a:headEnd/>
            <a:tailEnd/>
          </a:ln>
        </p:spPr>
      </p:pic>
      <p:sp>
        <p:nvSpPr>
          <p:cNvPr id="75782" name="Oval 23"/>
          <p:cNvSpPr>
            <a:spLocks noChangeArrowheads="1"/>
          </p:cNvSpPr>
          <p:nvPr/>
        </p:nvSpPr>
        <p:spPr bwMode="auto">
          <a:xfrm>
            <a:off x="2152650" y="2162175"/>
            <a:ext cx="947738" cy="395288"/>
          </a:xfrm>
          <a:prstGeom prst="ellipse">
            <a:avLst/>
          </a:prstGeom>
          <a:noFill/>
          <a:ln w="28575">
            <a:solidFill>
              <a:schemeClr val="accent1"/>
            </a:solidFill>
            <a:round/>
            <a:headEnd/>
            <a:tailEnd/>
          </a:ln>
        </p:spPr>
        <p:txBody>
          <a:bodyPr/>
          <a:lstStyle/>
          <a:p>
            <a:pPr>
              <a:lnSpc>
                <a:spcPct val="95000"/>
              </a:lnSpc>
            </a:pPr>
            <a:endParaRPr lang="en-US"/>
          </a:p>
        </p:txBody>
      </p:sp>
      <p:sp>
        <p:nvSpPr>
          <p:cNvPr id="75783" name="Oval 24"/>
          <p:cNvSpPr>
            <a:spLocks noChangeArrowheads="1"/>
          </p:cNvSpPr>
          <p:nvPr/>
        </p:nvSpPr>
        <p:spPr bwMode="auto">
          <a:xfrm>
            <a:off x="1446213" y="2808288"/>
            <a:ext cx="676275" cy="184150"/>
          </a:xfrm>
          <a:prstGeom prst="ellipse">
            <a:avLst/>
          </a:prstGeom>
          <a:noFill/>
          <a:ln w="28575">
            <a:solidFill>
              <a:schemeClr val="accent1"/>
            </a:solidFill>
            <a:round/>
            <a:headEnd/>
            <a:tailEnd/>
          </a:ln>
        </p:spPr>
        <p:txBody>
          <a:bodyPr/>
          <a:lstStyle/>
          <a:p>
            <a:pPr>
              <a:lnSpc>
                <a:spcPct val="95000"/>
              </a:lnSpc>
            </a:pP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06 &lt;</a:t>
            </a:r>
            <a:r>
              <a:rPr lang="zh-CN" altLang="de-DE" smtClean="0">
                <a:solidFill>
                  <a:schemeClr val="bg2"/>
                </a:solidFill>
                <a:latin typeface="汉仪大黑简" pitchFamily="49" charset="-122"/>
                <a:ea typeface="汉仪大黑简" pitchFamily="49" charset="-122"/>
              </a:rPr>
              <a:t>生成询价、报价</a:t>
            </a:r>
            <a:r>
              <a:rPr lang="de-DE" altLang="zh-CN" smtClean="0">
                <a:solidFill>
                  <a:schemeClr val="bg2"/>
                </a:solidFill>
                <a:latin typeface="汉仪大黑简" pitchFamily="49" charset="-122"/>
                <a:ea typeface="汉仪大黑简" pitchFamily="49" charset="-122"/>
              </a:rPr>
              <a:t> &gt;.</a:t>
            </a:r>
          </a:p>
        </p:txBody>
      </p:sp>
      <p:sp>
        <p:nvSpPr>
          <p:cNvPr id="76802" name="Text Box 4"/>
          <p:cNvSpPr txBox="1">
            <a:spLocks noChangeArrowheads="1"/>
          </p:cNvSpPr>
          <p:nvPr/>
        </p:nvSpPr>
        <p:spPr bwMode="auto">
          <a:xfrm>
            <a:off x="7562850" y="6551613"/>
            <a:ext cx="1344613" cy="176212"/>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4.6.2</a:t>
            </a:r>
            <a:r>
              <a:rPr lang="zh-CN" altLang="en-US" sz="1200">
                <a:latin typeface="汉仪大黑简" pitchFamily="49" charset="-122"/>
              </a:rPr>
              <a:t>章节</a:t>
            </a:r>
          </a:p>
        </p:txBody>
      </p:sp>
      <p:sp>
        <p:nvSpPr>
          <p:cNvPr id="76803" name="Text Box 5"/>
          <p:cNvSpPr txBox="1">
            <a:spLocks noChangeArrowheads="1"/>
          </p:cNvSpPr>
          <p:nvPr/>
        </p:nvSpPr>
        <p:spPr bwMode="auto">
          <a:xfrm>
            <a:off x="7262813" y="2284413"/>
            <a:ext cx="1238250" cy="1766887"/>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pPr>
            <a:r>
              <a:rPr lang="zh-CN" altLang="en-US" sz="1400">
                <a:latin typeface="汉仪大黑简" pitchFamily="49" charset="-122"/>
              </a:rPr>
              <a:t>在这个界面如</a:t>
            </a:r>
            <a:endParaRPr lang="en-US" altLang="zh-CN" sz="1400">
              <a:latin typeface="汉仪大黑简" pitchFamily="49" charset="-122"/>
            </a:endParaRPr>
          </a:p>
          <a:p>
            <a:pPr marL="342900" indent="-342900">
              <a:lnSpc>
                <a:spcPct val="95000"/>
              </a:lnSpc>
              <a:spcBef>
                <a:spcPct val="50000"/>
              </a:spcBef>
            </a:pPr>
            <a:r>
              <a:rPr lang="zh-CN" altLang="en-US" sz="1400">
                <a:latin typeface="汉仪大黑简" pitchFamily="49" charset="-122"/>
              </a:rPr>
              <a:t>果用户想要退</a:t>
            </a:r>
            <a:endParaRPr lang="en-US" altLang="zh-CN" sz="1400">
              <a:latin typeface="汉仪大黑简" pitchFamily="49" charset="-122"/>
            </a:endParaRPr>
          </a:p>
          <a:p>
            <a:pPr marL="342900" indent="-342900">
              <a:lnSpc>
                <a:spcPct val="95000"/>
              </a:lnSpc>
              <a:spcBef>
                <a:spcPct val="50000"/>
              </a:spcBef>
            </a:pPr>
            <a:r>
              <a:rPr lang="zh-CN" altLang="en-US" sz="1400">
                <a:latin typeface="汉仪大黑简" pitchFamily="49" charset="-122"/>
              </a:rPr>
              <a:t>回到上一步，</a:t>
            </a:r>
            <a:endParaRPr lang="en-US" altLang="zh-CN" sz="1400">
              <a:latin typeface="汉仪大黑简" pitchFamily="49" charset="-122"/>
            </a:endParaRPr>
          </a:p>
          <a:p>
            <a:pPr marL="342900" indent="-342900">
              <a:lnSpc>
                <a:spcPct val="95000"/>
              </a:lnSpc>
              <a:spcBef>
                <a:spcPct val="50000"/>
              </a:spcBef>
            </a:pPr>
            <a:r>
              <a:rPr lang="zh-CN" altLang="en-US" sz="1400">
                <a:latin typeface="汉仪大黑简" pitchFamily="49" charset="-122"/>
              </a:rPr>
              <a:t>可以点击关</a:t>
            </a:r>
            <a:endParaRPr lang="en-US" altLang="zh-CN" sz="1400">
              <a:latin typeface="汉仪大黑简" pitchFamily="49" charset="-122"/>
            </a:endParaRPr>
          </a:p>
          <a:p>
            <a:pPr marL="342900" indent="-342900">
              <a:lnSpc>
                <a:spcPct val="95000"/>
              </a:lnSpc>
              <a:spcBef>
                <a:spcPct val="50000"/>
              </a:spcBef>
            </a:pPr>
            <a:r>
              <a:rPr lang="zh-CN" altLang="en-US" sz="1400">
                <a:latin typeface="汉仪大黑简" pitchFamily="49" charset="-122"/>
              </a:rPr>
              <a:t>闭，回到其</a:t>
            </a:r>
            <a:endParaRPr lang="en-US" altLang="zh-CN" sz="1400">
              <a:latin typeface="汉仪大黑简" pitchFamily="49" charset="-122"/>
            </a:endParaRPr>
          </a:p>
          <a:p>
            <a:pPr marL="342900" indent="-342900">
              <a:lnSpc>
                <a:spcPct val="95000"/>
              </a:lnSpc>
              <a:spcBef>
                <a:spcPct val="50000"/>
              </a:spcBef>
            </a:pPr>
            <a:r>
              <a:rPr lang="zh-CN" altLang="en-US" sz="1400">
                <a:latin typeface="汉仪大黑简" pitchFamily="49" charset="-122"/>
              </a:rPr>
              <a:t>上一个界面</a:t>
            </a:r>
            <a:endParaRPr lang="zh-CN" altLang="de-DE" sz="1400">
              <a:latin typeface="汉仪大黑简" pitchFamily="49" charset="-122"/>
            </a:endParaRPr>
          </a:p>
        </p:txBody>
      </p:sp>
      <p:sp>
        <p:nvSpPr>
          <p:cNvPr id="76804" name="Text Box 27"/>
          <p:cNvSpPr txBox="1">
            <a:spLocks noChangeArrowheads="1"/>
          </p:cNvSpPr>
          <p:nvPr/>
        </p:nvSpPr>
        <p:spPr bwMode="auto">
          <a:xfrm>
            <a:off x="1554163" y="1554163"/>
            <a:ext cx="3125787" cy="317500"/>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zh-CN" altLang="en-US" sz="2200">
                <a:latin typeface="汉仪大黑简" pitchFamily="49" charset="-122"/>
              </a:rPr>
              <a:t>询价</a:t>
            </a:r>
          </a:p>
        </p:txBody>
      </p:sp>
      <p:pic>
        <p:nvPicPr>
          <p:cNvPr id="76805" name="Picture 8"/>
          <p:cNvPicPr>
            <a:picLocks noChangeAspect="1" noChangeArrowheads="1"/>
          </p:cNvPicPr>
          <p:nvPr/>
        </p:nvPicPr>
        <p:blipFill>
          <a:blip r:embed="rId2"/>
          <a:srcRect/>
          <a:stretch>
            <a:fillRect/>
          </a:stretch>
        </p:blipFill>
        <p:spPr bwMode="auto">
          <a:xfrm>
            <a:off x="1416050" y="1936750"/>
            <a:ext cx="4160838" cy="3030538"/>
          </a:xfrm>
          <a:prstGeom prst="rect">
            <a:avLst/>
          </a:prstGeom>
          <a:noFill/>
          <a:ln w="9525" algn="ctr">
            <a:noFill/>
            <a:miter lim="800000"/>
            <a:headEnd/>
            <a:tailEnd/>
          </a:ln>
        </p:spPr>
      </p:pic>
      <p:sp>
        <p:nvSpPr>
          <p:cNvPr id="76806" name="Oval 24"/>
          <p:cNvSpPr>
            <a:spLocks noChangeArrowheads="1"/>
          </p:cNvSpPr>
          <p:nvPr/>
        </p:nvSpPr>
        <p:spPr bwMode="auto">
          <a:xfrm>
            <a:off x="1416050" y="2017713"/>
            <a:ext cx="355600" cy="409575"/>
          </a:xfrm>
          <a:prstGeom prst="ellipse">
            <a:avLst/>
          </a:prstGeom>
          <a:noFill/>
          <a:ln w="28575">
            <a:solidFill>
              <a:schemeClr val="accent1"/>
            </a:solidFill>
            <a:round/>
            <a:headEnd/>
            <a:tailEnd/>
          </a:ln>
        </p:spPr>
        <p:txBody>
          <a:bodyPr/>
          <a:lstStyle/>
          <a:p>
            <a:pPr>
              <a:lnSpc>
                <a:spcPct val="95000"/>
              </a:lnSpc>
            </a:pPr>
            <a:endParaRPr lang="en-US"/>
          </a:p>
        </p:txBody>
      </p:sp>
      <p:pic>
        <p:nvPicPr>
          <p:cNvPr id="76807" name="Picture 9"/>
          <p:cNvPicPr>
            <a:picLocks noChangeAspect="1" noChangeArrowheads="1"/>
          </p:cNvPicPr>
          <p:nvPr/>
        </p:nvPicPr>
        <p:blipFill>
          <a:blip r:embed="rId3"/>
          <a:srcRect/>
          <a:stretch>
            <a:fillRect/>
          </a:stretch>
        </p:blipFill>
        <p:spPr bwMode="auto">
          <a:xfrm>
            <a:off x="3179763" y="3251200"/>
            <a:ext cx="3627437" cy="3105150"/>
          </a:xfrm>
          <a:prstGeom prst="rect">
            <a:avLst/>
          </a:prstGeom>
          <a:noFill/>
          <a:ln w="9525" algn="ctr">
            <a:noFill/>
            <a:miter lim="800000"/>
            <a:headEnd/>
            <a:tailEnd/>
          </a:ln>
        </p:spPr>
      </p:pic>
      <p:cxnSp>
        <p:nvCxnSpPr>
          <p:cNvPr id="76808" name="AutoShape 2"/>
          <p:cNvCxnSpPr>
            <a:cxnSpLocks noChangeShapeType="1"/>
          </p:cNvCxnSpPr>
          <p:nvPr/>
        </p:nvCxnSpPr>
        <p:spPr bwMode="auto">
          <a:xfrm rot="16200000" flipH="1">
            <a:off x="2666206" y="2831307"/>
            <a:ext cx="752475" cy="665162"/>
          </a:xfrm>
          <a:prstGeom prst="straightConnector1">
            <a:avLst/>
          </a:prstGeom>
          <a:noFill/>
          <a:ln w="38100">
            <a:solidFill>
              <a:srgbClr val="C00000"/>
            </a:solidFill>
            <a:round/>
            <a:headEnd/>
            <a:tailEnd type="triangle" w="med" len="med"/>
          </a:ln>
        </p:spPr>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06 &lt;</a:t>
            </a:r>
            <a:r>
              <a:rPr lang="zh-CN" altLang="de-DE" smtClean="0">
                <a:solidFill>
                  <a:schemeClr val="bg2"/>
                </a:solidFill>
                <a:latin typeface="汉仪大黑简" pitchFamily="49" charset="-122"/>
                <a:ea typeface="汉仪大黑简" pitchFamily="49" charset="-122"/>
              </a:rPr>
              <a:t>生成询价、报价</a:t>
            </a:r>
            <a:r>
              <a:rPr lang="de-DE" altLang="zh-CN" smtClean="0">
                <a:solidFill>
                  <a:schemeClr val="bg2"/>
                </a:solidFill>
                <a:latin typeface="汉仪大黑简" pitchFamily="49" charset="-122"/>
                <a:ea typeface="汉仪大黑简" pitchFamily="49" charset="-122"/>
              </a:rPr>
              <a:t> &gt;.</a:t>
            </a:r>
          </a:p>
        </p:txBody>
      </p:sp>
      <p:sp>
        <p:nvSpPr>
          <p:cNvPr id="77826"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4.6.2</a:t>
            </a:r>
            <a:r>
              <a:rPr lang="zh-CN" altLang="en-US" sz="1200">
                <a:latin typeface="汉仪大黑简" pitchFamily="49" charset="-122"/>
              </a:rPr>
              <a:t>章节</a:t>
            </a:r>
          </a:p>
        </p:txBody>
      </p:sp>
      <p:grpSp>
        <p:nvGrpSpPr>
          <p:cNvPr id="77827" name="Group 7"/>
          <p:cNvGrpSpPr>
            <a:grpSpLocks/>
          </p:cNvGrpSpPr>
          <p:nvPr/>
        </p:nvGrpSpPr>
        <p:grpSpPr bwMode="auto">
          <a:xfrm>
            <a:off x="1473200" y="1939925"/>
            <a:ext cx="6337300" cy="4076700"/>
            <a:chOff x="928" y="1024"/>
            <a:chExt cx="3992" cy="2568"/>
          </a:xfrm>
        </p:grpSpPr>
        <p:grpSp>
          <p:nvGrpSpPr>
            <p:cNvPr id="77829" name="Group 8"/>
            <p:cNvGrpSpPr>
              <a:grpSpLocks/>
            </p:cNvGrpSpPr>
            <p:nvPr/>
          </p:nvGrpSpPr>
          <p:grpSpPr bwMode="auto">
            <a:xfrm>
              <a:off x="928" y="1024"/>
              <a:ext cx="3992" cy="2568"/>
              <a:chOff x="928" y="988"/>
              <a:chExt cx="3992" cy="2568"/>
            </a:xfrm>
          </p:grpSpPr>
          <p:sp>
            <p:nvSpPr>
              <p:cNvPr id="77831" name="Rectangle 9" descr="SR_load_block_veh_BW"/>
              <p:cNvSpPr>
                <a:spLocks noChangeArrowheads="1"/>
              </p:cNvSpPr>
              <p:nvPr/>
            </p:nvSpPr>
            <p:spPr bwMode="auto">
              <a:xfrm>
                <a:off x="992" y="988"/>
                <a:ext cx="3040" cy="2568"/>
              </a:xfrm>
              <a:prstGeom prst="rect">
                <a:avLst/>
              </a:prstGeom>
              <a:blipFill dpi="0" rotWithShape="1">
                <a:blip r:embed="rId2"/>
                <a:srcRect/>
                <a:stretch>
                  <a:fillRect/>
                </a:stretch>
              </a:blipFill>
              <a:ln w="28575">
                <a:noFill/>
                <a:miter lim="800000"/>
                <a:headEnd/>
                <a:tailEnd/>
              </a:ln>
            </p:spPr>
            <p:txBody>
              <a:bodyPr/>
              <a:lstStyle/>
              <a:p>
                <a:pPr>
                  <a:lnSpc>
                    <a:spcPct val="95000"/>
                  </a:lnSpc>
                </a:pPr>
                <a:endParaRPr lang="en-US"/>
              </a:p>
            </p:txBody>
          </p:sp>
          <p:sp>
            <p:nvSpPr>
              <p:cNvPr id="77832" name="Rectangle 10"/>
              <p:cNvSpPr>
                <a:spLocks noChangeArrowheads="1"/>
              </p:cNvSpPr>
              <p:nvPr/>
            </p:nvSpPr>
            <p:spPr bwMode="auto">
              <a:xfrm>
                <a:off x="1529" y="2080"/>
                <a:ext cx="1418" cy="131"/>
              </a:xfrm>
              <a:prstGeom prst="rect">
                <a:avLst/>
              </a:prstGeom>
              <a:noFill/>
              <a:ln w="28575">
                <a:solidFill>
                  <a:srgbClr val="FF0000"/>
                </a:solidFill>
                <a:miter lim="800000"/>
                <a:headEnd/>
                <a:tailEnd/>
              </a:ln>
            </p:spPr>
            <p:txBody>
              <a:bodyPr/>
              <a:lstStyle/>
              <a:p>
                <a:pPr>
                  <a:lnSpc>
                    <a:spcPct val="95000"/>
                  </a:lnSpc>
                </a:pPr>
                <a:endParaRPr lang="en-US"/>
              </a:p>
            </p:txBody>
          </p:sp>
          <p:sp>
            <p:nvSpPr>
              <p:cNvPr id="77833" name="Line 11"/>
              <p:cNvSpPr>
                <a:spLocks noChangeShapeType="1"/>
              </p:cNvSpPr>
              <p:nvPr/>
            </p:nvSpPr>
            <p:spPr bwMode="auto">
              <a:xfrm flipV="1">
                <a:off x="1747" y="2499"/>
                <a:ext cx="164" cy="65"/>
              </a:xfrm>
              <a:prstGeom prst="line">
                <a:avLst/>
              </a:prstGeom>
              <a:noFill/>
              <a:ln w="28575">
                <a:solidFill>
                  <a:srgbClr val="000000"/>
                </a:solidFill>
                <a:round/>
                <a:headEnd/>
                <a:tailEnd type="triangle" w="med" len="med"/>
              </a:ln>
            </p:spPr>
            <p:txBody>
              <a:bodyPr/>
              <a:lstStyle/>
              <a:p>
                <a:endParaRPr lang="en-US"/>
              </a:p>
            </p:txBody>
          </p:sp>
          <p:sp>
            <p:nvSpPr>
              <p:cNvPr id="77834" name="Text Box 12"/>
              <p:cNvSpPr txBox="1">
                <a:spLocks noChangeArrowheads="1"/>
              </p:cNvSpPr>
              <p:nvPr/>
            </p:nvSpPr>
            <p:spPr bwMode="auto">
              <a:xfrm>
                <a:off x="928" y="2238"/>
                <a:ext cx="819" cy="390"/>
              </a:xfrm>
              <a:prstGeom prst="rect">
                <a:avLst/>
              </a:prstGeom>
              <a:solidFill>
                <a:srgbClr val="0000FF"/>
              </a:solidFill>
              <a:ln w="6350">
                <a:solidFill>
                  <a:srgbClr val="000000"/>
                </a:solidFill>
                <a:miter lim="800000"/>
                <a:headEnd/>
                <a:tailEnd/>
              </a:ln>
            </p:spPr>
            <p:txBody>
              <a:bodyPr/>
              <a:lstStyle/>
              <a:p>
                <a:pPr algn="ctr" eaLnBrk="0" hangingPunct="0">
                  <a:lnSpc>
                    <a:spcPct val="95000"/>
                  </a:lnSpc>
                </a:pPr>
                <a:r>
                  <a:rPr lang="zh-CN" altLang="de-DE" sz="1400">
                    <a:solidFill>
                      <a:schemeClr val="bg1"/>
                    </a:solidFill>
                    <a:latin typeface="汉仪大黑简" pitchFamily="49" charset="-122"/>
                    <a:cs typeface="Times New Roman" pitchFamily="18" charset="0"/>
                  </a:rPr>
                  <a:t>已经使用或正在使用的用户</a:t>
                </a:r>
              </a:p>
            </p:txBody>
          </p:sp>
          <p:sp>
            <p:nvSpPr>
              <p:cNvPr id="77835" name="Line 13"/>
              <p:cNvSpPr>
                <a:spLocks noChangeShapeType="1"/>
              </p:cNvSpPr>
              <p:nvPr/>
            </p:nvSpPr>
            <p:spPr bwMode="auto">
              <a:xfrm flipH="1">
                <a:off x="3220" y="2173"/>
                <a:ext cx="164" cy="195"/>
              </a:xfrm>
              <a:prstGeom prst="line">
                <a:avLst/>
              </a:prstGeom>
              <a:noFill/>
              <a:ln w="28575">
                <a:solidFill>
                  <a:srgbClr val="000000"/>
                </a:solidFill>
                <a:round/>
                <a:headEnd/>
                <a:tailEnd type="triangle" w="med" len="med"/>
              </a:ln>
            </p:spPr>
            <p:txBody>
              <a:bodyPr/>
              <a:lstStyle/>
              <a:p>
                <a:endParaRPr lang="en-US"/>
              </a:p>
            </p:txBody>
          </p:sp>
          <p:sp>
            <p:nvSpPr>
              <p:cNvPr id="77836" name="Text Box 14"/>
              <p:cNvSpPr txBox="1">
                <a:spLocks noChangeArrowheads="1"/>
              </p:cNvSpPr>
              <p:nvPr/>
            </p:nvSpPr>
            <p:spPr bwMode="auto">
              <a:xfrm>
                <a:off x="3201" y="1961"/>
                <a:ext cx="736" cy="221"/>
              </a:xfrm>
              <a:prstGeom prst="rect">
                <a:avLst/>
              </a:prstGeom>
              <a:solidFill>
                <a:srgbClr val="0000FF"/>
              </a:solidFill>
              <a:ln w="6350">
                <a:solidFill>
                  <a:srgbClr val="000000"/>
                </a:solidFill>
                <a:miter lim="800000"/>
                <a:headEnd/>
                <a:tailEnd/>
              </a:ln>
            </p:spPr>
            <p:txBody>
              <a:bodyPr/>
              <a:lstStyle/>
              <a:p>
                <a:pPr algn="ctr" eaLnBrk="0" hangingPunct="0">
                  <a:lnSpc>
                    <a:spcPct val="95000"/>
                  </a:lnSpc>
                </a:pPr>
                <a:r>
                  <a:rPr lang="zh-CN" altLang="de-DE" sz="1400">
                    <a:solidFill>
                      <a:schemeClr val="bg1"/>
                    </a:solidFill>
                    <a:latin typeface="汉仪大黑简" pitchFamily="49" charset="-122"/>
                    <a:cs typeface="Times New Roman" pitchFamily="18" charset="0"/>
                  </a:rPr>
                  <a:t>使用的时间</a:t>
                </a:r>
              </a:p>
            </p:txBody>
          </p:sp>
          <p:sp>
            <p:nvSpPr>
              <p:cNvPr id="77837" name="Line 15"/>
              <p:cNvSpPr>
                <a:spLocks noChangeShapeType="1"/>
              </p:cNvSpPr>
              <p:nvPr/>
            </p:nvSpPr>
            <p:spPr bwMode="auto">
              <a:xfrm flipH="1">
                <a:off x="4365" y="2173"/>
                <a:ext cx="164" cy="195"/>
              </a:xfrm>
              <a:prstGeom prst="line">
                <a:avLst/>
              </a:prstGeom>
              <a:noFill/>
              <a:ln w="28575">
                <a:solidFill>
                  <a:srgbClr val="000000"/>
                </a:solidFill>
                <a:round/>
                <a:headEnd/>
                <a:tailEnd type="triangle" w="med" len="med"/>
              </a:ln>
            </p:spPr>
            <p:txBody>
              <a:bodyPr/>
              <a:lstStyle/>
              <a:p>
                <a:endParaRPr lang="en-US"/>
              </a:p>
            </p:txBody>
          </p:sp>
          <p:sp>
            <p:nvSpPr>
              <p:cNvPr id="77838" name="Text Box 16"/>
              <p:cNvSpPr txBox="1">
                <a:spLocks noChangeArrowheads="1"/>
              </p:cNvSpPr>
              <p:nvPr/>
            </p:nvSpPr>
            <p:spPr bwMode="auto">
              <a:xfrm>
                <a:off x="3983" y="1977"/>
                <a:ext cx="937" cy="221"/>
              </a:xfrm>
              <a:prstGeom prst="rect">
                <a:avLst/>
              </a:prstGeom>
              <a:solidFill>
                <a:srgbClr val="0000FF"/>
              </a:solidFill>
              <a:ln w="6350">
                <a:solidFill>
                  <a:srgbClr val="000000"/>
                </a:solidFill>
                <a:miter lim="800000"/>
                <a:headEnd/>
                <a:tailEnd/>
              </a:ln>
            </p:spPr>
            <p:txBody>
              <a:bodyPr/>
              <a:lstStyle/>
              <a:p>
                <a:pPr algn="ctr" eaLnBrk="0" hangingPunct="0">
                  <a:lnSpc>
                    <a:spcPct val="95000"/>
                  </a:lnSpc>
                </a:pPr>
                <a:r>
                  <a:rPr lang="zh-CN" altLang="de-DE" sz="1400">
                    <a:solidFill>
                      <a:schemeClr val="bg1"/>
                    </a:solidFill>
                    <a:latin typeface="汉仪大黑简" pitchFamily="49" charset="-122"/>
                    <a:cs typeface="Times New Roman" pitchFamily="18" charset="0"/>
                  </a:rPr>
                  <a:t>销售文档的状态</a:t>
                </a:r>
              </a:p>
            </p:txBody>
          </p:sp>
          <p:sp>
            <p:nvSpPr>
              <p:cNvPr id="77839" name="Line 17"/>
              <p:cNvSpPr>
                <a:spLocks noChangeShapeType="1"/>
              </p:cNvSpPr>
              <p:nvPr/>
            </p:nvSpPr>
            <p:spPr bwMode="auto">
              <a:xfrm flipH="1" flipV="1">
                <a:off x="1625" y="2935"/>
                <a:ext cx="170" cy="139"/>
              </a:xfrm>
              <a:prstGeom prst="line">
                <a:avLst/>
              </a:prstGeom>
              <a:noFill/>
              <a:ln w="28575">
                <a:solidFill>
                  <a:srgbClr val="000000"/>
                </a:solidFill>
                <a:round/>
                <a:headEnd/>
                <a:tailEnd type="triangle" w="med" len="med"/>
              </a:ln>
            </p:spPr>
            <p:txBody>
              <a:bodyPr/>
              <a:lstStyle/>
              <a:p>
                <a:endParaRPr lang="en-US"/>
              </a:p>
            </p:txBody>
          </p:sp>
          <p:sp>
            <p:nvSpPr>
              <p:cNvPr id="77840" name="Text Box 18"/>
              <p:cNvSpPr txBox="1">
                <a:spLocks noChangeArrowheads="1"/>
              </p:cNvSpPr>
              <p:nvPr/>
            </p:nvSpPr>
            <p:spPr bwMode="auto">
              <a:xfrm>
                <a:off x="3509" y="2628"/>
                <a:ext cx="1073" cy="456"/>
              </a:xfrm>
              <a:prstGeom prst="rect">
                <a:avLst/>
              </a:prstGeom>
              <a:solidFill>
                <a:srgbClr val="0000FF"/>
              </a:solidFill>
              <a:ln w="6350">
                <a:solidFill>
                  <a:srgbClr val="000000"/>
                </a:solidFill>
                <a:miter lim="800000"/>
                <a:headEnd/>
                <a:tailEnd/>
              </a:ln>
            </p:spPr>
            <p:txBody>
              <a:bodyPr/>
              <a:lstStyle/>
              <a:p>
                <a:pPr algn="ctr" eaLnBrk="0" hangingPunct="0">
                  <a:lnSpc>
                    <a:spcPct val="95000"/>
                  </a:lnSpc>
                </a:pPr>
                <a:r>
                  <a:rPr lang="zh-CN" altLang="de-DE" sz="1400">
                    <a:solidFill>
                      <a:schemeClr val="bg1"/>
                    </a:solidFill>
                    <a:latin typeface="汉仪大黑简" pitchFamily="49" charset="-122"/>
                    <a:cs typeface="Times New Roman" pitchFamily="18" charset="0"/>
                  </a:rPr>
                  <a:t>忽略此提示：继续对该车进行操作</a:t>
                </a:r>
              </a:p>
            </p:txBody>
          </p:sp>
          <p:sp>
            <p:nvSpPr>
              <p:cNvPr id="77841" name="Line 19"/>
              <p:cNvSpPr>
                <a:spLocks noChangeShapeType="1"/>
              </p:cNvSpPr>
              <p:nvPr/>
            </p:nvSpPr>
            <p:spPr bwMode="auto">
              <a:xfrm rot="-5400000" flipH="1" flipV="1">
                <a:off x="3866" y="3188"/>
                <a:ext cx="163" cy="0"/>
              </a:xfrm>
              <a:prstGeom prst="line">
                <a:avLst/>
              </a:prstGeom>
              <a:noFill/>
              <a:ln w="28575">
                <a:solidFill>
                  <a:srgbClr val="000000"/>
                </a:solidFill>
                <a:round/>
                <a:headEnd/>
                <a:tailEnd type="triangle" w="med" len="med"/>
              </a:ln>
            </p:spPr>
            <p:txBody>
              <a:bodyPr/>
              <a:lstStyle/>
              <a:p>
                <a:endParaRPr lang="en-US"/>
              </a:p>
            </p:txBody>
          </p:sp>
          <p:sp>
            <p:nvSpPr>
              <p:cNvPr id="77842" name="Rectangle 20"/>
              <p:cNvSpPr>
                <a:spLocks noChangeArrowheads="1"/>
              </p:cNvSpPr>
              <p:nvPr/>
            </p:nvSpPr>
            <p:spPr bwMode="auto">
              <a:xfrm>
                <a:off x="1541" y="2896"/>
                <a:ext cx="54" cy="64"/>
              </a:xfrm>
              <a:prstGeom prst="rect">
                <a:avLst/>
              </a:prstGeom>
              <a:noFill/>
              <a:ln w="28575">
                <a:solidFill>
                  <a:srgbClr val="FF0000"/>
                </a:solidFill>
                <a:miter lim="800000"/>
                <a:headEnd/>
                <a:tailEnd/>
              </a:ln>
            </p:spPr>
            <p:txBody>
              <a:bodyPr/>
              <a:lstStyle/>
              <a:p>
                <a:pPr>
                  <a:lnSpc>
                    <a:spcPct val="95000"/>
                  </a:lnSpc>
                </a:pPr>
                <a:endParaRPr lang="en-US"/>
              </a:p>
            </p:txBody>
          </p:sp>
          <p:sp>
            <p:nvSpPr>
              <p:cNvPr id="77843" name="Rectangle 21"/>
              <p:cNvSpPr>
                <a:spLocks noChangeArrowheads="1"/>
              </p:cNvSpPr>
              <p:nvPr/>
            </p:nvSpPr>
            <p:spPr bwMode="auto">
              <a:xfrm>
                <a:off x="3893" y="3307"/>
                <a:ext cx="109" cy="65"/>
              </a:xfrm>
              <a:prstGeom prst="rect">
                <a:avLst/>
              </a:prstGeom>
              <a:noFill/>
              <a:ln w="28575">
                <a:solidFill>
                  <a:srgbClr val="FF0000"/>
                </a:solidFill>
                <a:miter lim="800000"/>
                <a:headEnd/>
                <a:tailEnd/>
              </a:ln>
            </p:spPr>
            <p:txBody>
              <a:bodyPr/>
              <a:lstStyle/>
              <a:p>
                <a:pPr>
                  <a:lnSpc>
                    <a:spcPct val="95000"/>
                  </a:lnSpc>
                </a:pPr>
                <a:endParaRPr lang="en-US"/>
              </a:p>
            </p:txBody>
          </p:sp>
          <p:sp>
            <p:nvSpPr>
              <p:cNvPr id="77844" name="Text Box 22"/>
              <p:cNvSpPr txBox="1">
                <a:spLocks noChangeArrowheads="1"/>
              </p:cNvSpPr>
              <p:nvPr/>
            </p:nvSpPr>
            <p:spPr bwMode="auto">
              <a:xfrm>
                <a:off x="1507" y="3085"/>
                <a:ext cx="1056" cy="359"/>
              </a:xfrm>
              <a:prstGeom prst="rect">
                <a:avLst/>
              </a:prstGeom>
              <a:solidFill>
                <a:srgbClr val="0000FF"/>
              </a:solidFill>
              <a:ln w="6350">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选中，用户进入配置名义车辆界面</a:t>
                </a:r>
              </a:p>
            </p:txBody>
          </p:sp>
        </p:grpSp>
        <p:sp>
          <p:nvSpPr>
            <p:cNvPr id="77830" name="Text Box 23" descr="enquire blocked"/>
            <p:cNvSpPr txBox="1">
              <a:spLocks noChangeArrowheads="1"/>
            </p:cNvSpPr>
            <p:nvPr/>
          </p:nvSpPr>
          <p:spPr bwMode="auto">
            <a:xfrm>
              <a:off x="1801" y="2276"/>
              <a:ext cx="2999" cy="252"/>
            </a:xfrm>
            <a:prstGeom prst="rect">
              <a:avLst/>
            </a:prstGeom>
            <a:blipFill dpi="0" rotWithShape="1">
              <a:blip r:embed="rId3"/>
              <a:srcRect/>
              <a:stretch>
                <a:fillRect/>
              </a:stretch>
            </a:blipFill>
            <a:ln w="12700">
              <a:solidFill>
                <a:srgbClr val="000000"/>
              </a:solidFill>
              <a:miter lim="800000"/>
              <a:headEnd/>
              <a:tailEnd/>
            </a:ln>
          </p:spPr>
          <p:txBody>
            <a:bodyPr/>
            <a:lstStyle/>
            <a:p>
              <a:pPr>
                <a:lnSpc>
                  <a:spcPct val="95000"/>
                </a:lnSpc>
              </a:pPr>
              <a:endParaRPr lang="en-US"/>
            </a:p>
          </p:txBody>
        </p:sp>
      </p:grpSp>
      <p:sp>
        <p:nvSpPr>
          <p:cNvPr id="77828" name="Text Box 24"/>
          <p:cNvSpPr txBox="1">
            <a:spLocks noChangeArrowheads="1"/>
          </p:cNvSpPr>
          <p:nvPr/>
        </p:nvSpPr>
        <p:spPr bwMode="auto">
          <a:xfrm>
            <a:off x="1543050" y="1546225"/>
            <a:ext cx="3125788" cy="317500"/>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zh-CN" altLang="de-DE" sz="2200" b="1">
                <a:latin typeface="汉仪大黑简" pitchFamily="49" charset="-122"/>
              </a:rPr>
              <a:t>保存询价后的变化</a:t>
            </a:r>
            <a:endParaRPr lang="zh-CN" altLang="en-US" sz="2200" b="1">
              <a:latin typeface="汉仪大黑简" pitchFamily="49" charset="-122"/>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06 &lt;</a:t>
            </a:r>
            <a:r>
              <a:rPr lang="zh-CN" altLang="de-DE" smtClean="0">
                <a:solidFill>
                  <a:schemeClr val="bg2"/>
                </a:solidFill>
                <a:latin typeface="汉仪大黑简" pitchFamily="49" charset="-122"/>
                <a:ea typeface="汉仪大黑简" pitchFamily="49" charset="-122"/>
              </a:rPr>
              <a:t>生成询价、报价 </a:t>
            </a:r>
            <a:r>
              <a:rPr lang="de-DE" altLang="zh-CN" smtClean="0">
                <a:solidFill>
                  <a:schemeClr val="bg2"/>
                </a:solidFill>
                <a:latin typeface="汉仪大黑简" pitchFamily="49" charset="-122"/>
                <a:ea typeface="汉仪大黑简" pitchFamily="49" charset="-122"/>
              </a:rPr>
              <a:t>&gt;.</a:t>
            </a:r>
          </a:p>
        </p:txBody>
      </p:sp>
      <p:sp>
        <p:nvSpPr>
          <p:cNvPr id="78850"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4.6.2</a:t>
            </a:r>
            <a:r>
              <a:rPr lang="zh-CN" altLang="en-US" sz="1200">
                <a:latin typeface="汉仪大黑简" pitchFamily="49" charset="-122"/>
              </a:rPr>
              <a:t>章节</a:t>
            </a:r>
          </a:p>
        </p:txBody>
      </p:sp>
      <p:sp>
        <p:nvSpPr>
          <p:cNvPr id="78851" name="Text Box 6"/>
          <p:cNvSpPr txBox="1">
            <a:spLocks noChangeArrowheads="1"/>
          </p:cNvSpPr>
          <p:nvPr/>
        </p:nvSpPr>
        <p:spPr bwMode="auto">
          <a:xfrm>
            <a:off x="4335463" y="2435225"/>
            <a:ext cx="1920875" cy="957263"/>
          </a:xfrm>
          <a:prstGeom prst="rect">
            <a:avLst/>
          </a:prstGeom>
          <a:solidFill>
            <a:srgbClr val="0000FF"/>
          </a:solidFill>
          <a:ln w="6350">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客户额外信息</a:t>
            </a:r>
            <a:r>
              <a:rPr lang="de-DE" altLang="zh-CN" sz="1400">
                <a:solidFill>
                  <a:schemeClr val="bg1"/>
                </a:solidFill>
                <a:latin typeface="汉仪大黑简" pitchFamily="49" charset="-122"/>
                <a:cs typeface="Times New Roman" pitchFamily="18" charset="0"/>
              </a:rPr>
              <a:t>-</a:t>
            </a:r>
            <a:r>
              <a:rPr lang="zh-CN" altLang="de-DE" sz="1400">
                <a:solidFill>
                  <a:schemeClr val="bg1"/>
                </a:solidFill>
                <a:latin typeface="汉仪大黑简" pitchFamily="49" charset="-122"/>
                <a:cs typeface="Times New Roman" pitchFamily="18" charset="0"/>
              </a:rPr>
              <a:t>需要的车辆</a:t>
            </a:r>
          </a:p>
        </p:txBody>
      </p:sp>
      <p:sp>
        <p:nvSpPr>
          <p:cNvPr id="78852" name="Text Box 7"/>
          <p:cNvSpPr txBox="1">
            <a:spLocks noChangeArrowheads="1"/>
          </p:cNvSpPr>
          <p:nvPr/>
        </p:nvSpPr>
        <p:spPr bwMode="auto">
          <a:xfrm>
            <a:off x="4589463" y="2454275"/>
            <a:ext cx="1646237" cy="461963"/>
          </a:xfrm>
          <a:prstGeom prst="rect">
            <a:avLst/>
          </a:prstGeom>
          <a:solidFill>
            <a:srgbClr val="0000FF"/>
          </a:solidFill>
          <a:ln w="6350">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客户额外信息</a:t>
            </a:r>
            <a:r>
              <a:rPr lang="de-DE" altLang="zh-CN" sz="1400">
                <a:solidFill>
                  <a:schemeClr val="bg1"/>
                </a:solidFill>
                <a:latin typeface="汉仪大黑简" pitchFamily="49" charset="-122"/>
                <a:cs typeface="Times New Roman" pitchFamily="18" charset="0"/>
              </a:rPr>
              <a:t>-</a:t>
            </a:r>
            <a:r>
              <a:rPr lang="zh-CN" altLang="de-DE" sz="1400">
                <a:solidFill>
                  <a:schemeClr val="bg1"/>
                </a:solidFill>
                <a:latin typeface="汉仪大黑简" pitchFamily="49" charset="-122"/>
                <a:cs typeface="Times New Roman" pitchFamily="18" charset="0"/>
              </a:rPr>
              <a:t>需要的车辆</a:t>
            </a:r>
          </a:p>
        </p:txBody>
      </p:sp>
      <p:grpSp>
        <p:nvGrpSpPr>
          <p:cNvPr id="78853" name="Group 8"/>
          <p:cNvGrpSpPr>
            <a:grpSpLocks/>
          </p:cNvGrpSpPr>
          <p:nvPr/>
        </p:nvGrpSpPr>
        <p:grpSpPr bwMode="auto">
          <a:xfrm>
            <a:off x="1549400" y="2071688"/>
            <a:ext cx="6056313" cy="3983037"/>
            <a:chOff x="976" y="1011"/>
            <a:chExt cx="3815" cy="2509"/>
          </a:xfrm>
        </p:grpSpPr>
        <p:grpSp>
          <p:nvGrpSpPr>
            <p:cNvPr id="78855" name="Group 9"/>
            <p:cNvGrpSpPr>
              <a:grpSpLocks/>
            </p:cNvGrpSpPr>
            <p:nvPr/>
          </p:nvGrpSpPr>
          <p:grpSpPr bwMode="auto">
            <a:xfrm>
              <a:off x="976" y="1011"/>
              <a:ext cx="3024" cy="2509"/>
              <a:chOff x="976" y="1011"/>
              <a:chExt cx="3024" cy="2485"/>
            </a:xfrm>
          </p:grpSpPr>
          <p:sp>
            <p:nvSpPr>
              <p:cNvPr id="78859" name="Rectangle 10" descr="CRM_Cus_BW_1"/>
              <p:cNvSpPr>
                <a:spLocks noChangeArrowheads="1"/>
              </p:cNvSpPr>
              <p:nvPr/>
            </p:nvSpPr>
            <p:spPr bwMode="auto">
              <a:xfrm>
                <a:off x="976" y="1011"/>
                <a:ext cx="3024" cy="2485"/>
              </a:xfrm>
              <a:prstGeom prst="rect">
                <a:avLst/>
              </a:prstGeom>
              <a:blipFill dpi="0" rotWithShape="1">
                <a:blip r:embed="rId2"/>
                <a:srcRect/>
                <a:stretch>
                  <a:fillRect/>
                </a:stretch>
              </a:blipFill>
              <a:ln w="28575">
                <a:noFill/>
                <a:miter lim="800000"/>
                <a:headEnd/>
                <a:tailEnd/>
              </a:ln>
            </p:spPr>
            <p:txBody>
              <a:bodyPr/>
              <a:lstStyle/>
              <a:p>
                <a:pPr>
                  <a:lnSpc>
                    <a:spcPct val="95000"/>
                  </a:lnSpc>
                </a:pPr>
                <a:endParaRPr lang="en-US"/>
              </a:p>
            </p:txBody>
          </p:sp>
          <p:sp>
            <p:nvSpPr>
              <p:cNvPr id="78860" name="Rectangle 11"/>
              <p:cNvSpPr>
                <a:spLocks noChangeArrowheads="1"/>
              </p:cNvSpPr>
              <p:nvPr/>
            </p:nvSpPr>
            <p:spPr bwMode="auto">
              <a:xfrm>
                <a:off x="1435" y="2954"/>
                <a:ext cx="1123" cy="178"/>
              </a:xfrm>
              <a:prstGeom prst="rect">
                <a:avLst/>
              </a:prstGeom>
              <a:noFill/>
              <a:ln w="28575">
                <a:solidFill>
                  <a:srgbClr val="FF0000"/>
                </a:solidFill>
                <a:miter lim="800000"/>
                <a:headEnd/>
                <a:tailEnd/>
              </a:ln>
            </p:spPr>
            <p:txBody>
              <a:bodyPr/>
              <a:lstStyle/>
              <a:p>
                <a:pPr>
                  <a:lnSpc>
                    <a:spcPct val="95000"/>
                  </a:lnSpc>
                </a:pPr>
                <a:endParaRPr lang="en-US"/>
              </a:p>
            </p:txBody>
          </p:sp>
          <p:sp>
            <p:nvSpPr>
              <p:cNvPr id="78861" name="Rectangle 12"/>
              <p:cNvSpPr>
                <a:spLocks noChangeArrowheads="1"/>
              </p:cNvSpPr>
              <p:nvPr/>
            </p:nvSpPr>
            <p:spPr bwMode="auto">
              <a:xfrm>
                <a:off x="3174" y="1192"/>
                <a:ext cx="173" cy="178"/>
              </a:xfrm>
              <a:prstGeom prst="rect">
                <a:avLst/>
              </a:prstGeom>
              <a:noFill/>
              <a:ln w="28575">
                <a:solidFill>
                  <a:srgbClr val="FF0000"/>
                </a:solidFill>
                <a:miter lim="800000"/>
                <a:headEnd/>
                <a:tailEnd/>
              </a:ln>
            </p:spPr>
            <p:txBody>
              <a:bodyPr/>
              <a:lstStyle/>
              <a:p>
                <a:pPr>
                  <a:lnSpc>
                    <a:spcPct val="95000"/>
                  </a:lnSpc>
                </a:pPr>
                <a:endParaRPr lang="en-US"/>
              </a:p>
            </p:txBody>
          </p:sp>
          <p:sp>
            <p:nvSpPr>
              <p:cNvPr id="78862" name="Line 13"/>
              <p:cNvSpPr>
                <a:spLocks noChangeShapeType="1"/>
              </p:cNvSpPr>
              <p:nvPr/>
            </p:nvSpPr>
            <p:spPr bwMode="auto">
              <a:xfrm flipV="1">
                <a:off x="3249" y="1359"/>
                <a:ext cx="0" cy="177"/>
              </a:xfrm>
              <a:prstGeom prst="line">
                <a:avLst/>
              </a:prstGeom>
              <a:noFill/>
              <a:ln w="28575">
                <a:solidFill>
                  <a:srgbClr val="000000"/>
                </a:solidFill>
                <a:round/>
                <a:headEnd/>
                <a:tailEnd type="triangle" w="med" len="med"/>
              </a:ln>
            </p:spPr>
            <p:txBody>
              <a:bodyPr/>
              <a:lstStyle/>
              <a:p>
                <a:endParaRPr lang="en-US"/>
              </a:p>
            </p:txBody>
          </p:sp>
          <p:sp>
            <p:nvSpPr>
              <p:cNvPr id="78863" name="Line 14"/>
              <p:cNvSpPr>
                <a:spLocks noChangeShapeType="1"/>
              </p:cNvSpPr>
              <p:nvPr/>
            </p:nvSpPr>
            <p:spPr bwMode="auto">
              <a:xfrm flipH="1" flipV="1">
                <a:off x="1694" y="3141"/>
                <a:ext cx="173" cy="178"/>
              </a:xfrm>
              <a:prstGeom prst="line">
                <a:avLst/>
              </a:prstGeom>
              <a:noFill/>
              <a:ln w="28575">
                <a:solidFill>
                  <a:srgbClr val="000000"/>
                </a:solidFill>
                <a:round/>
                <a:headEnd/>
                <a:tailEnd type="triangle" w="med" len="med"/>
              </a:ln>
            </p:spPr>
            <p:txBody>
              <a:bodyPr/>
              <a:lstStyle/>
              <a:p>
                <a:endParaRPr lang="en-US"/>
              </a:p>
            </p:txBody>
          </p:sp>
        </p:grpSp>
        <p:sp>
          <p:nvSpPr>
            <p:cNvPr id="78856" name="Text Box 15"/>
            <p:cNvSpPr txBox="1">
              <a:spLocks noChangeArrowheads="1"/>
            </p:cNvSpPr>
            <p:nvPr/>
          </p:nvSpPr>
          <p:spPr bwMode="auto">
            <a:xfrm>
              <a:off x="1867" y="3178"/>
              <a:ext cx="1037" cy="235"/>
            </a:xfrm>
            <a:prstGeom prst="rect">
              <a:avLst/>
            </a:prstGeom>
            <a:solidFill>
              <a:srgbClr val="0000FF"/>
            </a:solidFill>
            <a:ln w="6350">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客户活动被增加</a:t>
              </a:r>
            </a:p>
          </p:txBody>
        </p:sp>
        <p:sp>
          <p:nvSpPr>
            <p:cNvPr id="78857" name="Rectangle 16" descr="CRM_Cus_BW_2"/>
            <p:cNvSpPr>
              <a:spLocks noChangeArrowheads="1"/>
            </p:cNvSpPr>
            <p:nvPr/>
          </p:nvSpPr>
          <p:spPr bwMode="auto">
            <a:xfrm>
              <a:off x="2903" y="2003"/>
              <a:ext cx="1888" cy="1216"/>
            </a:xfrm>
            <a:prstGeom prst="rect">
              <a:avLst/>
            </a:prstGeom>
            <a:blipFill dpi="0" rotWithShape="1">
              <a:blip r:embed="rId3"/>
              <a:srcRect/>
              <a:stretch>
                <a:fillRect/>
              </a:stretch>
            </a:blipFill>
            <a:ln w="28575">
              <a:noFill/>
              <a:miter lim="800000"/>
              <a:headEnd/>
              <a:tailEnd/>
            </a:ln>
          </p:spPr>
          <p:txBody>
            <a:bodyPr/>
            <a:lstStyle/>
            <a:p>
              <a:pPr>
                <a:lnSpc>
                  <a:spcPct val="95000"/>
                </a:lnSpc>
              </a:pPr>
              <a:endParaRPr lang="en-US"/>
            </a:p>
          </p:txBody>
        </p:sp>
        <p:sp>
          <p:nvSpPr>
            <p:cNvPr id="78858" name="Line 17"/>
            <p:cNvSpPr>
              <a:spLocks noChangeShapeType="1"/>
            </p:cNvSpPr>
            <p:nvPr/>
          </p:nvSpPr>
          <p:spPr bwMode="auto">
            <a:xfrm flipH="1">
              <a:off x="3528" y="1832"/>
              <a:ext cx="0" cy="152"/>
            </a:xfrm>
            <a:prstGeom prst="line">
              <a:avLst/>
            </a:prstGeom>
            <a:noFill/>
            <a:ln w="28575">
              <a:solidFill>
                <a:schemeClr val="tx1"/>
              </a:solidFill>
              <a:round/>
              <a:headEnd/>
              <a:tailEnd type="triangle" w="med" len="med"/>
            </a:ln>
          </p:spPr>
          <p:txBody>
            <a:bodyPr lIns="0" tIns="0" rIns="0" bIns="0">
              <a:spAutoFit/>
            </a:bodyPr>
            <a:lstStyle/>
            <a:p>
              <a:endParaRPr lang="en-US"/>
            </a:p>
          </p:txBody>
        </p:sp>
      </p:grpSp>
      <p:sp>
        <p:nvSpPr>
          <p:cNvPr id="78854" name="Text Box 18"/>
          <p:cNvSpPr txBox="1">
            <a:spLocks noChangeArrowheads="1"/>
          </p:cNvSpPr>
          <p:nvPr/>
        </p:nvSpPr>
        <p:spPr bwMode="auto">
          <a:xfrm>
            <a:off x="1525588" y="1520825"/>
            <a:ext cx="3125787" cy="317500"/>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zh-CN" altLang="de-DE" sz="2200" b="1">
                <a:latin typeface="汉仪大黑简" pitchFamily="49" charset="-122"/>
              </a:rPr>
              <a:t>保存询价后的变化</a:t>
            </a:r>
            <a:endParaRPr lang="zh-CN" altLang="en-US" sz="2200" b="1">
              <a:latin typeface="汉仪大黑简" pitchFamily="49" charset="-122"/>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06 &lt;</a:t>
            </a:r>
            <a:r>
              <a:rPr lang="zh-CN" altLang="de-DE" smtClean="0">
                <a:solidFill>
                  <a:schemeClr val="bg2"/>
                </a:solidFill>
                <a:latin typeface="汉仪大黑简" pitchFamily="49" charset="-122"/>
                <a:ea typeface="汉仪大黑简" pitchFamily="49" charset="-122"/>
              </a:rPr>
              <a:t>生成询价、报价</a:t>
            </a:r>
            <a:r>
              <a:rPr lang="de-DE" altLang="zh-CN" smtClean="0">
                <a:solidFill>
                  <a:schemeClr val="bg2"/>
                </a:solidFill>
                <a:latin typeface="汉仪大黑简" pitchFamily="49" charset="-122"/>
                <a:ea typeface="汉仪大黑简" pitchFamily="49" charset="-122"/>
              </a:rPr>
              <a:t> &gt;.</a:t>
            </a:r>
          </a:p>
        </p:txBody>
      </p:sp>
      <p:sp>
        <p:nvSpPr>
          <p:cNvPr id="79874"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4.6.3</a:t>
            </a:r>
            <a:r>
              <a:rPr lang="zh-CN" altLang="en-US" sz="1200">
                <a:latin typeface="汉仪大黑简" pitchFamily="49" charset="-122"/>
              </a:rPr>
              <a:t>章节</a:t>
            </a:r>
          </a:p>
        </p:txBody>
      </p:sp>
      <p:grpSp>
        <p:nvGrpSpPr>
          <p:cNvPr id="79875" name="Group 5"/>
          <p:cNvGrpSpPr>
            <a:grpSpLocks/>
          </p:cNvGrpSpPr>
          <p:nvPr/>
        </p:nvGrpSpPr>
        <p:grpSpPr bwMode="auto">
          <a:xfrm>
            <a:off x="1549400" y="1968500"/>
            <a:ext cx="5651500" cy="4197350"/>
            <a:chOff x="976" y="988"/>
            <a:chExt cx="3560" cy="2644"/>
          </a:xfrm>
        </p:grpSpPr>
        <p:sp>
          <p:nvSpPr>
            <p:cNvPr id="79877" name="Rectangle 6" descr="SR_Print_Quote"/>
            <p:cNvSpPr>
              <a:spLocks noChangeArrowheads="1"/>
            </p:cNvSpPr>
            <p:nvPr/>
          </p:nvSpPr>
          <p:spPr bwMode="auto">
            <a:xfrm>
              <a:off x="976" y="1000"/>
              <a:ext cx="1920" cy="1392"/>
            </a:xfrm>
            <a:prstGeom prst="rect">
              <a:avLst/>
            </a:prstGeom>
            <a:blipFill dpi="0" rotWithShape="1">
              <a:blip r:embed="rId2"/>
              <a:srcRect/>
              <a:stretch>
                <a:fillRect/>
              </a:stretch>
            </a:blipFill>
            <a:ln w="3175">
              <a:solidFill>
                <a:srgbClr val="000000"/>
              </a:solidFill>
              <a:miter lim="800000"/>
              <a:headEnd/>
              <a:tailEnd/>
            </a:ln>
          </p:spPr>
          <p:txBody>
            <a:bodyPr/>
            <a:lstStyle/>
            <a:p>
              <a:pPr>
                <a:lnSpc>
                  <a:spcPct val="95000"/>
                </a:lnSpc>
              </a:pPr>
              <a:endParaRPr lang="en-US"/>
            </a:p>
          </p:txBody>
        </p:sp>
        <p:sp>
          <p:nvSpPr>
            <p:cNvPr id="79878" name="Rectangle 7"/>
            <p:cNvSpPr>
              <a:spLocks noChangeArrowheads="1"/>
            </p:cNvSpPr>
            <p:nvPr/>
          </p:nvSpPr>
          <p:spPr bwMode="auto">
            <a:xfrm>
              <a:off x="1280" y="1170"/>
              <a:ext cx="164" cy="45"/>
            </a:xfrm>
            <a:prstGeom prst="rect">
              <a:avLst/>
            </a:prstGeom>
            <a:noFill/>
            <a:ln w="28575">
              <a:solidFill>
                <a:srgbClr val="000000"/>
              </a:solidFill>
              <a:miter lim="800000"/>
              <a:headEnd/>
              <a:tailEnd/>
            </a:ln>
          </p:spPr>
          <p:txBody>
            <a:bodyPr/>
            <a:lstStyle/>
            <a:p>
              <a:pPr>
                <a:lnSpc>
                  <a:spcPct val="95000"/>
                </a:lnSpc>
              </a:pPr>
              <a:endParaRPr lang="en-US"/>
            </a:p>
          </p:txBody>
        </p:sp>
        <p:sp>
          <p:nvSpPr>
            <p:cNvPr id="79879" name="AutoShape 8"/>
            <p:cNvSpPr>
              <a:spLocks noChangeArrowheads="1"/>
            </p:cNvSpPr>
            <p:nvPr/>
          </p:nvSpPr>
          <p:spPr bwMode="auto">
            <a:xfrm>
              <a:off x="1608" y="1204"/>
              <a:ext cx="712" cy="240"/>
            </a:xfrm>
            <a:prstGeom prst="wedgeRoundRectCallout">
              <a:avLst>
                <a:gd name="adj1" fmla="val -72755"/>
                <a:gd name="adj2" fmla="val -55833"/>
                <a:gd name="adj3" fmla="val 16667"/>
              </a:avLst>
            </a:prstGeom>
            <a:solidFill>
              <a:srgbClr val="0000FF"/>
            </a:solidFill>
            <a:ln w="3175">
              <a:solidFill>
                <a:srgbClr val="000000"/>
              </a:solidFill>
              <a:miter lim="800000"/>
              <a:headEnd/>
              <a:tailEnd/>
            </a:ln>
          </p:spPr>
          <p:txBody>
            <a:bodyPr/>
            <a:lstStyle/>
            <a:p>
              <a:pPr algn="ctr" eaLnBrk="0" hangingPunct="0">
                <a:lnSpc>
                  <a:spcPct val="95000"/>
                </a:lnSpc>
              </a:pPr>
              <a:r>
                <a:rPr lang="zh-CN" altLang="de-DE" sz="1400">
                  <a:solidFill>
                    <a:schemeClr val="bg1"/>
                  </a:solidFill>
                  <a:latin typeface="汉仪大黑简" pitchFamily="49" charset="-122"/>
                  <a:cs typeface="Times New Roman" pitchFamily="18" charset="0"/>
                </a:rPr>
                <a:t>打印报价</a:t>
              </a:r>
            </a:p>
            <a:p>
              <a:pPr eaLnBrk="0" hangingPunct="0"/>
              <a:endParaRPr lang="zh-CN" altLang="de-DE" sz="1400">
                <a:solidFill>
                  <a:schemeClr val="bg1"/>
                </a:solidFill>
                <a:latin typeface="汉仪大黑简" pitchFamily="49" charset="-122"/>
                <a:cs typeface="Times New Roman" pitchFamily="18" charset="0"/>
              </a:endParaRPr>
            </a:p>
          </p:txBody>
        </p:sp>
        <p:grpSp>
          <p:nvGrpSpPr>
            <p:cNvPr id="79880" name="Group 9"/>
            <p:cNvGrpSpPr>
              <a:grpSpLocks/>
            </p:cNvGrpSpPr>
            <p:nvPr/>
          </p:nvGrpSpPr>
          <p:grpSpPr bwMode="auto">
            <a:xfrm>
              <a:off x="1848" y="1400"/>
              <a:ext cx="2688" cy="2232"/>
              <a:chOff x="1848" y="1400"/>
              <a:chExt cx="2688" cy="2232"/>
            </a:xfrm>
          </p:grpSpPr>
          <p:sp>
            <p:nvSpPr>
              <p:cNvPr id="79883" name="Rectangle 10" descr="SR_Print_Quote_1"/>
              <p:cNvSpPr>
                <a:spLocks noChangeArrowheads="1"/>
              </p:cNvSpPr>
              <p:nvPr/>
            </p:nvSpPr>
            <p:spPr bwMode="auto">
              <a:xfrm>
                <a:off x="1848" y="1400"/>
                <a:ext cx="2688" cy="2232"/>
              </a:xfrm>
              <a:prstGeom prst="rect">
                <a:avLst/>
              </a:prstGeom>
              <a:blipFill dpi="0" rotWithShape="1">
                <a:blip r:embed="rId3"/>
                <a:srcRect/>
                <a:stretch>
                  <a:fillRect/>
                </a:stretch>
              </a:blipFill>
              <a:ln w="28575">
                <a:noFill/>
                <a:miter lim="800000"/>
                <a:headEnd/>
                <a:tailEnd/>
              </a:ln>
            </p:spPr>
            <p:txBody>
              <a:bodyPr/>
              <a:lstStyle/>
              <a:p>
                <a:pPr>
                  <a:lnSpc>
                    <a:spcPct val="95000"/>
                  </a:lnSpc>
                </a:pPr>
                <a:endParaRPr lang="en-US"/>
              </a:p>
            </p:txBody>
          </p:sp>
          <p:sp>
            <p:nvSpPr>
              <p:cNvPr id="79884" name="Rectangle 11"/>
              <p:cNvSpPr>
                <a:spLocks noChangeArrowheads="1"/>
              </p:cNvSpPr>
              <p:nvPr/>
            </p:nvSpPr>
            <p:spPr bwMode="auto">
              <a:xfrm>
                <a:off x="3342" y="2503"/>
                <a:ext cx="596" cy="56"/>
              </a:xfrm>
              <a:prstGeom prst="rect">
                <a:avLst/>
              </a:prstGeom>
              <a:solidFill>
                <a:srgbClr val="C0C0C0"/>
              </a:solidFill>
              <a:ln w="28575">
                <a:noFill/>
                <a:miter lim="800000"/>
                <a:headEnd/>
                <a:tailEnd/>
              </a:ln>
            </p:spPr>
            <p:txBody>
              <a:bodyPr/>
              <a:lstStyle/>
              <a:p>
                <a:pPr>
                  <a:lnSpc>
                    <a:spcPct val="95000"/>
                  </a:lnSpc>
                </a:pPr>
                <a:endParaRPr lang="en-US"/>
              </a:p>
            </p:txBody>
          </p:sp>
          <p:sp>
            <p:nvSpPr>
              <p:cNvPr id="79885" name="Rectangle 12"/>
              <p:cNvSpPr>
                <a:spLocks noChangeArrowheads="1"/>
              </p:cNvSpPr>
              <p:nvPr/>
            </p:nvSpPr>
            <p:spPr bwMode="auto">
              <a:xfrm>
                <a:off x="2567" y="1886"/>
                <a:ext cx="1563" cy="66"/>
              </a:xfrm>
              <a:prstGeom prst="rect">
                <a:avLst/>
              </a:prstGeom>
              <a:noFill/>
              <a:ln w="28575">
                <a:solidFill>
                  <a:srgbClr val="000000"/>
                </a:solidFill>
                <a:miter lim="800000"/>
                <a:headEnd/>
                <a:tailEnd/>
              </a:ln>
            </p:spPr>
            <p:txBody>
              <a:bodyPr/>
              <a:lstStyle/>
              <a:p>
                <a:pPr>
                  <a:lnSpc>
                    <a:spcPct val="95000"/>
                  </a:lnSpc>
                </a:pPr>
                <a:endParaRPr lang="en-US"/>
              </a:p>
            </p:txBody>
          </p:sp>
          <p:sp>
            <p:nvSpPr>
              <p:cNvPr id="79886" name="Rectangle 13"/>
              <p:cNvSpPr>
                <a:spLocks noChangeArrowheads="1"/>
              </p:cNvSpPr>
              <p:nvPr/>
            </p:nvSpPr>
            <p:spPr bwMode="auto">
              <a:xfrm>
                <a:off x="2559" y="2001"/>
                <a:ext cx="938" cy="66"/>
              </a:xfrm>
              <a:prstGeom prst="rect">
                <a:avLst/>
              </a:prstGeom>
              <a:noFill/>
              <a:ln w="28575">
                <a:solidFill>
                  <a:srgbClr val="000000"/>
                </a:solidFill>
                <a:miter lim="800000"/>
                <a:headEnd/>
                <a:tailEnd/>
              </a:ln>
            </p:spPr>
            <p:txBody>
              <a:bodyPr/>
              <a:lstStyle/>
              <a:p>
                <a:pPr>
                  <a:lnSpc>
                    <a:spcPct val="95000"/>
                  </a:lnSpc>
                </a:pPr>
                <a:endParaRPr lang="en-US"/>
              </a:p>
            </p:txBody>
          </p:sp>
        </p:grpSp>
        <p:sp>
          <p:nvSpPr>
            <p:cNvPr id="79881" name="AutoShape 14"/>
            <p:cNvSpPr>
              <a:spLocks noChangeArrowheads="1"/>
            </p:cNvSpPr>
            <p:nvPr/>
          </p:nvSpPr>
          <p:spPr bwMode="auto">
            <a:xfrm>
              <a:off x="3161" y="2297"/>
              <a:ext cx="687" cy="325"/>
            </a:xfrm>
            <a:prstGeom prst="wedgeRoundRectCallout">
              <a:avLst>
                <a:gd name="adj1" fmla="val -82898"/>
                <a:gd name="adj2" fmla="val -117384"/>
                <a:gd name="adj3" fmla="val 16667"/>
              </a:avLst>
            </a:prstGeom>
            <a:solidFill>
              <a:srgbClr val="0000FF"/>
            </a:solidFill>
            <a:ln w="3175">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输入预计发货时间</a:t>
              </a:r>
            </a:p>
          </p:txBody>
        </p:sp>
        <p:sp>
          <p:nvSpPr>
            <p:cNvPr id="79882" name="AutoShape 15"/>
            <p:cNvSpPr>
              <a:spLocks noChangeArrowheads="1"/>
            </p:cNvSpPr>
            <p:nvPr/>
          </p:nvSpPr>
          <p:spPr bwMode="auto">
            <a:xfrm>
              <a:off x="3128" y="988"/>
              <a:ext cx="1408" cy="721"/>
            </a:xfrm>
            <a:prstGeom prst="wedgeRoundRectCallout">
              <a:avLst>
                <a:gd name="adj1" fmla="val -43705"/>
                <a:gd name="adj2" fmla="val 71609"/>
                <a:gd name="adj3" fmla="val 16667"/>
              </a:avLst>
            </a:prstGeom>
            <a:solidFill>
              <a:srgbClr val="0000FF"/>
            </a:solidFill>
            <a:ln w="3175">
              <a:solidFill>
                <a:srgbClr val="000000"/>
              </a:solidFill>
              <a:miter lim="800000"/>
              <a:headEnd/>
              <a:tailEnd/>
            </a:ln>
          </p:spPr>
          <p:txBody>
            <a:bodyPr/>
            <a:lstStyle/>
            <a:p>
              <a:pPr eaLnBrk="0" hangingPunct="0">
                <a:lnSpc>
                  <a:spcPct val="95000"/>
                </a:lnSpc>
              </a:pPr>
              <a:r>
                <a:rPr lang="zh-CN" altLang="de-DE" sz="1400" dirty="0" smtClean="0">
                  <a:solidFill>
                    <a:schemeClr val="bg1"/>
                  </a:solidFill>
                  <a:latin typeface="汉仪大黑简" pitchFamily="49" charset="-122"/>
                  <a:cs typeface="Times New Roman" pitchFamily="18" charset="0"/>
                </a:rPr>
                <a:t>在下拉菜单中选择销售类型：系统默认的是</a:t>
              </a:r>
              <a:r>
                <a:rPr lang="de-DE" altLang="zh-CN" sz="1400" dirty="0" smtClean="0">
                  <a:solidFill>
                    <a:schemeClr val="bg1"/>
                  </a:solidFill>
                  <a:latin typeface="汉仪大黑简" pitchFamily="49" charset="-122"/>
                  <a:cs typeface="Times New Roman" pitchFamily="18" charset="0"/>
                </a:rPr>
                <a:t>R-〉</a:t>
              </a:r>
              <a:r>
                <a:rPr lang="zh-CN" altLang="de-DE" sz="1400" dirty="0" smtClean="0">
                  <a:solidFill>
                    <a:schemeClr val="bg1"/>
                  </a:solidFill>
                  <a:latin typeface="汉仪大黑简" pitchFamily="49" charset="-122"/>
                  <a:cs typeface="Times New Roman" pitchFamily="18" charset="0"/>
                </a:rPr>
                <a:t>零售</a:t>
              </a:r>
              <a:r>
                <a:rPr lang="zh-CN" altLang="en-US" sz="1400" dirty="0" smtClean="0">
                  <a:solidFill>
                    <a:schemeClr val="bg1"/>
                  </a:solidFill>
                  <a:latin typeface="汉仪大黑简" pitchFamily="49" charset="-122"/>
                  <a:cs typeface="Times New Roman" pitchFamily="18" charset="0"/>
                </a:rPr>
                <a:t>。 大客户销售是与客户属性相关联的，详见第</a:t>
              </a:r>
              <a:r>
                <a:rPr lang="en-US" altLang="zh-CN" sz="1400" dirty="0" smtClean="0">
                  <a:solidFill>
                    <a:schemeClr val="bg1"/>
                  </a:solidFill>
                  <a:latin typeface="汉仪大黑简" pitchFamily="49" charset="-122"/>
                  <a:cs typeface="Times New Roman" pitchFamily="18" charset="0"/>
                </a:rPr>
                <a:t>53</a:t>
              </a:r>
              <a:r>
                <a:rPr lang="zh-CN" altLang="en-US" sz="1400" dirty="0" smtClean="0">
                  <a:solidFill>
                    <a:schemeClr val="bg1"/>
                  </a:solidFill>
                  <a:latin typeface="汉仪大黑简" pitchFamily="49" charset="-122"/>
                  <a:cs typeface="Times New Roman" pitchFamily="18" charset="0"/>
                </a:rPr>
                <a:t>页。</a:t>
              </a:r>
              <a:endParaRPr lang="zh-CN" altLang="de-DE" sz="1400" dirty="0" smtClean="0">
                <a:solidFill>
                  <a:schemeClr val="bg1"/>
                </a:solidFill>
                <a:latin typeface="汉仪大黑简" pitchFamily="49" charset="-122"/>
                <a:cs typeface="Times New Roman" pitchFamily="18" charset="0"/>
              </a:endParaRPr>
            </a:p>
            <a:p>
              <a:pPr eaLnBrk="0" hangingPunct="0">
                <a:lnSpc>
                  <a:spcPct val="95000"/>
                </a:lnSpc>
              </a:pPr>
              <a:endParaRPr lang="zh-CN" altLang="de-DE" sz="1400" dirty="0">
                <a:solidFill>
                  <a:schemeClr val="bg1"/>
                </a:solidFill>
                <a:latin typeface="汉仪大黑简" pitchFamily="49" charset="-122"/>
                <a:cs typeface="Times New Roman" pitchFamily="18" charset="0"/>
              </a:endParaRPr>
            </a:p>
          </p:txBody>
        </p:sp>
      </p:grpSp>
      <p:sp>
        <p:nvSpPr>
          <p:cNvPr id="79876" name="Text Box 16"/>
          <p:cNvSpPr txBox="1">
            <a:spLocks noChangeArrowheads="1"/>
          </p:cNvSpPr>
          <p:nvPr/>
        </p:nvSpPr>
        <p:spPr bwMode="auto">
          <a:xfrm>
            <a:off x="1563688" y="1492250"/>
            <a:ext cx="3125787" cy="317500"/>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zh-CN" altLang="de-DE" sz="2200" b="1">
                <a:latin typeface="汉仪大黑简" pitchFamily="49" charset="-122"/>
              </a:rPr>
              <a:t>报价</a:t>
            </a:r>
            <a:endParaRPr lang="zh-CN" altLang="en-US" sz="2200" b="1">
              <a:latin typeface="汉仪大黑简" pitchFamily="49" charset="-122"/>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06 &lt;</a:t>
            </a:r>
            <a:r>
              <a:rPr lang="zh-CN" altLang="de-DE" smtClean="0">
                <a:solidFill>
                  <a:schemeClr val="bg2"/>
                </a:solidFill>
                <a:latin typeface="汉仪大黑简" pitchFamily="49" charset="-122"/>
                <a:ea typeface="汉仪大黑简" pitchFamily="49" charset="-122"/>
              </a:rPr>
              <a:t>生成询价、报价</a:t>
            </a:r>
            <a:r>
              <a:rPr lang="de-DE" altLang="zh-CN" smtClean="0">
                <a:solidFill>
                  <a:schemeClr val="bg2"/>
                </a:solidFill>
                <a:latin typeface="汉仪大黑简" pitchFamily="49" charset="-122"/>
                <a:ea typeface="汉仪大黑简" pitchFamily="49" charset="-122"/>
              </a:rPr>
              <a:t> &gt;. </a:t>
            </a:r>
          </a:p>
        </p:txBody>
      </p:sp>
      <p:sp>
        <p:nvSpPr>
          <p:cNvPr id="80898" name="Text Box 6"/>
          <p:cNvSpPr txBox="1">
            <a:spLocks noChangeArrowheads="1"/>
          </p:cNvSpPr>
          <p:nvPr/>
        </p:nvSpPr>
        <p:spPr bwMode="auto">
          <a:xfrm>
            <a:off x="6642100" y="2114550"/>
            <a:ext cx="1892300" cy="3489325"/>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buFontTx/>
              <a:buAutoNum type="arabicPeriod"/>
            </a:pPr>
            <a:r>
              <a:rPr lang="zh-CN" altLang="de-DE" sz="1600">
                <a:latin typeface="汉仪大黑简" pitchFamily="49" charset="-122"/>
              </a:rPr>
              <a:t>查询在不同状态有不同的编号，但不覆盖上一个状态时的编号。</a:t>
            </a:r>
          </a:p>
          <a:p>
            <a:pPr marL="342900" indent="-342900">
              <a:lnSpc>
                <a:spcPct val="95000"/>
              </a:lnSpc>
              <a:spcBef>
                <a:spcPct val="50000"/>
              </a:spcBef>
              <a:buFontTx/>
              <a:buAutoNum type="arabicPeriod"/>
            </a:pPr>
            <a:r>
              <a:rPr lang="zh-CN" altLang="de-DE" sz="1600">
                <a:latin typeface="汉仪大黑简" pitchFamily="49" charset="-122"/>
              </a:rPr>
              <a:t>当只把车辆和客户信息连接，并未处理成任何查询文档之前，系统自动生成查询号。</a:t>
            </a:r>
          </a:p>
          <a:p>
            <a:pPr marL="342900" indent="-342900">
              <a:lnSpc>
                <a:spcPct val="95000"/>
              </a:lnSpc>
              <a:spcBef>
                <a:spcPct val="50000"/>
              </a:spcBef>
              <a:buFontTx/>
              <a:buAutoNum type="arabicPeriod"/>
            </a:pPr>
            <a:r>
              <a:rPr lang="zh-CN" altLang="de-DE" sz="1600">
                <a:latin typeface="汉仪大黑简" pitchFamily="49" charset="-122"/>
              </a:rPr>
              <a:t>当打印了报价或者合同之后，会相应生成报价号和合同号。</a:t>
            </a:r>
            <a:r>
              <a:rPr lang="zh-CN" altLang="en-US" sz="1600">
                <a:latin typeface="汉仪大黑简" pitchFamily="49" charset="-122"/>
              </a:rPr>
              <a:t> </a:t>
            </a:r>
          </a:p>
        </p:txBody>
      </p:sp>
      <p:grpSp>
        <p:nvGrpSpPr>
          <p:cNvPr id="80899" name="Group 12"/>
          <p:cNvGrpSpPr>
            <a:grpSpLocks/>
          </p:cNvGrpSpPr>
          <p:nvPr/>
        </p:nvGrpSpPr>
        <p:grpSpPr bwMode="auto">
          <a:xfrm>
            <a:off x="1485900" y="1914525"/>
            <a:ext cx="4902200" cy="4078288"/>
            <a:chOff x="936" y="990"/>
            <a:chExt cx="3088" cy="2569"/>
          </a:xfrm>
        </p:grpSpPr>
        <p:sp>
          <p:nvSpPr>
            <p:cNvPr id="80901" name="Rectangle 13" descr="SR_Builder_others"/>
            <p:cNvSpPr>
              <a:spLocks noChangeArrowheads="1"/>
            </p:cNvSpPr>
            <p:nvPr/>
          </p:nvSpPr>
          <p:spPr bwMode="auto">
            <a:xfrm>
              <a:off x="950" y="990"/>
              <a:ext cx="3074" cy="2569"/>
            </a:xfrm>
            <a:prstGeom prst="rect">
              <a:avLst/>
            </a:prstGeom>
            <a:blipFill dpi="0" rotWithShape="1">
              <a:blip r:embed="rId2"/>
              <a:srcRect/>
              <a:stretch>
                <a:fillRect/>
              </a:stretch>
            </a:blipFill>
            <a:ln w="28575">
              <a:noFill/>
              <a:miter lim="800000"/>
              <a:headEnd/>
              <a:tailEnd/>
            </a:ln>
          </p:spPr>
          <p:txBody>
            <a:bodyPr/>
            <a:lstStyle/>
            <a:p>
              <a:pPr>
                <a:lnSpc>
                  <a:spcPct val="95000"/>
                </a:lnSpc>
              </a:pPr>
              <a:endParaRPr lang="en-US"/>
            </a:p>
          </p:txBody>
        </p:sp>
        <p:sp>
          <p:nvSpPr>
            <p:cNvPr id="80902" name="Rectangle 14"/>
            <p:cNvSpPr>
              <a:spLocks noChangeArrowheads="1"/>
            </p:cNvSpPr>
            <p:nvPr/>
          </p:nvSpPr>
          <p:spPr bwMode="auto">
            <a:xfrm>
              <a:off x="985" y="1256"/>
              <a:ext cx="885" cy="88"/>
            </a:xfrm>
            <a:prstGeom prst="rect">
              <a:avLst/>
            </a:prstGeom>
            <a:noFill/>
            <a:ln w="28575">
              <a:solidFill>
                <a:srgbClr val="000000"/>
              </a:solidFill>
              <a:miter lim="800000"/>
              <a:headEnd/>
              <a:tailEnd/>
            </a:ln>
          </p:spPr>
          <p:txBody>
            <a:bodyPr/>
            <a:lstStyle/>
            <a:p>
              <a:pPr>
                <a:lnSpc>
                  <a:spcPct val="95000"/>
                </a:lnSpc>
              </a:pPr>
              <a:endParaRPr lang="en-US"/>
            </a:p>
          </p:txBody>
        </p:sp>
        <p:sp>
          <p:nvSpPr>
            <p:cNvPr id="80903" name="Rectangle 15"/>
            <p:cNvSpPr>
              <a:spLocks noChangeArrowheads="1"/>
            </p:cNvSpPr>
            <p:nvPr/>
          </p:nvSpPr>
          <p:spPr bwMode="auto">
            <a:xfrm>
              <a:off x="1891" y="1259"/>
              <a:ext cx="504" cy="89"/>
            </a:xfrm>
            <a:prstGeom prst="rect">
              <a:avLst/>
            </a:prstGeom>
            <a:noFill/>
            <a:ln w="28575">
              <a:solidFill>
                <a:srgbClr val="000000"/>
              </a:solidFill>
              <a:miter lim="800000"/>
              <a:headEnd/>
              <a:tailEnd/>
            </a:ln>
          </p:spPr>
          <p:txBody>
            <a:bodyPr/>
            <a:lstStyle/>
            <a:p>
              <a:pPr>
                <a:lnSpc>
                  <a:spcPct val="95000"/>
                </a:lnSpc>
              </a:pPr>
              <a:endParaRPr lang="en-US"/>
            </a:p>
          </p:txBody>
        </p:sp>
        <p:sp>
          <p:nvSpPr>
            <p:cNvPr id="80904" name="Rectangle 16"/>
            <p:cNvSpPr>
              <a:spLocks noChangeArrowheads="1"/>
            </p:cNvSpPr>
            <p:nvPr/>
          </p:nvSpPr>
          <p:spPr bwMode="auto">
            <a:xfrm>
              <a:off x="2441" y="1256"/>
              <a:ext cx="504" cy="88"/>
            </a:xfrm>
            <a:prstGeom prst="rect">
              <a:avLst/>
            </a:prstGeom>
            <a:noFill/>
            <a:ln w="28575">
              <a:solidFill>
                <a:srgbClr val="000000"/>
              </a:solidFill>
              <a:miter lim="800000"/>
              <a:headEnd/>
              <a:tailEnd/>
            </a:ln>
          </p:spPr>
          <p:txBody>
            <a:bodyPr/>
            <a:lstStyle/>
            <a:p>
              <a:pPr>
                <a:lnSpc>
                  <a:spcPct val="95000"/>
                </a:lnSpc>
              </a:pPr>
              <a:endParaRPr lang="en-US"/>
            </a:p>
          </p:txBody>
        </p:sp>
        <p:sp>
          <p:nvSpPr>
            <p:cNvPr id="80905" name="Rectangle 17"/>
            <p:cNvSpPr>
              <a:spLocks noChangeArrowheads="1"/>
            </p:cNvSpPr>
            <p:nvPr/>
          </p:nvSpPr>
          <p:spPr bwMode="auto">
            <a:xfrm>
              <a:off x="983" y="2386"/>
              <a:ext cx="1052" cy="89"/>
            </a:xfrm>
            <a:prstGeom prst="rect">
              <a:avLst/>
            </a:prstGeom>
            <a:noFill/>
            <a:ln w="28575">
              <a:solidFill>
                <a:srgbClr val="000000"/>
              </a:solidFill>
              <a:miter lim="800000"/>
              <a:headEnd/>
              <a:tailEnd/>
            </a:ln>
          </p:spPr>
          <p:txBody>
            <a:bodyPr/>
            <a:lstStyle/>
            <a:p>
              <a:pPr>
                <a:lnSpc>
                  <a:spcPct val="95000"/>
                </a:lnSpc>
              </a:pPr>
              <a:endParaRPr lang="en-US"/>
            </a:p>
          </p:txBody>
        </p:sp>
        <p:sp>
          <p:nvSpPr>
            <p:cNvPr id="80906" name="AutoShape 18"/>
            <p:cNvSpPr>
              <a:spLocks noChangeArrowheads="1"/>
            </p:cNvSpPr>
            <p:nvPr/>
          </p:nvSpPr>
          <p:spPr bwMode="auto">
            <a:xfrm>
              <a:off x="936" y="1521"/>
              <a:ext cx="815" cy="759"/>
            </a:xfrm>
            <a:prstGeom prst="wedgeRoundRectCallout">
              <a:avLst>
                <a:gd name="adj1" fmla="val -12824"/>
                <a:gd name="adj2" fmla="val -73583"/>
                <a:gd name="adj3" fmla="val 16667"/>
              </a:avLst>
            </a:prstGeom>
            <a:solidFill>
              <a:srgbClr val="0000FF"/>
            </a:solidFill>
            <a:ln w="3175">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查询状态时的编号（任何已生成文档都有查询编号）</a:t>
              </a:r>
            </a:p>
          </p:txBody>
        </p:sp>
        <p:sp>
          <p:nvSpPr>
            <p:cNvPr id="80907" name="AutoShape 19"/>
            <p:cNvSpPr>
              <a:spLocks noChangeArrowheads="1"/>
            </p:cNvSpPr>
            <p:nvPr/>
          </p:nvSpPr>
          <p:spPr bwMode="auto">
            <a:xfrm>
              <a:off x="1840" y="1521"/>
              <a:ext cx="697" cy="332"/>
            </a:xfrm>
            <a:prstGeom prst="wedgeRoundRectCallout">
              <a:avLst>
                <a:gd name="adj1" fmla="val -5236"/>
                <a:gd name="adj2" fmla="val -103917"/>
                <a:gd name="adj3" fmla="val 16667"/>
              </a:avLst>
            </a:prstGeom>
            <a:solidFill>
              <a:srgbClr val="0000FF"/>
            </a:solidFill>
            <a:ln w="3175">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报价状态时的编号</a:t>
              </a:r>
            </a:p>
          </p:txBody>
        </p:sp>
        <p:sp>
          <p:nvSpPr>
            <p:cNvPr id="80908" name="AutoShape 20"/>
            <p:cNvSpPr>
              <a:spLocks noChangeArrowheads="1"/>
            </p:cNvSpPr>
            <p:nvPr/>
          </p:nvSpPr>
          <p:spPr bwMode="auto">
            <a:xfrm>
              <a:off x="2730" y="1521"/>
              <a:ext cx="689" cy="356"/>
            </a:xfrm>
            <a:prstGeom prst="wedgeRoundRectCallout">
              <a:avLst>
                <a:gd name="adj1" fmla="val -40278"/>
                <a:gd name="adj2" fmla="val -100282"/>
                <a:gd name="adj3" fmla="val 16667"/>
              </a:avLst>
            </a:prstGeom>
            <a:solidFill>
              <a:srgbClr val="0000FF"/>
            </a:solidFill>
            <a:ln w="3175">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合同状态时的编号</a:t>
              </a:r>
            </a:p>
          </p:txBody>
        </p:sp>
        <p:sp>
          <p:nvSpPr>
            <p:cNvPr id="80909" name="AutoShape 21"/>
            <p:cNvSpPr>
              <a:spLocks noChangeArrowheads="1"/>
            </p:cNvSpPr>
            <p:nvPr/>
          </p:nvSpPr>
          <p:spPr bwMode="auto">
            <a:xfrm>
              <a:off x="2350" y="2184"/>
              <a:ext cx="813" cy="468"/>
            </a:xfrm>
            <a:prstGeom prst="wedgeRoundRectCallout">
              <a:avLst>
                <a:gd name="adj1" fmla="val -82102"/>
                <a:gd name="adj2" fmla="val 9403"/>
                <a:gd name="adj3" fmla="val 16667"/>
              </a:avLst>
            </a:prstGeom>
            <a:solidFill>
              <a:srgbClr val="0000FF"/>
            </a:solidFill>
            <a:ln w="3175">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此查询在系统中的有效时间</a:t>
              </a:r>
            </a:p>
          </p:txBody>
        </p:sp>
      </p:grpSp>
      <p:sp>
        <p:nvSpPr>
          <p:cNvPr id="80900" name="Text Box 22"/>
          <p:cNvSpPr txBox="1">
            <a:spLocks noChangeArrowheads="1"/>
          </p:cNvSpPr>
          <p:nvPr/>
        </p:nvSpPr>
        <p:spPr bwMode="auto">
          <a:xfrm>
            <a:off x="1560513" y="1454150"/>
            <a:ext cx="3125787" cy="317500"/>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zh-CN" altLang="de-DE" sz="2200" b="1">
                <a:latin typeface="汉仪大黑简" pitchFamily="49" charset="-122"/>
              </a:rPr>
              <a:t>报价</a:t>
            </a:r>
            <a:endParaRPr lang="zh-CN" altLang="en-US" sz="2200" b="1">
              <a:latin typeface="汉仪大黑简" pitchFamily="49"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06 &lt;</a:t>
            </a:r>
            <a:r>
              <a:rPr lang="zh-CN" altLang="de-DE" smtClean="0">
                <a:solidFill>
                  <a:schemeClr val="bg2"/>
                </a:solidFill>
                <a:latin typeface="汉仪大黑简" pitchFamily="49" charset="-122"/>
                <a:ea typeface="汉仪大黑简" pitchFamily="49" charset="-122"/>
              </a:rPr>
              <a:t>生成询价、报价</a:t>
            </a:r>
            <a:r>
              <a:rPr lang="de-DE" altLang="zh-CN" smtClean="0">
                <a:solidFill>
                  <a:schemeClr val="bg2"/>
                </a:solidFill>
                <a:latin typeface="汉仪大黑简" pitchFamily="49" charset="-122"/>
                <a:ea typeface="汉仪大黑简" pitchFamily="49" charset="-122"/>
              </a:rPr>
              <a:t> &gt;. </a:t>
            </a:r>
          </a:p>
        </p:txBody>
      </p:sp>
      <p:sp>
        <p:nvSpPr>
          <p:cNvPr id="81922"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4.6.4</a:t>
            </a:r>
            <a:r>
              <a:rPr lang="zh-CN" altLang="en-US" sz="1200">
                <a:latin typeface="汉仪大黑简" pitchFamily="49" charset="-122"/>
              </a:rPr>
              <a:t>章节</a:t>
            </a:r>
          </a:p>
        </p:txBody>
      </p:sp>
      <p:sp>
        <p:nvSpPr>
          <p:cNvPr id="81923" name="Rectangle 3"/>
          <p:cNvSpPr>
            <a:spLocks noChangeArrowheads="1"/>
          </p:cNvSpPr>
          <p:nvPr/>
        </p:nvSpPr>
        <p:spPr bwMode="auto">
          <a:xfrm>
            <a:off x="1335088" y="2111375"/>
            <a:ext cx="7662862" cy="4267200"/>
          </a:xfrm>
          <a:prstGeom prst="rect">
            <a:avLst/>
          </a:prstGeom>
          <a:noFill/>
          <a:ln w="9525">
            <a:noFill/>
            <a:miter lim="800000"/>
            <a:headEnd/>
            <a:tailEnd/>
          </a:ln>
        </p:spPr>
        <p:txBody>
          <a:bodyPr/>
          <a:lstStyle/>
          <a:p>
            <a:pPr marL="266700" indent="-266700" defTabSz="917575">
              <a:lnSpc>
                <a:spcPct val="95000"/>
              </a:lnSpc>
            </a:pPr>
            <a:r>
              <a:rPr lang="de-DE" altLang="zh-CN" sz="2200"/>
              <a:t>–</a:t>
            </a:r>
            <a:r>
              <a:rPr lang="de-DE" altLang="zh-CN" sz="2200">
                <a:latin typeface="汉仪大黑简" pitchFamily="49" charset="-122"/>
              </a:rPr>
              <a:t>	</a:t>
            </a:r>
            <a:r>
              <a:rPr lang="de-DE" altLang="zh-CN">
                <a:latin typeface="汉仪大黑简" pitchFamily="49" charset="-122"/>
              </a:rPr>
              <a:t>&lt;</a:t>
            </a:r>
            <a:r>
              <a:rPr lang="zh-CN" altLang="de-DE">
                <a:latin typeface="汉仪大黑简" pitchFamily="49" charset="-122"/>
              </a:rPr>
              <a:t>车辆搜索</a:t>
            </a:r>
            <a:r>
              <a:rPr lang="de-DE" altLang="zh-CN">
                <a:latin typeface="汉仪大黑简" pitchFamily="49" charset="-122"/>
              </a:rPr>
              <a:t>&gt;</a:t>
            </a:r>
            <a:r>
              <a:rPr lang="zh-CN" altLang="de-DE">
                <a:latin typeface="汉仪大黑简" pitchFamily="49" charset="-122"/>
              </a:rPr>
              <a:t>：在</a:t>
            </a:r>
            <a:r>
              <a:rPr lang="de-DE" altLang="zh-CN">
                <a:latin typeface="汉仪大黑简" pitchFamily="49" charset="-122"/>
              </a:rPr>
              <a:t>&lt;</a:t>
            </a:r>
            <a:r>
              <a:rPr lang="zh-CN" altLang="de-DE">
                <a:latin typeface="汉仪大黑简" pitchFamily="49" charset="-122"/>
              </a:rPr>
              <a:t>车辆搜索</a:t>
            </a:r>
            <a:r>
              <a:rPr lang="de-DE" altLang="zh-CN">
                <a:latin typeface="汉仪大黑简" pitchFamily="49" charset="-122"/>
              </a:rPr>
              <a:t>&gt;</a:t>
            </a:r>
            <a:r>
              <a:rPr lang="zh-CN" altLang="de-DE">
                <a:latin typeface="汉仪大黑简" pitchFamily="49" charset="-122"/>
              </a:rPr>
              <a:t>中，可以查到该报价中的车辆，但选择该车辆后，系统会提示用户该车已经或者正在被其他用户使用。</a:t>
            </a:r>
          </a:p>
          <a:p>
            <a:pPr marL="266700" indent="-266700" defTabSz="917575">
              <a:lnSpc>
                <a:spcPct val="95000"/>
              </a:lnSpc>
            </a:pPr>
            <a:endParaRPr lang="de-DE" altLang="zh-CN">
              <a:latin typeface="汉仪大黑简" pitchFamily="49" charset="-122"/>
            </a:endParaRPr>
          </a:p>
          <a:p>
            <a:pPr marL="266700" indent="-266700" defTabSz="917575">
              <a:lnSpc>
                <a:spcPct val="95000"/>
              </a:lnSpc>
            </a:pPr>
            <a:endParaRPr lang="zh-CN" altLang="de-DE">
              <a:latin typeface="汉仪大黑简" pitchFamily="49" charset="-122"/>
            </a:endParaRPr>
          </a:p>
          <a:p>
            <a:pPr marL="266700" indent="-266700" defTabSz="917575">
              <a:lnSpc>
                <a:spcPct val="95000"/>
              </a:lnSpc>
            </a:pPr>
            <a:r>
              <a:rPr lang="de-DE" altLang="zh-CN"/>
              <a:t>–</a:t>
            </a:r>
            <a:r>
              <a:rPr lang="de-DE" altLang="zh-CN">
                <a:latin typeface="汉仪大黑简" pitchFamily="49" charset="-122"/>
              </a:rPr>
              <a:t>	 &lt;CRM</a:t>
            </a:r>
            <a:r>
              <a:rPr lang="zh-CN" altLang="de-DE">
                <a:latin typeface="汉仪大黑简" pitchFamily="49" charset="-122"/>
              </a:rPr>
              <a:t>车辆信息</a:t>
            </a:r>
            <a:r>
              <a:rPr lang="de-DE" altLang="zh-CN">
                <a:latin typeface="汉仪大黑简" pitchFamily="49" charset="-122"/>
              </a:rPr>
              <a:t>&gt;</a:t>
            </a:r>
            <a:r>
              <a:rPr lang="zh-CN" altLang="de-DE">
                <a:latin typeface="汉仪大黑简" pitchFamily="49" charset="-122"/>
              </a:rPr>
              <a:t>：报价的查询号，会在三个地方显示。</a:t>
            </a:r>
            <a:endParaRPr lang="de-DE" altLang="zh-CN">
              <a:latin typeface="汉仪大黑简" pitchFamily="49" charset="-122"/>
            </a:endParaRPr>
          </a:p>
          <a:p>
            <a:pPr marL="266700" indent="-266700" defTabSz="917575">
              <a:lnSpc>
                <a:spcPct val="95000"/>
              </a:lnSpc>
            </a:pPr>
            <a:endParaRPr lang="de-DE" altLang="zh-CN">
              <a:latin typeface="汉仪大黑简" pitchFamily="49" charset="-122"/>
            </a:endParaRPr>
          </a:p>
          <a:p>
            <a:pPr marL="266700" indent="-266700" defTabSz="917575">
              <a:lnSpc>
                <a:spcPct val="95000"/>
              </a:lnSpc>
            </a:pPr>
            <a:endParaRPr lang="de-DE" altLang="zh-CN">
              <a:latin typeface="汉仪大黑简" pitchFamily="49" charset="-122"/>
            </a:endParaRPr>
          </a:p>
          <a:p>
            <a:pPr marL="266700" indent="-266700" defTabSz="917575">
              <a:lnSpc>
                <a:spcPct val="95000"/>
              </a:lnSpc>
            </a:pPr>
            <a:r>
              <a:rPr lang="de-DE" altLang="zh-CN"/>
              <a:t>–</a:t>
            </a:r>
            <a:r>
              <a:rPr lang="de-DE" altLang="zh-CN">
                <a:latin typeface="汉仪大黑简" pitchFamily="49" charset="-122"/>
              </a:rPr>
              <a:t>   &lt;CRM</a:t>
            </a:r>
            <a:r>
              <a:rPr lang="zh-CN" altLang="de-DE">
                <a:latin typeface="汉仪大黑简" pitchFamily="49" charset="-122"/>
              </a:rPr>
              <a:t>客户信息</a:t>
            </a:r>
            <a:r>
              <a:rPr lang="de-DE" altLang="zh-CN">
                <a:latin typeface="汉仪大黑简" pitchFamily="49" charset="-122"/>
              </a:rPr>
              <a:t>&gt;</a:t>
            </a:r>
            <a:r>
              <a:rPr lang="zh-CN" altLang="de-DE">
                <a:latin typeface="汉仪大黑简" pitchFamily="49" charset="-122"/>
              </a:rPr>
              <a:t>：个人客户信息中，客户活动中生成一条报价的活动记录，在客户额外信息</a:t>
            </a:r>
            <a:r>
              <a:rPr lang="de-DE" altLang="zh-CN">
                <a:latin typeface="汉仪大黑简" pitchFamily="49" charset="-122"/>
              </a:rPr>
              <a:t>- </a:t>
            </a:r>
            <a:r>
              <a:rPr lang="zh-CN" altLang="de-DE">
                <a:latin typeface="汉仪大黑简" pitchFamily="49" charset="-122"/>
              </a:rPr>
              <a:t>需要的车辆中，报价中的车辆信息被导入，同时生成一条联系。</a:t>
            </a:r>
            <a:endParaRPr lang="de-DE" altLang="zh-CN">
              <a:latin typeface="汉仪大黑简" pitchFamily="49" charset="-122"/>
            </a:endParaRPr>
          </a:p>
          <a:p>
            <a:pPr marL="266700" indent="-266700" defTabSz="917575">
              <a:lnSpc>
                <a:spcPct val="95000"/>
              </a:lnSpc>
            </a:pPr>
            <a:endParaRPr lang="de-DE" altLang="zh-CN">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
        <p:nvSpPr>
          <p:cNvPr id="81924" name="Text Box 6"/>
          <p:cNvSpPr txBox="1">
            <a:spLocks noChangeArrowheads="1"/>
          </p:cNvSpPr>
          <p:nvPr/>
        </p:nvSpPr>
        <p:spPr bwMode="auto">
          <a:xfrm>
            <a:off x="1562100" y="1452563"/>
            <a:ext cx="3125788" cy="317500"/>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zh-CN" altLang="de-DE" sz="2200" b="1">
                <a:latin typeface="汉仪大黑简" pitchFamily="49" charset="-122"/>
              </a:rPr>
              <a:t>保存报价后的变化</a:t>
            </a:r>
            <a:endParaRPr lang="zh-CN" altLang="en-US" sz="2200" b="1">
              <a:latin typeface="汉仪大黑简" pitchFamily="49" charset="-122"/>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07 &lt;</a:t>
            </a:r>
            <a:r>
              <a:rPr lang="zh-CN" altLang="de-DE" smtClean="0">
                <a:solidFill>
                  <a:schemeClr val="bg2"/>
                </a:solidFill>
                <a:latin typeface="汉仪大黑简" pitchFamily="49" charset="-122"/>
                <a:ea typeface="汉仪大黑简" pitchFamily="49" charset="-122"/>
              </a:rPr>
              <a:t>其他创建查询的方法</a:t>
            </a:r>
            <a:r>
              <a:rPr lang="de-DE" altLang="zh-CN" smtClean="0">
                <a:solidFill>
                  <a:schemeClr val="bg2"/>
                </a:solidFill>
                <a:latin typeface="汉仪大黑简" pitchFamily="49" charset="-122"/>
                <a:ea typeface="汉仪大黑简" pitchFamily="49" charset="-122"/>
              </a:rPr>
              <a:t>&gt;.</a:t>
            </a:r>
          </a:p>
        </p:txBody>
      </p:sp>
      <p:sp>
        <p:nvSpPr>
          <p:cNvPr id="82946"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4.7.1</a:t>
            </a:r>
            <a:r>
              <a:rPr lang="zh-CN" altLang="en-US" sz="1200">
                <a:latin typeface="汉仪大黑简" pitchFamily="49" charset="-122"/>
              </a:rPr>
              <a:t>章节</a:t>
            </a:r>
          </a:p>
        </p:txBody>
      </p:sp>
      <p:sp>
        <p:nvSpPr>
          <p:cNvPr id="82947" name="Text Box 5"/>
          <p:cNvSpPr txBox="1">
            <a:spLocks noChangeArrowheads="1"/>
          </p:cNvSpPr>
          <p:nvPr/>
        </p:nvSpPr>
        <p:spPr bwMode="auto">
          <a:xfrm>
            <a:off x="6623050" y="2886075"/>
            <a:ext cx="1892300" cy="630238"/>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buFontTx/>
              <a:buAutoNum type="arabicPeriod"/>
            </a:pPr>
            <a:r>
              <a:rPr lang="zh-CN" altLang="en-US" sz="1600">
                <a:latin typeface="汉仪大黑简" pitchFamily="49" charset="-122"/>
              </a:rPr>
              <a:t>点击客户。</a:t>
            </a:r>
          </a:p>
          <a:p>
            <a:pPr marL="342900" indent="-342900">
              <a:lnSpc>
                <a:spcPct val="95000"/>
              </a:lnSpc>
              <a:spcBef>
                <a:spcPct val="50000"/>
              </a:spcBef>
              <a:buFontTx/>
              <a:buAutoNum type="arabicPeriod"/>
            </a:pPr>
            <a:r>
              <a:rPr lang="zh-CN" altLang="en-US" sz="1600">
                <a:latin typeface="汉仪大黑简" pitchFamily="49" charset="-122"/>
              </a:rPr>
              <a:t>加载客户信息</a:t>
            </a:r>
            <a:r>
              <a:rPr lang="zh-CN" altLang="en-US" sz="1400">
                <a:latin typeface="汉仪大黑简" pitchFamily="49" charset="-122"/>
              </a:rPr>
              <a:t>。</a:t>
            </a:r>
            <a:r>
              <a:rPr lang="zh-CN" altLang="en-US">
                <a:latin typeface="汉仪大黑简" pitchFamily="49" charset="-122"/>
              </a:rPr>
              <a:t> </a:t>
            </a:r>
            <a:r>
              <a:rPr lang="zh-CN" altLang="en-US" sz="1400">
                <a:latin typeface="汉仪大黑简" pitchFamily="49" charset="-122"/>
              </a:rPr>
              <a:t>  </a:t>
            </a:r>
          </a:p>
        </p:txBody>
      </p:sp>
      <p:grpSp>
        <p:nvGrpSpPr>
          <p:cNvPr id="82948" name="Group 6"/>
          <p:cNvGrpSpPr>
            <a:grpSpLocks/>
          </p:cNvGrpSpPr>
          <p:nvPr/>
        </p:nvGrpSpPr>
        <p:grpSpPr bwMode="auto">
          <a:xfrm>
            <a:off x="1549400" y="2020888"/>
            <a:ext cx="5610225" cy="4732337"/>
            <a:chOff x="976" y="879"/>
            <a:chExt cx="2798" cy="3213"/>
          </a:xfrm>
        </p:grpSpPr>
        <p:sp>
          <p:nvSpPr>
            <p:cNvPr id="82952" name="Rectangle 7" descr="SR_Quotation"/>
            <p:cNvSpPr>
              <a:spLocks noChangeArrowheads="1"/>
            </p:cNvSpPr>
            <p:nvPr/>
          </p:nvSpPr>
          <p:spPr bwMode="auto">
            <a:xfrm>
              <a:off x="976" y="879"/>
              <a:ext cx="2420" cy="2694"/>
            </a:xfrm>
            <a:prstGeom prst="rect">
              <a:avLst/>
            </a:prstGeom>
            <a:blipFill dpi="0" rotWithShape="1">
              <a:blip r:embed="rId2"/>
              <a:srcRect/>
              <a:stretch>
                <a:fillRect/>
              </a:stretch>
            </a:blipFill>
            <a:ln w="3175">
              <a:solidFill>
                <a:srgbClr val="000000"/>
              </a:solidFill>
              <a:miter lim="800000"/>
              <a:headEnd/>
              <a:tailEnd/>
            </a:ln>
          </p:spPr>
          <p:txBody>
            <a:bodyPr/>
            <a:lstStyle/>
            <a:p>
              <a:pPr>
                <a:lnSpc>
                  <a:spcPct val="95000"/>
                </a:lnSpc>
              </a:pPr>
              <a:endParaRPr lang="en-US">
                <a:latin typeface="汉仪大黑简" pitchFamily="49" charset="-122"/>
              </a:endParaRPr>
            </a:p>
          </p:txBody>
        </p:sp>
        <p:sp>
          <p:nvSpPr>
            <p:cNvPr id="82953" name="Rectangle 8"/>
            <p:cNvSpPr>
              <a:spLocks noChangeArrowheads="1"/>
            </p:cNvSpPr>
            <p:nvPr/>
          </p:nvSpPr>
          <p:spPr bwMode="auto">
            <a:xfrm>
              <a:off x="1145" y="999"/>
              <a:ext cx="195" cy="301"/>
            </a:xfrm>
            <a:prstGeom prst="rect">
              <a:avLst/>
            </a:prstGeom>
            <a:noFill/>
            <a:ln w="28575">
              <a:solidFill>
                <a:srgbClr val="000000"/>
              </a:solidFill>
              <a:miter lim="800000"/>
              <a:headEnd/>
              <a:tailEnd/>
            </a:ln>
          </p:spPr>
          <p:txBody>
            <a:bodyPr/>
            <a:lstStyle/>
            <a:p>
              <a:pPr>
                <a:lnSpc>
                  <a:spcPct val="95000"/>
                </a:lnSpc>
              </a:pPr>
              <a:endParaRPr lang="en-US"/>
            </a:p>
          </p:txBody>
        </p:sp>
        <p:sp>
          <p:nvSpPr>
            <p:cNvPr id="82954" name="Text Box 9"/>
            <p:cNvSpPr txBox="1">
              <a:spLocks noChangeArrowheads="1"/>
            </p:cNvSpPr>
            <p:nvPr/>
          </p:nvSpPr>
          <p:spPr bwMode="auto">
            <a:xfrm>
              <a:off x="2863" y="3590"/>
              <a:ext cx="911" cy="502"/>
            </a:xfrm>
            <a:prstGeom prst="rect">
              <a:avLst/>
            </a:prstGeom>
            <a:noFill/>
            <a:ln w="28575">
              <a:noFill/>
              <a:miter lim="800000"/>
              <a:headEnd/>
              <a:tailEnd/>
            </a:ln>
          </p:spPr>
          <p:txBody>
            <a:bodyPr/>
            <a:lstStyle/>
            <a:p>
              <a:pPr>
                <a:lnSpc>
                  <a:spcPct val="95000"/>
                </a:lnSpc>
              </a:pPr>
              <a:endParaRPr lang="en-US"/>
            </a:p>
          </p:txBody>
        </p:sp>
      </p:grpSp>
      <p:sp>
        <p:nvSpPr>
          <p:cNvPr id="82949" name="AutoShape 10"/>
          <p:cNvSpPr>
            <a:spLocks noChangeArrowheads="1"/>
          </p:cNvSpPr>
          <p:nvPr/>
        </p:nvSpPr>
        <p:spPr bwMode="auto">
          <a:xfrm>
            <a:off x="1741488" y="2824163"/>
            <a:ext cx="650875" cy="466725"/>
          </a:xfrm>
          <a:prstGeom prst="wedgeRoundRectCallout">
            <a:avLst>
              <a:gd name="adj1" fmla="val -12440"/>
              <a:gd name="adj2" fmla="val -82315"/>
              <a:gd name="adj3" fmla="val 16667"/>
            </a:avLst>
          </a:prstGeom>
          <a:solidFill>
            <a:srgbClr val="0000FF"/>
          </a:solidFill>
          <a:ln w="3175">
            <a:solidFill>
              <a:srgbClr val="000000"/>
            </a:solidFill>
            <a:miter lim="800000"/>
            <a:headEnd/>
            <a:tailEnd/>
          </a:ln>
        </p:spPr>
        <p:txBody>
          <a:bodyPr/>
          <a:lstStyle/>
          <a:p>
            <a:pPr algn="ctr" eaLnBrk="0" hangingPunct="0">
              <a:lnSpc>
                <a:spcPct val="95000"/>
              </a:lnSpc>
            </a:pPr>
            <a:r>
              <a:rPr lang="zh-CN" altLang="de-DE" sz="1400">
                <a:solidFill>
                  <a:schemeClr val="bg1"/>
                </a:solidFill>
                <a:latin typeface="汉仪大黑简" pitchFamily="49" charset="-122"/>
                <a:cs typeface="Times New Roman" pitchFamily="18" charset="0"/>
              </a:rPr>
              <a:t>点击</a:t>
            </a:r>
          </a:p>
          <a:p>
            <a:pPr algn="ctr" eaLnBrk="0" hangingPunct="0">
              <a:lnSpc>
                <a:spcPct val="95000"/>
              </a:lnSpc>
            </a:pPr>
            <a:r>
              <a:rPr lang="zh-CN" altLang="de-DE" sz="1400">
                <a:solidFill>
                  <a:schemeClr val="bg1"/>
                </a:solidFill>
                <a:latin typeface="汉仪大黑简" pitchFamily="49" charset="-122"/>
                <a:cs typeface="Times New Roman" pitchFamily="18" charset="0"/>
              </a:rPr>
              <a:t>客户</a:t>
            </a:r>
          </a:p>
        </p:txBody>
      </p:sp>
      <p:sp>
        <p:nvSpPr>
          <p:cNvPr id="82950" name="Rectangle 11" descr="SR_search_cust"/>
          <p:cNvSpPr>
            <a:spLocks noChangeArrowheads="1"/>
          </p:cNvSpPr>
          <p:nvPr/>
        </p:nvSpPr>
        <p:spPr bwMode="auto">
          <a:xfrm>
            <a:off x="2405063" y="2889250"/>
            <a:ext cx="3995737" cy="3203575"/>
          </a:xfrm>
          <a:prstGeom prst="rect">
            <a:avLst/>
          </a:prstGeom>
          <a:blipFill dpi="0" rotWithShape="1">
            <a:blip r:embed="rId3"/>
            <a:srcRect/>
            <a:stretch>
              <a:fillRect/>
            </a:stretch>
          </a:blipFill>
          <a:ln w="3175">
            <a:solidFill>
              <a:srgbClr val="000000"/>
            </a:solidFill>
            <a:miter lim="800000"/>
            <a:headEnd/>
            <a:tailEnd/>
          </a:ln>
        </p:spPr>
        <p:txBody>
          <a:bodyPr/>
          <a:lstStyle/>
          <a:p>
            <a:pPr>
              <a:lnSpc>
                <a:spcPct val="95000"/>
              </a:lnSpc>
            </a:pPr>
            <a:endParaRPr lang="en-US"/>
          </a:p>
        </p:txBody>
      </p:sp>
      <p:sp>
        <p:nvSpPr>
          <p:cNvPr id="82951" name="Rectangle 13"/>
          <p:cNvSpPr>
            <a:spLocks noChangeArrowheads="1"/>
          </p:cNvSpPr>
          <p:nvPr/>
        </p:nvSpPr>
        <p:spPr bwMode="auto">
          <a:xfrm>
            <a:off x="1641475" y="1490663"/>
            <a:ext cx="2794000" cy="317500"/>
          </a:xfrm>
          <a:prstGeom prst="rect">
            <a:avLst/>
          </a:prstGeom>
          <a:noFill/>
          <a:ln w="9525" algn="ctr">
            <a:noFill/>
            <a:miter lim="800000"/>
            <a:headEnd/>
            <a:tailEnd/>
          </a:ln>
        </p:spPr>
        <p:txBody>
          <a:bodyPr wrap="none" lIns="0" tIns="0" rIns="0" bIns="0">
            <a:spAutoFit/>
          </a:bodyPr>
          <a:lstStyle/>
          <a:p>
            <a:pPr>
              <a:lnSpc>
                <a:spcPct val="95000"/>
              </a:lnSpc>
            </a:pPr>
            <a:r>
              <a:rPr lang="zh-CN" altLang="de-DE" sz="2200" b="1">
                <a:latin typeface="汉仪大黑简" pitchFamily="49" charset="-122"/>
              </a:rPr>
              <a:t>在展厅销售先确定客户</a:t>
            </a:r>
            <a:endParaRPr lang="en-US" sz="2200" b="1">
              <a:latin typeface="汉仪大黑简" pitchFamily="49" charset="-122"/>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07 &lt;</a:t>
            </a:r>
            <a:r>
              <a:rPr lang="zh-CN" altLang="de-DE" smtClean="0">
                <a:solidFill>
                  <a:schemeClr val="bg2"/>
                </a:solidFill>
                <a:latin typeface="汉仪大黑简" pitchFamily="49" charset="-122"/>
                <a:ea typeface="汉仪大黑简" pitchFamily="49" charset="-122"/>
              </a:rPr>
              <a:t>其他创建查询的方法</a:t>
            </a:r>
            <a:r>
              <a:rPr lang="de-DE" altLang="zh-CN" smtClean="0">
                <a:solidFill>
                  <a:schemeClr val="bg2"/>
                </a:solidFill>
                <a:latin typeface="汉仪大黑简" pitchFamily="49" charset="-122"/>
                <a:ea typeface="汉仪大黑简" pitchFamily="49" charset="-122"/>
              </a:rPr>
              <a:t>&gt;.</a:t>
            </a:r>
          </a:p>
        </p:txBody>
      </p:sp>
      <p:sp>
        <p:nvSpPr>
          <p:cNvPr id="83970"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4.7.2</a:t>
            </a:r>
            <a:r>
              <a:rPr lang="zh-CN" altLang="en-US" sz="1200">
                <a:latin typeface="汉仪大黑简" pitchFamily="49" charset="-122"/>
              </a:rPr>
              <a:t>章节</a:t>
            </a:r>
          </a:p>
        </p:txBody>
      </p:sp>
      <p:sp>
        <p:nvSpPr>
          <p:cNvPr id="83971" name="Text Box 5"/>
          <p:cNvSpPr txBox="1">
            <a:spLocks noChangeArrowheads="1"/>
          </p:cNvSpPr>
          <p:nvPr/>
        </p:nvSpPr>
        <p:spPr bwMode="auto">
          <a:xfrm>
            <a:off x="6642100" y="2276475"/>
            <a:ext cx="1892300" cy="2468563"/>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buFontTx/>
              <a:buAutoNum type="arabicPeriod"/>
            </a:pPr>
            <a:r>
              <a:rPr lang="zh-CN" altLang="de-DE" sz="1600">
                <a:latin typeface="汉仪大黑简" pitchFamily="49" charset="-122"/>
              </a:rPr>
              <a:t>用户可以在</a:t>
            </a:r>
            <a:r>
              <a:rPr lang="de-DE" altLang="zh-CN" sz="1600">
                <a:latin typeface="汉仪大黑简" pitchFamily="49" charset="-122"/>
              </a:rPr>
              <a:t>CRM</a:t>
            </a:r>
            <a:r>
              <a:rPr lang="zh-CN" altLang="de-DE" sz="1600">
                <a:latin typeface="汉仪大黑简" pitchFamily="49" charset="-122"/>
              </a:rPr>
              <a:t>的客户信息中直接连接车辆，生成报价或者合同。</a:t>
            </a:r>
            <a:endParaRPr lang="zh-CN" altLang="en-US" sz="1600">
              <a:latin typeface="汉仪大黑简" pitchFamily="49" charset="-122"/>
            </a:endParaRPr>
          </a:p>
          <a:p>
            <a:pPr marL="342900" indent="-342900">
              <a:lnSpc>
                <a:spcPct val="95000"/>
              </a:lnSpc>
              <a:spcBef>
                <a:spcPct val="50000"/>
              </a:spcBef>
              <a:buFontTx/>
              <a:buAutoNum type="arabicPeriod"/>
            </a:pPr>
            <a:r>
              <a:rPr lang="zh-CN" altLang="de-DE" sz="1600">
                <a:latin typeface="汉仪大黑简" pitchFamily="49" charset="-122"/>
              </a:rPr>
              <a:t>点击</a:t>
            </a:r>
            <a:r>
              <a:rPr lang="de-DE" altLang="zh-CN" sz="1600">
                <a:latin typeface="汉仪大黑简" pitchFamily="49" charset="-122"/>
              </a:rPr>
              <a:t>&lt;</a:t>
            </a:r>
            <a:r>
              <a:rPr lang="zh-CN" altLang="de-DE" sz="1600">
                <a:latin typeface="汉仪大黑简" pitchFamily="49" charset="-122"/>
              </a:rPr>
              <a:t>我得快捷方式</a:t>
            </a:r>
            <a:r>
              <a:rPr lang="de-DE" altLang="zh-CN" sz="1600">
                <a:latin typeface="汉仪大黑简" pitchFamily="49" charset="-122"/>
              </a:rPr>
              <a:t>&gt;</a:t>
            </a:r>
            <a:r>
              <a:rPr lang="zh-CN" altLang="de-DE" sz="1600">
                <a:latin typeface="汉仪大黑简" pitchFamily="49" charset="-122"/>
              </a:rPr>
              <a:t>，系统显示相应的快捷方式，点击</a:t>
            </a:r>
            <a:r>
              <a:rPr lang="de-DE" altLang="zh-CN" sz="1600">
                <a:latin typeface="汉仪大黑简" pitchFamily="49" charset="-122"/>
              </a:rPr>
              <a:t>&lt;</a:t>
            </a:r>
            <a:r>
              <a:rPr lang="zh-CN" altLang="de-DE" sz="1600">
                <a:latin typeface="汉仪大黑简" pitchFamily="49" charset="-122"/>
              </a:rPr>
              <a:t>客户询价单</a:t>
            </a:r>
            <a:r>
              <a:rPr lang="de-DE" altLang="zh-CN" sz="1600">
                <a:latin typeface="汉仪大黑简" pitchFamily="49" charset="-122"/>
              </a:rPr>
              <a:t>&gt;</a:t>
            </a:r>
            <a:r>
              <a:rPr lang="zh-CN" altLang="de-DE" sz="1600">
                <a:latin typeface="汉仪大黑简" pitchFamily="49" charset="-122"/>
              </a:rPr>
              <a:t>，进入车辆搜索</a:t>
            </a:r>
            <a:r>
              <a:rPr lang="zh-CN" altLang="en-US">
                <a:latin typeface="汉仪大黑简" pitchFamily="49" charset="-122"/>
              </a:rPr>
              <a:t> </a:t>
            </a:r>
            <a:r>
              <a:rPr lang="zh-CN" altLang="en-US" sz="1600">
                <a:latin typeface="汉仪大黑简" pitchFamily="49" charset="-122"/>
              </a:rPr>
              <a:t>   </a:t>
            </a:r>
          </a:p>
        </p:txBody>
      </p:sp>
      <p:sp>
        <p:nvSpPr>
          <p:cNvPr id="83972" name="Text Box 6"/>
          <p:cNvSpPr txBox="1">
            <a:spLocks noChangeArrowheads="1"/>
          </p:cNvSpPr>
          <p:nvPr/>
        </p:nvSpPr>
        <p:spPr bwMode="auto">
          <a:xfrm>
            <a:off x="5614988" y="4303713"/>
            <a:ext cx="838200" cy="228600"/>
          </a:xfrm>
          <a:prstGeom prst="rect">
            <a:avLst/>
          </a:prstGeom>
          <a:noFill/>
          <a:ln w="28575">
            <a:noFill/>
            <a:miter lim="800000"/>
            <a:headEnd/>
            <a:tailEnd/>
          </a:ln>
        </p:spPr>
        <p:txBody>
          <a:bodyPr/>
          <a:lstStyle/>
          <a:p>
            <a:pPr>
              <a:lnSpc>
                <a:spcPct val="95000"/>
              </a:lnSpc>
            </a:pPr>
            <a:endParaRPr lang="en-US"/>
          </a:p>
        </p:txBody>
      </p:sp>
      <p:sp>
        <p:nvSpPr>
          <p:cNvPr id="83973" name="Text Box 7"/>
          <p:cNvSpPr txBox="1">
            <a:spLocks noChangeArrowheads="1"/>
          </p:cNvSpPr>
          <p:nvPr/>
        </p:nvSpPr>
        <p:spPr bwMode="auto">
          <a:xfrm>
            <a:off x="2730500" y="3910013"/>
            <a:ext cx="839788" cy="228600"/>
          </a:xfrm>
          <a:prstGeom prst="rect">
            <a:avLst/>
          </a:prstGeom>
          <a:noFill/>
          <a:ln w="28575">
            <a:noFill/>
            <a:miter lim="800000"/>
            <a:headEnd/>
            <a:tailEnd/>
          </a:ln>
        </p:spPr>
        <p:txBody>
          <a:bodyPr/>
          <a:lstStyle/>
          <a:p>
            <a:pPr>
              <a:lnSpc>
                <a:spcPct val="95000"/>
              </a:lnSpc>
            </a:pPr>
            <a:endParaRPr lang="en-US"/>
          </a:p>
        </p:txBody>
      </p:sp>
      <p:grpSp>
        <p:nvGrpSpPr>
          <p:cNvPr id="83974" name="Group 8"/>
          <p:cNvGrpSpPr>
            <a:grpSpLocks/>
          </p:cNvGrpSpPr>
          <p:nvPr/>
        </p:nvGrpSpPr>
        <p:grpSpPr bwMode="auto">
          <a:xfrm>
            <a:off x="1552575" y="2003425"/>
            <a:ext cx="4838700" cy="4010025"/>
            <a:chOff x="978" y="1010"/>
            <a:chExt cx="3048" cy="2526"/>
          </a:xfrm>
        </p:grpSpPr>
        <p:sp>
          <p:nvSpPr>
            <p:cNvPr id="83976" name="Rectangle 9" descr="CRM_Cust_load"/>
            <p:cNvSpPr>
              <a:spLocks noChangeArrowheads="1"/>
            </p:cNvSpPr>
            <p:nvPr/>
          </p:nvSpPr>
          <p:spPr bwMode="auto">
            <a:xfrm>
              <a:off x="978" y="1010"/>
              <a:ext cx="3048" cy="2526"/>
            </a:xfrm>
            <a:prstGeom prst="rect">
              <a:avLst/>
            </a:prstGeom>
            <a:blipFill dpi="0" rotWithShape="1">
              <a:blip r:embed="rId2"/>
              <a:srcRect/>
              <a:stretch>
                <a:fillRect/>
              </a:stretch>
            </a:blipFill>
            <a:ln w="28575">
              <a:noFill/>
              <a:miter lim="800000"/>
              <a:headEnd/>
              <a:tailEnd/>
            </a:ln>
          </p:spPr>
          <p:txBody>
            <a:bodyPr/>
            <a:lstStyle/>
            <a:p>
              <a:pPr>
                <a:lnSpc>
                  <a:spcPct val="95000"/>
                </a:lnSpc>
              </a:pPr>
              <a:endParaRPr lang="en-US"/>
            </a:p>
          </p:txBody>
        </p:sp>
        <p:sp>
          <p:nvSpPr>
            <p:cNvPr id="83977" name="Rectangle 10" descr="CRM_Cust_load_shortcut"/>
            <p:cNvSpPr>
              <a:spLocks noChangeArrowheads="1"/>
            </p:cNvSpPr>
            <p:nvPr/>
          </p:nvSpPr>
          <p:spPr bwMode="auto">
            <a:xfrm>
              <a:off x="1538" y="1570"/>
              <a:ext cx="2480" cy="1952"/>
            </a:xfrm>
            <a:prstGeom prst="rect">
              <a:avLst/>
            </a:prstGeom>
            <a:blipFill dpi="0" rotWithShape="1">
              <a:blip r:embed="rId3"/>
              <a:srcRect/>
              <a:stretch>
                <a:fillRect/>
              </a:stretch>
            </a:blipFill>
            <a:ln w="12700">
              <a:solidFill>
                <a:schemeClr val="tx1"/>
              </a:solidFill>
              <a:miter lim="800000"/>
              <a:headEnd/>
              <a:tailEnd/>
            </a:ln>
          </p:spPr>
          <p:txBody>
            <a:bodyPr/>
            <a:lstStyle/>
            <a:p>
              <a:pPr>
                <a:lnSpc>
                  <a:spcPct val="95000"/>
                </a:lnSpc>
              </a:pPr>
              <a:endParaRPr lang="en-US"/>
            </a:p>
          </p:txBody>
        </p:sp>
        <p:grpSp>
          <p:nvGrpSpPr>
            <p:cNvPr id="83978" name="Group 11"/>
            <p:cNvGrpSpPr>
              <a:grpSpLocks/>
            </p:cNvGrpSpPr>
            <p:nvPr/>
          </p:nvGrpSpPr>
          <p:grpSpPr bwMode="auto">
            <a:xfrm>
              <a:off x="1022" y="1267"/>
              <a:ext cx="850" cy="192"/>
              <a:chOff x="1022" y="1267"/>
              <a:chExt cx="850" cy="192"/>
            </a:xfrm>
          </p:grpSpPr>
          <p:sp>
            <p:nvSpPr>
              <p:cNvPr id="83983" name="Rectangle 12"/>
              <p:cNvSpPr>
                <a:spLocks noChangeArrowheads="1"/>
              </p:cNvSpPr>
              <p:nvPr/>
            </p:nvSpPr>
            <p:spPr bwMode="auto">
              <a:xfrm>
                <a:off x="1022" y="1382"/>
                <a:ext cx="264" cy="72"/>
              </a:xfrm>
              <a:prstGeom prst="rect">
                <a:avLst/>
              </a:prstGeom>
              <a:noFill/>
              <a:ln w="28575">
                <a:solidFill>
                  <a:srgbClr val="000000"/>
                </a:solidFill>
                <a:miter lim="800000"/>
                <a:headEnd/>
                <a:tailEnd/>
              </a:ln>
            </p:spPr>
            <p:txBody>
              <a:bodyPr/>
              <a:lstStyle/>
              <a:p>
                <a:pPr>
                  <a:lnSpc>
                    <a:spcPct val="95000"/>
                  </a:lnSpc>
                </a:pPr>
                <a:endParaRPr lang="en-US"/>
              </a:p>
            </p:txBody>
          </p:sp>
          <p:sp>
            <p:nvSpPr>
              <p:cNvPr id="83984" name="AutoShape 13"/>
              <p:cNvSpPr>
                <a:spLocks noChangeArrowheads="1"/>
              </p:cNvSpPr>
              <p:nvPr/>
            </p:nvSpPr>
            <p:spPr bwMode="auto">
              <a:xfrm>
                <a:off x="1423" y="1267"/>
                <a:ext cx="449" cy="192"/>
              </a:xfrm>
              <a:prstGeom prst="wedgeRoundRectCallout">
                <a:avLst>
                  <a:gd name="adj1" fmla="val -70569"/>
                  <a:gd name="adj2" fmla="val 15417"/>
                  <a:gd name="adj3" fmla="val 16667"/>
                </a:avLst>
              </a:prstGeom>
              <a:solidFill>
                <a:srgbClr val="0000FF"/>
              </a:solidFill>
              <a:ln w="3175">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点击</a:t>
                </a:r>
              </a:p>
            </p:txBody>
          </p:sp>
        </p:grpSp>
        <p:sp>
          <p:nvSpPr>
            <p:cNvPr id="83979" name="Rectangle 14" descr="CRM_to_SR_Shortcut"/>
            <p:cNvSpPr>
              <a:spLocks noChangeArrowheads="1"/>
            </p:cNvSpPr>
            <p:nvPr/>
          </p:nvSpPr>
          <p:spPr bwMode="auto">
            <a:xfrm>
              <a:off x="2215" y="2017"/>
              <a:ext cx="578" cy="698"/>
            </a:xfrm>
            <a:prstGeom prst="rect">
              <a:avLst/>
            </a:prstGeom>
            <a:blipFill dpi="0" rotWithShape="1">
              <a:blip r:embed="rId4"/>
              <a:srcRect/>
              <a:stretch>
                <a:fillRect/>
              </a:stretch>
            </a:blipFill>
            <a:ln w="28575">
              <a:noFill/>
              <a:miter lim="800000"/>
              <a:headEnd/>
              <a:tailEnd/>
            </a:ln>
          </p:spPr>
          <p:txBody>
            <a:bodyPr/>
            <a:lstStyle/>
            <a:p>
              <a:pPr>
                <a:lnSpc>
                  <a:spcPct val="95000"/>
                </a:lnSpc>
              </a:pPr>
              <a:endParaRPr lang="en-US"/>
            </a:p>
          </p:txBody>
        </p:sp>
        <p:sp>
          <p:nvSpPr>
            <p:cNvPr id="83980" name="Rectangle 15"/>
            <p:cNvSpPr>
              <a:spLocks noChangeArrowheads="1"/>
            </p:cNvSpPr>
            <p:nvPr/>
          </p:nvSpPr>
          <p:spPr bwMode="auto">
            <a:xfrm>
              <a:off x="1578" y="2206"/>
              <a:ext cx="217" cy="260"/>
            </a:xfrm>
            <a:prstGeom prst="rect">
              <a:avLst/>
            </a:prstGeom>
            <a:noFill/>
            <a:ln w="28575">
              <a:solidFill>
                <a:srgbClr val="000000"/>
              </a:solidFill>
              <a:miter lim="800000"/>
              <a:headEnd/>
              <a:tailEnd/>
            </a:ln>
          </p:spPr>
          <p:txBody>
            <a:bodyPr/>
            <a:lstStyle/>
            <a:p>
              <a:pPr>
                <a:lnSpc>
                  <a:spcPct val="95000"/>
                </a:lnSpc>
              </a:pPr>
              <a:endParaRPr lang="en-US"/>
            </a:p>
          </p:txBody>
        </p:sp>
        <p:sp>
          <p:nvSpPr>
            <p:cNvPr id="83981" name="Line 16"/>
            <p:cNvSpPr>
              <a:spLocks noChangeShapeType="1"/>
            </p:cNvSpPr>
            <p:nvPr/>
          </p:nvSpPr>
          <p:spPr bwMode="auto">
            <a:xfrm flipH="1">
              <a:off x="1768" y="2355"/>
              <a:ext cx="433" cy="0"/>
            </a:xfrm>
            <a:prstGeom prst="line">
              <a:avLst/>
            </a:prstGeom>
            <a:noFill/>
            <a:ln w="28575">
              <a:solidFill>
                <a:srgbClr val="000000"/>
              </a:solidFill>
              <a:round/>
              <a:headEnd/>
              <a:tailEnd type="triangle" w="med" len="med"/>
            </a:ln>
          </p:spPr>
          <p:txBody>
            <a:bodyPr/>
            <a:lstStyle/>
            <a:p>
              <a:endParaRPr lang="en-US"/>
            </a:p>
          </p:txBody>
        </p:sp>
        <p:sp>
          <p:nvSpPr>
            <p:cNvPr id="83982" name="AutoShape 17"/>
            <p:cNvSpPr>
              <a:spLocks noChangeArrowheads="1"/>
            </p:cNvSpPr>
            <p:nvPr/>
          </p:nvSpPr>
          <p:spPr bwMode="auto">
            <a:xfrm>
              <a:off x="2965" y="2183"/>
              <a:ext cx="468" cy="310"/>
            </a:xfrm>
            <a:prstGeom prst="wedgeRoundRectCallout">
              <a:avLst>
                <a:gd name="adj1" fmla="val -79699"/>
                <a:gd name="adj2" fmla="val 15486"/>
                <a:gd name="adj3" fmla="val 16667"/>
              </a:avLst>
            </a:prstGeom>
            <a:solidFill>
              <a:srgbClr val="0000FF"/>
            </a:solidFill>
            <a:ln w="3175">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点击</a:t>
              </a:r>
            </a:p>
          </p:txBody>
        </p:sp>
      </p:grpSp>
      <p:sp>
        <p:nvSpPr>
          <p:cNvPr id="83975" name="Text Box 19"/>
          <p:cNvSpPr txBox="1">
            <a:spLocks noChangeArrowheads="1"/>
          </p:cNvSpPr>
          <p:nvPr/>
        </p:nvSpPr>
        <p:spPr bwMode="auto">
          <a:xfrm>
            <a:off x="1570038" y="1463675"/>
            <a:ext cx="3125787" cy="317500"/>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zh-CN" altLang="de-DE" sz="2200" b="1">
                <a:latin typeface="汉仪大黑简" pitchFamily="49" charset="-122"/>
              </a:rPr>
              <a:t>在</a:t>
            </a:r>
            <a:r>
              <a:rPr lang="de-DE" altLang="zh-CN" sz="2200" b="1">
                <a:latin typeface="汉仪大黑简" pitchFamily="49" charset="-122"/>
              </a:rPr>
              <a:t>CRM</a:t>
            </a:r>
            <a:r>
              <a:rPr lang="zh-CN" altLang="de-DE" sz="2200" b="1">
                <a:latin typeface="汉仪大黑简" pitchFamily="49" charset="-122"/>
              </a:rPr>
              <a:t>销售先确定客户</a:t>
            </a:r>
            <a:endParaRPr lang="en-US" altLang="zh-CN" sz="2200" b="1">
              <a:latin typeface="汉仪大黑简" pitchFamily="49"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销售和市场营销模块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概要</a:t>
            </a:r>
            <a:r>
              <a:rPr lang="de-DE" altLang="zh-CN" smtClean="0">
                <a:solidFill>
                  <a:schemeClr val="bg2"/>
                </a:solidFill>
                <a:latin typeface="汉仪大黑简" pitchFamily="49" charset="-122"/>
                <a:ea typeface="汉仪大黑简" pitchFamily="49" charset="-122"/>
              </a:rPr>
              <a:t>_</a:t>
            </a:r>
            <a:r>
              <a:rPr lang="zh-CN" altLang="de-DE" smtClean="0">
                <a:solidFill>
                  <a:schemeClr val="bg2"/>
                </a:solidFill>
                <a:latin typeface="汉仪大黑简" pitchFamily="49" charset="-122"/>
                <a:ea typeface="汉仪大黑简" pitchFamily="49" charset="-122"/>
              </a:rPr>
              <a:t>系统登录及设定</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en-US" smtClean="0">
                <a:solidFill>
                  <a:schemeClr val="bg2"/>
                </a:solidFill>
                <a:latin typeface="汉仪大黑简" pitchFamily="49" charset="-122"/>
                <a:ea typeface="汉仪大黑简" pitchFamily="49" charset="-122"/>
              </a:rPr>
              <a:t>个性化自己的系统</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a:t>
            </a:r>
          </a:p>
        </p:txBody>
      </p:sp>
      <p:sp>
        <p:nvSpPr>
          <p:cNvPr id="21506" name="Text Box 3"/>
          <p:cNvSpPr txBox="1">
            <a:spLocks noChangeArrowheads="1"/>
          </p:cNvSpPr>
          <p:nvPr/>
        </p:nvSpPr>
        <p:spPr bwMode="auto">
          <a:xfrm>
            <a:off x="7562850" y="6551613"/>
            <a:ext cx="1371600"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1.3.3</a:t>
            </a:r>
            <a:r>
              <a:rPr lang="zh-CN" altLang="en-US" sz="1200">
                <a:latin typeface="汉仪大黑简" pitchFamily="49" charset="-122"/>
              </a:rPr>
              <a:t>章节</a:t>
            </a:r>
          </a:p>
        </p:txBody>
      </p:sp>
      <p:sp>
        <p:nvSpPr>
          <p:cNvPr id="21507" name="Rectangle 10"/>
          <p:cNvSpPr>
            <a:spLocks noChangeArrowheads="1"/>
          </p:cNvSpPr>
          <p:nvPr/>
        </p:nvSpPr>
        <p:spPr bwMode="auto">
          <a:xfrm>
            <a:off x="1458913" y="1363663"/>
            <a:ext cx="1816100" cy="585787"/>
          </a:xfrm>
          <a:prstGeom prst="rect">
            <a:avLst/>
          </a:prstGeom>
          <a:noFill/>
          <a:ln w="9525" algn="ctr">
            <a:noFill/>
            <a:miter lim="800000"/>
            <a:headEnd/>
            <a:tailEnd/>
          </a:ln>
        </p:spPr>
        <p:txBody>
          <a:bodyPr wrap="none" lIns="0" tIns="0" rIns="0" bIns="0" anchor="ctr">
            <a:spAutoFit/>
          </a:bodyPr>
          <a:lstStyle/>
          <a:p>
            <a:pPr eaLnBrk="0" hangingPunct="0">
              <a:lnSpc>
                <a:spcPct val="175000"/>
              </a:lnSpc>
            </a:pPr>
            <a:r>
              <a:rPr lang="en-US" altLang="zh-CN" sz="2200" b="1">
                <a:latin typeface="汉仪大黑简" pitchFamily="49" charset="-122"/>
              </a:rPr>
              <a:t>1. </a:t>
            </a:r>
            <a:r>
              <a:rPr lang="zh-CN" altLang="en-US" sz="2200" b="1">
                <a:latin typeface="汉仪大黑简" pitchFamily="49" charset="-122"/>
              </a:rPr>
              <a:t>字体及背景</a:t>
            </a:r>
            <a:endParaRPr lang="zh-CN" altLang="en-US" sz="2200">
              <a:latin typeface="汉仪大黑简" pitchFamily="49" charset="-122"/>
            </a:endParaRPr>
          </a:p>
        </p:txBody>
      </p:sp>
      <p:pic>
        <p:nvPicPr>
          <p:cNvPr id="21508" name="Picture 11"/>
          <p:cNvPicPr>
            <a:picLocks noChangeAspect="1" noChangeArrowheads="1"/>
          </p:cNvPicPr>
          <p:nvPr/>
        </p:nvPicPr>
        <p:blipFill>
          <a:blip r:embed="rId2"/>
          <a:srcRect/>
          <a:stretch>
            <a:fillRect/>
          </a:stretch>
        </p:blipFill>
        <p:spPr bwMode="auto">
          <a:xfrm>
            <a:off x="1416050" y="2055813"/>
            <a:ext cx="5184775" cy="310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a:t>
            </a:r>
            <a:r>
              <a:rPr lang="de-DE" altLang="zh-CN" smtClean="0">
                <a:solidFill>
                  <a:schemeClr val="bg2"/>
                </a:solidFill>
                <a:latin typeface="汉仪大黑简" pitchFamily="49" charset="-122"/>
                <a:ea typeface="汉仪大黑简" pitchFamily="49" charset="-122"/>
              </a:rPr>
              <a:t>8 &lt;</a:t>
            </a:r>
            <a:r>
              <a:rPr lang="zh-CN" altLang="de-DE" smtClean="0">
                <a:solidFill>
                  <a:schemeClr val="bg2"/>
                </a:solidFill>
                <a:latin typeface="汉仪大黑简" pitchFamily="49" charset="-122"/>
                <a:ea typeface="汉仪大黑简" pitchFamily="49" charset="-122"/>
              </a:rPr>
              <a:t>调用查询</a:t>
            </a:r>
            <a:r>
              <a:rPr lang="de-DE" altLang="zh-CN" smtClean="0">
                <a:solidFill>
                  <a:schemeClr val="bg2"/>
                </a:solidFill>
                <a:latin typeface="汉仪大黑简" pitchFamily="49" charset="-122"/>
                <a:ea typeface="汉仪大黑简" pitchFamily="49" charset="-122"/>
              </a:rPr>
              <a:t>&gt;. </a:t>
            </a:r>
          </a:p>
        </p:txBody>
      </p:sp>
      <p:sp>
        <p:nvSpPr>
          <p:cNvPr id="84994"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4.8.1</a:t>
            </a:r>
            <a:r>
              <a:rPr lang="zh-CN" altLang="en-US" sz="1200">
                <a:latin typeface="汉仪大黑简" pitchFamily="49" charset="-122"/>
              </a:rPr>
              <a:t>章节</a:t>
            </a:r>
          </a:p>
        </p:txBody>
      </p:sp>
      <p:sp>
        <p:nvSpPr>
          <p:cNvPr id="84995" name="Text Box 5"/>
          <p:cNvSpPr txBox="1">
            <a:spLocks noChangeArrowheads="1"/>
          </p:cNvSpPr>
          <p:nvPr/>
        </p:nvSpPr>
        <p:spPr bwMode="auto">
          <a:xfrm>
            <a:off x="6405563" y="3152775"/>
            <a:ext cx="1979612" cy="935038"/>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pPr>
            <a:r>
              <a:rPr lang="zh-CN" altLang="en-US" sz="1600">
                <a:latin typeface="汉仪大黑简" pitchFamily="49" charset="-122"/>
              </a:rPr>
              <a:t>   这个界面已经开放给经销商用户的功能有库存车辆</a:t>
            </a:r>
            <a:r>
              <a:rPr lang="en-US" altLang="zh-CN" sz="1600">
                <a:latin typeface="汉仪大黑简" pitchFamily="49" charset="-122"/>
              </a:rPr>
              <a:t>,</a:t>
            </a:r>
            <a:r>
              <a:rPr lang="zh-CN" altLang="en-US" sz="1600">
                <a:latin typeface="汉仪大黑简" pitchFamily="49" charset="-122"/>
              </a:rPr>
              <a:t>调用查询和新车</a:t>
            </a:r>
          </a:p>
        </p:txBody>
      </p:sp>
      <p:pic>
        <p:nvPicPr>
          <p:cNvPr id="84996" name="Picture 7"/>
          <p:cNvPicPr>
            <a:picLocks noChangeAspect="1" noChangeArrowheads="1"/>
          </p:cNvPicPr>
          <p:nvPr/>
        </p:nvPicPr>
        <p:blipFill>
          <a:blip r:embed="rId2"/>
          <a:srcRect/>
          <a:stretch>
            <a:fillRect/>
          </a:stretch>
        </p:blipFill>
        <p:spPr bwMode="auto">
          <a:xfrm>
            <a:off x="1565275" y="1655763"/>
            <a:ext cx="4914900" cy="3954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a:t>
            </a:r>
            <a:r>
              <a:rPr lang="de-DE" altLang="zh-CN" smtClean="0">
                <a:solidFill>
                  <a:schemeClr val="bg2"/>
                </a:solidFill>
                <a:latin typeface="汉仪大黑简" pitchFamily="49" charset="-122"/>
                <a:ea typeface="汉仪大黑简" pitchFamily="49" charset="-122"/>
              </a:rPr>
              <a:t>8 &lt;</a:t>
            </a:r>
            <a:r>
              <a:rPr lang="zh-CN" altLang="de-DE" smtClean="0">
                <a:solidFill>
                  <a:schemeClr val="bg2"/>
                </a:solidFill>
                <a:latin typeface="汉仪大黑简" pitchFamily="49" charset="-122"/>
                <a:ea typeface="汉仪大黑简" pitchFamily="49" charset="-122"/>
              </a:rPr>
              <a:t>调用查询</a:t>
            </a:r>
            <a:r>
              <a:rPr lang="de-DE" altLang="zh-CN" smtClean="0">
                <a:solidFill>
                  <a:schemeClr val="bg2"/>
                </a:solidFill>
                <a:latin typeface="汉仪大黑简" pitchFamily="49" charset="-122"/>
                <a:ea typeface="汉仪大黑简" pitchFamily="49" charset="-122"/>
              </a:rPr>
              <a:t>&gt;. </a:t>
            </a:r>
          </a:p>
        </p:txBody>
      </p:sp>
      <p:sp>
        <p:nvSpPr>
          <p:cNvPr id="86018"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4.8.1</a:t>
            </a:r>
            <a:r>
              <a:rPr lang="zh-CN" altLang="en-US" sz="1200">
                <a:latin typeface="汉仪大黑简" pitchFamily="49" charset="-122"/>
              </a:rPr>
              <a:t>章节</a:t>
            </a:r>
          </a:p>
        </p:txBody>
      </p:sp>
      <p:sp>
        <p:nvSpPr>
          <p:cNvPr id="86019" name="Text Box 5"/>
          <p:cNvSpPr txBox="1">
            <a:spLocks noChangeArrowheads="1"/>
          </p:cNvSpPr>
          <p:nvPr/>
        </p:nvSpPr>
        <p:spPr bwMode="auto">
          <a:xfrm>
            <a:off x="6642100" y="1681163"/>
            <a:ext cx="1979613" cy="3644900"/>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buFontTx/>
              <a:buAutoNum type="arabicPeriod"/>
            </a:pPr>
            <a:r>
              <a:rPr lang="zh-CN" altLang="de-DE" sz="1600">
                <a:latin typeface="汉仪大黑简" pitchFamily="49" charset="-122"/>
              </a:rPr>
              <a:t>系统提供</a:t>
            </a:r>
            <a:r>
              <a:rPr lang="de-DE" altLang="zh-CN" sz="1600">
                <a:latin typeface="汉仪大黑简" pitchFamily="49" charset="-122"/>
              </a:rPr>
              <a:t>1</a:t>
            </a:r>
            <a:r>
              <a:rPr lang="en-US" altLang="zh-CN" sz="1600">
                <a:latin typeface="汉仪大黑简" pitchFamily="49" charset="-122"/>
              </a:rPr>
              <a:t>5</a:t>
            </a:r>
            <a:r>
              <a:rPr lang="zh-CN" altLang="de-DE" sz="1600">
                <a:latin typeface="汉仪大黑简" pitchFamily="49" charset="-122"/>
              </a:rPr>
              <a:t>种查询条件</a:t>
            </a:r>
            <a:endParaRPr lang="zh-CN" altLang="en-US" sz="1600">
              <a:latin typeface="汉仪大黑简" pitchFamily="49" charset="-122"/>
            </a:endParaRPr>
          </a:p>
          <a:p>
            <a:pPr marL="342900" indent="-342900">
              <a:lnSpc>
                <a:spcPct val="95000"/>
              </a:lnSpc>
              <a:spcBef>
                <a:spcPct val="50000"/>
              </a:spcBef>
              <a:buFontTx/>
              <a:buAutoNum type="arabicPeriod"/>
            </a:pPr>
            <a:r>
              <a:rPr lang="zh-CN" altLang="de-DE" sz="1600">
                <a:latin typeface="汉仪大黑简" pitchFamily="49" charset="-122"/>
              </a:rPr>
              <a:t>常用的查询条件为前</a:t>
            </a:r>
            <a:r>
              <a:rPr lang="de-DE" altLang="zh-CN" sz="1600">
                <a:latin typeface="汉仪大黑简" pitchFamily="49" charset="-122"/>
              </a:rPr>
              <a:t>9</a:t>
            </a:r>
            <a:r>
              <a:rPr lang="zh-CN" altLang="de-DE" sz="1600">
                <a:latin typeface="汉仪大黑简" pitchFamily="49" charset="-122"/>
              </a:rPr>
              <a:t>个。</a:t>
            </a:r>
            <a:r>
              <a:rPr lang="zh-CN" altLang="en-US" sz="1600">
                <a:latin typeface="汉仪大黑简" pitchFamily="49" charset="-122"/>
              </a:rPr>
              <a:t> </a:t>
            </a:r>
          </a:p>
          <a:p>
            <a:pPr marL="342900" indent="-342900">
              <a:lnSpc>
                <a:spcPct val="95000"/>
              </a:lnSpc>
              <a:spcBef>
                <a:spcPct val="50000"/>
              </a:spcBef>
              <a:buFontTx/>
              <a:buAutoNum type="arabicPeriod"/>
            </a:pPr>
            <a:r>
              <a:rPr lang="zh-CN" altLang="en-US" sz="1600">
                <a:latin typeface="汉仪大黑简" pitchFamily="49" charset="-122"/>
              </a:rPr>
              <a:t>查询条件</a:t>
            </a:r>
            <a:r>
              <a:rPr lang="zh-CN" altLang="en-US" sz="1600"/>
              <a:t>“</a:t>
            </a:r>
            <a:r>
              <a:rPr lang="zh-CN" altLang="en-US" sz="1600">
                <a:latin typeface="汉仪大黑简" pitchFamily="49" charset="-122"/>
              </a:rPr>
              <a:t>车辆</a:t>
            </a:r>
            <a:r>
              <a:rPr lang="en-US" altLang="zh-CN" sz="1600"/>
              <a:t>”</a:t>
            </a:r>
            <a:r>
              <a:rPr lang="en-US" altLang="zh-CN" sz="1600">
                <a:latin typeface="汉仪大黑简" pitchFamily="49" charset="-122"/>
              </a:rPr>
              <a:t> </a:t>
            </a:r>
            <a:r>
              <a:rPr lang="zh-CN" altLang="en-US" sz="1600">
                <a:latin typeface="汉仪大黑简" pitchFamily="49" charset="-122"/>
              </a:rPr>
              <a:t>处可以有</a:t>
            </a:r>
            <a:r>
              <a:rPr lang="en-US" altLang="zh-CN" sz="1600">
                <a:latin typeface="汉仪大黑简" pitchFamily="49" charset="-122"/>
              </a:rPr>
              <a:t>2</a:t>
            </a:r>
            <a:r>
              <a:rPr lang="zh-CN" altLang="en-US" sz="1600">
                <a:latin typeface="汉仪大黑简" pitchFamily="49" charset="-122"/>
              </a:rPr>
              <a:t>种方法：输入底盘号后</a:t>
            </a:r>
            <a:r>
              <a:rPr lang="en-US" altLang="zh-CN" sz="1600">
                <a:latin typeface="汉仪大黑简" pitchFamily="49" charset="-122"/>
              </a:rPr>
              <a:t>7</a:t>
            </a:r>
            <a:r>
              <a:rPr lang="zh-CN" altLang="en-US" sz="1600">
                <a:latin typeface="汉仪大黑简" pitchFamily="49" charset="-122"/>
              </a:rPr>
              <a:t>位或是库存号</a:t>
            </a:r>
            <a:endParaRPr lang="en-US" altLang="zh-CN" sz="1600">
              <a:latin typeface="汉仪大黑简" pitchFamily="49" charset="-122"/>
            </a:endParaRPr>
          </a:p>
          <a:p>
            <a:pPr marL="342900" indent="-342900">
              <a:lnSpc>
                <a:spcPct val="95000"/>
              </a:lnSpc>
              <a:spcBef>
                <a:spcPct val="50000"/>
              </a:spcBef>
              <a:buFontTx/>
              <a:buAutoNum type="arabicPeriod"/>
            </a:pPr>
            <a:r>
              <a:rPr lang="zh-CN" altLang="en-US" sz="1600">
                <a:latin typeface="汉仪大黑简" pitchFamily="49" charset="-122"/>
              </a:rPr>
              <a:t>选择“按销售顾问”可以看到所选销售员工查询结果，但是无权继续操作；而销售经理和助理可以。</a:t>
            </a:r>
          </a:p>
        </p:txBody>
      </p:sp>
      <p:sp>
        <p:nvSpPr>
          <p:cNvPr id="86020" name="Text Box 7"/>
          <p:cNvSpPr txBox="1">
            <a:spLocks noChangeArrowheads="1"/>
          </p:cNvSpPr>
          <p:nvPr/>
        </p:nvSpPr>
        <p:spPr bwMode="auto">
          <a:xfrm>
            <a:off x="6715125" y="1444625"/>
            <a:ext cx="1800225" cy="231775"/>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zh-CN" altLang="de-DE" sz="1600">
                <a:latin typeface="汉仪大黑简" pitchFamily="49" charset="-122"/>
              </a:rPr>
              <a:t>通过调用查询</a:t>
            </a:r>
            <a:endParaRPr lang="en-US" altLang="zh-CN" sz="1600">
              <a:latin typeface="汉仪大黑简" pitchFamily="49" charset="-122"/>
            </a:endParaRPr>
          </a:p>
        </p:txBody>
      </p:sp>
      <p:pic>
        <p:nvPicPr>
          <p:cNvPr id="86021" name="Picture 6"/>
          <p:cNvPicPr>
            <a:picLocks noChangeAspect="1" noChangeArrowheads="1"/>
          </p:cNvPicPr>
          <p:nvPr/>
        </p:nvPicPr>
        <p:blipFill>
          <a:blip r:embed="rId2"/>
          <a:srcRect/>
          <a:stretch>
            <a:fillRect/>
          </a:stretch>
        </p:blipFill>
        <p:spPr bwMode="auto">
          <a:xfrm>
            <a:off x="1538288" y="1508125"/>
            <a:ext cx="4965700" cy="3902075"/>
          </a:xfrm>
          <a:prstGeom prst="rect">
            <a:avLst/>
          </a:prstGeom>
          <a:noFill/>
          <a:ln w="1">
            <a:noFill/>
            <a:miter lim="800000"/>
            <a:headEnd/>
            <a:tailEnd/>
          </a:ln>
        </p:spPr>
      </p:pic>
      <p:sp>
        <p:nvSpPr>
          <p:cNvPr id="86022" name="Oval 6"/>
          <p:cNvSpPr>
            <a:spLocks noChangeArrowheads="1"/>
          </p:cNvSpPr>
          <p:nvPr/>
        </p:nvSpPr>
        <p:spPr bwMode="auto">
          <a:xfrm>
            <a:off x="2867025" y="4289425"/>
            <a:ext cx="609600" cy="214313"/>
          </a:xfrm>
          <a:prstGeom prst="ellipse">
            <a:avLst/>
          </a:prstGeom>
          <a:noFill/>
          <a:ln w="28575" algn="ctr">
            <a:solidFill>
              <a:schemeClr val="accent1"/>
            </a:solidFill>
            <a:round/>
            <a:headEnd/>
            <a:tailEnd/>
          </a:ln>
        </p:spPr>
        <p:txBody>
          <a:bodyPr lIns="0" tIns="0" rIns="0" bIns="0">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08 &lt;</a:t>
            </a:r>
            <a:r>
              <a:rPr lang="zh-CN" altLang="de-DE" smtClean="0">
                <a:solidFill>
                  <a:schemeClr val="bg2"/>
                </a:solidFill>
                <a:latin typeface="汉仪大黑简" pitchFamily="49" charset="-122"/>
                <a:ea typeface="汉仪大黑简" pitchFamily="49" charset="-122"/>
              </a:rPr>
              <a:t>调用查询</a:t>
            </a:r>
            <a:r>
              <a:rPr lang="de-DE" altLang="zh-CN" smtClean="0">
                <a:solidFill>
                  <a:schemeClr val="bg2"/>
                </a:solidFill>
                <a:latin typeface="汉仪大黑简" pitchFamily="49" charset="-122"/>
                <a:ea typeface="汉仪大黑简" pitchFamily="49" charset="-122"/>
              </a:rPr>
              <a:t>&gt;. </a:t>
            </a:r>
          </a:p>
        </p:txBody>
      </p:sp>
      <p:sp>
        <p:nvSpPr>
          <p:cNvPr id="87042"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4.8.3</a:t>
            </a:r>
            <a:r>
              <a:rPr lang="zh-CN" altLang="en-US" sz="1200">
                <a:latin typeface="汉仪大黑简" pitchFamily="49" charset="-122"/>
              </a:rPr>
              <a:t>章节</a:t>
            </a:r>
          </a:p>
        </p:txBody>
      </p:sp>
      <p:sp>
        <p:nvSpPr>
          <p:cNvPr id="87043" name="Text Box 17"/>
          <p:cNvSpPr txBox="1">
            <a:spLocks noChangeArrowheads="1"/>
          </p:cNvSpPr>
          <p:nvPr/>
        </p:nvSpPr>
        <p:spPr bwMode="auto">
          <a:xfrm>
            <a:off x="1570038" y="1425575"/>
            <a:ext cx="3125787" cy="322263"/>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zh-CN" altLang="en-US" sz="2200" b="1">
                <a:latin typeface="汉仪大黑简" pitchFamily="49" charset="-122"/>
              </a:rPr>
              <a:t>可以删除多余的报价</a:t>
            </a:r>
          </a:p>
        </p:txBody>
      </p:sp>
      <p:grpSp>
        <p:nvGrpSpPr>
          <p:cNvPr id="87044" name="Group 10"/>
          <p:cNvGrpSpPr>
            <a:grpSpLocks/>
          </p:cNvGrpSpPr>
          <p:nvPr/>
        </p:nvGrpSpPr>
        <p:grpSpPr bwMode="auto">
          <a:xfrm>
            <a:off x="1517650" y="1908175"/>
            <a:ext cx="7116763" cy="4418013"/>
            <a:chOff x="1235041" y="1920260"/>
            <a:chExt cx="7116799" cy="4417038"/>
          </a:xfrm>
        </p:grpSpPr>
        <p:pic>
          <p:nvPicPr>
            <p:cNvPr id="87045" name="Picture 10"/>
            <p:cNvPicPr>
              <a:picLocks noChangeAspect="1" noChangeArrowheads="1"/>
            </p:cNvPicPr>
            <p:nvPr/>
          </p:nvPicPr>
          <p:blipFill>
            <a:blip r:embed="rId2"/>
            <a:srcRect/>
            <a:stretch>
              <a:fillRect/>
            </a:stretch>
          </p:blipFill>
          <p:spPr bwMode="auto">
            <a:xfrm>
              <a:off x="1235041" y="1920260"/>
              <a:ext cx="4067637" cy="3220580"/>
            </a:xfrm>
            <a:prstGeom prst="rect">
              <a:avLst/>
            </a:prstGeom>
            <a:noFill/>
            <a:ln w="9525" algn="ctr">
              <a:noFill/>
              <a:miter lim="800000"/>
              <a:headEnd/>
              <a:tailEnd/>
            </a:ln>
          </p:spPr>
        </p:pic>
        <p:sp>
          <p:nvSpPr>
            <p:cNvPr id="87046" name="Oval 14"/>
            <p:cNvSpPr>
              <a:spLocks noChangeArrowheads="1"/>
            </p:cNvSpPr>
            <p:nvPr/>
          </p:nvSpPr>
          <p:spPr bwMode="auto">
            <a:xfrm>
              <a:off x="2044370" y="2808721"/>
              <a:ext cx="1585913" cy="369888"/>
            </a:xfrm>
            <a:prstGeom prst="ellipse">
              <a:avLst/>
            </a:prstGeom>
            <a:noFill/>
            <a:ln w="28575" algn="ctr">
              <a:solidFill>
                <a:srgbClr val="C00000"/>
              </a:solidFill>
              <a:round/>
              <a:headEnd/>
              <a:tailEnd/>
            </a:ln>
          </p:spPr>
          <p:txBody>
            <a:bodyPr lIns="0" tIns="0" rIns="0" bIns="0">
              <a:spAutoFit/>
            </a:bodyPr>
            <a:lstStyle/>
            <a:p>
              <a:pPr>
                <a:lnSpc>
                  <a:spcPct val="95000"/>
                </a:lnSpc>
              </a:pPr>
              <a:endParaRPr lang="en-US"/>
            </a:p>
          </p:txBody>
        </p:sp>
        <p:pic>
          <p:nvPicPr>
            <p:cNvPr id="87047" name="Picture 10"/>
            <p:cNvPicPr>
              <a:picLocks noChangeAspect="1" noChangeArrowheads="1"/>
            </p:cNvPicPr>
            <p:nvPr/>
          </p:nvPicPr>
          <p:blipFill>
            <a:blip r:embed="rId3"/>
            <a:srcRect/>
            <a:stretch>
              <a:fillRect/>
            </a:stretch>
          </p:blipFill>
          <p:spPr bwMode="auto">
            <a:xfrm>
              <a:off x="3738564" y="2990849"/>
              <a:ext cx="4613276" cy="3346449"/>
            </a:xfrm>
            <a:prstGeom prst="rect">
              <a:avLst/>
            </a:prstGeom>
            <a:noFill/>
            <a:ln w="9525" algn="ctr">
              <a:noFill/>
              <a:miter lim="800000"/>
              <a:headEnd/>
              <a:tailEnd/>
            </a:ln>
          </p:spPr>
        </p:pic>
        <p:sp>
          <p:nvSpPr>
            <p:cNvPr id="87048" name="Rounded Rectangular Callout 9"/>
            <p:cNvSpPr>
              <a:spLocks noChangeArrowheads="1"/>
            </p:cNvSpPr>
            <p:nvPr/>
          </p:nvSpPr>
          <p:spPr bwMode="auto">
            <a:xfrm>
              <a:off x="4784725" y="2009775"/>
              <a:ext cx="2217738" cy="970264"/>
            </a:xfrm>
            <a:prstGeom prst="wedgeRoundRectCallout">
              <a:avLst>
                <a:gd name="adj1" fmla="val 23417"/>
                <a:gd name="adj2" fmla="val 79940"/>
                <a:gd name="adj3" fmla="val 16667"/>
              </a:avLst>
            </a:prstGeom>
            <a:solidFill>
              <a:schemeClr val="bg1"/>
            </a:solidFill>
            <a:ln w="28575" algn="ctr">
              <a:solidFill>
                <a:srgbClr val="C00000"/>
              </a:solidFill>
              <a:round/>
              <a:headEnd/>
              <a:tailEnd/>
            </a:ln>
          </p:spPr>
          <p:txBody>
            <a:bodyPr lIns="0" tIns="0" rIns="0" bIns="0">
              <a:spAutoFit/>
            </a:bodyPr>
            <a:lstStyle/>
            <a:p>
              <a:pPr>
                <a:lnSpc>
                  <a:spcPct val="95000"/>
                </a:lnSpc>
              </a:pPr>
              <a:r>
                <a:rPr lang="zh-CN" altLang="en-US" sz="1200">
                  <a:solidFill>
                    <a:schemeClr val="tx2"/>
                  </a:solidFill>
                  <a:latin typeface="汉仪大黑简" pitchFamily="49" charset="-122"/>
                  <a:ea typeface="BMW Type Global Light" pitchFamily="2" charset="-122"/>
                  <a:cs typeface="BMW Type Global Light" pitchFamily="2" charset="-122"/>
                </a:rPr>
                <a:t>在调用查询界面输入客户姓名</a:t>
              </a:r>
              <a:r>
                <a:rPr lang="en-US" altLang="zh-CN" sz="1200">
                  <a:solidFill>
                    <a:schemeClr val="tx2"/>
                  </a:solidFill>
                  <a:latin typeface="汉仪大黑简" pitchFamily="49" charset="-122"/>
                  <a:ea typeface="BMW Type Global Light" pitchFamily="2" charset="-122"/>
                  <a:cs typeface="BMW Type Global Light" pitchFamily="2" charset="-122"/>
                </a:rPr>
                <a:t>,</a:t>
              </a:r>
              <a:r>
                <a:rPr lang="zh-CN" altLang="en-US" sz="1200">
                  <a:solidFill>
                    <a:schemeClr val="tx2"/>
                  </a:solidFill>
                  <a:latin typeface="汉仪大黑简" pitchFamily="49" charset="-122"/>
                  <a:ea typeface="BMW Type Global Light" pitchFamily="2" charset="-122"/>
                  <a:cs typeface="BMW Type Global Light" pitchFamily="2" charset="-122"/>
                </a:rPr>
                <a:t>便可查询到其名下的报价</a:t>
              </a:r>
              <a:r>
                <a:rPr lang="en-US" altLang="zh-CN" sz="1200">
                  <a:solidFill>
                    <a:schemeClr val="tx2"/>
                  </a:solidFill>
                  <a:latin typeface="汉仪大黑简" pitchFamily="49" charset="-122"/>
                  <a:ea typeface="BMW Type Global Light" pitchFamily="2" charset="-122"/>
                  <a:cs typeface="BMW Type Global Light" pitchFamily="2" charset="-122"/>
                </a:rPr>
                <a:t>,</a:t>
              </a:r>
              <a:r>
                <a:rPr lang="zh-CN" altLang="en-US" sz="1200">
                  <a:solidFill>
                    <a:schemeClr val="tx2"/>
                  </a:solidFill>
                  <a:latin typeface="汉仪大黑简" pitchFamily="49" charset="-122"/>
                  <a:ea typeface="BMW Type Global Light" pitchFamily="2" charset="-122"/>
                  <a:cs typeface="BMW Type Global Light" pitchFamily="2" charset="-122"/>
                </a:rPr>
                <a:t>如果超过一个报价</a:t>
              </a:r>
              <a:r>
                <a:rPr lang="en-US" altLang="zh-CN" sz="1200">
                  <a:solidFill>
                    <a:schemeClr val="tx2"/>
                  </a:solidFill>
                  <a:latin typeface="汉仪大黑简" pitchFamily="49" charset="-122"/>
                  <a:ea typeface="BMW Type Global Light" pitchFamily="2" charset="-122"/>
                  <a:cs typeface="BMW Type Global Light" pitchFamily="2" charset="-122"/>
                </a:rPr>
                <a:t>,</a:t>
              </a:r>
              <a:r>
                <a:rPr lang="zh-CN" altLang="en-US" sz="1200">
                  <a:solidFill>
                    <a:schemeClr val="tx2"/>
                  </a:solidFill>
                  <a:latin typeface="汉仪大黑简" pitchFamily="49" charset="-122"/>
                  <a:ea typeface="BMW Type Global Light" pitchFamily="2" charset="-122"/>
                  <a:cs typeface="BMW Type Global Light" pitchFamily="2" charset="-122"/>
                </a:rPr>
                <a:t>那么销售顾问可以删除多余的报价</a:t>
              </a:r>
              <a:r>
                <a:rPr lang="en-US" altLang="zh-CN" sz="1200">
                  <a:solidFill>
                    <a:schemeClr val="tx2"/>
                  </a:solidFill>
                  <a:latin typeface="汉仪大黑简" pitchFamily="49" charset="-122"/>
                  <a:ea typeface="BMW Type Global Light" pitchFamily="2" charset="-122"/>
                  <a:cs typeface="BMW Type Global Light" pitchFamily="2" charset="-122"/>
                </a:rPr>
                <a:t>,</a:t>
              </a:r>
              <a:r>
                <a:rPr lang="zh-CN" altLang="en-US" sz="1200">
                  <a:solidFill>
                    <a:schemeClr val="tx2"/>
                  </a:solidFill>
                  <a:latin typeface="汉仪大黑简" pitchFamily="49" charset="-122"/>
                  <a:ea typeface="BMW Type Global Light" pitchFamily="2" charset="-122"/>
                  <a:cs typeface="BMW Type Global Light" pitchFamily="2" charset="-122"/>
                </a:rPr>
                <a:t>只保留客户有购买意向的报价 </a:t>
              </a:r>
              <a:endParaRPr lang="en-US" sz="1200">
                <a:solidFill>
                  <a:schemeClr val="tx2"/>
                </a:solidFill>
                <a:latin typeface="汉仪大黑简" pitchFamily="49" charset="-122"/>
                <a:ea typeface="BMW Type Global Light" pitchFamily="2" charset="-122"/>
                <a:cs typeface="BMW Type Global Light" pitchFamily="2" charset="-122"/>
              </a:endParaRPr>
            </a:p>
          </p:txBody>
        </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a:t>
            </a:r>
            <a:r>
              <a:rPr lang="de-DE" altLang="zh-CN" smtClean="0">
                <a:solidFill>
                  <a:schemeClr val="bg2"/>
                </a:solidFill>
                <a:latin typeface="汉仪大黑简" pitchFamily="49" charset="-122"/>
                <a:ea typeface="汉仪大黑简" pitchFamily="49" charset="-122"/>
              </a:rPr>
              <a:t>8 &lt;</a:t>
            </a:r>
            <a:r>
              <a:rPr lang="zh-CN" altLang="de-DE" smtClean="0">
                <a:solidFill>
                  <a:schemeClr val="bg2"/>
                </a:solidFill>
                <a:latin typeface="汉仪大黑简" pitchFamily="49" charset="-122"/>
                <a:ea typeface="汉仪大黑简" pitchFamily="49" charset="-122"/>
              </a:rPr>
              <a:t>调用查询</a:t>
            </a:r>
            <a:r>
              <a:rPr lang="de-DE" altLang="zh-CN" smtClean="0">
                <a:solidFill>
                  <a:schemeClr val="bg2"/>
                </a:solidFill>
                <a:latin typeface="汉仪大黑简" pitchFamily="49" charset="-122"/>
                <a:ea typeface="汉仪大黑简" pitchFamily="49" charset="-122"/>
              </a:rPr>
              <a:t>&gt;.  </a:t>
            </a:r>
          </a:p>
        </p:txBody>
      </p:sp>
      <p:sp>
        <p:nvSpPr>
          <p:cNvPr id="88066"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4.8.2</a:t>
            </a:r>
            <a:r>
              <a:rPr lang="zh-CN" altLang="en-US" sz="1200">
                <a:latin typeface="汉仪大黑简" pitchFamily="49" charset="-122"/>
              </a:rPr>
              <a:t>章节</a:t>
            </a:r>
          </a:p>
        </p:txBody>
      </p:sp>
      <p:sp>
        <p:nvSpPr>
          <p:cNvPr id="88067"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266700" indent="-266700" defTabSz="917575">
              <a:lnSpc>
                <a:spcPct val="95000"/>
              </a:lnSpc>
            </a:pPr>
            <a:endParaRPr lang="de-DE" altLang="zh-CN" sz="2200">
              <a:latin typeface="汉仪大黑简" pitchFamily="49" charset="-122"/>
            </a:endParaRPr>
          </a:p>
          <a:p>
            <a:pPr marL="266700" indent="-266700" defTabSz="917575">
              <a:lnSpc>
                <a:spcPct val="95000"/>
              </a:lnSpc>
            </a:pPr>
            <a:endParaRPr lang="zh-CN" altLang="de-DE" sz="2200">
              <a:latin typeface="汉仪大黑简" pitchFamily="49" charset="-122"/>
            </a:endParaRPr>
          </a:p>
        </p:txBody>
      </p:sp>
      <p:sp>
        <p:nvSpPr>
          <p:cNvPr id="88068" name="Text Box 6"/>
          <p:cNvSpPr txBox="1">
            <a:spLocks noChangeArrowheads="1"/>
          </p:cNvSpPr>
          <p:nvPr/>
        </p:nvSpPr>
        <p:spPr bwMode="auto">
          <a:xfrm>
            <a:off x="6642100" y="2133600"/>
            <a:ext cx="1892300" cy="2439988"/>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buFontTx/>
              <a:buAutoNum type="arabicPeriod"/>
            </a:pPr>
            <a:r>
              <a:rPr lang="zh-CN" altLang="de-DE" sz="1600">
                <a:latin typeface="汉仪大黑简" pitchFamily="49" charset="-122"/>
              </a:rPr>
              <a:t>每个展厅销售的查询的生成都会生成</a:t>
            </a:r>
            <a:r>
              <a:rPr lang="de-DE" altLang="zh-CN" sz="1600">
                <a:latin typeface="汉仪大黑简" pitchFamily="49" charset="-122"/>
              </a:rPr>
              <a:t>CRM</a:t>
            </a:r>
            <a:r>
              <a:rPr lang="zh-CN" altLang="de-DE" sz="1600">
                <a:latin typeface="汉仪大黑简" pitchFamily="49" charset="-122"/>
              </a:rPr>
              <a:t>客户信息中的一条客户活动记录。</a:t>
            </a:r>
          </a:p>
          <a:p>
            <a:pPr marL="342900" indent="-342900">
              <a:lnSpc>
                <a:spcPct val="95000"/>
              </a:lnSpc>
              <a:spcBef>
                <a:spcPct val="50000"/>
              </a:spcBef>
              <a:buFontTx/>
              <a:buAutoNum type="arabicPeriod"/>
            </a:pPr>
            <a:r>
              <a:rPr lang="zh-CN" altLang="de-DE" sz="1600">
                <a:latin typeface="汉仪大黑简" pitchFamily="49" charset="-122"/>
              </a:rPr>
              <a:t>用户在市场营销模块中搜索到相关客户，点击客户活动，可以直接进入该查询。</a:t>
            </a:r>
            <a:r>
              <a:rPr lang="zh-CN" altLang="en-US" sz="1600">
                <a:latin typeface="汉仪大黑简" pitchFamily="49" charset="-122"/>
              </a:rPr>
              <a:t> </a:t>
            </a:r>
          </a:p>
        </p:txBody>
      </p:sp>
      <p:sp>
        <p:nvSpPr>
          <p:cNvPr id="88069" name="Rectangle 8" descr="CRM_Cus_BW_1"/>
          <p:cNvSpPr>
            <a:spLocks noChangeArrowheads="1"/>
          </p:cNvSpPr>
          <p:nvPr/>
        </p:nvSpPr>
        <p:spPr bwMode="auto">
          <a:xfrm>
            <a:off x="1536700" y="1600200"/>
            <a:ext cx="4851400" cy="3829050"/>
          </a:xfrm>
          <a:prstGeom prst="rect">
            <a:avLst/>
          </a:prstGeom>
          <a:blipFill dpi="0" rotWithShape="1">
            <a:blip r:embed="rId2"/>
            <a:srcRect/>
            <a:stretch>
              <a:fillRect/>
            </a:stretch>
          </a:blipFill>
          <a:ln w="28575">
            <a:noFill/>
            <a:miter lim="800000"/>
            <a:headEnd/>
            <a:tailEnd/>
          </a:ln>
        </p:spPr>
        <p:txBody>
          <a:bodyPr/>
          <a:lstStyle/>
          <a:p>
            <a:pPr>
              <a:lnSpc>
                <a:spcPct val="95000"/>
              </a:lnSpc>
            </a:pPr>
            <a:endParaRPr lang="en-US"/>
          </a:p>
        </p:txBody>
      </p:sp>
      <p:sp>
        <p:nvSpPr>
          <p:cNvPr id="88070" name="Rectangle 9"/>
          <p:cNvSpPr>
            <a:spLocks noChangeArrowheads="1"/>
          </p:cNvSpPr>
          <p:nvPr/>
        </p:nvSpPr>
        <p:spPr bwMode="auto">
          <a:xfrm>
            <a:off x="2251075" y="4684713"/>
            <a:ext cx="1790700" cy="136525"/>
          </a:xfrm>
          <a:prstGeom prst="rect">
            <a:avLst/>
          </a:prstGeom>
          <a:noFill/>
          <a:ln w="28575">
            <a:solidFill>
              <a:srgbClr val="000000"/>
            </a:solidFill>
            <a:miter lim="800000"/>
            <a:headEnd/>
            <a:tailEnd/>
          </a:ln>
        </p:spPr>
        <p:txBody>
          <a:bodyPr/>
          <a:lstStyle/>
          <a:p>
            <a:pPr>
              <a:lnSpc>
                <a:spcPct val="95000"/>
              </a:lnSpc>
            </a:pPr>
            <a:endParaRPr lang="en-US"/>
          </a:p>
        </p:txBody>
      </p:sp>
      <p:sp>
        <p:nvSpPr>
          <p:cNvPr id="88071" name="AutoShape 10"/>
          <p:cNvSpPr>
            <a:spLocks noChangeArrowheads="1"/>
          </p:cNvSpPr>
          <p:nvPr/>
        </p:nvSpPr>
        <p:spPr bwMode="auto">
          <a:xfrm>
            <a:off x="3605213" y="4868863"/>
            <a:ext cx="1687512" cy="604837"/>
          </a:xfrm>
          <a:prstGeom prst="wedgeRoundRectCallout">
            <a:avLst>
              <a:gd name="adj1" fmla="val -63736"/>
              <a:gd name="adj2" fmla="val -56037"/>
              <a:gd name="adj3" fmla="val 16667"/>
            </a:avLst>
          </a:prstGeom>
          <a:solidFill>
            <a:srgbClr val="0000FF"/>
          </a:solidFill>
          <a:ln w="3175">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点击客户活动直接进入该查询</a:t>
            </a:r>
          </a:p>
        </p:txBody>
      </p:sp>
      <p:sp>
        <p:nvSpPr>
          <p:cNvPr id="88072" name="Text Box 11"/>
          <p:cNvSpPr txBox="1">
            <a:spLocks noChangeArrowheads="1"/>
          </p:cNvSpPr>
          <p:nvPr/>
        </p:nvSpPr>
        <p:spPr bwMode="auto">
          <a:xfrm>
            <a:off x="6715125" y="1444625"/>
            <a:ext cx="1800225" cy="231775"/>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zh-CN" altLang="de-DE" sz="1600">
                <a:latin typeface="汉仪大黑简" pitchFamily="49" charset="-122"/>
              </a:rPr>
              <a:t>通过客户活动</a:t>
            </a:r>
            <a:endParaRPr lang="zh-CN" altLang="en-US" sz="1600">
              <a:latin typeface="汉仪大黑简" pitchFamily="49" charset="-122"/>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08 &lt;</a:t>
            </a:r>
            <a:r>
              <a:rPr lang="zh-CN" altLang="de-DE" smtClean="0">
                <a:solidFill>
                  <a:schemeClr val="bg2"/>
                </a:solidFill>
                <a:latin typeface="汉仪大黑简" pitchFamily="49" charset="-122"/>
                <a:ea typeface="汉仪大黑简" pitchFamily="49" charset="-122"/>
              </a:rPr>
              <a:t>调用查询</a:t>
            </a:r>
            <a:r>
              <a:rPr lang="de-DE" altLang="zh-CN" smtClean="0">
                <a:solidFill>
                  <a:schemeClr val="bg2"/>
                </a:solidFill>
                <a:latin typeface="汉仪大黑简" pitchFamily="49" charset="-122"/>
                <a:ea typeface="汉仪大黑简" pitchFamily="49" charset="-122"/>
              </a:rPr>
              <a:t>&gt;. </a:t>
            </a:r>
          </a:p>
        </p:txBody>
      </p:sp>
      <p:sp>
        <p:nvSpPr>
          <p:cNvPr id="89090"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4.8.3</a:t>
            </a:r>
            <a:r>
              <a:rPr lang="zh-CN" altLang="en-US" sz="1200">
                <a:latin typeface="汉仪大黑简" pitchFamily="49" charset="-122"/>
              </a:rPr>
              <a:t>章节</a:t>
            </a:r>
          </a:p>
        </p:txBody>
      </p:sp>
      <p:sp>
        <p:nvSpPr>
          <p:cNvPr id="89091" name="Text Box 5"/>
          <p:cNvSpPr txBox="1">
            <a:spLocks noChangeArrowheads="1"/>
          </p:cNvSpPr>
          <p:nvPr/>
        </p:nvSpPr>
        <p:spPr bwMode="auto">
          <a:xfrm>
            <a:off x="6642100" y="1676400"/>
            <a:ext cx="1892300" cy="4184650"/>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buFontTx/>
              <a:buAutoNum type="arabicPeriod"/>
            </a:pPr>
            <a:r>
              <a:rPr lang="zh-CN" altLang="de-DE" sz="1600">
                <a:latin typeface="汉仪大黑简" pitchFamily="49" charset="-122"/>
              </a:rPr>
              <a:t>当选择</a:t>
            </a:r>
            <a:r>
              <a:rPr lang="de-DE" altLang="zh-CN" sz="1600">
                <a:latin typeface="汉仪大黑简" pitchFamily="49" charset="-122"/>
              </a:rPr>
              <a:t>&lt;</a:t>
            </a:r>
            <a:r>
              <a:rPr lang="zh-CN" altLang="de-DE" sz="1600">
                <a:latin typeface="汉仪大黑简" pitchFamily="49" charset="-122"/>
              </a:rPr>
              <a:t>保存为失败的销售</a:t>
            </a:r>
            <a:r>
              <a:rPr lang="de-DE" altLang="zh-CN" sz="1600">
                <a:latin typeface="汉仪大黑简" pitchFamily="49" charset="-122"/>
              </a:rPr>
              <a:t>&gt;</a:t>
            </a:r>
            <a:r>
              <a:rPr lang="zh-CN" altLang="de-DE" sz="1600">
                <a:latin typeface="汉仪大黑简" pitchFamily="49" charset="-122"/>
              </a:rPr>
              <a:t>时，系统自动创建联系，当前联系为</a:t>
            </a:r>
            <a:r>
              <a:rPr lang="zh-CN" altLang="de-DE" sz="1600"/>
              <a:t>“</a:t>
            </a:r>
            <a:r>
              <a:rPr lang="zh-CN" altLang="de-DE" sz="1600">
                <a:latin typeface="汉仪大黑简" pitchFamily="49" charset="-122"/>
              </a:rPr>
              <a:t>车辆失消</a:t>
            </a:r>
            <a:r>
              <a:rPr lang="zh-CN" altLang="de-DE" sz="1600"/>
              <a:t>”</a:t>
            </a:r>
            <a:r>
              <a:rPr lang="zh-CN" altLang="de-DE" sz="1600">
                <a:latin typeface="汉仪大黑简" pitchFamily="49" charset="-122"/>
              </a:rPr>
              <a:t>的联系记录。</a:t>
            </a:r>
          </a:p>
          <a:p>
            <a:pPr marL="342900" indent="-342900">
              <a:lnSpc>
                <a:spcPct val="95000"/>
              </a:lnSpc>
              <a:spcBef>
                <a:spcPct val="50000"/>
              </a:spcBef>
              <a:buFontTx/>
              <a:buAutoNum type="arabicPeriod"/>
            </a:pPr>
            <a:r>
              <a:rPr lang="zh-CN" altLang="de-DE" sz="1600">
                <a:latin typeface="汉仪大黑简" pitchFamily="49" charset="-122"/>
              </a:rPr>
              <a:t>跟踪联系系统默认为结束联系，但根据实际情况，用于可以设置为其他跟踪任务</a:t>
            </a:r>
            <a:r>
              <a:rPr lang="zh-CN" altLang="en-US" sz="1600">
                <a:latin typeface="汉仪大黑简" pitchFamily="49" charset="-122"/>
              </a:rPr>
              <a:t>。 </a:t>
            </a:r>
          </a:p>
          <a:p>
            <a:pPr marL="342900" indent="-342900">
              <a:lnSpc>
                <a:spcPct val="95000"/>
              </a:lnSpc>
              <a:spcBef>
                <a:spcPct val="50000"/>
              </a:spcBef>
              <a:buFontTx/>
              <a:buAutoNum type="arabicPeriod"/>
            </a:pPr>
            <a:r>
              <a:rPr lang="zh-CN" altLang="de-DE" sz="1600">
                <a:latin typeface="汉仪大黑简" pitchFamily="49" charset="-122"/>
              </a:rPr>
              <a:t>保存联系后，打印报价的操作结束。查询被保存为失败的销售（</a:t>
            </a:r>
            <a:r>
              <a:rPr lang="de-DE" altLang="zh-CN" sz="1600">
                <a:latin typeface="汉仪大黑简" pitchFamily="49" charset="-122"/>
              </a:rPr>
              <a:t>Lost/L</a:t>
            </a:r>
            <a:r>
              <a:rPr lang="zh-CN" altLang="de-DE" sz="1600">
                <a:latin typeface="汉仪大黑简" pitchFamily="49" charset="-122"/>
              </a:rPr>
              <a:t>）状态。</a:t>
            </a:r>
            <a:endParaRPr lang="zh-CN" altLang="en-US" sz="1600">
              <a:latin typeface="汉仪大黑简" pitchFamily="49" charset="-122"/>
            </a:endParaRPr>
          </a:p>
        </p:txBody>
      </p:sp>
      <p:grpSp>
        <p:nvGrpSpPr>
          <p:cNvPr id="89092" name="Group 6"/>
          <p:cNvGrpSpPr>
            <a:grpSpLocks/>
          </p:cNvGrpSpPr>
          <p:nvPr/>
        </p:nvGrpSpPr>
        <p:grpSpPr bwMode="auto">
          <a:xfrm>
            <a:off x="1511300" y="1933575"/>
            <a:ext cx="4876800" cy="4064000"/>
            <a:chOff x="952" y="1008"/>
            <a:chExt cx="3072" cy="2560"/>
          </a:xfrm>
        </p:grpSpPr>
        <p:grpSp>
          <p:nvGrpSpPr>
            <p:cNvPr id="89094" name="Group 7"/>
            <p:cNvGrpSpPr>
              <a:grpSpLocks/>
            </p:cNvGrpSpPr>
            <p:nvPr/>
          </p:nvGrpSpPr>
          <p:grpSpPr bwMode="auto">
            <a:xfrm>
              <a:off x="952" y="1008"/>
              <a:ext cx="3072" cy="2560"/>
              <a:chOff x="952" y="1008"/>
              <a:chExt cx="3072" cy="2560"/>
            </a:xfrm>
          </p:grpSpPr>
          <p:sp>
            <p:nvSpPr>
              <p:cNvPr id="89099" name="Rectangle 8" descr="SR_lost_sales"/>
              <p:cNvSpPr>
                <a:spLocks noChangeArrowheads="1"/>
              </p:cNvSpPr>
              <p:nvPr/>
            </p:nvSpPr>
            <p:spPr bwMode="auto">
              <a:xfrm>
                <a:off x="952" y="1008"/>
                <a:ext cx="3072" cy="2560"/>
              </a:xfrm>
              <a:prstGeom prst="rect">
                <a:avLst/>
              </a:prstGeom>
              <a:blipFill dpi="0" rotWithShape="1">
                <a:blip r:embed="rId2"/>
                <a:srcRect/>
                <a:stretch>
                  <a:fillRect/>
                </a:stretch>
              </a:blipFill>
              <a:ln w="28575">
                <a:solidFill>
                  <a:srgbClr val="A7D3FF"/>
                </a:solidFill>
                <a:miter lim="800000"/>
                <a:headEnd/>
                <a:tailEnd/>
              </a:ln>
            </p:spPr>
            <p:txBody>
              <a:bodyPr/>
              <a:lstStyle/>
              <a:p>
                <a:pPr>
                  <a:lnSpc>
                    <a:spcPct val="95000"/>
                  </a:lnSpc>
                </a:pPr>
                <a:endParaRPr lang="en-US"/>
              </a:p>
            </p:txBody>
          </p:sp>
          <p:sp>
            <p:nvSpPr>
              <p:cNvPr id="89100" name="Rectangle 9"/>
              <p:cNvSpPr>
                <a:spLocks noChangeArrowheads="1"/>
              </p:cNvSpPr>
              <p:nvPr/>
            </p:nvSpPr>
            <p:spPr bwMode="auto">
              <a:xfrm>
                <a:off x="1009" y="1974"/>
                <a:ext cx="1184" cy="183"/>
              </a:xfrm>
              <a:prstGeom prst="rect">
                <a:avLst/>
              </a:prstGeom>
              <a:noFill/>
              <a:ln w="28575">
                <a:solidFill>
                  <a:srgbClr val="000000"/>
                </a:solidFill>
                <a:miter lim="800000"/>
                <a:headEnd/>
                <a:tailEnd/>
              </a:ln>
            </p:spPr>
            <p:txBody>
              <a:bodyPr/>
              <a:lstStyle/>
              <a:p>
                <a:pPr>
                  <a:lnSpc>
                    <a:spcPct val="95000"/>
                  </a:lnSpc>
                </a:pPr>
                <a:endParaRPr lang="en-US"/>
              </a:p>
            </p:txBody>
          </p:sp>
          <p:sp>
            <p:nvSpPr>
              <p:cNvPr id="89101" name="Rectangle 10"/>
              <p:cNvSpPr>
                <a:spLocks noChangeArrowheads="1"/>
              </p:cNvSpPr>
              <p:nvPr/>
            </p:nvSpPr>
            <p:spPr bwMode="auto">
              <a:xfrm>
                <a:off x="992" y="1608"/>
                <a:ext cx="2984" cy="669"/>
              </a:xfrm>
              <a:prstGeom prst="rect">
                <a:avLst/>
              </a:prstGeom>
              <a:noFill/>
              <a:ln w="28575">
                <a:solidFill>
                  <a:srgbClr val="000000"/>
                </a:solidFill>
                <a:miter lim="800000"/>
                <a:headEnd/>
                <a:tailEnd/>
              </a:ln>
            </p:spPr>
            <p:txBody>
              <a:bodyPr/>
              <a:lstStyle/>
              <a:p>
                <a:pPr>
                  <a:lnSpc>
                    <a:spcPct val="95000"/>
                  </a:lnSpc>
                </a:pPr>
                <a:endParaRPr lang="en-US"/>
              </a:p>
            </p:txBody>
          </p:sp>
          <p:sp>
            <p:nvSpPr>
              <p:cNvPr id="89102" name="Rectangle 11"/>
              <p:cNvSpPr>
                <a:spLocks noChangeArrowheads="1"/>
              </p:cNvSpPr>
              <p:nvPr/>
            </p:nvSpPr>
            <p:spPr bwMode="auto">
              <a:xfrm>
                <a:off x="990" y="2310"/>
                <a:ext cx="2986" cy="1167"/>
              </a:xfrm>
              <a:prstGeom prst="rect">
                <a:avLst/>
              </a:prstGeom>
              <a:noFill/>
              <a:ln w="28575">
                <a:solidFill>
                  <a:srgbClr val="000000"/>
                </a:solidFill>
                <a:miter lim="800000"/>
                <a:headEnd/>
                <a:tailEnd/>
              </a:ln>
            </p:spPr>
            <p:txBody>
              <a:bodyPr/>
              <a:lstStyle/>
              <a:p>
                <a:pPr>
                  <a:lnSpc>
                    <a:spcPct val="95000"/>
                  </a:lnSpc>
                </a:pPr>
                <a:endParaRPr lang="en-US"/>
              </a:p>
            </p:txBody>
          </p:sp>
          <p:sp>
            <p:nvSpPr>
              <p:cNvPr id="89103" name="Rectangle 12"/>
              <p:cNvSpPr>
                <a:spLocks noChangeArrowheads="1"/>
              </p:cNvSpPr>
              <p:nvPr/>
            </p:nvSpPr>
            <p:spPr bwMode="auto">
              <a:xfrm>
                <a:off x="1011" y="1861"/>
                <a:ext cx="871" cy="91"/>
              </a:xfrm>
              <a:prstGeom prst="rect">
                <a:avLst/>
              </a:prstGeom>
              <a:noFill/>
              <a:ln w="28575">
                <a:solidFill>
                  <a:srgbClr val="000000"/>
                </a:solidFill>
                <a:miter lim="800000"/>
                <a:headEnd/>
                <a:tailEnd/>
              </a:ln>
            </p:spPr>
            <p:txBody>
              <a:bodyPr/>
              <a:lstStyle/>
              <a:p>
                <a:pPr>
                  <a:lnSpc>
                    <a:spcPct val="95000"/>
                  </a:lnSpc>
                </a:pPr>
                <a:endParaRPr lang="en-US"/>
              </a:p>
            </p:txBody>
          </p:sp>
        </p:grpSp>
        <p:sp>
          <p:nvSpPr>
            <p:cNvPr id="89095" name="AutoShape 13"/>
            <p:cNvSpPr>
              <a:spLocks noChangeArrowheads="1"/>
            </p:cNvSpPr>
            <p:nvPr/>
          </p:nvSpPr>
          <p:spPr bwMode="auto">
            <a:xfrm>
              <a:off x="2356" y="1131"/>
              <a:ext cx="790" cy="354"/>
            </a:xfrm>
            <a:prstGeom prst="wedgeRoundRectCallout">
              <a:avLst>
                <a:gd name="adj1" fmla="val -55278"/>
                <a:gd name="adj2" fmla="val 82903"/>
                <a:gd name="adj3" fmla="val 16667"/>
              </a:avLst>
            </a:prstGeom>
            <a:solidFill>
              <a:srgbClr val="0000FF"/>
            </a:solidFill>
            <a:ln w="28575">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当前联系</a:t>
              </a:r>
            </a:p>
            <a:p>
              <a:pPr eaLnBrk="0" hangingPunct="0"/>
              <a:endParaRPr lang="zh-CN" altLang="de-DE" sz="1400">
                <a:solidFill>
                  <a:schemeClr val="bg1"/>
                </a:solidFill>
                <a:latin typeface="汉仪大黑简" pitchFamily="49" charset="-122"/>
                <a:cs typeface="Times New Roman" pitchFamily="18" charset="0"/>
              </a:endParaRPr>
            </a:p>
          </p:txBody>
        </p:sp>
        <p:sp>
          <p:nvSpPr>
            <p:cNvPr id="89096" name="AutoShape 14"/>
            <p:cNvSpPr>
              <a:spLocks noChangeArrowheads="1"/>
            </p:cNvSpPr>
            <p:nvPr/>
          </p:nvSpPr>
          <p:spPr bwMode="auto">
            <a:xfrm>
              <a:off x="2181" y="1588"/>
              <a:ext cx="1580" cy="334"/>
            </a:xfrm>
            <a:prstGeom prst="wedgeRoundRectCallout">
              <a:avLst>
                <a:gd name="adj1" fmla="val -69306"/>
                <a:gd name="adj2" fmla="val 30181"/>
                <a:gd name="adj3" fmla="val 16667"/>
              </a:avLst>
            </a:prstGeom>
            <a:solidFill>
              <a:srgbClr val="0000FF"/>
            </a:solidFill>
            <a:ln w="28575">
              <a:solidFill>
                <a:srgbClr val="000000"/>
              </a:solidFill>
              <a:miter lim="800000"/>
              <a:headEnd/>
              <a:tailEnd/>
            </a:ln>
          </p:spPr>
          <p:txBody>
            <a:bodyPr/>
            <a:lstStyle/>
            <a:p>
              <a:pPr eaLnBrk="0" hangingPunct="0">
                <a:lnSpc>
                  <a:spcPct val="95000"/>
                </a:lnSpc>
              </a:pPr>
              <a:r>
                <a:rPr lang="de-DE" altLang="zh-CN" sz="1600">
                  <a:solidFill>
                    <a:schemeClr val="bg1"/>
                  </a:solidFill>
                  <a:cs typeface="Times New Roman" pitchFamily="18" charset="0"/>
                </a:rPr>
                <a:t>“</a:t>
              </a:r>
              <a:r>
                <a:rPr lang="zh-CN" altLang="de-DE" sz="1600">
                  <a:solidFill>
                    <a:schemeClr val="bg1"/>
                  </a:solidFill>
                  <a:latin typeface="汉仪大黑简" pitchFamily="49" charset="-122"/>
                  <a:cs typeface="Times New Roman" pitchFamily="18" charset="0"/>
                </a:rPr>
                <a:t>车辆失消</a:t>
              </a:r>
              <a:r>
                <a:rPr lang="zh-CN" altLang="de-DE" sz="1600">
                  <a:solidFill>
                    <a:schemeClr val="bg1"/>
                  </a:solidFill>
                  <a:cs typeface="Times New Roman" pitchFamily="18" charset="0"/>
                </a:rPr>
                <a:t>”</a:t>
              </a:r>
              <a:r>
                <a:rPr lang="zh-CN" altLang="de-DE" sz="1600">
                  <a:solidFill>
                    <a:schemeClr val="bg1"/>
                  </a:solidFill>
                  <a:latin typeface="汉仪大黑简" pitchFamily="49" charset="-122"/>
                  <a:cs typeface="Times New Roman" pitchFamily="18" charset="0"/>
                </a:rPr>
                <a:t>的联系</a:t>
              </a:r>
            </a:p>
          </p:txBody>
        </p:sp>
        <p:sp>
          <p:nvSpPr>
            <p:cNvPr id="89097" name="AutoShape 15"/>
            <p:cNvSpPr>
              <a:spLocks noChangeArrowheads="1"/>
            </p:cNvSpPr>
            <p:nvPr/>
          </p:nvSpPr>
          <p:spPr bwMode="auto">
            <a:xfrm>
              <a:off x="2532" y="1960"/>
              <a:ext cx="1316" cy="359"/>
            </a:xfrm>
            <a:prstGeom prst="wedgeRoundRectCallout">
              <a:avLst>
                <a:gd name="adj1" fmla="val -75944"/>
                <a:gd name="adj2" fmla="val -13347"/>
                <a:gd name="adj3" fmla="val 16667"/>
              </a:avLst>
            </a:prstGeom>
            <a:solidFill>
              <a:srgbClr val="0000FF"/>
            </a:solidFill>
            <a:ln w="28575">
              <a:solidFill>
                <a:srgbClr val="000000"/>
              </a:solidFill>
              <a:miter lim="800000"/>
              <a:headEnd/>
              <a:tailEnd/>
            </a:ln>
          </p:spPr>
          <p:txBody>
            <a:bodyPr/>
            <a:lstStyle/>
            <a:p>
              <a:pPr eaLnBrk="0" hangingPunct="0">
                <a:lnSpc>
                  <a:spcPct val="95000"/>
                </a:lnSpc>
              </a:pPr>
              <a:r>
                <a:rPr lang="zh-CN" altLang="de-DE" sz="1600">
                  <a:solidFill>
                    <a:schemeClr val="bg1"/>
                  </a:solidFill>
                  <a:latin typeface="汉仪大黑简" pitchFamily="49" charset="-122"/>
                  <a:cs typeface="Times New Roman" pitchFamily="18" charset="0"/>
                </a:rPr>
                <a:t>当前联系的说明</a:t>
              </a:r>
            </a:p>
            <a:p>
              <a:pPr eaLnBrk="0" hangingPunct="0"/>
              <a:endParaRPr lang="zh-CN" altLang="de-DE" sz="1600">
                <a:solidFill>
                  <a:schemeClr val="bg1"/>
                </a:solidFill>
                <a:latin typeface="汉仪大黑简" pitchFamily="49" charset="-122"/>
                <a:cs typeface="Times New Roman" pitchFamily="18" charset="0"/>
              </a:endParaRPr>
            </a:p>
          </p:txBody>
        </p:sp>
        <p:sp>
          <p:nvSpPr>
            <p:cNvPr id="89098" name="AutoShape 16"/>
            <p:cNvSpPr>
              <a:spLocks noChangeArrowheads="1"/>
            </p:cNvSpPr>
            <p:nvPr/>
          </p:nvSpPr>
          <p:spPr bwMode="auto">
            <a:xfrm>
              <a:off x="2093" y="2502"/>
              <a:ext cx="790" cy="335"/>
            </a:xfrm>
            <a:prstGeom prst="wedgeRoundRectCallout">
              <a:avLst>
                <a:gd name="adj1" fmla="val -77500"/>
                <a:gd name="adj2" fmla="val -24486"/>
                <a:gd name="adj3" fmla="val 16667"/>
              </a:avLst>
            </a:prstGeom>
            <a:solidFill>
              <a:srgbClr val="0000FF"/>
            </a:solidFill>
            <a:ln w="28575">
              <a:solidFill>
                <a:srgbClr val="000000"/>
              </a:solidFill>
              <a:miter lim="800000"/>
              <a:headEnd/>
              <a:tailEnd/>
            </a:ln>
          </p:spPr>
          <p:txBody>
            <a:bodyPr/>
            <a:lstStyle/>
            <a:p>
              <a:pPr eaLnBrk="0" hangingPunct="0">
                <a:lnSpc>
                  <a:spcPct val="95000"/>
                </a:lnSpc>
              </a:pPr>
              <a:r>
                <a:rPr lang="zh-CN" altLang="de-DE" sz="1600">
                  <a:solidFill>
                    <a:schemeClr val="bg1"/>
                  </a:solidFill>
                  <a:latin typeface="汉仪大黑简" pitchFamily="49" charset="-122"/>
                  <a:cs typeface="Times New Roman" pitchFamily="18" charset="0"/>
                </a:rPr>
                <a:t>跟踪联系</a:t>
              </a:r>
            </a:p>
          </p:txBody>
        </p:sp>
      </p:grpSp>
      <p:sp>
        <p:nvSpPr>
          <p:cNvPr id="89093" name="Text Box 17"/>
          <p:cNvSpPr txBox="1">
            <a:spLocks noChangeArrowheads="1"/>
          </p:cNvSpPr>
          <p:nvPr/>
        </p:nvSpPr>
        <p:spPr bwMode="auto">
          <a:xfrm>
            <a:off x="1570038" y="1425575"/>
            <a:ext cx="3125787" cy="317500"/>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zh-CN" altLang="de-DE" sz="2200" b="1">
                <a:latin typeface="汉仪大黑简" pitchFamily="49" charset="-122"/>
              </a:rPr>
              <a:t>保存为失败的销售</a:t>
            </a:r>
            <a:endParaRPr lang="zh-CN" altLang="en-US" sz="2200" b="1">
              <a:latin typeface="汉仪大黑简" pitchFamily="49" charset="-122"/>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r>
              <a:rPr lang="de-DE" altLang="zh-CN" smtClean="0">
                <a:latin typeface="汉仪大黑简" pitchFamily="49" charset="-122"/>
                <a:ea typeface="汉仪大黑简" pitchFamily="49" charset="-122"/>
              </a:rPr>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a:t>
            </a:r>
            <a:r>
              <a:rPr lang="de-DE" altLang="zh-CN" smtClean="0">
                <a:solidFill>
                  <a:schemeClr val="bg2"/>
                </a:solidFill>
                <a:latin typeface="汉仪大黑简" pitchFamily="49" charset="-122"/>
                <a:ea typeface="汉仪大黑简" pitchFamily="49" charset="-122"/>
              </a:rPr>
              <a:t>9 &lt;</a:t>
            </a:r>
            <a:r>
              <a:rPr lang="zh-CN" altLang="de-DE" smtClean="0">
                <a:solidFill>
                  <a:schemeClr val="bg2"/>
                </a:solidFill>
                <a:latin typeface="汉仪大黑简" pitchFamily="49" charset="-122"/>
                <a:ea typeface="汉仪大黑简" pitchFamily="49" charset="-122"/>
              </a:rPr>
              <a:t>生成查询的条件</a:t>
            </a:r>
            <a:r>
              <a:rPr lang="de-DE" altLang="zh-CN" smtClean="0">
                <a:solidFill>
                  <a:schemeClr val="bg2"/>
                </a:solidFill>
                <a:latin typeface="汉仪大黑简" pitchFamily="49" charset="-122"/>
                <a:ea typeface="汉仪大黑简" pitchFamily="49" charset="-122"/>
              </a:rPr>
              <a:t>&gt;. </a:t>
            </a:r>
          </a:p>
        </p:txBody>
      </p:sp>
      <p:sp>
        <p:nvSpPr>
          <p:cNvPr id="90114" name="Text Box 4"/>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4.9.1</a:t>
            </a:r>
            <a:r>
              <a:rPr lang="zh-CN" altLang="en-US" sz="1200">
                <a:latin typeface="汉仪大黑简" pitchFamily="49" charset="-122"/>
              </a:rPr>
              <a:t>章节</a:t>
            </a:r>
          </a:p>
        </p:txBody>
      </p:sp>
      <p:sp>
        <p:nvSpPr>
          <p:cNvPr id="90115" name="Text Box 5"/>
          <p:cNvSpPr txBox="1">
            <a:spLocks noChangeArrowheads="1"/>
          </p:cNvSpPr>
          <p:nvPr/>
        </p:nvSpPr>
        <p:spPr bwMode="auto">
          <a:xfrm>
            <a:off x="6756400" y="2482850"/>
            <a:ext cx="1892300" cy="2794000"/>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buFontTx/>
              <a:buAutoNum type="arabicPeriod"/>
            </a:pPr>
            <a:r>
              <a:rPr lang="zh-CN" altLang="de-DE" sz="1600">
                <a:latin typeface="汉仪大黑简" pitchFamily="49" charset="-122"/>
              </a:rPr>
              <a:t>任何进度代码的车辆都可以进行查询，报价，合同的操作。</a:t>
            </a:r>
            <a:r>
              <a:rPr lang="zh-CN" altLang="en-US" sz="1600">
                <a:latin typeface="汉仪大黑简" pitchFamily="49" charset="-122"/>
              </a:rPr>
              <a:t> </a:t>
            </a:r>
          </a:p>
          <a:p>
            <a:pPr marL="342900" indent="-342900">
              <a:lnSpc>
                <a:spcPct val="95000"/>
              </a:lnSpc>
              <a:spcBef>
                <a:spcPct val="50000"/>
              </a:spcBef>
              <a:buFontTx/>
              <a:buAutoNum type="arabicPeriod"/>
            </a:pPr>
            <a:r>
              <a:rPr lang="zh-CN" altLang="de-DE" sz="1600">
                <a:latin typeface="汉仪大黑简" pitchFamily="49" charset="-122"/>
              </a:rPr>
              <a:t>只有当进度代码被更新为</a:t>
            </a:r>
            <a:r>
              <a:rPr lang="zh-CN" altLang="de-DE" sz="1600"/>
              <a:t>“</a:t>
            </a:r>
            <a:r>
              <a:rPr lang="zh-CN" altLang="de-DE" sz="1600">
                <a:latin typeface="汉仪大黑简" pitchFamily="49" charset="-122"/>
              </a:rPr>
              <a:t>到库</a:t>
            </a:r>
            <a:r>
              <a:rPr lang="zh-CN" altLang="de-DE" sz="1600"/>
              <a:t>”</a:t>
            </a:r>
            <a:r>
              <a:rPr lang="zh-CN" altLang="de-DE" sz="1600">
                <a:latin typeface="汉仪大黑简" pitchFamily="49" charset="-122"/>
              </a:rPr>
              <a:t>时，系统才允许对该已签署合同开发票。</a:t>
            </a:r>
            <a:r>
              <a:rPr lang="zh-CN" altLang="en-US" sz="1600">
                <a:latin typeface="汉仪大黑简" pitchFamily="49" charset="-122"/>
              </a:rPr>
              <a:t> </a:t>
            </a:r>
          </a:p>
          <a:p>
            <a:pPr marL="342900" indent="-342900">
              <a:lnSpc>
                <a:spcPct val="95000"/>
              </a:lnSpc>
              <a:spcBef>
                <a:spcPct val="50000"/>
              </a:spcBef>
              <a:buFontTx/>
              <a:buAutoNum type="arabicPeriod"/>
            </a:pPr>
            <a:r>
              <a:rPr lang="zh-CN" altLang="de-DE" sz="1600">
                <a:latin typeface="汉仪大黑简" pitchFamily="49" charset="-122"/>
              </a:rPr>
              <a:t>名义车的进度代码为</a:t>
            </a:r>
            <a:r>
              <a:rPr lang="zh-CN" altLang="de-DE" sz="1600"/>
              <a:t>”</a:t>
            </a:r>
            <a:r>
              <a:rPr lang="de-DE" altLang="zh-CN" sz="1600">
                <a:latin typeface="汉仪大黑简" pitchFamily="49" charset="-122"/>
              </a:rPr>
              <a:t>0</a:t>
            </a:r>
            <a:r>
              <a:rPr lang="de-DE" altLang="zh-CN" sz="1600"/>
              <a:t>”</a:t>
            </a:r>
            <a:r>
              <a:rPr lang="zh-CN" altLang="en-US" sz="1600">
                <a:latin typeface="汉仪大黑简" pitchFamily="49" charset="-122"/>
              </a:rPr>
              <a:t> </a:t>
            </a:r>
          </a:p>
        </p:txBody>
      </p:sp>
      <p:pic>
        <p:nvPicPr>
          <p:cNvPr id="90116" name="Picture 7"/>
          <p:cNvPicPr>
            <a:picLocks noChangeAspect="1" noChangeArrowheads="1"/>
          </p:cNvPicPr>
          <p:nvPr/>
        </p:nvPicPr>
        <p:blipFill>
          <a:blip r:embed="rId2"/>
          <a:srcRect/>
          <a:stretch>
            <a:fillRect/>
          </a:stretch>
        </p:blipFill>
        <p:spPr bwMode="auto">
          <a:xfrm>
            <a:off x="1562100" y="2155825"/>
            <a:ext cx="4808538" cy="3584575"/>
          </a:xfrm>
          <a:prstGeom prst="rect">
            <a:avLst/>
          </a:prstGeom>
          <a:solidFill>
            <a:srgbClr val="FFFFFF"/>
          </a:solidFill>
          <a:ln w="9525">
            <a:solidFill>
              <a:srgbClr val="000000"/>
            </a:solidFill>
            <a:miter lim="800000"/>
            <a:headEnd/>
            <a:tailEnd/>
          </a:ln>
        </p:spPr>
      </p:pic>
      <p:sp>
        <p:nvSpPr>
          <p:cNvPr id="90117" name="Text Box 8"/>
          <p:cNvSpPr txBox="1">
            <a:spLocks noChangeArrowheads="1"/>
          </p:cNvSpPr>
          <p:nvPr/>
        </p:nvSpPr>
        <p:spPr bwMode="auto">
          <a:xfrm>
            <a:off x="1570038" y="1425575"/>
            <a:ext cx="3125787" cy="317500"/>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zh-CN" altLang="de-DE" sz="2200" b="1">
                <a:latin typeface="汉仪大黑简" pitchFamily="49" charset="-122"/>
              </a:rPr>
              <a:t>车辆进度代码</a:t>
            </a:r>
            <a:r>
              <a:rPr lang="de-DE" altLang="zh-CN" sz="2200" b="1">
                <a:latin typeface="汉仪大黑简" pitchFamily="49" charset="-122"/>
              </a:rPr>
              <a:t> </a:t>
            </a:r>
            <a:endParaRPr lang="zh-CN" altLang="en-US" sz="2200" b="1">
              <a:latin typeface="汉仪大黑简" pitchFamily="49" charset="-122"/>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04</a:t>
            </a: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车辆信息</a:t>
            </a:r>
            <a:r>
              <a:rPr lang="de-DE" altLang="zh-CN" smtClean="0">
                <a:solidFill>
                  <a:schemeClr val="bg2"/>
                </a:solidFill>
                <a:latin typeface="汉仪大黑简" pitchFamily="49" charset="-122"/>
                <a:ea typeface="汉仪大黑简" pitchFamily="49" charset="-122"/>
              </a:rPr>
              <a:t>&gt;. </a:t>
            </a:r>
            <a:r>
              <a:rPr lang="de-DE" altLang="zh-CN" smtClean="0">
                <a:latin typeface="汉仪大黑简" pitchFamily="49" charset="-122"/>
                <a:ea typeface="汉仪大黑简" pitchFamily="49" charset="-122"/>
              </a:rPr>
              <a:t/>
            </a:r>
            <a:br>
              <a:rPr lang="de-DE" altLang="zh-CN" smtClean="0">
                <a:latin typeface="汉仪大黑简" pitchFamily="49" charset="-122"/>
                <a:ea typeface="汉仪大黑简" pitchFamily="49" charset="-122"/>
              </a:rPr>
            </a:br>
            <a:r>
              <a:rPr lang="de-DE" altLang="ja-JP" smtClean="0">
                <a:solidFill>
                  <a:schemeClr val="bg2"/>
                </a:solidFill>
                <a:latin typeface="汉仪大黑简" pitchFamily="49" charset="-122"/>
                <a:ea typeface="汉仪大黑简" pitchFamily="49" charset="-122"/>
              </a:rPr>
              <a:t>0</a:t>
            </a:r>
            <a:r>
              <a:rPr lang="de-DE" altLang="zh-CN" smtClean="0">
                <a:solidFill>
                  <a:schemeClr val="bg2"/>
                </a:solidFill>
                <a:latin typeface="汉仪大黑简" pitchFamily="49" charset="-122"/>
                <a:ea typeface="汉仪大黑简" pitchFamily="49" charset="-122"/>
              </a:rPr>
              <a:t>9 &lt;</a:t>
            </a:r>
            <a:r>
              <a:rPr lang="zh-CN" altLang="de-DE" smtClean="0">
                <a:solidFill>
                  <a:schemeClr val="bg2"/>
                </a:solidFill>
                <a:latin typeface="汉仪大黑简" pitchFamily="49" charset="-122"/>
                <a:ea typeface="汉仪大黑简" pitchFamily="49" charset="-122"/>
              </a:rPr>
              <a:t>生成查询的条件</a:t>
            </a:r>
            <a:r>
              <a:rPr lang="de-DE" altLang="zh-CN" smtClean="0">
                <a:solidFill>
                  <a:schemeClr val="bg2"/>
                </a:solidFill>
                <a:latin typeface="汉仪大黑简" pitchFamily="49" charset="-122"/>
                <a:ea typeface="汉仪大黑简" pitchFamily="49" charset="-122"/>
              </a:rPr>
              <a:t>&gt;. </a:t>
            </a:r>
          </a:p>
        </p:txBody>
      </p:sp>
      <p:sp>
        <p:nvSpPr>
          <p:cNvPr id="91138" name="Text Box 3"/>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4.9.2</a:t>
            </a:r>
            <a:r>
              <a:rPr lang="zh-CN" altLang="en-US" sz="1200">
                <a:latin typeface="汉仪大黑简" pitchFamily="49" charset="-122"/>
              </a:rPr>
              <a:t>章节</a:t>
            </a:r>
          </a:p>
        </p:txBody>
      </p:sp>
      <p:sp>
        <p:nvSpPr>
          <p:cNvPr id="91139" name="Text Box 4"/>
          <p:cNvSpPr txBox="1">
            <a:spLocks noChangeArrowheads="1"/>
          </p:cNvSpPr>
          <p:nvPr/>
        </p:nvSpPr>
        <p:spPr bwMode="auto">
          <a:xfrm>
            <a:off x="6642100" y="2524125"/>
            <a:ext cx="1892300" cy="1976438"/>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buFontTx/>
              <a:buAutoNum type="arabicPeriod"/>
            </a:pPr>
            <a:r>
              <a:rPr lang="zh-CN" altLang="de-DE" sz="1600">
                <a:latin typeface="汉仪大黑简" pitchFamily="49" charset="-122"/>
              </a:rPr>
              <a:t>查询的生成对车辆状态有相应的影响，并受车辆状态限制。</a:t>
            </a:r>
            <a:r>
              <a:rPr lang="zh-CN" altLang="en-US" sz="1600">
                <a:latin typeface="汉仪大黑简" pitchFamily="49" charset="-122"/>
              </a:rPr>
              <a:t> </a:t>
            </a:r>
          </a:p>
          <a:p>
            <a:pPr marL="342900" indent="-342900">
              <a:lnSpc>
                <a:spcPct val="95000"/>
              </a:lnSpc>
              <a:spcBef>
                <a:spcPct val="50000"/>
              </a:spcBef>
              <a:buFontTx/>
              <a:buAutoNum type="arabicPeriod"/>
            </a:pPr>
            <a:r>
              <a:rPr lang="zh-CN" altLang="de-DE" sz="1600">
                <a:latin typeface="汉仪大黑简" pitchFamily="49" charset="-122"/>
              </a:rPr>
              <a:t>车辆状态是车辆的另一种属性，并非车辆进度代码。</a:t>
            </a:r>
            <a:r>
              <a:rPr lang="zh-CN" altLang="en-US" sz="1600">
                <a:latin typeface="汉仪大黑简" pitchFamily="49" charset="-122"/>
              </a:rPr>
              <a:t> </a:t>
            </a:r>
            <a:r>
              <a:rPr lang="zh-CN" altLang="en-US" sz="1400">
                <a:latin typeface="汉仪大黑简" pitchFamily="49" charset="-122"/>
              </a:rPr>
              <a:t> </a:t>
            </a:r>
          </a:p>
        </p:txBody>
      </p:sp>
      <p:grpSp>
        <p:nvGrpSpPr>
          <p:cNvPr id="91140" name="Group 11"/>
          <p:cNvGrpSpPr>
            <a:grpSpLocks/>
          </p:cNvGrpSpPr>
          <p:nvPr/>
        </p:nvGrpSpPr>
        <p:grpSpPr bwMode="auto">
          <a:xfrm>
            <a:off x="1511300" y="1992313"/>
            <a:ext cx="4876800" cy="4037012"/>
            <a:chOff x="952" y="997"/>
            <a:chExt cx="3072" cy="2543"/>
          </a:xfrm>
        </p:grpSpPr>
        <p:sp>
          <p:nvSpPr>
            <p:cNvPr id="91142" name="Rectangle 6" descr="01"/>
            <p:cNvSpPr>
              <a:spLocks noChangeArrowheads="1"/>
            </p:cNvSpPr>
            <p:nvPr/>
          </p:nvSpPr>
          <p:spPr bwMode="auto">
            <a:xfrm>
              <a:off x="952" y="997"/>
              <a:ext cx="3072" cy="2543"/>
            </a:xfrm>
            <a:prstGeom prst="rect">
              <a:avLst/>
            </a:prstGeom>
            <a:blipFill dpi="0" rotWithShape="1">
              <a:blip r:embed="rId2"/>
              <a:srcRect/>
              <a:stretch>
                <a:fillRect/>
              </a:stretch>
            </a:blipFill>
            <a:ln w="28575">
              <a:noFill/>
              <a:miter lim="800000"/>
              <a:headEnd/>
              <a:tailEnd/>
            </a:ln>
          </p:spPr>
          <p:txBody>
            <a:bodyPr/>
            <a:lstStyle/>
            <a:p>
              <a:pPr>
                <a:lnSpc>
                  <a:spcPct val="95000"/>
                </a:lnSpc>
              </a:pPr>
              <a:endParaRPr lang="en-US"/>
            </a:p>
          </p:txBody>
        </p:sp>
        <p:sp>
          <p:nvSpPr>
            <p:cNvPr id="91143" name="Rectangle 7"/>
            <p:cNvSpPr>
              <a:spLocks noChangeArrowheads="1"/>
            </p:cNvSpPr>
            <p:nvPr/>
          </p:nvSpPr>
          <p:spPr bwMode="auto">
            <a:xfrm>
              <a:off x="1715" y="1540"/>
              <a:ext cx="192" cy="128"/>
            </a:xfrm>
            <a:prstGeom prst="rect">
              <a:avLst/>
            </a:prstGeom>
            <a:noFill/>
            <a:ln w="28575">
              <a:solidFill>
                <a:schemeClr val="accent1"/>
              </a:solidFill>
              <a:miter lim="800000"/>
              <a:headEnd/>
              <a:tailEnd/>
            </a:ln>
          </p:spPr>
          <p:txBody>
            <a:bodyPr/>
            <a:lstStyle/>
            <a:p>
              <a:pPr>
                <a:lnSpc>
                  <a:spcPct val="95000"/>
                </a:lnSpc>
              </a:pPr>
              <a:endParaRPr lang="en-US"/>
            </a:p>
          </p:txBody>
        </p:sp>
        <p:sp>
          <p:nvSpPr>
            <p:cNvPr id="91144" name="Rectangle 8"/>
            <p:cNvSpPr>
              <a:spLocks noChangeArrowheads="1"/>
            </p:cNvSpPr>
            <p:nvPr/>
          </p:nvSpPr>
          <p:spPr bwMode="auto">
            <a:xfrm>
              <a:off x="1452" y="2566"/>
              <a:ext cx="1374" cy="472"/>
            </a:xfrm>
            <a:prstGeom prst="rect">
              <a:avLst/>
            </a:prstGeom>
            <a:noFill/>
            <a:ln w="28575">
              <a:solidFill>
                <a:schemeClr val="accent1"/>
              </a:solidFill>
              <a:miter lim="800000"/>
              <a:headEnd/>
              <a:tailEnd/>
            </a:ln>
          </p:spPr>
          <p:txBody>
            <a:bodyPr/>
            <a:lstStyle/>
            <a:p>
              <a:pPr>
                <a:lnSpc>
                  <a:spcPct val="95000"/>
                </a:lnSpc>
              </a:pPr>
              <a:endParaRPr lang="en-US"/>
            </a:p>
          </p:txBody>
        </p:sp>
        <p:sp>
          <p:nvSpPr>
            <p:cNvPr id="91145" name="AutoShape 9"/>
            <p:cNvSpPr>
              <a:spLocks noChangeArrowheads="1"/>
            </p:cNvSpPr>
            <p:nvPr/>
          </p:nvSpPr>
          <p:spPr bwMode="auto">
            <a:xfrm>
              <a:off x="2174" y="1346"/>
              <a:ext cx="775" cy="346"/>
            </a:xfrm>
            <a:prstGeom prst="wedgeRoundRectCallout">
              <a:avLst>
                <a:gd name="adj1" fmla="val -66514"/>
                <a:gd name="adj2" fmla="val 21676"/>
                <a:gd name="adj3" fmla="val 16667"/>
              </a:avLst>
            </a:prstGeom>
            <a:solidFill>
              <a:srgbClr val="0000FF"/>
            </a:solidFill>
            <a:ln w="3175">
              <a:solidFill>
                <a:srgbClr val="000000"/>
              </a:solidFill>
              <a:miter lim="800000"/>
              <a:headEnd/>
              <a:tailEnd/>
            </a:ln>
          </p:spPr>
          <p:txBody>
            <a:bodyPr/>
            <a:lstStyle/>
            <a:p>
              <a:pPr algn="ctr" eaLnBrk="0" hangingPunct="0">
                <a:lnSpc>
                  <a:spcPct val="95000"/>
                </a:lnSpc>
              </a:pPr>
              <a:r>
                <a:rPr lang="zh-CN" altLang="de-DE" sz="1400">
                  <a:solidFill>
                    <a:schemeClr val="bg1"/>
                  </a:solidFill>
                  <a:latin typeface="汉仪大黑简" pitchFamily="49" charset="-122"/>
                  <a:cs typeface="Times New Roman" pitchFamily="18" charset="0"/>
                </a:rPr>
                <a:t>车辆</a:t>
              </a:r>
              <a:r>
                <a:rPr lang="de-DE" altLang="zh-CN" sz="1400">
                  <a:solidFill>
                    <a:schemeClr val="bg1"/>
                  </a:solidFill>
                  <a:latin typeface="汉仪大黑简" pitchFamily="49" charset="-122"/>
                  <a:cs typeface="Times New Roman" pitchFamily="18" charset="0"/>
                </a:rPr>
                <a:t>CRM</a:t>
              </a:r>
            </a:p>
            <a:p>
              <a:pPr algn="ctr" eaLnBrk="0" hangingPunct="0"/>
              <a:r>
                <a:rPr lang="de-DE" altLang="zh-CN" sz="1400">
                  <a:solidFill>
                    <a:schemeClr val="bg1"/>
                  </a:solidFill>
                  <a:latin typeface="汉仪大黑简" pitchFamily="49" charset="-122"/>
                  <a:cs typeface="Times New Roman" pitchFamily="18" charset="0"/>
                </a:rPr>
                <a:t>&lt;</a:t>
              </a:r>
              <a:r>
                <a:rPr lang="zh-CN" altLang="de-DE" sz="1400">
                  <a:solidFill>
                    <a:schemeClr val="bg1"/>
                  </a:solidFill>
                  <a:latin typeface="汉仪大黑简" pitchFamily="49" charset="-122"/>
                  <a:cs typeface="Times New Roman" pitchFamily="18" charset="0"/>
                </a:rPr>
                <a:t>当前</a:t>
              </a:r>
              <a:r>
                <a:rPr lang="de-DE" altLang="zh-CN" sz="1400">
                  <a:solidFill>
                    <a:schemeClr val="bg1"/>
                  </a:solidFill>
                  <a:latin typeface="汉仪大黑简" pitchFamily="49" charset="-122"/>
                  <a:cs typeface="Times New Roman" pitchFamily="18" charset="0"/>
                </a:rPr>
                <a:t>&gt;</a:t>
              </a:r>
              <a:r>
                <a:rPr lang="zh-CN" altLang="de-DE" sz="1400">
                  <a:solidFill>
                    <a:schemeClr val="bg1"/>
                  </a:solidFill>
                  <a:latin typeface="汉仪大黑简" pitchFamily="49" charset="-122"/>
                  <a:cs typeface="Times New Roman" pitchFamily="18" charset="0"/>
                </a:rPr>
                <a:t>页</a:t>
              </a:r>
            </a:p>
          </p:txBody>
        </p:sp>
        <p:sp>
          <p:nvSpPr>
            <p:cNvPr id="91146" name="AutoShape 10"/>
            <p:cNvSpPr>
              <a:spLocks noChangeArrowheads="1"/>
            </p:cNvSpPr>
            <p:nvPr/>
          </p:nvSpPr>
          <p:spPr bwMode="auto">
            <a:xfrm>
              <a:off x="2766" y="2228"/>
              <a:ext cx="456" cy="240"/>
            </a:xfrm>
            <a:prstGeom prst="wedgeRoundRectCallout">
              <a:avLst>
                <a:gd name="adj1" fmla="val -78069"/>
                <a:gd name="adj2" fmla="val 65833"/>
                <a:gd name="adj3" fmla="val 16667"/>
              </a:avLst>
            </a:prstGeom>
            <a:solidFill>
              <a:srgbClr val="0000FF"/>
            </a:solidFill>
            <a:ln w="3175">
              <a:solidFill>
                <a:srgbClr val="000000"/>
              </a:solidFill>
              <a:miter lim="800000"/>
              <a:headEnd/>
              <a:tailEnd/>
            </a:ln>
          </p:spPr>
          <p:txBody>
            <a:bodyPr/>
            <a:lstStyle/>
            <a:p>
              <a:pPr algn="ctr" eaLnBrk="0" hangingPunct="0">
                <a:lnSpc>
                  <a:spcPct val="95000"/>
                </a:lnSpc>
              </a:pPr>
              <a:r>
                <a:rPr lang="zh-CN" altLang="de-DE" sz="1400">
                  <a:solidFill>
                    <a:schemeClr val="bg1"/>
                  </a:solidFill>
                  <a:latin typeface="汉仪大黑简" pitchFamily="49" charset="-122"/>
                  <a:cs typeface="Times New Roman" pitchFamily="18" charset="0"/>
                </a:rPr>
                <a:t>状态</a:t>
              </a:r>
            </a:p>
          </p:txBody>
        </p:sp>
      </p:grpSp>
      <p:sp>
        <p:nvSpPr>
          <p:cNvPr id="91141" name="Text Box 12"/>
          <p:cNvSpPr txBox="1">
            <a:spLocks noChangeArrowheads="1"/>
          </p:cNvSpPr>
          <p:nvPr/>
        </p:nvSpPr>
        <p:spPr bwMode="auto">
          <a:xfrm>
            <a:off x="1570038" y="1425575"/>
            <a:ext cx="3125787" cy="317500"/>
          </a:xfrm>
          <a:prstGeom prst="rect">
            <a:avLst/>
          </a:prstGeom>
          <a:noFill/>
          <a:ln w="9525" algn="ctr">
            <a:noFill/>
            <a:miter lim="800000"/>
            <a:headEnd/>
            <a:tailEnd/>
          </a:ln>
        </p:spPr>
        <p:txBody>
          <a:bodyPr lIns="0" tIns="0" rIns="0" bIns="0">
            <a:spAutoFit/>
          </a:bodyPr>
          <a:lstStyle/>
          <a:p>
            <a:pPr>
              <a:lnSpc>
                <a:spcPct val="95000"/>
              </a:lnSpc>
              <a:spcBef>
                <a:spcPct val="50000"/>
              </a:spcBef>
            </a:pPr>
            <a:r>
              <a:rPr lang="zh-CN" altLang="de-DE" sz="2200" b="1">
                <a:latin typeface="汉仪大黑简" pitchFamily="49" charset="-122"/>
              </a:rPr>
              <a:t>车辆状态</a:t>
            </a:r>
            <a:endParaRPr lang="zh-CN" altLang="en-US" sz="2200" b="1">
              <a:latin typeface="汉仪大黑简" pitchFamily="49" charset="-122"/>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11 &lt;</a:t>
            </a:r>
            <a:r>
              <a:rPr lang="zh-CN" altLang="en-US" smtClean="0">
                <a:solidFill>
                  <a:schemeClr val="bg2"/>
                </a:solidFill>
                <a:latin typeface="汉仪大黑简" pitchFamily="49" charset="-122"/>
                <a:ea typeface="汉仪大黑简" pitchFamily="49" charset="-122"/>
              </a:rPr>
              <a:t>附加功能</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通过</a:t>
            </a:r>
            <a:r>
              <a:rPr lang="de-DE" altLang="zh-CN" smtClean="0">
                <a:solidFill>
                  <a:schemeClr val="bg2"/>
                </a:solidFill>
                <a:ea typeface="汉仪大黑简" pitchFamily="49" charset="-122"/>
              </a:rPr>
              <a:t>“</a:t>
            </a:r>
            <a:r>
              <a:rPr lang="zh-CN" altLang="de-DE" smtClean="0">
                <a:solidFill>
                  <a:schemeClr val="bg2"/>
                </a:solidFill>
                <a:latin typeface="汉仪大黑简" pitchFamily="49" charset="-122"/>
                <a:ea typeface="汉仪大黑简" pitchFamily="49" charset="-122"/>
              </a:rPr>
              <a:t>新车</a:t>
            </a:r>
            <a:r>
              <a:rPr lang="de-DE" altLang="zh-CN" smtClean="0">
                <a:solidFill>
                  <a:schemeClr val="bg2"/>
                </a:solidFill>
                <a:ea typeface="汉仪大黑简" pitchFamily="49" charset="-122"/>
              </a:rPr>
              <a:t>“</a:t>
            </a:r>
            <a:r>
              <a:rPr lang="zh-CN" altLang="de-DE" smtClean="0">
                <a:solidFill>
                  <a:schemeClr val="bg2"/>
                </a:solidFill>
                <a:latin typeface="汉仪大黑简" pitchFamily="49" charset="-122"/>
                <a:ea typeface="汉仪大黑简" pitchFamily="49" charset="-122"/>
              </a:rPr>
              <a:t>配置车辆</a:t>
            </a:r>
            <a:r>
              <a:rPr lang="zh-CN" altLang="de-DE"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p>
        </p:txBody>
      </p:sp>
      <p:sp>
        <p:nvSpPr>
          <p:cNvPr id="92162" name="Text Box 4"/>
          <p:cNvSpPr txBox="1">
            <a:spLocks noChangeArrowheads="1"/>
          </p:cNvSpPr>
          <p:nvPr/>
        </p:nvSpPr>
        <p:spPr bwMode="auto">
          <a:xfrm>
            <a:off x="7562850" y="6551613"/>
            <a:ext cx="1581150"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4.11</a:t>
            </a:r>
            <a:r>
              <a:rPr lang="zh-CN" altLang="en-US" sz="1200">
                <a:latin typeface="汉仪大黑简" pitchFamily="49" charset="-122"/>
              </a:rPr>
              <a:t>章节</a:t>
            </a:r>
          </a:p>
        </p:txBody>
      </p:sp>
      <p:sp>
        <p:nvSpPr>
          <p:cNvPr id="92163" name="Rectangle 3"/>
          <p:cNvSpPr>
            <a:spLocks noChangeArrowheads="1"/>
          </p:cNvSpPr>
          <p:nvPr/>
        </p:nvSpPr>
        <p:spPr bwMode="auto">
          <a:xfrm>
            <a:off x="1335088" y="1530350"/>
            <a:ext cx="7662862" cy="4979988"/>
          </a:xfrm>
          <a:prstGeom prst="rect">
            <a:avLst/>
          </a:prstGeom>
          <a:noFill/>
          <a:ln w="9525">
            <a:noFill/>
            <a:miter lim="800000"/>
            <a:headEnd/>
            <a:tailEnd/>
          </a:ln>
        </p:spPr>
        <p:txBody>
          <a:bodyPr/>
          <a:lstStyle/>
          <a:p>
            <a:pPr marL="419100" indent="-419100" defTabSz="917575">
              <a:lnSpc>
                <a:spcPct val="95000"/>
              </a:lnSpc>
            </a:pPr>
            <a:r>
              <a:rPr lang="zh-CN" altLang="en-US">
                <a:latin typeface="汉仪大黑简" pitchFamily="49" charset="-122"/>
              </a:rPr>
              <a:t>创建名义车的步骤和操作：</a:t>
            </a:r>
            <a:endParaRPr lang="en-US" altLang="zh-CN">
              <a:latin typeface="汉仪大黑简" pitchFamily="49" charset="-122"/>
            </a:endParaRPr>
          </a:p>
          <a:p>
            <a:pPr marL="419100" indent="-419100" defTabSz="917575">
              <a:lnSpc>
                <a:spcPct val="95000"/>
              </a:lnSpc>
            </a:pPr>
            <a:endParaRPr lang="zh-CN" altLang="en-US">
              <a:latin typeface="汉仪大黑简" pitchFamily="49" charset="-122"/>
            </a:endParaRPr>
          </a:p>
          <a:p>
            <a:pPr marL="419100" indent="-419100" defTabSz="917575">
              <a:lnSpc>
                <a:spcPct val="95000"/>
              </a:lnSpc>
              <a:buFontTx/>
              <a:buChar char="•"/>
            </a:pPr>
            <a:r>
              <a:rPr lang="zh-CN" altLang="en-US">
                <a:latin typeface="汉仪大黑简" pitchFamily="49" charset="-122"/>
              </a:rPr>
              <a:t>车型结构介绍</a:t>
            </a:r>
          </a:p>
          <a:p>
            <a:pPr marL="419100" indent="-419100" defTabSz="917575">
              <a:lnSpc>
                <a:spcPct val="95000"/>
              </a:lnSpc>
            </a:pPr>
            <a:endParaRPr lang="zh-CN" altLang="en-US">
              <a:latin typeface="汉仪大黑简" pitchFamily="49" charset="-122"/>
            </a:endParaRPr>
          </a:p>
          <a:p>
            <a:pPr marL="419100" indent="-419100" defTabSz="917575">
              <a:lnSpc>
                <a:spcPct val="95000"/>
              </a:lnSpc>
              <a:buFontTx/>
              <a:buChar char="•"/>
            </a:pPr>
            <a:r>
              <a:rPr lang="zh-CN" altLang="en-US">
                <a:latin typeface="汉仪大黑简" pitchFamily="49" charset="-122"/>
              </a:rPr>
              <a:t>车辆配置准备</a:t>
            </a:r>
          </a:p>
          <a:p>
            <a:pPr marL="419100" indent="-419100" defTabSz="917575">
              <a:lnSpc>
                <a:spcPct val="95000"/>
              </a:lnSpc>
            </a:pPr>
            <a:endParaRPr lang="zh-CN" altLang="en-US">
              <a:latin typeface="汉仪大黑简" pitchFamily="49" charset="-122"/>
            </a:endParaRPr>
          </a:p>
          <a:p>
            <a:pPr marL="419100" indent="-419100" defTabSz="917575">
              <a:lnSpc>
                <a:spcPct val="95000"/>
              </a:lnSpc>
              <a:buFontTx/>
              <a:buChar char="•"/>
            </a:pPr>
            <a:r>
              <a:rPr lang="zh-CN" altLang="en-US">
                <a:latin typeface="汉仪大黑简" pitchFamily="49" charset="-122"/>
              </a:rPr>
              <a:t>选择车辆品牌及车型</a:t>
            </a:r>
          </a:p>
          <a:p>
            <a:pPr marL="419100" indent="-419100" defTabSz="917575">
              <a:lnSpc>
                <a:spcPct val="95000"/>
              </a:lnSpc>
            </a:pPr>
            <a:endParaRPr lang="zh-CN" altLang="en-US">
              <a:latin typeface="汉仪大黑简" pitchFamily="49" charset="-122"/>
            </a:endParaRPr>
          </a:p>
          <a:p>
            <a:pPr marL="419100" indent="-419100" defTabSz="917575">
              <a:lnSpc>
                <a:spcPct val="95000"/>
              </a:lnSpc>
              <a:buFontTx/>
              <a:buChar char="•"/>
            </a:pPr>
            <a:r>
              <a:rPr lang="zh-CN" altLang="en-US">
                <a:latin typeface="汉仪大黑简" pitchFamily="49" charset="-122"/>
              </a:rPr>
              <a:t>选择车辆</a:t>
            </a:r>
          </a:p>
          <a:p>
            <a:pPr marL="419100" indent="-419100" defTabSz="917575">
              <a:lnSpc>
                <a:spcPct val="95000"/>
              </a:lnSpc>
            </a:pPr>
            <a:endParaRPr lang="zh-CN" altLang="en-US">
              <a:latin typeface="汉仪大黑简" pitchFamily="49" charset="-122"/>
            </a:endParaRPr>
          </a:p>
          <a:p>
            <a:pPr marL="419100" indent="-419100" defTabSz="917575">
              <a:lnSpc>
                <a:spcPct val="95000"/>
              </a:lnSpc>
              <a:buFontTx/>
              <a:buChar char="•"/>
            </a:pPr>
            <a:r>
              <a:rPr lang="zh-CN" altLang="en-US">
                <a:latin typeface="汉仪大黑简" pitchFamily="49" charset="-122"/>
              </a:rPr>
              <a:t>配置颜色及内饰</a:t>
            </a:r>
          </a:p>
          <a:p>
            <a:pPr marL="419100" indent="-419100" defTabSz="917575">
              <a:lnSpc>
                <a:spcPct val="95000"/>
              </a:lnSpc>
            </a:pPr>
            <a:endParaRPr lang="zh-CN" altLang="en-US">
              <a:latin typeface="汉仪大黑简" pitchFamily="49" charset="-122"/>
            </a:endParaRPr>
          </a:p>
          <a:p>
            <a:pPr marL="419100" indent="-419100" defTabSz="917575">
              <a:lnSpc>
                <a:spcPct val="95000"/>
              </a:lnSpc>
              <a:buFontTx/>
              <a:buChar char="•"/>
            </a:pPr>
            <a:r>
              <a:rPr lang="zh-CN" altLang="en-US">
                <a:latin typeface="汉仪大黑简" pitchFamily="49" charset="-122"/>
              </a:rPr>
              <a:t>配置厂商选装件</a:t>
            </a:r>
          </a:p>
          <a:p>
            <a:pPr marL="419100" indent="-419100" defTabSz="917575">
              <a:lnSpc>
                <a:spcPct val="95000"/>
              </a:lnSpc>
            </a:pPr>
            <a:endParaRPr lang="zh-CN" altLang="en-US">
              <a:latin typeface="汉仪大黑简" pitchFamily="49" charset="-122"/>
            </a:endParaRPr>
          </a:p>
          <a:p>
            <a:pPr marL="419100" indent="-419100" defTabSz="917575">
              <a:lnSpc>
                <a:spcPct val="95000"/>
              </a:lnSpc>
              <a:buFontTx/>
              <a:buChar char="•"/>
            </a:pPr>
            <a:r>
              <a:rPr lang="zh-CN" altLang="en-US">
                <a:latin typeface="汉仪大黑简" pitchFamily="49" charset="-122"/>
              </a:rPr>
              <a:t>查看全部配置项目</a:t>
            </a:r>
            <a:endParaRPr lang="de-DE" altLang="zh-CN" sz="2200">
              <a:latin typeface="汉仪大黑简" pitchFamily="49" charset="-122"/>
            </a:endParaRPr>
          </a:p>
          <a:p>
            <a:pPr marL="419100" indent="-419100" defTabSz="917575">
              <a:lnSpc>
                <a:spcPct val="95000"/>
              </a:lnSpc>
            </a:pPr>
            <a:endParaRPr lang="zh-CN" altLang="de-DE" sz="2200">
              <a:latin typeface="汉仪大黑简" pitchFamily="49" charset="-122"/>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11 &lt;</a:t>
            </a:r>
            <a:r>
              <a:rPr lang="zh-CN" altLang="en-US" smtClean="0">
                <a:solidFill>
                  <a:schemeClr val="bg2"/>
                </a:solidFill>
                <a:latin typeface="汉仪大黑简" pitchFamily="49" charset="-122"/>
                <a:ea typeface="汉仪大黑简" pitchFamily="49" charset="-122"/>
              </a:rPr>
              <a:t>附加功能</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通过</a:t>
            </a:r>
            <a:r>
              <a:rPr lang="de-DE" altLang="zh-CN" smtClean="0">
                <a:solidFill>
                  <a:schemeClr val="bg2"/>
                </a:solidFill>
                <a:ea typeface="汉仪大黑简" pitchFamily="49" charset="-122"/>
              </a:rPr>
              <a:t>“</a:t>
            </a:r>
            <a:r>
              <a:rPr lang="zh-CN" altLang="de-DE" smtClean="0">
                <a:solidFill>
                  <a:schemeClr val="bg2"/>
                </a:solidFill>
                <a:latin typeface="汉仪大黑简" pitchFamily="49" charset="-122"/>
                <a:ea typeface="汉仪大黑简" pitchFamily="49" charset="-122"/>
              </a:rPr>
              <a:t>新车</a:t>
            </a:r>
            <a:r>
              <a:rPr lang="de-DE" altLang="zh-CN" smtClean="0">
                <a:solidFill>
                  <a:schemeClr val="bg2"/>
                </a:solidFill>
                <a:ea typeface="汉仪大黑简" pitchFamily="49" charset="-122"/>
              </a:rPr>
              <a:t>“</a:t>
            </a:r>
            <a:r>
              <a:rPr lang="zh-CN" altLang="de-DE" smtClean="0">
                <a:solidFill>
                  <a:schemeClr val="bg2"/>
                </a:solidFill>
                <a:latin typeface="汉仪大黑简" pitchFamily="49" charset="-122"/>
                <a:ea typeface="汉仪大黑简" pitchFamily="49" charset="-122"/>
              </a:rPr>
              <a:t>配置车辆</a:t>
            </a:r>
            <a:r>
              <a:rPr lang="zh-CN" altLang="de-DE"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&gt;.</a:t>
            </a:r>
          </a:p>
        </p:txBody>
      </p:sp>
      <p:sp>
        <p:nvSpPr>
          <p:cNvPr id="93186" name="Text Box 4"/>
          <p:cNvSpPr txBox="1">
            <a:spLocks noChangeArrowheads="1"/>
          </p:cNvSpPr>
          <p:nvPr/>
        </p:nvSpPr>
        <p:spPr bwMode="auto">
          <a:xfrm>
            <a:off x="7562850" y="6551613"/>
            <a:ext cx="1581150"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4.11</a:t>
            </a:r>
            <a:r>
              <a:rPr lang="zh-CN" altLang="en-US" sz="1200">
                <a:latin typeface="汉仪大黑简" pitchFamily="49" charset="-122"/>
              </a:rPr>
              <a:t>章节</a:t>
            </a:r>
          </a:p>
        </p:txBody>
      </p:sp>
      <p:pic>
        <p:nvPicPr>
          <p:cNvPr id="93187" name="Picture 2"/>
          <p:cNvPicPr>
            <a:picLocks noChangeAspect="1" noChangeArrowheads="1"/>
          </p:cNvPicPr>
          <p:nvPr/>
        </p:nvPicPr>
        <p:blipFill>
          <a:blip r:embed="rId2"/>
          <a:srcRect/>
          <a:stretch>
            <a:fillRect/>
          </a:stretch>
        </p:blipFill>
        <p:spPr bwMode="auto">
          <a:xfrm>
            <a:off x="1614488" y="1744663"/>
            <a:ext cx="5429250" cy="4181475"/>
          </a:xfrm>
          <a:prstGeom prst="rect">
            <a:avLst/>
          </a:prstGeom>
          <a:noFill/>
          <a:ln w="9525" algn="ctr">
            <a:noFill/>
            <a:miter lim="800000"/>
            <a:headEnd/>
            <a:tailEnd/>
          </a:ln>
        </p:spPr>
      </p:pic>
      <p:sp>
        <p:nvSpPr>
          <p:cNvPr id="93188" name="Rounded Rectangular Callout 7"/>
          <p:cNvSpPr>
            <a:spLocks noChangeArrowheads="1"/>
          </p:cNvSpPr>
          <p:nvPr/>
        </p:nvSpPr>
        <p:spPr bwMode="auto">
          <a:xfrm>
            <a:off x="3121025" y="3406775"/>
            <a:ext cx="1519238" cy="582613"/>
          </a:xfrm>
          <a:prstGeom prst="wedgeRoundRectCallout">
            <a:avLst>
              <a:gd name="adj1" fmla="val -45167"/>
              <a:gd name="adj2" fmla="val -133074"/>
              <a:gd name="adj3" fmla="val 16667"/>
            </a:avLst>
          </a:prstGeom>
          <a:solidFill>
            <a:schemeClr val="bg1"/>
          </a:solidFill>
          <a:ln w="28575" algn="ctr">
            <a:solidFill>
              <a:srgbClr val="C00000"/>
            </a:solidFill>
            <a:round/>
            <a:headEnd/>
            <a:tailEnd/>
          </a:ln>
        </p:spPr>
        <p:txBody>
          <a:bodyPr lIns="0" tIns="0" rIns="0" bIns="0">
            <a:spAutoFit/>
          </a:bodyPr>
          <a:lstStyle/>
          <a:p>
            <a:pPr>
              <a:lnSpc>
                <a:spcPct val="95000"/>
              </a:lnSpc>
            </a:pPr>
            <a:r>
              <a:rPr lang="zh-CN" altLang="en-US" sz="1200"/>
              <a:t>新树状结构更便于销售顾问寻找适合客户需求的车辆</a:t>
            </a:r>
            <a:endParaRPr lang="en-US" altLang="zh-CN" sz="1200"/>
          </a:p>
        </p:txBody>
      </p:sp>
      <p:sp>
        <p:nvSpPr>
          <p:cNvPr id="93189" name="Text Box 4"/>
          <p:cNvSpPr txBox="1">
            <a:spLocks noChangeArrowheads="1"/>
          </p:cNvSpPr>
          <p:nvPr/>
        </p:nvSpPr>
        <p:spPr bwMode="auto">
          <a:xfrm>
            <a:off x="6829425" y="2095500"/>
            <a:ext cx="1704975" cy="3286125"/>
          </a:xfrm>
          <a:prstGeom prst="rect">
            <a:avLst/>
          </a:prstGeom>
          <a:noFill/>
          <a:ln w="9525" algn="ctr">
            <a:noFill/>
            <a:miter lim="800000"/>
            <a:headEnd/>
            <a:tailEnd/>
          </a:ln>
        </p:spPr>
        <p:txBody>
          <a:bodyPr lIns="0" tIns="0" rIns="0" bIns="0">
            <a:spAutoFit/>
          </a:bodyPr>
          <a:lstStyle/>
          <a:p>
            <a:pPr marL="342900" indent="-342900">
              <a:lnSpc>
                <a:spcPct val="95000"/>
              </a:lnSpc>
              <a:spcBef>
                <a:spcPct val="50000"/>
              </a:spcBef>
            </a:pPr>
            <a:r>
              <a:rPr lang="zh-CN" altLang="en-US" sz="1400"/>
              <a:t>   </a:t>
            </a:r>
            <a:endParaRPr lang="en-US" altLang="zh-CN" sz="1400"/>
          </a:p>
          <a:p>
            <a:pPr marL="342900" indent="-342900">
              <a:lnSpc>
                <a:spcPct val="95000"/>
              </a:lnSpc>
              <a:spcBef>
                <a:spcPct val="50000"/>
              </a:spcBef>
            </a:pPr>
            <a:r>
              <a:rPr lang="zh-CN" altLang="en-US" sz="1400"/>
              <a:t>        当客户感兴趣的车辆在</a:t>
            </a:r>
            <a:r>
              <a:rPr lang="de-DE" sz="1400"/>
              <a:t>&lt;</a:t>
            </a:r>
            <a:r>
              <a:rPr lang="zh-CN" altLang="en-US" sz="1400"/>
              <a:t>车辆搜索</a:t>
            </a:r>
            <a:r>
              <a:rPr lang="de-DE" sz="1400"/>
              <a:t>&gt;</a:t>
            </a:r>
            <a:r>
              <a:rPr lang="zh-CN" altLang="en-US" sz="1400"/>
              <a:t>中找不到时，退出</a:t>
            </a:r>
            <a:r>
              <a:rPr lang="de-DE" sz="1400"/>
              <a:t>&lt;</a:t>
            </a:r>
            <a:r>
              <a:rPr lang="zh-CN" altLang="en-US" sz="1400"/>
              <a:t>车辆搜索</a:t>
            </a:r>
            <a:r>
              <a:rPr lang="de-DE" sz="1400"/>
              <a:t>&gt;</a:t>
            </a:r>
            <a:r>
              <a:rPr lang="zh-CN" altLang="en-US" sz="1400"/>
              <a:t>界面，在</a:t>
            </a:r>
            <a:r>
              <a:rPr lang="de-DE" sz="1400"/>
              <a:t>&lt;</a:t>
            </a:r>
            <a:r>
              <a:rPr lang="zh-CN" altLang="en-US" sz="1400"/>
              <a:t>报价</a:t>
            </a:r>
            <a:r>
              <a:rPr lang="de-DE" sz="1400"/>
              <a:t>&gt;</a:t>
            </a:r>
            <a:r>
              <a:rPr lang="zh-CN" altLang="en-US" sz="1400"/>
              <a:t>界面中点击</a:t>
            </a:r>
            <a:r>
              <a:rPr lang="de-DE" sz="1400"/>
              <a:t>&lt;</a:t>
            </a:r>
            <a:r>
              <a:rPr lang="zh-CN" altLang="en-US" sz="1400"/>
              <a:t>新车</a:t>
            </a:r>
            <a:r>
              <a:rPr lang="de-DE" sz="1400"/>
              <a:t>&gt;</a:t>
            </a:r>
            <a:r>
              <a:rPr lang="zh-CN" altLang="en-US" sz="1400"/>
              <a:t>，用户通过由</a:t>
            </a:r>
            <a:r>
              <a:rPr lang="de-DE" sz="1400"/>
              <a:t>BMW</a:t>
            </a:r>
            <a:r>
              <a:rPr lang="zh-CN" altLang="en-US" sz="1400"/>
              <a:t>提供的车辆配置数据库，根据客户需求创建一辆名义车辆，向客户报价或者与客户签合同。</a:t>
            </a:r>
            <a:endParaRPr lang="en-US" sz="1400"/>
          </a:p>
          <a:p>
            <a:pPr marL="342900" indent="-342900">
              <a:lnSpc>
                <a:spcPct val="95000"/>
              </a:lnSpc>
              <a:spcBef>
                <a:spcPct val="50000"/>
              </a:spcBef>
            </a:pPr>
            <a:endParaRPr lang="zh-CN" altLang="en-US" sz="1400">
              <a:latin typeface="汉仪大黑简" pitchFamily="49" charset="-122"/>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2"/>
          <a:srcRect/>
          <a:stretch>
            <a:fillRect/>
          </a:stretch>
        </p:blipFill>
        <p:spPr bwMode="auto">
          <a:xfrm>
            <a:off x="1549400" y="1566863"/>
            <a:ext cx="4835525" cy="4046537"/>
          </a:xfrm>
          <a:prstGeom prst="rect">
            <a:avLst/>
          </a:prstGeom>
          <a:noFill/>
          <a:ln w="9525">
            <a:noFill/>
            <a:miter lim="800000"/>
            <a:headEnd/>
            <a:tailEnd/>
          </a:ln>
        </p:spPr>
      </p:pic>
      <p:sp>
        <p:nvSpPr>
          <p:cNvPr id="94210"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12 &lt;</a:t>
            </a:r>
            <a:r>
              <a:rPr lang="zh-CN" altLang="de-DE" smtClean="0">
                <a:solidFill>
                  <a:schemeClr val="bg2"/>
                </a:solidFill>
                <a:latin typeface="汉仪大黑简" pitchFamily="49" charset="-122"/>
                <a:ea typeface="汉仪大黑简" pitchFamily="49" charset="-122"/>
              </a:rPr>
              <a:t>附加功能</a:t>
            </a:r>
            <a:r>
              <a:rPr lang="de-DE" altLang="zh-CN" smtClean="0">
                <a:solidFill>
                  <a:schemeClr val="bg2"/>
                </a:solidFill>
                <a:latin typeface="汉仪大黑简" pitchFamily="49" charset="-122"/>
                <a:ea typeface="汉仪大黑简" pitchFamily="49" charset="-122"/>
              </a:rPr>
              <a:t>&gt;. </a:t>
            </a:r>
            <a:br>
              <a:rPr lang="de-DE" altLang="zh-CN" smtClean="0">
                <a:solidFill>
                  <a:schemeClr val="bg2"/>
                </a:solidFill>
                <a:latin typeface="汉仪大黑简" pitchFamily="49" charset="-122"/>
                <a:ea typeface="汉仪大黑简" pitchFamily="49" charset="-122"/>
              </a:rPr>
            </a:br>
            <a:r>
              <a:rPr lang="de-DE" altLang="zh-CN" smtClean="0">
                <a:solidFill>
                  <a:schemeClr val="bg2"/>
                </a:solidFill>
                <a:latin typeface="汉仪大黑简" pitchFamily="49" charset="-122"/>
                <a:ea typeface="汉仪大黑简" pitchFamily="49" charset="-122"/>
              </a:rPr>
              <a:t>   &lt;</a:t>
            </a:r>
            <a:r>
              <a:rPr lang="zh-CN" altLang="de-DE" smtClean="0">
                <a:solidFill>
                  <a:schemeClr val="bg2"/>
                </a:solidFill>
                <a:latin typeface="汉仪大黑简" pitchFamily="49" charset="-122"/>
                <a:ea typeface="汉仪大黑简" pitchFamily="49" charset="-122"/>
              </a:rPr>
              <a:t>修改为新车车辆</a:t>
            </a:r>
            <a:r>
              <a:rPr lang="de-DE" altLang="zh-CN" smtClean="0">
                <a:solidFill>
                  <a:schemeClr val="bg2"/>
                </a:solidFill>
                <a:latin typeface="汉仪大黑简" pitchFamily="49" charset="-122"/>
                <a:ea typeface="汉仪大黑简" pitchFamily="49" charset="-122"/>
              </a:rPr>
              <a:t>&gt;.</a:t>
            </a:r>
          </a:p>
        </p:txBody>
      </p:sp>
      <p:sp>
        <p:nvSpPr>
          <p:cNvPr id="94211" name="Text Box 5"/>
          <p:cNvSpPr txBox="1">
            <a:spLocks noChangeArrowheads="1"/>
          </p:cNvSpPr>
          <p:nvPr/>
        </p:nvSpPr>
        <p:spPr bwMode="auto">
          <a:xfrm>
            <a:off x="7562850" y="6551613"/>
            <a:ext cx="1344613"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4.12</a:t>
            </a:r>
            <a:r>
              <a:rPr lang="zh-CN" altLang="en-US" sz="1200">
                <a:latin typeface="汉仪大黑简" pitchFamily="49" charset="-122"/>
              </a:rPr>
              <a:t>章节</a:t>
            </a:r>
          </a:p>
        </p:txBody>
      </p:sp>
      <p:sp>
        <p:nvSpPr>
          <p:cNvPr id="94212" name="Text Box 7"/>
          <p:cNvSpPr txBox="1">
            <a:spLocks noChangeArrowheads="1"/>
          </p:cNvSpPr>
          <p:nvPr/>
        </p:nvSpPr>
        <p:spPr bwMode="auto">
          <a:xfrm>
            <a:off x="3387725" y="2433638"/>
            <a:ext cx="1184275" cy="388937"/>
          </a:xfrm>
          <a:prstGeom prst="rect">
            <a:avLst/>
          </a:prstGeom>
          <a:solidFill>
            <a:srgbClr val="0000FF"/>
          </a:solidFill>
          <a:ln w="6350">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颜色为待定</a:t>
            </a:r>
          </a:p>
        </p:txBody>
      </p:sp>
      <p:sp>
        <p:nvSpPr>
          <p:cNvPr id="94213" name="Rectangle 8"/>
          <p:cNvSpPr>
            <a:spLocks noChangeArrowheads="1"/>
          </p:cNvSpPr>
          <p:nvPr/>
        </p:nvSpPr>
        <p:spPr bwMode="auto">
          <a:xfrm>
            <a:off x="2778125" y="2397125"/>
            <a:ext cx="466725" cy="122238"/>
          </a:xfrm>
          <a:prstGeom prst="rect">
            <a:avLst/>
          </a:prstGeom>
          <a:noFill/>
          <a:ln w="28575">
            <a:solidFill>
              <a:schemeClr val="accent1"/>
            </a:solidFill>
            <a:miter lim="800000"/>
            <a:headEnd/>
            <a:tailEnd/>
          </a:ln>
        </p:spPr>
        <p:txBody>
          <a:bodyPr/>
          <a:lstStyle/>
          <a:p>
            <a:pPr>
              <a:lnSpc>
                <a:spcPct val="95000"/>
              </a:lnSpc>
            </a:pPr>
            <a:endParaRPr lang="en-US"/>
          </a:p>
        </p:txBody>
      </p:sp>
      <p:sp>
        <p:nvSpPr>
          <p:cNvPr id="94214" name="Line 9"/>
          <p:cNvSpPr>
            <a:spLocks noChangeShapeType="1"/>
          </p:cNvSpPr>
          <p:nvPr/>
        </p:nvSpPr>
        <p:spPr bwMode="auto">
          <a:xfrm>
            <a:off x="3232150" y="2516188"/>
            <a:ext cx="155575" cy="166687"/>
          </a:xfrm>
          <a:prstGeom prst="line">
            <a:avLst/>
          </a:prstGeom>
          <a:noFill/>
          <a:ln w="28575">
            <a:solidFill>
              <a:srgbClr val="000000"/>
            </a:solidFill>
            <a:round/>
            <a:headEnd/>
            <a:tailEnd type="triangle" w="med" len="med"/>
          </a:ln>
        </p:spPr>
        <p:txBody>
          <a:bodyPr/>
          <a:lstStyle/>
          <a:p>
            <a:endParaRPr lang="en-US"/>
          </a:p>
        </p:txBody>
      </p:sp>
      <p:grpSp>
        <p:nvGrpSpPr>
          <p:cNvPr id="94215" name="Group 10"/>
          <p:cNvGrpSpPr>
            <a:grpSpLocks/>
          </p:cNvGrpSpPr>
          <p:nvPr/>
        </p:nvGrpSpPr>
        <p:grpSpPr bwMode="auto">
          <a:xfrm>
            <a:off x="1595438" y="2152650"/>
            <a:ext cx="1400175" cy="2027238"/>
            <a:chOff x="1446" y="3739"/>
            <a:chExt cx="2160" cy="2925"/>
          </a:xfrm>
        </p:grpSpPr>
        <p:sp>
          <p:nvSpPr>
            <p:cNvPr id="94226" name="Rectangle 11" descr="01"/>
            <p:cNvSpPr>
              <a:spLocks noChangeArrowheads="1"/>
            </p:cNvSpPr>
            <p:nvPr/>
          </p:nvSpPr>
          <p:spPr bwMode="auto">
            <a:xfrm>
              <a:off x="1461" y="3739"/>
              <a:ext cx="1123" cy="1822"/>
            </a:xfrm>
            <a:prstGeom prst="rect">
              <a:avLst/>
            </a:prstGeom>
            <a:blipFill dpi="0" rotWithShape="1">
              <a:blip r:embed="rId3"/>
              <a:srcRect/>
              <a:stretch>
                <a:fillRect/>
              </a:stretch>
            </a:blipFill>
            <a:ln w="28575">
              <a:noFill/>
              <a:miter lim="800000"/>
              <a:headEnd/>
              <a:tailEnd/>
            </a:ln>
          </p:spPr>
          <p:txBody>
            <a:bodyPr/>
            <a:lstStyle/>
            <a:p>
              <a:pPr>
                <a:lnSpc>
                  <a:spcPct val="95000"/>
                </a:lnSpc>
              </a:pPr>
              <a:endParaRPr lang="en-US"/>
            </a:p>
          </p:txBody>
        </p:sp>
        <p:sp>
          <p:nvSpPr>
            <p:cNvPr id="94227" name="Rectangle 12" descr="02"/>
            <p:cNvSpPr>
              <a:spLocks noChangeArrowheads="1"/>
            </p:cNvSpPr>
            <p:nvPr/>
          </p:nvSpPr>
          <p:spPr bwMode="auto">
            <a:xfrm>
              <a:off x="2526" y="5224"/>
              <a:ext cx="1080" cy="1440"/>
            </a:xfrm>
            <a:prstGeom prst="rect">
              <a:avLst/>
            </a:prstGeom>
            <a:blipFill dpi="0" rotWithShape="1">
              <a:blip r:embed="rId4"/>
              <a:srcRect/>
              <a:stretch>
                <a:fillRect/>
              </a:stretch>
            </a:blipFill>
            <a:ln w="28575">
              <a:noFill/>
              <a:miter lim="800000"/>
              <a:headEnd/>
              <a:tailEnd/>
            </a:ln>
          </p:spPr>
          <p:txBody>
            <a:bodyPr/>
            <a:lstStyle/>
            <a:p>
              <a:pPr>
                <a:lnSpc>
                  <a:spcPct val="95000"/>
                </a:lnSpc>
              </a:pPr>
              <a:endParaRPr lang="en-US"/>
            </a:p>
          </p:txBody>
        </p:sp>
        <p:sp>
          <p:nvSpPr>
            <p:cNvPr id="94228" name="Rectangle 13"/>
            <p:cNvSpPr>
              <a:spLocks noChangeArrowheads="1"/>
            </p:cNvSpPr>
            <p:nvPr/>
          </p:nvSpPr>
          <p:spPr bwMode="auto">
            <a:xfrm>
              <a:off x="1446" y="5254"/>
              <a:ext cx="1080" cy="120"/>
            </a:xfrm>
            <a:prstGeom prst="rect">
              <a:avLst/>
            </a:prstGeom>
            <a:noFill/>
            <a:ln w="28575">
              <a:solidFill>
                <a:schemeClr val="accent1"/>
              </a:solidFill>
              <a:miter lim="800000"/>
              <a:headEnd/>
              <a:tailEnd/>
            </a:ln>
          </p:spPr>
          <p:txBody>
            <a:bodyPr/>
            <a:lstStyle/>
            <a:p>
              <a:pPr>
                <a:lnSpc>
                  <a:spcPct val="95000"/>
                </a:lnSpc>
              </a:pPr>
              <a:endParaRPr lang="en-US"/>
            </a:p>
          </p:txBody>
        </p:sp>
        <p:sp>
          <p:nvSpPr>
            <p:cNvPr id="94229" name="Rectangle 14"/>
            <p:cNvSpPr>
              <a:spLocks noChangeArrowheads="1"/>
            </p:cNvSpPr>
            <p:nvPr/>
          </p:nvSpPr>
          <p:spPr bwMode="auto">
            <a:xfrm>
              <a:off x="2556" y="5404"/>
              <a:ext cx="975" cy="131"/>
            </a:xfrm>
            <a:prstGeom prst="rect">
              <a:avLst/>
            </a:prstGeom>
            <a:noFill/>
            <a:ln w="28575">
              <a:solidFill>
                <a:schemeClr val="accent1"/>
              </a:solidFill>
              <a:miter lim="800000"/>
              <a:headEnd/>
              <a:tailEnd/>
            </a:ln>
          </p:spPr>
          <p:txBody>
            <a:bodyPr/>
            <a:lstStyle/>
            <a:p>
              <a:pPr>
                <a:lnSpc>
                  <a:spcPct val="95000"/>
                </a:lnSpc>
              </a:pPr>
              <a:endParaRPr lang="en-US"/>
            </a:p>
          </p:txBody>
        </p:sp>
        <p:sp>
          <p:nvSpPr>
            <p:cNvPr id="94230" name="Rectangle 15"/>
            <p:cNvSpPr>
              <a:spLocks noChangeArrowheads="1"/>
            </p:cNvSpPr>
            <p:nvPr/>
          </p:nvSpPr>
          <p:spPr bwMode="auto">
            <a:xfrm>
              <a:off x="2556" y="5569"/>
              <a:ext cx="975" cy="131"/>
            </a:xfrm>
            <a:prstGeom prst="rect">
              <a:avLst/>
            </a:prstGeom>
            <a:noFill/>
            <a:ln w="28575">
              <a:solidFill>
                <a:schemeClr val="accent1"/>
              </a:solidFill>
              <a:miter lim="800000"/>
              <a:headEnd/>
              <a:tailEnd/>
            </a:ln>
          </p:spPr>
          <p:txBody>
            <a:bodyPr/>
            <a:lstStyle/>
            <a:p>
              <a:pPr>
                <a:lnSpc>
                  <a:spcPct val="95000"/>
                </a:lnSpc>
              </a:pPr>
              <a:endParaRPr lang="en-US"/>
            </a:p>
          </p:txBody>
        </p:sp>
        <p:sp>
          <p:nvSpPr>
            <p:cNvPr id="94231" name="Rectangle 16"/>
            <p:cNvSpPr>
              <a:spLocks noChangeArrowheads="1"/>
            </p:cNvSpPr>
            <p:nvPr/>
          </p:nvSpPr>
          <p:spPr bwMode="auto">
            <a:xfrm>
              <a:off x="2556" y="5734"/>
              <a:ext cx="975" cy="131"/>
            </a:xfrm>
            <a:prstGeom prst="rect">
              <a:avLst/>
            </a:prstGeom>
            <a:noFill/>
            <a:ln w="28575">
              <a:solidFill>
                <a:schemeClr val="accent1"/>
              </a:solidFill>
              <a:miter lim="800000"/>
              <a:headEnd/>
              <a:tailEnd/>
            </a:ln>
          </p:spPr>
          <p:txBody>
            <a:bodyPr/>
            <a:lstStyle/>
            <a:p>
              <a:pPr>
                <a:lnSpc>
                  <a:spcPct val="95000"/>
                </a:lnSpc>
              </a:pPr>
              <a:endParaRPr lang="en-US"/>
            </a:p>
          </p:txBody>
        </p:sp>
      </p:grpSp>
      <p:grpSp>
        <p:nvGrpSpPr>
          <p:cNvPr id="94216" name="Group 17"/>
          <p:cNvGrpSpPr>
            <a:grpSpLocks/>
          </p:cNvGrpSpPr>
          <p:nvPr/>
        </p:nvGrpSpPr>
        <p:grpSpPr bwMode="auto">
          <a:xfrm>
            <a:off x="6384925" y="1776413"/>
            <a:ext cx="1563688" cy="862012"/>
            <a:chOff x="6306" y="4155"/>
            <a:chExt cx="2415" cy="1245"/>
          </a:xfrm>
        </p:grpSpPr>
        <p:sp>
          <p:nvSpPr>
            <p:cNvPr id="94224" name="Rectangle 18" descr="01"/>
            <p:cNvSpPr>
              <a:spLocks noChangeArrowheads="1"/>
            </p:cNvSpPr>
            <p:nvPr/>
          </p:nvSpPr>
          <p:spPr bwMode="auto">
            <a:xfrm>
              <a:off x="6306" y="4155"/>
              <a:ext cx="737" cy="567"/>
            </a:xfrm>
            <a:prstGeom prst="rect">
              <a:avLst/>
            </a:prstGeom>
            <a:blipFill dpi="0" rotWithShape="1">
              <a:blip r:embed="rId5"/>
              <a:srcRect/>
              <a:stretch>
                <a:fillRect/>
              </a:stretch>
            </a:blipFill>
            <a:ln w="28575">
              <a:noFill/>
              <a:miter lim="800000"/>
              <a:headEnd/>
              <a:tailEnd/>
            </a:ln>
          </p:spPr>
          <p:txBody>
            <a:bodyPr/>
            <a:lstStyle/>
            <a:p>
              <a:pPr>
                <a:lnSpc>
                  <a:spcPct val="95000"/>
                </a:lnSpc>
              </a:pPr>
              <a:endParaRPr lang="en-US"/>
            </a:p>
          </p:txBody>
        </p:sp>
        <p:sp>
          <p:nvSpPr>
            <p:cNvPr id="94225" name="Rectangle 19" descr="02"/>
            <p:cNvSpPr>
              <a:spLocks noChangeArrowheads="1"/>
            </p:cNvSpPr>
            <p:nvPr/>
          </p:nvSpPr>
          <p:spPr bwMode="auto">
            <a:xfrm>
              <a:off x="6321" y="4680"/>
              <a:ext cx="2400" cy="720"/>
            </a:xfrm>
            <a:prstGeom prst="rect">
              <a:avLst/>
            </a:prstGeom>
            <a:blipFill dpi="0" rotWithShape="1">
              <a:blip r:embed="rId6"/>
              <a:srcRect/>
              <a:stretch>
                <a:fillRect/>
              </a:stretch>
            </a:blipFill>
            <a:ln w="28575">
              <a:noFill/>
              <a:miter lim="800000"/>
              <a:headEnd/>
              <a:tailEnd/>
            </a:ln>
          </p:spPr>
          <p:txBody>
            <a:bodyPr/>
            <a:lstStyle/>
            <a:p>
              <a:pPr>
                <a:lnSpc>
                  <a:spcPct val="95000"/>
                </a:lnSpc>
              </a:pPr>
              <a:endParaRPr lang="en-US"/>
            </a:p>
          </p:txBody>
        </p:sp>
      </p:grpSp>
      <p:sp>
        <p:nvSpPr>
          <p:cNvPr id="94217" name="Rectangle 20"/>
          <p:cNvSpPr>
            <a:spLocks noChangeArrowheads="1"/>
          </p:cNvSpPr>
          <p:nvPr/>
        </p:nvSpPr>
        <p:spPr bwMode="auto">
          <a:xfrm>
            <a:off x="2379663" y="1833563"/>
            <a:ext cx="244475" cy="306387"/>
          </a:xfrm>
          <a:prstGeom prst="rect">
            <a:avLst/>
          </a:prstGeom>
          <a:noFill/>
          <a:ln w="28575">
            <a:solidFill>
              <a:schemeClr val="accent1"/>
            </a:solidFill>
            <a:miter lim="800000"/>
            <a:headEnd/>
            <a:tailEnd/>
          </a:ln>
        </p:spPr>
        <p:txBody>
          <a:bodyPr/>
          <a:lstStyle/>
          <a:p>
            <a:pPr>
              <a:lnSpc>
                <a:spcPct val="95000"/>
              </a:lnSpc>
            </a:pPr>
            <a:endParaRPr lang="en-US"/>
          </a:p>
        </p:txBody>
      </p:sp>
      <p:sp>
        <p:nvSpPr>
          <p:cNvPr id="94218" name="Text Box 21"/>
          <p:cNvSpPr txBox="1">
            <a:spLocks noChangeArrowheads="1"/>
          </p:cNvSpPr>
          <p:nvPr/>
        </p:nvSpPr>
        <p:spPr bwMode="auto">
          <a:xfrm>
            <a:off x="6380163" y="3132138"/>
            <a:ext cx="1722437" cy="722312"/>
          </a:xfrm>
          <a:prstGeom prst="rect">
            <a:avLst/>
          </a:prstGeom>
          <a:solidFill>
            <a:srgbClr val="0000FF"/>
          </a:solidFill>
          <a:ln w="6350">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如果颜色或者内饰为待定，无法打印报价和合同</a:t>
            </a:r>
          </a:p>
        </p:txBody>
      </p:sp>
      <p:sp>
        <p:nvSpPr>
          <p:cNvPr id="94219" name="Line 22"/>
          <p:cNvSpPr>
            <a:spLocks noChangeShapeType="1"/>
          </p:cNvSpPr>
          <p:nvPr/>
        </p:nvSpPr>
        <p:spPr bwMode="auto">
          <a:xfrm>
            <a:off x="7234238" y="2633663"/>
            <a:ext cx="0" cy="498475"/>
          </a:xfrm>
          <a:prstGeom prst="line">
            <a:avLst/>
          </a:prstGeom>
          <a:noFill/>
          <a:ln w="28575">
            <a:solidFill>
              <a:srgbClr val="000000"/>
            </a:solidFill>
            <a:round/>
            <a:headEnd/>
            <a:tailEnd type="triangle" w="med" len="med"/>
          </a:ln>
        </p:spPr>
        <p:txBody>
          <a:bodyPr/>
          <a:lstStyle/>
          <a:p>
            <a:endParaRPr lang="en-US"/>
          </a:p>
        </p:txBody>
      </p:sp>
      <p:sp>
        <p:nvSpPr>
          <p:cNvPr id="94220" name="Text Box 23"/>
          <p:cNvSpPr txBox="1">
            <a:spLocks noChangeArrowheads="1"/>
          </p:cNvSpPr>
          <p:nvPr/>
        </p:nvSpPr>
        <p:spPr bwMode="auto">
          <a:xfrm>
            <a:off x="1435100" y="2227263"/>
            <a:ext cx="1279525" cy="750887"/>
          </a:xfrm>
          <a:prstGeom prst="rect">
            <a:avLst/>
          </a:prstGeom>
          <a:solidFill>
            <a:srgbClr val="0000FF"/>
          </a:solidFill>
          <a:ln w="6350">
            <a:solidFill>
              <a:srgbClr val="000000"/>
            </a:solidFill>
            <a:miter lim="800000"/>
            <a:headEnd/>
            <a:tailEnd/>
          </a:ln>
        </p:spPr>
        <p:txBody>
          <a:bodyPr/>
          <a:lstStyle/>
          <a:p>
            <a:pPr eaLnBrk="0" hangingPunct="0">
              <a:lnSpc>
                <a:spcPct val="95000"/>
              </a:lnSpc>
            </a:pPr>
            <a:r>
              <a:rPr lang="zh-CN" altLang="de-DE" sz="1400">
                <a:solidFill>
                  <a:schemeClr val="bg1"/>
                </a:solidFill>
                <a:latin typeface="汉仪大黑简" pitchFamily="49" charset="-122"/>
                <a:cs typeface="Times New Roman" pitchFamily="18" charset="0"/>
              </a:rPr>
              <a:t>编辑</a:t>
            </a:r>
            <a:r>
              <a:rPr lang="de-DE" altLang="zh-CN" sz="1400">
                <a:solidFill>
                  <a:schemeClr val="bg1"/>
                </a:solidFill>
                <a:latin typeface="汉仪大黑简" pitchFamily="49" charset="-122"/>
                <a:cs typeface="Times New Roman" pitchFamily="18" charset="0"/>
              </a:rPr>
              <a:t>-</a:t>
            </a:r>
            <a:r>
              <a:rPr lang="zh-CN" altLang="de-DE" sz="1400">
                <a:solidFill>
                  <a:schemeClr val="bg1"/>
                </a:solidFill>
                <a:latin typeface="汉仪大黑简" pitchFamily="49" charset="-122"/>
                <a:cs typeface="Times New Roman" pitchFamily="18" charset="0"/>
              </a:rPr>
              <a:t>选项</a:t>
            </a:r>
            <a:r>
              <a:rPr lang="de-DE" altLang="zh-CN" sz="1400">
                <a:solidFill>
                  <a:schemeClr val="bg1"/>
                </a:solidFill>
                <a:latin typeface="汉仪大黑简" pitchFamily="49" charset="-122"/>
                <a:cs typeface="Times New Roman" pitchFamily="18" charset="0"/>
              </a:rPr>
              <a:t>-</a:t>
            </a:r>
            <a:r>
              <a:rPr lang="zh-CN" altLang="de-DE" sz="1400">
                <a:solidFill>
                  <a:schemeClr val="bg1"/>
                </a:solidFill>
                <a:latin typeface="汉仪大黑简" pitchFamily="49" charset="-122"/>
                <a:cs typeface="Times New Roman" pitchFamily="18" charset="0"/>
              </a:rPr>
              <a:t>颜色</a:t>
            </a:r>
            <a:r>
              <a:rPr lang="de-DE" altLang="zh-CN" sz="1400">
                <a:solidFill>
                  <a:schemeClr val="bg1"/>
                </a:solidFill>
                <a:latin typeface="汉仪大黑简" pitchFamily="49" charset="-122"/>
                <a:cs typeface="Times New Roman" pitchFamily="18" charset="0"/>
              </a:rPr>
              <a:t>/</a:t>
            </a:r>
            <a:r>
              <a:rPr lang="zh-CN" altLang="de-DE" sz="1400">
                <a:solidFill>
                  <a:schemeClr val="bg1"/>
                </a:solidFill>
                <a:latin typeface="汉仪大黑简" pitchFamily="49" charset="-122"/>
                <a:cs typeface="Times New Roman" pitchFamily="18" charset="0"/>
              </a:rPr>
              <a:t>内饰</a:t>
            </a:r>
            <a:r>
              <a:rPr lang="de-DE" altLang="zh-CN" sz="1400">
                <a:solidFill>
                  <a:schemeClr val="bg1"/>
                </a:solidFill>
                <a:latin typeface="汉仪大黑简" pitchFamily="49" charset="-122"/>
                <a:cs typeface="Times New Roman" pitchFamily="18" charset="0"/>
              </a:rPr>
              <a:t>/</a:t>
            </a:r>
            <a:r>
              <a:rPr lang="zh-CN" altLang="de-DE" sz="1400">
                <a:solidFill>
                  <a:schemeClr val="bg1"/>
                </a:solidFill>
                <a:latin typeface="汉仪大黑简" pitchFamily="49" charset="-122"/>
                <a:cs typeface="Times New Roman" pitchFamily="18" charset="0"/>
              </a:rPr>
              <a:t>厂商选装件</a:t>
            </a:r>
          </a:p>
        </p:txBody>
      </p:sp>
      <p:sp>
        <p:nvSpPr>
          <p:cNvPr id="94221" name="Rectangle 24"/>
          <p:cNvSpPr>
            <a:spLocks noChangeArrowheads="1"/>
          </p:cNvSpPr>
          <p:nvPr/>
        </p:nvSpPr>
        <p:spPr bwMode="auto">
          <a:xfrm>
            <a:off x="1779588" y="1749425"/>
            <a:ext cx="247650" cy="87313"/>
          </a:xfrm>
          <a:prstGeom prst="rect">
            <a:avLst/>
          </a:prstGeom>
          <a:noFill/>
          <a:ln w="28575" algn="ctr">
            <a:solidFill>
              <a:schemeClr val="accent1"/>
            </a:solidFill>
            <a:miter lim="800000"/>
            <a:headEnd/>
            <a:tailEnd/>
          </a:ln>
        </p:spPr>
        <p:txBody>
          <a:bodyPr/>
          <a:lstStyle/>
          <a:p>
            <a:pPr>
              <a:lnSpc>
                <a:spcPct val="95000"/>
              </a:lnSpc>
            </a:pPr>
            <a:endParaRPr lang="en-US"/>
          </a:p>
        </p:txBody>
      </p:sp>
      <p:sp>
        <p:nvSpPr>
          <p:cNvPr id="94222" name="Line 25"/>
          <p:cNvSpPr>
            <a:spLocks noChangeShapeType="1"/>
          </p:cNvSpPr>
          <p:nvPr/>
        </p:nvSpPr>
        <p:spPr bwMode="auto">
          <a:xfrm flipH="1">
            <a:off x="1839913" y="1819275"/>
            <a:ext cx="6350" cy="304800"/>
          </a:xfrm>
          <a:prstGeom prst="line">
            <a:avLst/>
          </a:prstGeom>
          <a:noFill/>
          <a:ln w="28575">
            <a:solidFill>
              <a:srgbClr val="000000"/>
            </a:solidFill>
            <a:round/>
            <a:headEnd/>
            <a:tailEnd type="triangle" w="med" len="med"/>
          </a:ln>
        </p:spPr>
        <p:txBody>
          <a:bodyPr/>
          <a:lstStyle/>
          <a:p>
            <a:endParaRPr lang="en-US"/>
          </a:p>
        </p:txBody>
      </p:sp>
      <p:sp>
        <p:nvSpPr>
          <p:cNvPr id="94223" name="Line 26"/>
          <p:cNvSpPr>
            <a:spLocks noChangeShapeType="1"/>
          </p:cNvSpPr>
          <p:nvPr/>
        </p:nvSpPr>
        <p:spPr bwMode="auto">
          <a:xfrm>
            <a:off x="2668588" y="2009775"/>
            <a:ext cx="3708400" cy="12700"/>
          </a:xfrm>
          <a:prstGeom prst="line">
            <a:avLst/>
          </a:prstGeom>
          <a:noFill/>
          <a:ln w="28575">
            <a:solidFill>
              <a:srgbClr val="00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概要</a:t>
            </a:r>
            <a:r>
              <a:rPr lang="de-DE" altLang="zh-CN" smtClean="0">
                <a:solidFill>
                  <a:schemeClr val="bg2"/>
                </a:solidFill>
                <a:latin typeface="汉仪大黑简" pitchFamily="49" charset="-122"/>
                <a:ea typeface="汉仪大黑简" pitchFamily="49" charset="-122"/>
              </a:rPr>
              <a:t>_</a:t>
            </a:r>
            <a:r>
              <a:rPr lang="zh-CN" altLang="de-DE" smtClean="0">
                <a:solidFill>
                  <a:schemeClr val="bg2"/>
                </a:solidFill>
                <a:latin typeface="汉仪大黑简" pitchFamily="49" charset="-122"/>
                <a:ea typeface="汉仪大黑简" pitchFamily="49" charset="-122"/>
              </a:rPr>
              <a:t>系统登录及设定</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en-US" smtClean="0">
                <a:solidFill>
                  <a:schemeClr val="bg2"/>
                </a:solidFill>
                <a:latin typeface="汉仪大黑简" pitchFamily="49" charset="-122"/>
                <a:ea typeface="汉仪大黑简" pitchFamily="49" charset="-122"/>
              </a:rPr>
              <a:t>个性化自己的系统</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a:t>
            </a:r>
          </a:p>
        </p:txBody>
      </p:sp>
      <p:sp>
        <p:nvSpPr>
          <p:cNvPr id="22530" name="Text Box 3"/>
          <p:cNvSpPr txBox="1">
            <a:spLocks noChangeArrowheads="1"/>
          </p:cNvSpPr>
          <p:nvPr/>
        </p:nvSpPr>
        <p:spPr bwMode="auto">
          <a:xfrm>
            <a:off x="7562850" y="6551613"/>
            <a:ext cx="1371600"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1.3.3</a:t>
            </a:r>
            <a:r>
              <a:rPr lang="zh-CN" altLang="en-US" sz="1200">
                <a:latin typeface="汉仪大黑简" pitchFamily="49" charset="-122"/>
              </a:rPr>
              <a:t>章节</a:t>
            </a:r>
          </a:p>
        </p:txBody>
      </p:sp>
      <p:sp>
        <p:nvSpPr>
          <p:cNvPr id="22531" name="Rectangle 6"/>
          <p:cNvSpPr>
            <a:spLocks noChangeArrowheads="1"/>
          </p:cNvSpPr>
          <p:nvPr/>
        </p:nvSpPr>
        <p:spPr bwMode="auto">
          <a:xfrm>
            <a:off x="1458913" y="1389063"/>
            <a:ext cx="3411537" cy="585787"/>
          </a:xfrm>
          <a:prstGeom prst="rect">
            <a:avLst/>
          </a:prstGeom>
          <a:noFill/>
          <a:ln w="9525" algn="ctr">
            <a:noFill/>
            <a:miter lim="800000"/>
            <a:headEnd/>
            <a:tailEnd/>
          </a:ln>
        </p:spPr>
        <p:txBody>
          <a:bodyPr wrap="none" lIns="0" tIns="0" rIns="0" bIns="0" anchor="ctr">
            <a:spAutoFit/>
          </a:bodyPr>
          <a:lstStyle/>
          <a:p>
            <a:pPr eaLnBrk="0" hangingPunct="0">
              <a:lnSpc>
                <a:spcPct val="175000"/>
              </a:lnSpc>
            </a:pPr>
            <a:r>
              <a:rPr lang="en-US" altLang="zh-CN" sz="2200" b="1">
                <a:latin typeface="汉仪大黑简" pitchFamily="49" charset="-122"/>
              </a:rPr>
              <a:t>2. </a:t>
            </a:r>
            <a:r>
              <a:rPr lang="zh-CN" altLang="en-US" sz="2200" b="1">
                <a:latin typeface="汉仪大黑简" pitchFamily="49" charset="-122"/>
              </a:rPr>
              <a:t>添加</a:t>
            </a:r>
            <a:r>
              <a:rPr lang="en-US" altLang="zh-CN" sz="2200" b="1">
                <a:latin typeface="BMW Type Global Light" pitchFamily="2" charset="-122"/>
                <a:ea typeface="BMW Type Global Light" pitchFamily="2" charset="-122"/>
                <a:cs typeface="BMW Type Global Light" pitchFamily="2" charset="-122"/>
              </a:rPr>
              <a:t>DMS</a:t>
            </a:r>
            <a:r>
              <a:rPr lang="zh-CN" altLang="en-US" sz="2200" b="1">
                <a:latin typeface="汉仪大黑简" pitchFamily="49" charset="-122"/>
              </a:rPr>
              <a:t>桌面快捷方式</a:t>
            </a:r>
            <a:r>
              <a:rPr lang="zh-CN" altLang="en-US" sz="2200">
                <a:latin typeface="汉仪大黑简" pitchFamily="49" charset="-122"/>
              </a:rPr>
              <a:t> </a:t>
            </a:r>
          </a:p>
        </p:txBody>
      </p:sp>
      <p:grpSp>
        <p:nvGrpSpPr>
          <p:cNvPr id="22532" name="Group 7"/>
          <p:cNvGrpSpPr>
            <a:grpSpLocks/>
          </p:cNvGrpSpPr>
          <p:nvPr/>
        </p:nvGrpSpPr>
        <p:grpSpPr bwMode="auto">
          <a:xfrm>
            <a:off x="1425575" y="2076450"/>
            <a:ext cx="6688138" cy="4289425"/>
            <a:chOff x="933" y="1308"/>
            <a:chExt cx="4213" cy="2702"/>
          </a:xfrm>
        </p:grpSpPr>
        <p:sp>
          <p:nvSpPr>
            <p:cNvPr id="22533" name="Rectangle 8" descr="1"/>
            <p:cNvSpPr>
              <a:spLocks noChangeArrowheads="1"/>
            </p:cNvSpPr>
            <p:nvPr/>
          </p:nvSpPr>
          <p:spPr bwMode="auto">
            <a:xfrm>
              <a:off x="933" y="1308"/>
              <a:ext cx="3218" cy="2295"/>
            </a:xfrm>
            <a:prstGeom prst="rect">
              <a:avLst/>
            </a:prstGeom>
            <a:blipFill dpi="0" rotWithShape="1">
              <a:blip r:embed="rId2"/>
              <a:srcRect/>
              <a:stretch>
                <a:fillRect/>
              </a:stretch>
            </a:blipFill>
            <a:ln w="28575">
              <a:noFill/>
              <a:miter lim="800000"/>
              <a:headEnd/>
              <a:tailEnd/>
            </a:ln>
          </p:spPr>
          <p:txBody>
            <a:bodyPr/>
            <a:lstStyle/>
            <a:p>
              <a:pPr>
                <a:lnSpc>
                  <a:spcPct val="95000"/>
                </a:lnSpc>
              </a:pPr>
              <a:endParaRPr lang="en-US"/>
            </a:p>
          </p:txBody>
        </p:sp>
        <p:sp>
          <p:nvSpPr>
            <p:cNvPr id="22534" name="Rectangle 9" descr="1"/>
            <p:cNvSpPr>
              <a:spLocks noChangeArrowheads="1"/>
            </p:cNvSpPr>
            <p:nvPr/>
          </p:nvSpPr>
          <p:spPr bwMode="auto">
            <a:xfrm>
              <a:off x="1432" y="2482"/>
              <a:ext cx="480" cy="96"/>
            </a:xfrm>
            <a:prstGeom prst="rect">
              <a:avLst/>
            </a:prstGeom>
            <a:blipFill dpi="0" rotWithShape="1">
              <a:blip r:embed="rId3"/>
              <a:srcRect/>
              <a:stretch>
                <a:fillRect/>
              </a:stretch>
            </a:blipFill>
            <a:ln w="3175">
              <a:solidFill>
                <a:srgbClr val="000000"/>
              </a:solidFill>
              <a:miter lim="800000"/>
              <a:headEnd/>
              <a:tailEnd/>
            </a:ln>
          </p:spPr>
          <p:txBody>
            <a:bodyPr/>
            <a:lstStyle/>
            <a:p>
              <a:pPr>
                <a:lnSpc>
                  <a:spcPct val="95000"/>
                </a:lnSpc>
              </a:pPr>
              <a:endParaRPr lang="en-US"/>
            </a:p>
          </p:txBody>
        </p:sp>
        <p:sp>
          <p:nvSpPr>
            <p:cNvPr id="22535" name="Rectangle 10" descr="1"/>
            <p:cNvSpPr>
              <a:spLocks noChangeAspect="1" noChangeArrowheads="1"/>
            </p:cNvSpPr>
            <p:nvPr/>
          </p:nvSpPr>
          <p:spPr bwMode="auto">
            <a:xfrm>
              <a:off x="2210" y="1907"/>
              <a:ext cx="2936" cy="2103"/>
            </a:xfrm>
            <a:prstGeom prst="rect">
              <a:avLst/>
            </a:prstGeom>
            <a:blipFill dpi="0" rotWithShape="1">
              <a:blip r:embed="rId4"/>
              <a:srcRect/>
              <a:stretch>
                <a:fillRect/>
              </a:stretch>
            </a:blipFill>
            <a:ln w="28575">
              <a:noFill/>
              <a:miter lim="800000"/>
              <a:headEnd/>
              <a:tailEnd/>
            </a:ln>
          </p:spPr>
          <p:txBody>
            <a:bodyPr/>
            <a:lstStyle/>
            <a:p>
              <a:pPr>
                <a:lnSpc>
                  <a:spcPct val="95000"/>
                </a:lnSpc>
              </a:pPr>
              <a:endParaRPr lang="en-US"/>
            </a:p>
          </p:txBody>
        </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销售和市场营销模块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业务流程介绍</a:t>
            </a:r>
            <a:r>
              <a:rPr lang="de-DE" altLang="zh-CN" smtClean="0">
                <a:solidFill>
                  <a:schemeClr val="bg2"/>
                </a:solidFill>
                <a:latin typeface="汉仪大黑简" pitchFamily="49" charset="-122"/>
                <a:ea typeface="汉仪大黑简" pitchFamily="49" charset="-122"/>
              </a:rPr>
              <a:t>.</a:t>
            </a:r>
            <a:r>
              <a:rPr lang="de-DE" altLang="zh-CN" smtClean="0">
                <a:latin typeface="汉仪大黑简" pitchFamily="49" charset="-122"/>
                <a:ea typeface="汉仪大黑简" pitchFamily="49" charset="-122"/>
              </a:rPr>
              <a:t> </a:t>
            </a:r>
            <a:br>
              <a:rPr lang="de-DE" altLang="zh-CN" smtClean="0">
                <a:latin typeface="汉仪大黑简" pitchFamily="49" charset="-122"/>
                <a:ea typeface="汉仪大黑简" pitchFamily="49" charset="-122"/>
              </a:rPr>
            </a:br>
            <a:r>
              <a:rPr lang="zh-CN" altLang="en-US" smtClean="0">
                <a:solidFill>
                  <a:schemeClr val="bg2"/>
                </a:solidFill>
                <a:latin typeface="汉仪大黑简" pitchFamily="49" charset="-122"/>
                <a:ea typeface="汉仪大黑简" pitchFamily="49" charset="-122"/>
              </a:rPr>
              <a:t>目    录</a:t>
            </a:r>
            <a:r>
              <a:rPr lang="de-DE" altLang="zh-CN" smtClean="0">
                <a:solidFill>
                  <a:schemeClr val="bg2"/>
                </a:solidFill>
                <a:latin typeface="汉仪大黑简" pitchFamily="49" charset="-122"/>
                <a:ea typeface="汉仪大黑简" pitchFamily="49" charset="-122"/>
              </a:rPr>
              <a:t>.</a:t>
            </a:r>
          </a:p>
        </p:txBody>
      </p:sp>
      <p:graphicFrame>
        <p:nvGraphicFramePr>
          <p:cNvPr id="62467" name="Group 3"/>
          <p:cNvGraphicFramePr>
            <a:graphicFrameLocks noGrp="1"/>
          </p:cNvGraphicFramePr>
          <p:nvPr/>
        </p:nvGraphicFramePr>
        <p:xfrm>
          <a:off x="1447800" y="1460500"/>
          <a:ext cx="6096000" cy="2857500"/>
        </p:xfrm>
        <a:graphic>
          <a:graphicData uri="http://schemas.openxmlformats.org/drawingml/2006/table">
            <a:tbl>
              <a:tblPr/>
              <a:tblGrid>
                <a:gridCol w="6096000"/>
              </a:tblGrid>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de-DE" sz="2600" b="1" i="0" u="none" strike="noStrike" cap="none" normalizeH="0" baseline="0" smtClean="0">
                          <a:ln>
                            <a:noFill/>
                          </a:ln>
                          <a:solidFill>
                            <a:schemeClr val="bg2"/>
                          </a:solidFill>
                          <a:effectLst/>
                          <a:latin typeface="汉仪大黑简" pitchFamily="49" charset="-122"/>
                          <a:ea typeface="汉仪大黑简" pitchFamily="49" charset="-122"/>
                        </a:rPr>
                        <a:t>概要</a:t>
                      </a:r>
                      <a:r>
                        <a:rPr kumimoji="0" lang="de-DE" altLang="zh-CN" sz="2600" b="1" i="0" u="none" strike="noStrike" cap="none" normalizeH="0" baseline="0" smtClean="0">
                          <a:ln>
                            <a:noFill/>
                          </a:ln>
                          <a:solidFill>
                            <a:schemeClr val="bg2"/>
                          </a:solidFill>
                          <a:effectLst/>
                          <a:latin typeface="汉仪大黑简" pitchFamily="49" charset="-122"/>
                          <a:ea typeface="汉仪大黑简" pitchFamily="49" charset="-122"/>
                        </a:rPr>
                        <a:t>_</a:t>
                      </a:r>
                      <a:r>
                        <a:rPr kumimoji="0" lang="zh-CN" altLang="de-DE" sz="2600" b="1" i="0" u="none" strike="noStrike" cap="none" normalizeH="0" baseline="0" smtClean="0">
                          <a:ln>
                            <a:noFill/>
                          </a:ln>
                          <a:solidFill>
                            <a:schemeClr val="bg2"/>
                          </a:solidFill>
                          <a:effectLst/>
                          <a:latin typeface="汉仪大黑简" pitchFamily="49" charset="-122"/>
                          <a:ea typeface="汉仪大黑简" pitchFamily="49" charset="-122"/>
                        </a:rPr>
                        <a:t>系统登录及设定</a:t>
                      </a:r>
                      <a:endPar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endParaRPr>
                    </a:p>
                  </a:txBody>
                  <a:tcPr marL="0" marR="0" marT="0" marB="0" anchor="ctr" horzOverflow="overflow">
                    <a:lnL cap="flat">
                      <a:noFill/>
                    </a:lnL>
                    <a:lnR cap="flat">
                      <a:noFill/>
                    </a:lnR>
                    <a:lnT cap="fla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de-DE" sz="2600" b="1" i="0" u="none" strike="noStrike" cap="none" normalizeH="0" baseline="0" smtClean="0">
                          <a:ln>
                            <a:noFill/>
                          </a:ln>
                          <a:solidFill>
                            <a:schemeClr val="bg2"/>
                          </a:solidFill>
                          <a:effectLst/>
                          <a:latin typeface="汉仪大黑简" pitchFamily="49" charset="-122"/>
                          <a:ea typeface="汉仪大黑简" pitchFamily="49" charset="-122"/>
                        </a:rPr>
                        <a:t>系统模块介绍</a:t>
                      </a:r>
                      <a:endParaRPr kumimoji="0" lang="en-US" sz="2600" b="1" i="0" u="none" strike="noStrike" cap="none" normalizeH="0" baseline="0" smtClean="0">
                        <a:ln>
                          <a:noFill/>
                        </a:ln>
                        <a:solidFill>
                          <a:schemeClr val="bg2"/>
                        </a:solidFill>
                        <a:effectLst/>
                        <a:latin typeface="汉仪大黑简" pitchFamily="49" charset="-122"/>
                        <a:ea typeface="汉仪大黑简" pitchFamily="49" charset="-122"/>
                      </a:endParaRP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en-US" altLang="zh-CN" sz="2600" b="1" i="0" u="none" strike="noStrike" cap="none" normalizeH="0" baseline="0" smtClean="0">
                          <a:ln>
                            <a:noFill/>
                          </a:ln>
                          <a:solidFill>
                            <a:schemeClr val="bg2"/>
                          </a:solidFill>
                          <a:effectLst/>
                          <a:latin typeface="汉仪大黑简" pitchFamily="49" charset="-122"/>
                          <a:ea typeface="汉仪大黑简" pitchFamily="49" charset="-122"/>
                        </a:rPr>
                        <a:t>Autoline</a:t>
                      </a:r>
                      <a:r>
                        <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rPr>
                        <a:t>常用画面</a:t>
                      </a: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zh-CN" altLang="en-US" sz="2600" b="1" i="0" u="none" strike="noStrike" cap="none" normalizeH="0" baseline="0" smtClean="0">
                          <a:ln>
                            <a:noFill/>
                          </a:ln>
                          <a:solidFill>
                            <a:schemeClr val="tx1"/>
                          </a:solidFill>
                          <a:effectLst/>
                          <a:latin typeface="汉仪大黑简" pitchFamily="49" charset="-122"/>
                          <a:ea typeface="汉仪大黑简" pitchFamily="49" charset="-122"/>
                        </a:rPr>
                        <a:t>业务流程介绍</a:t>
                      </a:r>
                    </a:p>
                  </a:txBody>
                  <a:tcPr marL="0" marR="0" marT="0" marB="0" anchor="ctr" horzOverflow="overflow">
                    <a:lnL cap="flat">
                      <a:noFill/>
                    </a:lnL>
                    <a:lnR cap="flat">
                      <a:noFill/>
                    </a:lnR>
                    <a:lnT>
                      <a:noFill/>
                    </a:lnT>
                    <a:lnB>
                      <a:noFill/>
                    </a:lnB>
                    <a:lnTlToBr>
                      <a:noFill/>
                    </a:lnTlToBr>
                    <a:lnBlToTr>
                      <a:noFill/>
                    </a:lnBlToTr>
                    <a:noFill/>
                  </a:tcPr>
                </a:tc>
              </a:tr>
              <a:tr h="571500">
                <a:tc>
                  <a:txBody>
                    <a:bodyPr/>
                    <a:lstStyle/>
                    <a:p>
                      <a:pPr marL="0" marR="0" lvl="0" indent="0" algn="l" defTabSz="917575" rtl="0" eaLnBrk="1" fontAlgn="base" latinLnBrk="0" hangingPunct="1">
                        <a:lnSpc>
                          <a:spcPct val="95000"/>
                        </a:lnSpc>
                        <a:spcBef>
                          <a:spcPct val="0"/>
                        </a:spcBef>
                        <a:spcAft>
                          <a:spcPct val="0"/>
                        </a:spcAft>
                        <a:buClrTx/>
                        <a:buSzTx/>
                        <a:buFontTx/>
                        <a:buNone/>
                        <a:tabLst/>
                      </a:pPr>
                      <a:r>
                        <a:rPr kumimoji="0" lang="en-US" altLang="zh-CN" sz="2600" b="1" i="0" u="none" strike="noStrike" cap="none" normalizeH="0" baseline="0" smtClean="0">
                          <a:ln>
                            <a:noFill/>
                          </a:ln>
                          <a:solidFill>
                            <a:schemeClr val="bg2"/>
                          </a:solidFill>
                          <a:effectLst/>
                          <a:latin typeface="汉仪大黑简" pitchFamily="49" charset="-122"/>
                          <a:ea typeface="汉仪大黑简" pitchFamily="49" charset="-122"/>
                        </a:rPr>
                        <a:t>Autoline</a:t>
                      </a:r>
                      <a:r>
                        <a:rPr kumimoji="0" lang="zh-CN" altLang="en-US" sz="2600" b="1" i="0" u="none" strike="noStrike" cap="none" normalizeH="0" baseline="0" smtClean="0">
                          <a:ln>
                            <a:noFill/>
                          </a:ln>
                          <a:solidFill>
                            <a:schemeClr val="bg2"/>
                          </a:solidFill>
                          <a:effectLst/>
                          <a:latin typeface="汉仪大黑简" pitchFamily="49" charset="-122"/>
                          <a:ea typeface="汉仪大黑简" pitchFamily="49" charset="-122"/>
                        </a:rPr>
                        <a:t>报表</a:t>
                      </a:r>
                    </a:p>
                  </a:txBody>
                  <a:tcPr marL="0" marR="0" marT="0" marB="0" anchor="ctr" horzOverflow="overflow">
                    <a:lnL cap="flat">
                      <a:noFill/>
                    </a:lnL>
                    <a:lnR cap="flat">
                      <a:noFill/>
                    </a:lnR>
                    <a:lnT>
                      <a:noFill/>
                    </a:lnT>
                    <a:lnB cap="flat">
                      <a:noFill/>
                    </a:lnB>
                    <a:lnTlToBr>
                      <a:noFill/>
                    </a:lnTlToBr>
                    <a:lnBlToTr>
                      <a:noFill/>
                    </a:lnBlToTr>
                    <a:noFill/>
                  </a:tcPr>
                </a:tc>
              </a:tr>
            </a:tbl>
          </a:graphicData>
        </a:graphic>
      </p:graphicFrame>
      <p:sp>
        <p:nvSpPr>
          <p:cNvPr id="95240" name="Rectangle 21"/>
          <p:cNvSpPr>
            <a:spLocks noChangeArrowheads="1"/>
          </p:cNvSpPr>
          <p:nvPr/>
        </p:nvSpPr>
        <p:spPr bwMode="auto">
          <a:xfrm>
            <a:off x="1077913" y="3294063"/>
            <a:ext cx="228600" cy="260350"/>
          </a:xfrm>
          <a:prstGeom prst="rect">
            <a:avLst/>
          </a:prstGeom>
          <a:noFill/>
          <a:ln w="9525" algn="ctr">
            <a:noFill/>
            <a:miter lim="800000"/>
            <a:headEnd/>
            <a:tailEnd/>
          </a:ln>
        </p:spPr>
        <p:txBody>
          <a:bodyPr wrap="none" lIns="0" tIns="0" rIns="0" bIns="0">
            <a:spAutoFit/>
          </a:bodyPr>
          <a:lstStyle/>
          <a:p>
            <a:pPr>
              <a:lnSpc>
                <a:spcPct val="95000"/>
              </a:lnSpc>
            </a:pPr>
            <a:r>
              <a:rPr lang="en-US">
                <a:solidFill>
                  <a:srgbClr val="CC3333"/>
                </a:solidFill>
                <a:latin typeface="汉仪大黑简" pitchFamily="49" charset="-122"/>
              </a:rPr>
              <a:t>★</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idx="4294967295"/>
          </p:nvPr>
        </p:nvSpPr>
        <p:spPr bwMode="auto">
          <a:xfrm>
            <a:off x="1335088" y="133350"/>
            <a:ext cx="7367587" cy="893763"/>
          </a:xfrm>
          <a:prstGeom prst="rect">
            <a:avLst/>
          </a:prstGeom>
          <a:noFill/>
          <a:ln>
            <a:miter lim="800000"/>
            <a:headEnd/>
            <a:tailEnd/>
          </a:ln>
        </p:spPr>
        <p:txBody>
          <a:bodyPr/>
          <a:lstStyle/>
          <a:p>
            <a:pPr eaLnBrk="1" hangingPunct="1"/>
            <a:r>
              <a:rPr lang="de-DE" altLang="zh-CN" sz="3000" smtClean="0">
                <a:latin typeface="汉仪大黑简" pitchFamily="49" charset="-122"/>
                <a:ea typeface="汉仪大黑简" pitchFamily="49" charset="-122"/>
              </a:rPr>
              <a:t>DMS </a:t>
            </a:r>
            <a:r>
              <a:rPr lang="zh-CN" altLang="de-DE" sz="3000" smtClean="0">
                <a:latin typeface="汉仪大黑简" pitchFamily="49" charset="-122"/>
                <a:ea typeface="汉仪大黑简" pitchFamily="49" charset="-122"/>
              </a:rPr>
              <a:t>培训 </a:t>
            </a:r>
            <a:r>
              <a:rPr lang="de-DE" altLang="zh-CN" sz="3000" smtClean="0">
                <a:latin typeface="汉仪大黑简" pitchFamily="49" charset="-122"/>
                <a:ea typeface="汉仪大黑简" pitchFamily="49" charset="-122"/>
              </a:rPr>
              <a:t>- </a:t>
            </a:r>
            <a:r>
              <a:rPr lang="zh-CN" altLang="de-DE" sz="3000" smtClean="0">
                <a:latin typeface="汉仪大黑简" pitchFamily="49" charset="-122"/>
                <a:ea typeface="汉仪大黑简" pitchFamily="49" charset="-122"/>
              </a:rPr>
              <a:t>市场营销模块</a:t>
            </a:r>
            <a:r>
              <a:rPr lang="de-DE" altLang="zh-CN" sz="3000" smtClean="0">
                <a:latin typeface="汉仪大黑简" pitchFamily="49" charset="-122"/>
                <a:ea typeface="汉仪大黑简" pitchFamily="49" charset="-122"/>
              </a:rPr>
              <a:t>.</a:t>
            </a:r>
            <a:br>
              <a:rPr lang="de-DE" altLang="zh-CN" sz="3000"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a:t>
            </a:r>
            <a:r>
              <a:rPr lang="en-GB" altLang="zh-CN" sz="2400" smtClean="0">
                <a:solidFill>
                  <a:schemeClr val="hlink"/>
                </a:solidFill>
                <a:latin typeface="汉仪大黑简" pitchFamily="49" charset="-122"/>
                <a:ea typeface="汉仪大黑简" pitchFamily="49" charset="-122"/>
              </a:rPr>
              <a:t>1 </a:t>
            </a:r>
            <a:r>
              <a:rPr lang="zh-CN" altLang="en-GB" sz="2400" smtClean="0">
                <a:solidFill>
                  <a:schemeClr val="hlink"/>
                </a:solidFill>
                <a:latin typeface="汉仪大黑简" pitchFamily="49" charset="-122"/>
                <a:ea typeface="汉仪大黑简" pitchFamily="49" charset="-122"/>
              </a:rPr>
              <a:t>潜在客户年度计划</a:t>
            </a:r>
            <a:endParaRPr lang="de-DE" altLang="zh-CN" sz="2400" smtClean="0">
              <a:solidFill>
                <a:schemeClr val="hlink"/>
              </a:solidFill>
              <a:latin typeface="汉仪大黑简" pitchFamily="49" charset="-122"/>
              <a:ea typeface="汉仪大黑简" pitchFamily="49" charset="-122"/>
            </a:endParaRPr>
          </a:p>
        </p:txBody>
      </p:sp>
      <p:sp>
        <p:nvSpPr>
          <p:cNvPr id="96258" name="Text Box 4"/>
          <p:cNvSpPr txBox="1">
            <a:spLocks noChangeArrowheads="1"/>
          </p:cNvSpPr>
          <p:nvPr/>
        </p:nvSpPr>
        <p:spPr bwMode="auto">
          <a:xfrm>
            <a:off x="7446963" y="6551613"/>
            <a:ext cx="1397000"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3 .1 </a:t>
            </a:r>
            <a:r>
              <a:rPr lang="zh-CN" altLang="en-US" sz="1200">
                <a:latin typeface="汉仪大黑简" pitchFamily="49" charset="-122"/>
              </a:rPr>
              <a:t>章节</a:t>
            </a:r>
          </a:p>
        </p:txBody>
      </p:sp>
      <p:pic>
        <p:nvPicPr>
          <p:cNvPr id="96259" name="Picture 7"/>
          <p:cNvPicPr>
            <a:picLocks noChangeAspect="1" noChangeArrowheads="1"/>
          </p:cNvPicPr>
          <p:nvPr/>
        </p:nvPicPr>
        <p:blipFill>
          <a:blip r:embed="rId2"/>
          <a:srcRect/>
          <a:stretch>
            <a:fillRect/>
          </a:stretch>
        </p:blipFill>
        <p:spPr bwMode="auto">
          <a:xfrm>
            <a:off x="615950" y="1187450"/>
            <a:ext cx="8380413" cy="51784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a:t>
            </a:r>
            <a:r>
              <a:rPr lang="en-GB" altLang="zh-CN" sz="2400" smtClean="0">
                <a:solidFill>
                  <a:schemeClr val="hlink"/>
                </a:solidFill>
                <a:latin typeface="汉仪大黑简" pitchFamily="49" charset="-122"/>
                <a:ea typeface="汉仪大黑简" pitchFamily="49" charset="-122"/>
              </a:rPr>
              <a:t>1 </a:t>
            </a:r>
            <a:r>
              <a:rPr lang="zh-CN" altLang="en-GB" sz="2400" smtClean="0">
                <a:solidFill>
                  <a:schemeClr val="hlink"/>
                </a:solidFill>
                <a:latin typeface="汉仪大黑简" pitchFamily="49" charset="-122"/>
                <a:ea typeface="汉仪大黑简" pitchFamily="49" charset="-122"/>
              </a:rPr>
              <a:t>潜在客户年度计划</a:t>
            </a:r>
            <a:endParaRPr lang="de-DE" altLang="zh-CN" sz="2400" smtClean="0">
              <a:solidFill>
                <a:schemeClr val="hlink"/>
              </a:solidFill>
              <a:latin typeface="汉仪大黑简" pitchFamily="49" charset="-122"/>
              <a:ea typeface="汉仪大黑简" pitchFamily="49" charset="-122"/>
            </a:endParaRPr>
          </a:p>
        </p:txBody>
      </p:sp>
      <p:sp>
        <p:nvSpPr>
          <p:cNvPr id="97282" name="Text Box 4"/>
          <p:cNvSpPr txBox="1">
            <a:spLocks noChangeArrowheads="1"/>
          </p:cNvSpPr>
          <p:nvPr/>
        </p:nvSpPr>
        <p:spPr bwMode="auto">
          <a:xfrm>
            <a:off x="7167563" y="6551613"/>
            <a:ext cx="1793875"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a:t>
            </a:r>
            <a:r>
              <a:rPr lang="en-US" altLang="zh-CN" sz="1200">
                <a:latin typeface="汉仪大黑简" pitchFamily="49" charset="-122"/>
              </a:rPr>
              <a:t>CRM</a:t>
            </a:r>
            <a:r>
              <a:rPr lang="zh-CN" altLang="en-US" sz="1200">
                <a:latin typeface="汉仪大黑简" pitchFamily="49" charset="-122"/>
              </a:rPr>
              <a:t>手册</a:t>
            </a:r>
            <a:r>
              <a:rPr lang="en-US" altLang="zh-CN" sz="1200" b="1">
                <a:latin typeface="汉仪大黑简" pitchFamily="49" charset="-122"/>
              </a:rPr>
              <a:t>3.1.1</a:t>
            </a:r>
            <a:r>
              <a:rPr lang="zh-CN" altLang="en-US" sz="1200">
                <a:latin typeface="汉仪大黑简" pitchFamily="49" charset="-122"/>
              </a:rPr>
              <a:t>章节</a:t>
            </a:r>
          </a:p>
        </p:txBody>
      </p:sp>
      <p:sp>
        <p:nvSpPr>
          <p:cNvPr id="97283"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1. </a:t>
            </a:r>
            <a:r>
              <a:rPr lang="zh-CN" altLang="de-DE" sz="2200">
                <a:latin typeface="汉仪大黑简" pitchFamily="49" charset="-122"/>
              </a:rPr>
              <a:t>搜索不合格地址客户</a:t>
            </a:r>
            <a:endParaRPr lang="de-DE" altLang="zh-CN" sz="2200">
              <a:latin typeface="汉仪大黑简" pitchFamily="49" charset="-122"/>
            </a:endParaRPr>
          </a:p>
        </p:txBody>
      </p:sp>
      <p:pic>
        <p:nvPicPr>
          <p:cNvPr id="97284" name="Picture 6"/>
          <p:cNvPicPr>
            <a:picLocks noChangeAspect="1" noChangeArrowheads="1"/>
          </p:cNvPicPr>
          <p:nvPr/>
        </p:nvPicPr>
        <p:blipFill>
          <a:blip r:embed="rId2"/>
          <a:srcRect/>
          <a:stretch>
            <a:fillRect/>
          </a:stretch>
        </p:blipFill>
        <p:spPr bwMode="auto">
          <a:xfrm>
            <a:off x="1524000" y="1676400"/>
            <a:ext cx="6477000" cy="424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en-GB" altLang="zh-CN" sz="2400" smtClean="0">
                <a:solidFill>
                  <a:schemeClr val="hlink"/>
                </a:solidFill>
                <a:latin typeface="汉仪大黑简" pitchFamily="49" charset="-122"/>
                <a:ea typeface="汉仪大黑简" pitchFamily="49" charset="-122"/>
              </a:rPr>
              <a:t>01 </a:t>
            </a:r>
            <a:r>
              <a:rPr lang="zh-CN" altLang="en-GB" sz="2400" smtClean="0">
                <a:solidFill>
                  <a:schemeClr val="hlink"/>
                </a:solidFill>
                <a:latin typeface="汉仪大黑简" pitchFamily="49" charset="-122"/>
                <a:ea typeface="汉仪大黑简" pitchFamily="49" charset="-122"/>
              </a:rPr>
              <a:t>潜在客户年度计划</a:t>
            </a:r>
            <a:endParaRPr lang="de-DE" altLang="zh-CN" sz="2400" smtClean="0">
              <a:solidFill>
                <a:schemeClr val="hlink"/>
              </a:solidFill>
              <a:latin typeface="汉仪大黑简" pitchFamily="49" charset="-122"/>
              <a:ea typeface="汉仪大黑简" pitchFamily="49" charset="-122"/>
            </a:endParaRPr>
          </a:p>
        </p:txBody>
      </p:sp>
      <p:sp>
        <p:nvSpPr>
          <p:cNvPr id="98306" name="Text Box 4"/>
          <p:cNvSpPr txBox="1">
            <a:spLocks noChangeArrowheads="1"/>
          </p:cNvSpPr>
          <p:nvPr/>
        </p:nvSpPr>
        <p:spPr bwMode="auto">
          <a:xfrm>
            <a:off x="7208838" y="6551613"/>
            <a:ext cx="1752600"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a:t>
            </a:r>
            <a:r>
              <a:rPr lang="en-US" altLang="zh-CN" sz="1200">
                <a:latin typeface="汉仪大黑简" pitchFamily="49" charset="-122"/>
              </a:rPr>
              <a:t>CRM</a:t>
            </a:r>
            <a:r>
              <a:rPr lang="zh-CN" altLang="en-US" sz="1200">
                <a:latin typeface="汉仪大黑简" pitchFamily="49" charset="-122"/>
              </a:rPr>
              <a:t>手册</a:t>
            </a:r>
            <a:r>
              <a:rPr lang="en-US" altLang="zh-CN" sz="1200" b="1">
                <a:latin typeface="汉仪大黑简" pitchFamily="49" charset="-122"/>
              </a:rPr>
              <a:t>3.1.2 </a:t>
            </a:r>
            <a:r>
              <a:rPr lang="zh-CN" altLang="en-US" sz="1200">
                <a:latin typeface="汉仪大黑简" pitchFamily="49" charset="-122"/>
              </a:rPr>
              <a:t>章节</a:t>
            </a:r>
          </a:p>
        </p:txBody>
      </p:sp>
      <p:sp>
        <p:nvSpPr>
          <p:cNvPr id="98307"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2. </a:t>
            </a:r>
            <a:r>
              <a:rPr lang="zh-CN" altLang="de-DE" sz="2200">
                <a:latin typeface="汉仪大黑简" pitchFamily="49" charset="-122"/>
              </a:rPr>
              <a:t>搜</a:t>
            </a:r>
            <a:r>
              <a:rPr lang="zh-CN" altLang="en-GB" sz="2200">
                <a:latin typeface="汉仪大黑简" pitchFamily="49" charset="-122"/>
              </a:rPr>
              <a:t>索预计购买日期在一定时间段内的客户或者潜在客户 </a:t>
            </a:r>
            <a:endParaRPr lang="de-DE" altLang="zh-CN" sz="2200">
              <a:latin typeface="汉仪大黑简" pitchFamily="49" charset="-122"/>
            </a:endParaRPr>
          </a:p>
        </p:txBody>
      </p:sp>
      <p:grpSp>
        <p:nvGrpSpPr>
          <p:cNvPr id="98308" name="Group 6"/>
          <p:cNvGrpSpPr>
            <a:grpSpLocks/>
          </p:cNvGrpSpPr>
          <p:nvPr/>
        </p:nvGrpSpPr>
        <p:grpSpPr bwMode="auto">
          <a:xfrm>
            <a:off x="1447800" y="1600200"/>
            <a:ext cx="5849938" cy="4851400"/>
            <a:chOff x="912" y="1008"/>
            <a:chExt cx="3685" cy="3056"/>
          </a:xfrm>
        </p:grpSpPr>
        <p:pic>
          <p:nvPicPr>
            <p:cNvPr id="98309" name="Picture 7"/>
            <p:cNvPicPr>
              <a:picLocks noChangeAspect="1" noChangeArrowheads="1"/>
            </p:cNvPicPr>
            <p:nvPr/>
          </p:nvPicPr>
          <p:blipFill>
            <a:blip r:embed="rId2"/>
            <a:srcRect/>
            <a:stretch>
              <a:fillRect/>
            </a:stretch>
          </p:blipFill>
          <p:spPr bwMode="auto">
            <a:xfrm>
              <a:off x="912" y="1008"/>
              <a:ext cx="3685" cy="3056"/>
            </a:xfrm>
            <a:prstGeom prst="rect">
              <a:avLst/>
            </a:prstGeom>
            <a:noFill/>
            <a:ln w="9525">
              <a:noFill/>
              <a:miter lim="800000"/>
              <a:headEnd/>
              <a:tailEnd/>
            </a:ln>
          </p:spPr>
        </p:pic>
        <p:sp>
          <p:nvSpPr>
            <p:cNvPr id="98310" name="Rectangle 8"/>
            <p:cNvSpPr>
              <a:spLocks noChangeArrowheads="1"/>
            </p:cNvSpPr>
            <p:nvPr/>
          </p:nvSpPr>
          <p:spPr bwMode="auto">
            <a:xfrm>
              <a:off x="1920" y="2160"/>
              <a:ext cx="768" cy="480"/>
            </a:xfrm>
            <a:prstGeom prst="rect">
              <a:avLst/>
            </a:prstGeom>
            <a:noFill/>
            <a:ln w="19050" algn="ctr">
              <a:solidFill>
                <a:srgbClr val="FF0000"/>
              </a:solidFill>
              <a:miter lim="800000"/>
              <a:headEnd/>
              <a:tailEnd/>
            </a:ln>
          </p:spPr>
          <p:txBody>
            <a:bodyPr wrap="none" lIns="0" tIns="0" rIns="0" bIns="0" anchor="ctr">
              <a:spAutoFit/>
            </a:bodyPr>
            <a:lstStyle/>
            <a:p>
              <a:pPr>
                <a:lnSpc>
                  <a:spcPct val="95000"/>
                </a:lnSpc>
              </a:pPr>
              <a:endParaRPr lang="en-US"/>
            </a:p>
          </p:txBody>
        </p:sp>
        <p:sp>
          <p:nvSpPr>
            <p:cNvPr id="98311" name="Rectangle 9"/>
            <p:cNvSpPr>
              <a:spLocks noChangeArrowheads="1"/>
            </p:cNvSpPr>
            <p:nvPr/>
          </p:nvSpPr>
          <p:spPr bwMode="auto">
            <a:xfrm>
              <a:off x="2832" y="2448"/>
              <a:ext cx="1392" cy="192"/>
            </a:xfrm>
            <a:prstGeom prst="rect">
              <a:avLst/>
            </a:prstGeom>
            <a:noFill/>
            <a:ln w="19050" algn="ctr">
              <a:solidFill>
                <a:srgbClr val="FF0000"/>
              </a:solidFill>
              <a:miter lim="800000"/>
              <a:headEnd/>
              <a:tailEnd/>
            </a:ln>
          </p:spPr>
          <p:txBody>
            <a:bodyPr lIns="0" tIns="0" rIns="0" bIns="0" anchor="ctr">
              <a:spAutoFit/>
            </a:bodyPr>
            <a:lstStyle/>
            <a:p>
              <a:pPr>
                <a:lnSpc>
                  <a:spcPct val="95000"/>
                </a:lnSpc>
              </a:pPr>
              <a:endParaRPr lang="en-US"/>
            </a:p>
          </p:txBody>
        </p:sp>
      </p:gr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01</a:t>
            </a:r>
            <a:r>
              <a:rPr lang="en-GB" altLang="zh-CN" sz="2400" smtClean="0">
                <a:solidFill>
                  <a:schemeClr val="hlink"/>
                </a:solidFill>
                <a:latin typeface="汉仪大黑简" pitchFamily="49" charset="-122"/>
                <a:ea typeface="汉仪大黑简" pitchFamily="49" charset="-122"/>
              </a:rPr>
              <a:t> </a:t>
            </a:r>
            <a:r>
              <a:rPr lang="zh-CN" altLang="en-GB" sz="2400" smtClean="0">
                <a:solidFill>
                  <a:schemeClr val="hlink"/>
                </a:solidFill>
                <a:latin typeface="汉仪大黑简" pitchFamily="49" charset="-122"/>
                <a:ea typeface="汉仪大黑简" pitchFamily="49" charset="-122"/>
              </a:rPr>
              <a:t>潜在客户年度计划</a:t>
            </a:r>
            <a:endParaRPr lang="de-DE" altLang="zh-CN" sz="2400" smtClean="0">
              <a:solidFill>
                <a:schemeClr val="hlink"/>
              </a:solidFill>
              <a:latin typeface="汉仪大黑简" pitchFamily="49" charset="-122"/>
              <a:ea typeface="汉仪大黑简" pitchFamily="49" charset="-122"/>
            </a:endParaRPr>
          </a:p>
        </p:txBody>
      </p:sp>
      <p:sp>
        <p:nvSpPr>
          <p:cNvPr id="9933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3.1.3 </a:t>
            </a:r>
            <a:r>
              <a:rPr lang="zh-CN" altLang="en-US" sz="1200">
                <a:latin typeface="汉仪大黑简" pitchFamily="49" charset="-122"/>
              </a:rPr>
              <a:t>章节</a:t>
            </a:r>
          </a:p>
        </p:txBody>
      </p:sp>
      <p:sp>
        <p:nvSpPr>
          <p:cNvPr id="99331"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3. </a:t>
            </a:r>
            <a:r>
              <a:rPr lang="zh-CN" altLang="de-DE" sz="2200">
                <a:latin typeface="汉仪大黑简" pitchFamily="49" charset="-122"/>
              </a:rPr>
              <a:t>重复客户检查</a:t>
            </a:r>
            <a:endParaRPr lang="de-DE" altLang="zh-CN" sz="2200">
              <a:latin typeface="汉仪大黑简" pitchFamily="49" charset="-122"/>
            </a:endParaRPr>
          </a:p>
        </p:txBody>
      </p:sp>
      <p:pic>
        <p:nvPicPr>
          <p:cNvPr id="99332" name="Picture 6"/>
          <p:cNvPicPr>
            <a:picLocks noChangeAspect="1" noChangeArrowheads="1"/>
          </p:cNvPicPr>
          <p:nvPr/>
        </p:nvPicPr>
        <p:blipFill>
          <a:blip r:embed="rId2"/>
          <a:srcRect/>
          <a:stretch>
            <a:fillRect/>
          </a:stretch>
        </p:blipFill>
        <p:spPr bwMode="auto">
          <a:xfrm>
            <a:off x="1447800" y="1600200"/>
            <a:ext cx="6934200" cy="1514475"/>
          </a:xfrm>
          <a:prstGeom prst="rect">
            <a:avLst/>
          </a:prstGeom>
          <a:noFill/>
          <a:ln w="9525">
            <a:noFill/>
            <a:miter lim="800000"/>
            <a:headEnd/>
            <a:tailEnd/>
          </a:ln>
        </p:spPr>
      </p:pic>
      <p:pic>
        <p:nvPicPr>
          <p:cNvPr id="99333" name="Picture 7"/>
          <p:cNvPicPr>
            <a:picLocks noChangeAspect="1" noChangeArrowheads="1"/>
          </p:cNvPicPr>
          <p:nvPr/>
        </p:nvPicPr>
        <p:blipFill>
          <a:blip r:embed="rId3"/>
          <a:srcRect/>
          <a:stretch>
            <a:fillRect/>
          </a:stretch>
        </p:blipFill>
        <p:spPr bwMode="auto">
          <a:xfrm>
            <a:off x="1524000" y="2362200"/>
            <a:ext cx="4846638" cy="416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a:t>
            </a:r>
            <a:r>
              <a:rPr lang="en-GB" altLang="zh-CN" sz="2400" smtClean="0">
                <a:solidFill>
                  <a:schemeClr val="hlink"/>
                </a:solidFill>
                <a:latin typeface="汉仪大黑简" pitchFamily="49" charset="-122"/>
                <a:ea typeface="汉仪大黑简" pitchFamily="49" charset="-122"/>
              </a:rPr>
              <a:t>1 </a:t>
            </a:r>
            <a:r>
              <a:rPr lang="zh-CN" altLang="en-GB" sz="2400" smtClean="0">
                <a:solidFill>
                  <a:schemeClr val="hlink"/>
                </a:solidFill>
                <a:latin typeface="汉仪大黑简" pitchFamily="49" charset="-122"/>
                <a:ea typeface="汉仪大黑简" pitchFamily="49" charset="-122"/>
              </a:rPr>
              <a:t>潜在客户年度计划</a:t>
            </a:r>
            <a:endParaRPr lang="de-DE" altLang="zh-CN" sz="2400" smtClean="0">
              <a:solidFill>
                <a:schemeClr val="hlink"/>
              </a:solidFill>
              <a:latin typeface="汉仪大黑简" pitchFamily="49" charset="-122"/>
              <a:ea typeface="汉仪大黑简" pitchFamily="49" charset="-122"/>
            </a:endParaRPr>
          </a:p>
        </p:txBody>
      </p:sp>
      <p:sp>
        <p:nvSpPr>
          <p:cNvPr id="10035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3.1.4 </a:t>
            </a:r>
            <a:r>
              <a:rPr lang="zh-CN" altLang="en-US" sz="1200">
                <a:latin typeface="汉仪大黑简" pitchFamily="49" charset="-122"/>
              </a:rPr>
              <a:t>章节</a:t>
            </a:r>
          </a:p>
        </p:txBody>
      </p:sp>
      <p:sp>
        <p:nvSpPr>
          <p:cNvPr id="100355"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4. </a:t>
            </a:r>
            <a:r>
              <a:rPr lang="zh-CN" altLang="de-DE" sz="2200">
                <a:latin typeface="汉仪大黑简" pitchFamily="49" charset="-122"/>
              </a:rPr>
              <a:t>批量分配客户给销售顾问</a:t>
            </a:r>
            <a:endParaRPr lang="de-DE" altLang="zh-CN" sz="2200">
              <a:latin typeface="汉仪大黑简" pitchFamily="49" charset="-122"/>
            </a:endParaRPr>
          </a:p>
        </p:txBody>
      </p:sp>
      <p:pic>
        <p:nvPicPr>
          <p:cNvPr id="100356" name="Picture 6"/>
          <p:cNvPicPr>
            <a:picLocks noChangeAspect="1" noChangeArrowheads="1"/>
          </p:cNvPicPr>
          <p:nvPr/>
        </p:nvPicPr>
        <p:blipFill>
          <a:blip r:embed="rId2"/>
          <a:srcRect/>
          <a:stretch>
            <a:fillRect/>
          </a:stretch>
        </p:blipFill>
        <p:spPr bwMode="auto">
          <a:xfrm>
            <a:off x="1447800" y="1600200"/>
            <a:ext cx="5264150" cy="421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a:t>
            </a:r>
            <a:r>
              <a:rPr lang="en-GB" altLang="zh-CN" sz="2400" smtClean="0">
                <a:solidFill>
                  <a:schemeClr val="hlink"/>
                </a:solidFill>
                <a:latin typeface="汉仪大黑简" pitchFamily="49" charset="-122"/>
                <a:ea typeface="汉仪大黑简" pitchFamily="49" charset="-122"/>
              </a:rPr>
              <a:t>1 </a:t>
            </a:r>
            <a:r>
              <a:rPr lang="zh-CN" altLang="en-GB" sz="2400" smtClean="0">
                <a:solidFill>
                  <a:schemeClr val="hlink"/>
                </a:solidFill>
                <a:latin typeface="汉仪大黑简" pitchFamily="49" charset="-122"/>
                <a:ea typeface="汉仪大黑简" pitchFamily="49" charset="-122"/>
              </a:rPr>
              <a:t>潜在客户年度计划</a:t>
            </a:r>
            <a:endParaRPr lang="de-DE" altLang="zh-CN" sz="2400" smtClean="0">
              <a:solidFill>
                <a:schemeClr val="hlink"/>
              </a:solidFill>
              <a:latin typeface="汉仪大黑简" pitchFamily="49" charset="-122"/>
              <a:ea typeface="汉仪大黑简" pitchFamily="49" charset="-122"/>
            </a:endParaRPr>
          </a:p>
        </p:txBody>
      </p:sp>
      <p:sp>
        <p:nvSpPr>
          <p:cNvPr id="101378"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3.1.5 </a:t>
            </a:r>
            <a:r>
              <a:rPr lang="zh-CN" altLang="en-US" sz="1200">
                <a:latin typeface="汉仪大黑简" pitchFamily="49" charset="-122"/>
              </a:rPr>
              <a:t>章节</a:t>
            </a:r>
          </a:p>
        </p:txBody>
      </p:sp>
      <p:sp>
        <p:nvSpPr>
          <p:cNvPr id="101379"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5. </a:t>
            </a:r>
            <a:r>
              <a:rPr lang="zh-CN" altLang="de-DE" sz="2200">
                <a:latin typeface="汉仪大黑简" pitchFamily="49" charset="-122"/>
              </a:rPr>
              <a:t>转换率报告 </a:t>
            </a:r>
            <a:r>
              <a:rPr lang="en-US" altLang="zh-CN" sz="2200">
                <a:latin typeface="汉仪大黑简" pitchFamily="49" charset="-122"/>
              </a:rPr>
              <a:t>S0202</a:t>
            </a:r>
            <a:endParaRPr lang="de-DE" altLang="zh-CN" sz="2200">
              <a:latin typeface="汉仪大黑简" pitchFamily="49" charset="-122"/>
            </a:endParaRPr>
          </a:p>
        </p:txBody>
      </p:sp>
      <p:pic>
        <p:nvPicPr>
          <p:cNvPr id="101380" name="Picture 6"/>
          <p:cNvPicPr>
            <a:picLocks noChangeAspect="1" noChangeArrowheads="1"/>
          </p:cNvPicPr>
          <p:nvPr/>
        </p:nvPicPr>
        <p:blipFill>
          <a:blip r:embed="rId2"/>
          <a:srcRect/>
          <a:stretch>
            <a:fillRect/>
          </a:stretch>
        </p:blipFill>
        <p:spPr bwMode="auto">
          <a:xfrm>
            <a:off x="1219200" y="1752600"/>
            <a:ext cx="7391400" cy="3360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a:t>
            </a:r>
            <a:r>
              <a:rPr lang="en-GB" altLang="zh-CN" sz="2400" smtClean="0">
                <a:solidFill>
                  <a:schemeClr val="hlink"/>
                </a:solidFill>
                <a:latin typeface="汉仪大黑简" pitchFamily="49" charset="-122"/>
                <a:ea typeface="汉仪大黑简" pitchFamily="49" charset="-122"/>
              </a:rPr>
              <a:t>1 </a:t>
            </a:r>
            <a:r>
              <a:rPr lang="zh-CN" altLang="en-GB" sz="2400" smtClean="0">
                <a:solidFill>
                  <a:schemeClr val="hlink"/>
                </a:solidFill>
                <a:latin typeface="汉仪大黑简" pitchFamily="49" charset="-122"/>
                <a:ea typeface="汉仪大黑简" pitchFamily="49" charset="-122"/>
              </a:rPr>
              <a:t>潜在客户年度计划</a:t>
            </a:r>
            <a:endParaRPr lang="de-DE" altLang="zh-CN" sz="2400" smtClean="0">
              <a:solidFill>
                <a:schemeClr val="hlink"/>
              </a:solidFill>
              <a:latin typeface="汉仪大黑简" pitchFamily="49" charset="-122"/>
              <a:ea typeface="汉仪大黑简" pitchFamily="49" charset="-122"/>
            </a:endParaRPr>
          </a:p>
        </p:txBody>
      </p:sp>
      <p:sp>
        <p:nvSpPr>
          <p:cNvPr id="102402"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3.1.6 </a:t>
            </a:r>
            <a:r>
              <a:rPr lang="zh-CN" altLang="en-US" sz="1200">
                <a:latin typeface="汉仪大黑简" pitchFamily="49" charset="-122"/>
              </a:rPr>
              <a:t>章节</a:t>
            </a:r>
          </a:p>
        </p:txBody>
      </p:sp>
      <p:sp>
        <p:nvSpPr>
          <p:cNvPr id="102403"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6. </a:t>
            </a:r>
            <a:r>
              <a:rPr lang="zh-CN" altLang="de-DE" sz="2200">
                <a:latin typeface="汉仪大黑简" pitchFamily="49" charset="-122"/>
              </a:rPr>
              <a:t>转换率报告 </a:t>
            </a:r>
            <a:r>
              <a:rPr lang="en-US" altLang="zh-CN" sz="2200">
                <a:latin typeface="汉仪大黑简" pitchFamily="49" charset="-122"/>
              </a:rPr>
              <a:t>S0203</a:t>
            </a:r>
            <a:endParaRPr lang="de-DE" altLang="zh-CN" sz="2200">
              <a:latin typeface="汉仪大黑简" pitchFamily="49" charset="-122"/>
            </a:endParaRPr>
          </a:p>
        </p:txBody>
      </p:sp>
      <p:pic>
        <p:nvPicPr>
          <p:cNvPr id="102404" name="Picture 6"/>
          <p:cNvPicPr>
            <a:picLocks noChangeAspect="1" noChangeArrowheads="1"/>
          </p:cNvPicPr>
          <p:nvPr/>
        </p:nvPicPr>
        <p:blipFill>
          <a:blip r:embed="rId2"/>
          <a:srcRect/>
          <a:stretch>
            <a:fillRect/>
          </a:stretch>
        </p:blipFill>
        <p:spPr bwMode="auto">
          <a:xfrm>
            <a:off x="1371600" y="1828800"/>
            <a:ext cx="7467600" cy="3448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a:t>
            </a:r>
            <a:r>
              <a:rPr lang="en-GB" altLang="zh-CN" sz="2400" smtClean="0">
                <a:solidFill>
                  <a:schemeClr val="hlink"/>
                </a:solidFill>
                <a:latin typeface="汉仪大黑简" pitchFamily="49" charset="-122"/>
                <a:ea typeface="汉仪大黑简" pitchFamily="49" charset="-122"/>
              </a:rPr>
              <a:t>1 </a:t>
            </a:r>
            <a:r>
              <a:rPr lang="zh-CN" altLang="en-GB" sz="2400" smtClean="0">
                <a:solidFill>
                  <a:schemeClr val="hlink"/>
                </a:solidFill>
                <a:latin typeface="汉仪大黑简" pitchFamily="49" charset="-122"/>
                <a:ea typeface="汉仪大黑简" pitchFamily="49" charset="-122"/>
              </a:rPr>
              <a:t>潜在客户年度计划</a:t>
            </a:r>
            <a:endParaRPr lang="de-DE" altLang="zh-CN" sz="2400" smtClean="0">
              <a:solidFill>
                <a:schemeClr val="hlink"/>
              </a:solidFill>
              <a:latin typeface="汉仪大黑简" pitchFamily="49" charset="-122"/>
              <a:ea typeface="汉仪大黑简" pitchFamily="49" charset="-122"/>
            </a:endParaRPr>
          </a:p>
        </p:txBody>
      </p:sp>
      <p:sp>
        <p:nvSpPr>
          <p:cNvPr id="103426" name="Rectangle 3"/>
          <p:cNvSpPr>
            <a:spLocks noChangeArrowheads="1"/>
          </p:cNvSpPr>
          <p:nvPr/>
        </p:nvSpPr>
        <p:spPr bwMode="auto">
          <a:xfrm>
            <a:off x="1404938" y="1447800"/>
            <a:ext cx="7739062" cy="4294188"/>
          </a:xfrm>
          <a:prstGeom prst="rect">
            <a:avLst/>
          </a:prstGeom>
          <a:noFill/>
          <a:ln w="9525">
            <a:noFill/>
            <a:miter lim="800000"/>
            <a:headEnd/>
            <a:tailEnd/>
          </a:ln>
        </p:spPr>
        <p:txBody>
          <a:bodyPr/>
          <a:lstStyle/>
          <a:p>
            <a:pPr marL="419100" indent="-419100" defTabSz="917575">
              <a:lnSpc>
                <a:spcPct val="95000"/>
              </a:lnSpc>
            </a:pPr>
            <a:r>
              <a:rPr lang="zh-CN" altLang="de-DE" sz="2200">
                <a:latin typeface="汉仪大黑简" pitchFamily="49" charset="-122"/>
              </a:rPr>
              <a:t>本节练习</a:t>
            </a:r>
          </a:p>
          <a:p>
            <a:pPr marL="419100" indent="-419100" defTabSz="917575">
              <a:lnSpc>
                <a:spcPct val="95000"/>
              </a:lnSpc>
            </a:pPr>
            <a:endParaRPr lang="de-DE" altLang="zh-CN" sz="2200">
              <a:latin typeface="汉仪大黑简" pitchFamily="49" charset="-122"/>
            </a:endParaRPr>
          </a:p>
          <a:p>
            <a:pPr marL="419100" indent="-419100" defTabSz="917575">
              <a:lnSpc>
                <a:spcPct val="95000"/>
              </a:lnSpc>
              <a:buFontTx/>
              <a:buAutoNum type="arabicPeriod"/>
            </a:pPr>
            <a:r>
              <a:rPr lang="zh-CN" altLang="en-US" sz="2200">
                <a:latin typeface="汉仪大黑简" pitchFamily="49" charset="-122"/>
              </a:rPr>
              <a:t>客户搜索</a:t>
            </a:r>
          </a:p>
          <a:p>
            <a:pPr marL="419100" indent="-419100" defTabSz="917575">
              <a:lnSpc>
                <a:spcPct val="95000"/>
              </a:lnSpc>
              <a:buFontTx/>
              <a:buAutoNum type="arabicPeriod"/>
            </a:pPr>
            <a:endParaRPr lang="zh-CN" altLang="en-US" sz="2200">
              <a:latin typeface="汉仪大黑简" pitchFamily="49" charset="-122"/>
            </a:endParaRPr>
          </a:p>
          <a:p>
            <a:pPr marL="419100" indent="-419100" defTabSz="917575">
              <a:lnSpc>
                <a:spcPct val="95000"/>
              </a:lnSpc>
              <a:buFontTx/>
              <a:buAutoNum type="arabicPeriod"/>
            </a:pPr>
            <a:r>
              <a:rPr lang="zh-CN" altLang="en-US" sz="2200">
                <a:latin typeface="汉仪大黑简" pitchFamily="49" charset="-122"/>
              </a:rPr>
              <a:t>重复客户检查</a:t>
            </a:r>
          </a:p>
          <a:p>
            <a:pPr marL="419100" indent="-419100" defTabSz="917575">
              <a:lnSpc>
                <a:spcPct val="95000"/>
              </a:lnSpc>
              <a:buFontTx/>
              <a:buAutoNum type="arabicPeriod"/>
            </a:pPr>
            <a:endParaRPr lang="en-US" altLang="zh-CN" sz="2200">
              <a:latin typeface="汉仪大黑简" pitchFamily="49" charset="-122"/>
            </a:endParaRPr>
          </a:p>
          <a:p>
            <a:pPr marL="419100" indent="-419100" defTabSz="917575">
              <a:lnSpc>
                <a:spcPct val="95000"/>
              </a:lnSpc>
              <a:buFontTx/>
              <a:buAutoNum type="arabicPeriod"/>
            </a:pPr>
            <a:r>
              <a:rPr lang="zh-CN" altLang="en-US" sz="2200">
                <a:latin typeface="汉仪大黑简" pitchFamily="49" charset="-122"/>
              </a:rPr>
              <a:t>批量分配客户</a:t>
            </a:r>
            <a:endParaRPr lang="en-US" altLang="zh-CN" sz="2200">
              <a:latin typeface="汉仪大黑简" pitchFamily="49" charset="-122"/>
            </a:endParaRPr>
          </a:p>
          <a:p>
            <a:pPr marL="419100" indent="-419100" defTabSz="917575">
              <a:lnSpc>
                <a:spcPct val="95000"/>
              </a:lnSpc>
              <a:buFontTx/>
              <a:buAutoNum type="arabicPeriod"/>
            </a:pPr>
            <a:endParaRPr lang="de-DE"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idx="4294967295"/>
          </p:nvPr>
        </p:nvSpPr>
        <p:spPr bwMode="auto">
          <a:xfrm>
            <a:off x="1335088" y="133350"/>
            <a:ext cx="7367587" cy="893763"/>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02</a:t>
            </a:r>
            <a:r>
              <a:rPr lang="en-GB" altLang="zh-CN" sz="2400" smtClean="0">
                <a:solidFill>
                  <a:schemeClr val="hlink"/>
                </a:solidFill>
                <a:latin typeface="汉仪大黑简" pitchFamily="49" charset="-122"/>
                <a:ea typeface="汉仪大黑简" pitchFamily="49" charset="-122"/>
              </a:rPr>
              <a:t> </a:t>
            </a:r>
            <a:r>
              <a:rPr lang="zh-CN" altLang="en-GB" sz="2400" smtClean="0">
                <a:solidFill>
                  <a:schemeClr val="hlink"/>
                </a:solidFill>
                <a:latin typeface="汉仪大黑简" pitchFamily="49" charset="-122"/>
                <a:ea typeface="汉仪大黑简" pitchFamily="49" charset="-122"/>
              </a:rPr>
              <a:t>获取主动联系的合格潜在客户信息</a:t>
            </a:r>
            <a:endParaRPr lang="zh-CN" altLang="de-DE" sz="2400" smtClean="0">
              <a:solidFill>
                <a:schemeClr val="hlink"/>
              </a:solidFill>
              <a:latin typeface="汉仪大黑简" pitchFamily="49" charset="-122"/>
              <a:ea typeface="汉仪大黑简" pitchFamily="49" charset="-122"/>
            </a:endParaRPr>
          </a:p>
        </p:txBody>
      </p:sp>
      <p:sp>
        <p:nvSpPr>
          <p:cNvPr id="104450" name="Text Box 4"/>
          <p:cNvSpPr txBox="1">
            <a:spLocks noChangeArrowheads="1"/>
          </p:cNvSpPr>
          <p:nvPr/>
        </p:nvSpPr>
        <p:spPr bwMode="auto">
          <a:xfrm>
            <a:off x="7562850" y="6551613"/>
            <a:ext cx="1397000"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3 .2 </a:t>
            </a:r>
            <a:r>
              <a:rPr lang="zh-CN" altLang="en-US" sz="1200">
                <a:latin typeface="汉仪大黑简" pitchFamily="49" charset="-122"/>
              </a:rPr>
              <a:t>章节</a:t>
            </a:r>
          </a:p>
        </p:txBody>
      </p:sp>
      <p:pic>
        <p:nvPicPr>
          <p:cNvPr id="104451" name="Picture 6"/>
          <p:cNvPicPr>
            <a:picLocks noChangeAspect="1" noChangeArrowheads="1"/>
          </p:cNvPicPr>
          <p:nvPr/>
        </p:nvPicPr>
        <p:blipFill>
          <a:blip r:embed="rId2"/>
          <a:srcRect/>
          <a:stretch>
            <a:fillRect/>
          </a:stretch>
        </p:blipFill>
        <p:spPr bwMode="auto">
          <a:xfrm>
            <a:off x="1035050" y="1004888"/>
            <a:ext cx="7712075" cy="526097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idx="4294967295"/>
          </p:nvPr>
        </p:nvSpPr>
        <p:spPr bwMode="auto">
          <a:xfrm>
            <a:off x="1335088" y="133350"/>
            <a:ext cx="7656512" cy="1101725"/>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ea typeface="汉仪大黑简" pitchFamily="49" charset="-122"/>
              </a:rPr>
              <a:t>–</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销售和市场营销模块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zh-CN" altLang="de-DE" smtClean="0">
                <a:solidFill>
                  <a:schemeClr val="bg2"/>
                </a:solidFill>
                <a:latin typeface="汉仪大黑简" pitchFamily="49" charset="-122"/>
                <a:ea typeface="汉仪大黑简" pitchFamily="49" charset="-122"/>
              </a:rPr>
              <a:t>概要</a:t>
            </a:r>
            <a:r>
              <a:rPr lang="de-DE" altLang="zh-CN" smtClean="0">
                <a:solidFill>
                  <a:schemeClr val="bg2"/>
                </a:solidFill>
                <a:latin typeface="汉仪大黑简" pitchFamily="49" charset="-122"/>
                <a:ea typeface="汉仪大黑简" pitchFamily="49" charset="-122"/>
              </a:rPr>
              <a:t>_</a:t>
            </a:r>
            <a:r>
              <a:rPr lang="zh-CN" altLang="de-DE" smtClean="0">
                <a:solidFill>
                  <a:schemeClr val="bg2"/>
                </a:solidFill>
                <a:latin typeface="汉仪大黑简" pitchFamily="49" charset="-122"/>
                <a:ea typeface="汉仪大黑简" pitchFamily="49" charset="-122"/>
              </a:rPr>
              <a:t>系统登录及设定</a:t>
            </a:r>
            <a:r>
              <a:rPr lang="de-DE" altLang="zh-CN" smtClean="0">
                <a:solidFill>
                  <a:schemeClr val="bg2"/>
                </a:solidFill>
                <a:latin typeface="汉仪大黑简" pitchFamily="49" charset="-122"/>
                <a:ea typeface="汉仪大黑简" pitchFamily="49" charset="-122"/>
              </a:rPr>
              <a:t>.</a:t>
            </a:r>
            <a:br>
              <a:rPr lang="de-DE" altLang="zh-CN" smtClean="0">
                <a:solidFill>
                  <a:schemeClr val="bg2"/>
                </a:solidFill>
                <a:latin typeface="汉仪大黑简" pitchFamily="49" charset="-122"/>
                <a:ea typeface="汉仪大黑简" pitchFamily="49" charset="-122"/>
              </a:rPr>
            </a:br>
            <a:r>
              <a:rPr lang="zh-CN" altLang="en-US" smtClean="0">
                <a:solidFill>
                  <a:schemeClr val="bg2"/>
                </a:solidFill>
                <a:latin typeface="汉仪大黑简" pitchFamily="49" charset="-122"/>
                <a:ea typeface="汉仪大黑简" pitchFamily="49" charset="-122"/>
              </a:rPr>
              <a:t>个性化自己的系统</a:t>
            </a:r>
            <a:r>
              <a:rPr lang="zh-CN" altLang="en-US" smtClean="0">
                <a:latin typeface="汉仪大黑简" pitchFamily="49" charset="-122"/>
                <a:ea typeface="汉仪大黑简" pitchFamily="49" charset="-122"/>
              </a:rPr>
              <a:t> </a:t>
            </a:r>
            <a:r>
              <a:rPr lang="de-DE" altLang="zh-CN" smtClean="0">
                <a:solidFill>
                  <a:schemeClr val="bg2"/>
                </a:solidFill>
                <a:latin typeface="汉仪大黑简" pitchFamily="49" charset="-122"/>
                <a:ea typeface="汉仪大黑简" pitchFamily="49" charset="-122"/>
              </a:rPr>
              <a:t>.</a:t>
            </a:r>
          </a:p>
        </p:txBody>
      </p:sp>
      <p:sp>
        <p:nvSpPr>
          <p:cNvPr id="23554" name="Text Box 3"/>
          <p:cNvSpPr txBox="1">
            <a:spLocks noChangeArrowheads="1"/>
          </p:cNvSpPr>
          <p:nvPr/>
        </p:nvSpPr>
        <p:spPr bwMode="auto">
          <a:xfrm>
            <a:off x="7562850" y="6551613"/>
            <a:ext cx="1371600"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1.3.3</a:t>
            </a:r>
            <a:r>
              <a:rPr lang="zh-CN" altLang="en-US" sz="1200">
                <a:latin typeface="汉仪大黑简" pitchFamily="49" charset="-122"/>
              </a:rPr>
              <a:t>章节</a:t>
            </a:r>
          </a:p>
        </p:txBody>
      </p:sp>
      <p:sp>
        <p:nvSpPr>
          <p:cNvPr id="23555" name="Rectangle 6"/>
          <p:cNvSpPr>
            <a:spLocks noChangeArrowheads="1"/>
          </p:cNvSpPr>
          <p:nvPr/>
        </p:nvSpPr>
        <p:spPr bwMode="auto">
          <a:xfrm>
            <a:off x="1458913" y="1414463"/>
            <a:ext cx="3411537" cy="585787"/>
          </a:xfrm>
          <a:prstGeom prst="rect">
            <a:avLst/>
          </a:prstGeom>
          <a:noFill/>
          <a:ln w="9525" algn="ctr">
            <a:noFill/>
            <a:miter lim="800000"/>
            <a:headEnd/>
            <a:tailEnd/>
          </a:ln>
        </p:spPr>
        <p:txBody>
          <a:bodyPr wrap="none" lIns="0" tIns="0" rIns="0" bIns="0" anchor="ctr">
            <a:spAutoFit/>
          </a:bodyPr>
          <a:lstStyle/>
          <a:p>
            <a:pPr eaLnBrk="0" hangingPunct="0">
              <a:lnSpc>
                <a:spcPct val="175000"/>
              </a:lnSpc>
            </a:pPr>
            <a:r>
              <a:rPr lang="en-US" altLang="zh-CN" sz="2200">
                <a:latin typeface="汉仪大黑简" pitchFamily="49" charset="-122"/>
              </a:rPr>
              <a:t>3. </a:t>
            </a:r>
            <a:r>
              <a:rPr lang="zh-CN" altLang="en-US" sz="2200" b="1">
                <a:latin typeface="汉仪大黑简" pitchFamily="49" charset="-122"/>
              </a:rPr>
              <a:t>修改</a:t>
            </a:r>
            <a:r>
              <a:rPr lang="en-US" altLang="zh-CN" sz="2200" b="1">
                <a:latin typeface="BMW Type Global Light" pitchFamily="2" charset="-122"/>
                <a:ea typeface="BMW Type Global Light" pitchFamily="2" charset="-122"/>
                <a:cs typeface="BMW Type Global Light" pitchFamily="2" charset="-122"/>
              </a:rPr>
              <a:t>DMS</a:t>
            </a:r>
            <a:r>
              <a:rPr lang="zh-CN" altLang="en-US" sz="2200" b="1">
                <a:latin typeface="汉仪大黑简" pitchFamily="49" charset="-122"/>
              </a:rPr>
              <a:t>桌面快捷方式</a:t>
            </a:r>
            <a:r>
              <a:rPr lang="zh-CN" altLang="en-US" sz="2200">
                <a:latin typeface="汉仪大黑简" pitchFamily="49" charset="-122"/>
              </a:rPr>
              <a:t> </a:t>
            </a:r>
          </a:p>
        </p:txBody>
      </p:sp>
      <p:pic>
        <p:nvPicPr>
          <p:cNvPr id="23556" name="Picture 7"/>
          <p:cNvPicPr>
            <a:picLocks noChangeAspect="1" noChangeArrowheads="1"/>
          </p:cNvPicPr>
          <p:nvPr/>
        </p:nvPicPr>
        <p:blipFill>
          <a:blip r:embed="rId2"/>
          <a:srcRect/>
          <a:stretch>
            <a:fillRect/>
          </a:stretch>
        </p:blipFill>
        <p:spPr bwMode="auto">
          <a:xfrm>
            <a:off x="1438275" y="2100263"/>
            <a:ext cx="5365750" cy="3478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02</a:t>
            </a:r>
            <a:r>
              <a:rPr lang="en-GB" altLang="zh-CN" sz="2400" smtClean="0">
                <a:solidFill>
                  <a:schemeClr val="hlink"/>
                </a:solidFill>
                <a:latin typeface="汉仪大黑简" pitchFamily="49" charset="-122"/>
                <a:ea typeface="汉仪大黑简" pitchFamily="49" charset="-122"/>
              </a:rPr>
              <a:t> </a:t>
            </a:r>
            <a:r>
              <a:rPr lang="zh-CN" altLang="en-GB" sz="2400" smtClean="0">
                <a:solidFill>
                  <a:schemeClr val="hlink"/>
                </a:solidFill>
                <a:latin typeface="汉仪大黑简" pitchFamily="49" charset="-122"/>
                <a:ea typeface="汉仪大黑简" pitchFamily="49" charset="-122"/>
              </a:rPr>
              <a:t>获取主动联系的合格潜在客户信息</a:t>
            </a:r>
            <a:endParaRPr lang="de-DE" altLang="zh-CN" sz="2400" smtClean="0">
              <a:solidFill>
                <a:schemeClr val="hlink"/>
              </a:solidFill>
              <a:latin typeface="汉仪大黑简" pitchFamily="49" charset="-122"/>
              <a:ea typeface="汉仪大黑简" pitchFamily="49" charset="-122"/>
            </a:endParaRPr>
          </a:p>
        </p:txBody>
      </p:sp>
      <p:sp>
        <p:nvSpPr>
          <p:cNvPr id="10547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3.2.1 </a:t>
            </a:r>
            <a:r>
              <a:rPr lang="zh-CN" altLang="en-US" sz="1200">
                <a:latin typeface="汉仪大黑简" pitchFamily="49" charset="-122"/>
              </a:rPr>
              <a:t>章节</a:t>
            </a:r>
          </a:p>
        </p:txBody>
      </p:sp>
      <p:sp>
        <p:nvSpPr>
          <p:cNvPr id="105475"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1. </a:t>
            </a:r>
            <a:r>
              <a:rPr lang="zh-CN" altLang="de-DE" sz="2200">
                <a:latin typeface="汉仪大黑简" pitchFamily="49" charset="-122"/>
              </a:rPr>
              <a:t>市场活动管理</a:t>
            </a:r>
            <a:endParaRPr lang="de-DE" altLang="zh-CN" sz="2200">
              <a:latin typeface="汉仪大黑简" pitchFamily="49" charset="-122"/>
            </a:endParaRPr>
          </a:p>
        </p:txBody>
      </p:sp>
      <p:pic>
        <p:nvPicPr>
          <p:cNvPr id="105476" name="Picture 6"/>
          <p:cNvPicPr>
            <a:picLocks noChangeAspect="1" noChangeArrowheads="1"/>
          </p:cNvPicPr>
          <p:nvPr/>
        </p:nvPicPr>
        <p:blipFill>
          <a:blip r:embed="rId2"/>
          <a:srcRect/>
          <a:stretch>
            <a:fillRect/>
          </a:stretch>
        </p:blipFill>
        <p:spPr bwMode="auto">
          <a:xfrm>
            <a:off x="1600200" y="1676400"/>
            <a:ext cx="4905375" cy="4754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02</a:t>
            </a:r>
            <a:r>
              <a:rPr lang="en-GB" altLang="zh-CN" sz="2400" smtClean="0">
                <a:solidFill>
                  <a:schemeClr val="hlink"/>
                </a:solidFill>
                <a:latin typeface="汉仪大黑简" pitchFamily="49" charset="-122"/>
                <a:ea typeface="汉仪大黑简" pitchFamily="49" charset="-122"/>
              </a:rPr>
              <a:t> </a:t>
            </a:r>
            <a:r>
              <a:rPr lang="zh-CN" altLang="en-GB" sz="2400" smtClean="0">
                <a:solidFill>
                  <a:schemeClr val="hlink"/>
                </a:solidFill>
                <a:latin typeface="汉仪大黑简" pitchFamily="49" charset="-122"/>
                <a:ea typeface="汉仪大黑简" pitchFamily="49" charset="-122"/>
              </a:rPr>
              <a:t>获取主动联系的合格潜在客户信息</a:t>
            </a:r>
            <a:endParaRPr lang="de-DE" altLang="zh-CN" sz="2400" smtClean="0">
              <a:solidFill>
                <a:schemeClr val="hlink"/>
              </a:solidFill>
              <a:latin typeface="汉仪大黑简" pitchFamily="49" charset="-122"/>
              <a:ea typeface="汉仪大黑简" pitchFamily="49" charset="-122"/>
            </a:endParaRPr>
          </a:p>
        </p:txBody>
      </p:sp>
      <p:sp>
        <p:nvSpPr>
          <p:cNvPr id="106498"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3.2.2 </a:t>
            </a:r>
            <a:r>
              <a:rPr lang="zh-CN" altLang="en-US" sz="1200">
                <a:latin typeface="汉仪大黑简" pitchFamily="49" charset="-122"/>
              </a:rPr>
              <a:t>章节</a:t>
            </a:r>
          </a:p>
        </p:txBody>
      </p:sp>
      <p:sp>
        <p:nvSpPr>
          <p:cNvPr id="106499"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2.</a:t>
            </a:r>
            <a:r>
              <a:rPr lang="zh-CN" altLang="en-US" sz="2200">
                <a:latin typeface="汉仪大黑简" pitchFamily="49" charset="-122"/>
              </a:rPr>
              <a:t>创建客户</a:t>
            </a:r>
            <a:r>
              <a:rPr lang="en-US" altLang="zh-CN" sz="2200">
                <a:latin typeface="汉仪大黑简" pitchFamily="49" charset="-122"/>
              </a:rPr>
              <a:t>-</a:t>
            </a:r>
            <a:r>
              <a:rPr lang="zh-CN" altLang="en-US" sz="2200">
                <a:latin typeface="汉仪大黑简" pitchFamily="49" charset="-122"/>
              </a:rPr>
              <a:t>来自市场活动的新潜在客户 </a:t>
            </a:r>
            <a:endParaRPr lang="de-DE" altLang="zh-CN" sz="2200">
              <a:latin typeface="汉仪大黑简" pitchFamily="49" charset="-122"/>
            </a:endParaRPr>
          </a:p>
        </p:txBody>
      </p:sp>
      <p:pic>
        <p:nvPicPr>
          <p:cNvPr id="106500" name="Picture 6"/>
          <p:cNvPicPr>
            <a:picLocks noChangeAspect="1" noChangeArrowheads="1"/>
          </p:cNvPicPr>
          <p:nvPr/>
        </p:nvPicPr>
        <p:blipFill>
          <a:blip r:embed="rId2"/>
          <a:srcRect/>
          <a:stretch>
            <a:fillRect/>
          </a:stretch>
        </p:blipFill>
        <p:spPr bwMode="auto">
          <a:xfrm>
            <a:off x="1447800" y="1828800"/>
            <a:ext cx="6781800" cy="4111625"/>
          </a:xfrm>
          <a:prstGeom prst="rect">
            <a:avLst/>
          </a:prstGeom>
          <a:noFill/>
          <a:ln w="9525">
            <a:noFill/>
            <a:miter lim="800000"/>
            <a:headEnd/>
            <a:tailEnd/>
          </a:ln>
        </p:spPr>
      </p:pic>
      <p:sp>
        <p:nvSpPr>
          <p:cNvPr id="106501" name="Rectangle 7"/>
          <p:cNvSpPr>
            <a:spLocks noChangeArrowheads="1"/>
          </p:cNvSpPr>
          <p:nvPr/>
        </p:nvSpPr>
        <p:spPr bwMode="auto">
          <a:xfrm>
            <a:off x="3657600" y="4038600"/>
            <a:ext cx="2133600" cy="457200"/>
          </a:xfrm>
          <a:prstGeom prst="rect">
            <a:avLst/>
          </a:prstGeom>
          <a:noFill/>
          <a:ln w="19050" algn="ctr">
            <a:solidFill>
              <a:srgbClr val="FF0000"/>
            </a:solidFill>
            <a:miter lim="800000"/>
            <a:headEnd/>
            <a:tailEnd/>
          </a:ln>
        </p:spPr>
        <p:txBody>
          <a:bodyPr wrap="none" lIns="0" tIns="0" rIns="0" bIns="0" anchor="ctr">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r>
              <a:rPr lang="de-DE" altLang="zh-CN" sz="3000" smtClean="0">
                <a:latin typeface="汉仪大黑简" pitchFamily="49" charset="-122"/>
                <a:ea typeface="汉仪大黑简" pitchFamily="49" charset="-122"/>
              </a:rPr>
              <a:t/>
            </a:r>
            <a:br>
              <a:rPr lang="de-DE" altLang="zh-CN" sz="3000"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02</a:t>
            </a:r>
            <a:r>
              <a:rPr lang="en-GB" altLang="zh-CN" sz="2400" smtClean="0">
                <a:solidFill>
                  <a:schemeClr val="hlink"/>
                </a:solidFill>
                <a:latin typeface="汉仪大黑简" pitchFamily="49" charset="-122"/>
                <a:ea typeface="汉仪大黑简" pitchFamily="49" charset="-122"/>
              </a:rPr>
              <a:t> </a:t>
            </a:r>
            <a:r>
              <a:rPr lang="zh-CN" altLang="en-GB" sz="2400" smtClean="0">
                <a:solidFill>
                  <a:schemeClr val="hlink"/>
                </a:solidFill>
                <a:latin typeface="汉仪大黑简" pitchFamily="49" charset="-122"/>
                <a:ea typeface="汉仪大黑简" pitchFamily="49" charset="-122"/>
              </a:rPr>
              <a:t>获取主动联系的合格潜在客户信息</a:t>
            </a:r>
            <a:endParaRPr lang="de-DE" altLang="zh-CN" sz="2400" smtClean="0">
              <a:solidFill>
                <a:schemeClr val="hlink"/>
              </a:solidFill>
              <a:latin typeface="汉仪大黑简" pitchFamily="49" charset="-122"/>
              <a:ea typeface="汉仪大黑简" pitchFamily="49" charset="-122"/>
            </a:endParaRPr>
          </a:p>
        </p:txBody>
      </p:sp>
      <p:sp>
        <p:nvSpPr>
          <p:cNvPr id="107522"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3.2.4 </a:t>
            </a:r>
            <a:r>
              <a:rPr lang="zh-CN" altLang="en-US" sz="1200">
                <a:latin typeface="汉仪大黑简" pitchFamily="49" charset="-122"/>
              </a:rPr>
              <a:t>章节</a:t>
            </a:r>
          </a:p>
        </p:txBody>
      </p:sp>
      <p:sp>
        <p:nvSpPr>
          <p:cNvPr id="107523"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3 .</a:t>
            </a:r>
            <a:r>
              <a:rPr lang="zh-CN" altLang="de-DE" sz="2200">
                <a:latin typeface="汉仪大黑简" pitchFamily="49" charset="-122"/>
              </a:rPr>
              <a:t>更新客户信息，联系信息</a:t>
            </a:r>
            <a:r>
              <a:rPr lang="en-US" altLang="zh-CN" sz="2200">
                <a:latin typeface="汉仪大黑简" pitchFamily="49" charset="-122"/>
              </a:rPr>
              <a:t> </a:t>
            </a:r>
            <a:endParaRPr lang="de-DE" altLang="zh-CN" sz="2200">
              <a:latin typeface="汉仪大黑简" pitchFamily="49" charset="-122"/>
            </a:endParaRPr>
          </a:p>
        </p:txBody>
      </p:sp>
      <p:pic>
        <p:nvPicPr>
          <p:cNvPr id="107524" name="Picture 6"/>
          <p:cNvPicPr>
            <a:picLocks noChangeAspect="1" noChangeArrowheads="1"/>
          </p:cNvPicPr>
          <p:nvPr/>
        </p:nvPicPr>
        <p:blipFill>
          <a:blip r:embed="rId2"/>
          <a:srcRect/>
          <a:stretch>
            <a:fillRect/>
          </a:stretch>
        </p:blipFill>
        <p:spPr bwMode="auto">
          <a:xfrm>
            <a:off x="1447800" y="1600200"/>
            <a:ext cx="5029200" cy="4235450"/>
          </a:xfrm>
          <a:prstGeom prst="rect">
            <a:avLst/>
          </a:prstGeom>
          <a:noFill/>
          <a:ln w="9525">
            <a:noFill/>
            <a:miter lim="800000"/>
            <a:headEnd/>
            <a:tailEnd/>
          </a:ln>
        </p:spPr>
      </p:pic>
      <p:pic>
        <p:nvPicPr>
          <p:cNvPr id="107525" name="Picture 7"/>
          <p:cNvPicPr>
            <a:picLocks noChangeAspect="1" noChangeArrowheads="1"/>
          </p:cNvPicPr>
          <p:nvPr/>
        </p:nvPicPr>
        <p:blipFill>
          <a:blip r:embed="rId3"/>
          <a:srcRect/>
          <a:stretch>
            <a:fillRect/>
          </a:stretch>
        </p:blipFill>
        <p:spPr bwMode="auto">
          <a:xfrm>
            <a:off x="3048000" y="2971800"/>
            <a:ext cx="4114800" cy="3459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02</a:t>
            </a:r>
            <a:r>
              <a:rPr lang="en-GB" altLang="zh-CN" sz="2400" smtClean="0">
                <a:solidFill>
                  <a:schemeClr val="hlink"/>
                </a:solidFill>
                <a:latin typeface="汉仪大黑简" pitchFamily="49" charset="-122"/>
                <a:ea typeface="汉仪大黑简" pitchFamily="49" charset="-122"/>
              </a:rPr>
              <a:t> </a:t>
            </a:r>
            <a:r>
              <a:rPr lang="zh-CN" altLang="en-GB" sz="2400" smtClean="0">
                <a:solidFill>
                  <a:schemeClr val="hlink"/>
                </a:solidFill>
                <a:latin typeface="汉仪大黑简" pitchFamily="49" charset="-122"/>
                <a:ea typeface="汉仪大黑简" pitchFamily="49" charset="-122"/>
              </a:rPr>
              <a:t>获取主动联系的合格潜在客户信息</a:t>
            </a:r>
            <a:endParaRPr lang="de-DE" altLang="zh-CN" sz="2400" smtClean="0">
              <a:solidFill>
                <a:schemeClr val="hlink"/>
              </a:solidFill>
              <a:latin typeface="汉仪大黑简" pitchFamily="49" charset="-122"/>
              <a:ea typeface="汉仪大黑简" pitchFamily="49" charset="-122"/>
            </a:endParaRPr>
          </a:p>
        </p:txBody>
      </p:sp>
      <p:sp>
        <p:nvSpPr>
          <p:cNvPr id="108546"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3.2.5 </a:t>
            </a:r>
            <a:r>
              <a:rPr lang="zh-CN" altLang="en-US" sz="1200">
                <a:latin typeface="汉仪大黑简" pitchFamily="49" charset="-122"/>
              </a:rPr>
              <a:t>章节</a:t>
            </a:r>
          </a:p>
        </p:txBody>
      </p:sp>
      <p:sp>
        <p:nvSpPr>
          <p:cNvPr id="108547"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4 .</a:t>
            </a:r>
            <a:r>
              <a:rPr lang="zh-CN" altLang="de-DE" sz="2200">
                <a:latin typeface="汉仪大黑简" pitchFamily="49" charset="-122"/>
              </a:rPr>
              <a:t>将潜在客户分配给销售经理</a:t>
            </a:r>
            <a:r>
              <a:rPr lang="en-US" altLang="zh-CN" sz="2200">
                <a:latin typeface="汉仪大黑简" pitchFamily="49" charset="-122"/>
              </a:rPr>
              <a:t> </a:t>
            </a:r>
            <a:endParaRPr lang="de-DE" altLang="zh-CN" sz="2200">
              <a:latin typeface="汉仪大黑简" pitchFamily="49" charset="-122"/>
            </a:endParaRPr>
          </a:p>
        </p:txBody>
      </p:sp>
      <p:pic>
        <p:nvPicPr>
          <p:cNvPr id="108548" name="Picture 6"/>
          <p:cNvPicPr>
            <a:picLocks noChangeAspect="1" noChangeArrowheads="1"/>
          </p:cNvPicPr>
          <p:nvPr/>
        </p:nvPicPr>
        <p:blipFill>
          <a:blip r:embed="rId2"/>
          <a:srcRect/>
          <a:stretch>
            <a:fillRect/>
          </a:stretch>
        </p:blipFill>
        <p:spPr bwMode="auto">
          <a:xfrm>
            <a:off x="1524000" y="1524000"/>
            <a:ext cx="6107113" cy="489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02</a:t>
            </a:r>
            <a:r>
              <a:rPr lang="en-GB" altLang="zh-CN" sz="2400" smtClean="0">
                <a:solidFill>
                  <a:schemeClr val="hlink"/>
                </a:solidFill>
                <a:latin typeface="汉仪大黑简" pitchFamily="49" charset="-122"/>
                <a:ea typeface="汉仪大黑简" pitchFamily="49" charset="-122"/>
              </a:rPr>
              <a:t> </a:t>
            </a:r>
            <a:r>
              <a:rPr lang="zh-CN" altLang="en-GB" sz="2400" smtClean="0">
                <a:solidFill>
                  <a:schemeClr val="hlink"/>
                </a:solidFill>
                <a:latin typeface="汉仪大黑简" pitchFamily="49" charset="-122"/>
                <a:ea typeface="汉仪大黑简" pitchFamily="49" charset="-122"/>
              </a:rPr>
              <a:t>获取主动联系的合格潜在客户信息</a:t>
            </a:r>
            <a:endParaRPr lang="de-DE" altLang="zh-CN" sz="2400" smtClean="0">
              <a:solidFill>
                <a:schemeClr val="hlink"/>
              </a:solidFill>
              <a:latin typeface="汉仪大黑简" pitchFamily="49" charset="-122"/>
              <a:ea typeface="汉仪大黑简" pitchFamily="49" charset="-122"/>
            </a:endParaRPr>
          </a:p>
        </p:txBody>
      </p:sp>
      <p:sp>
        <p:nvSpPr>
          <p:cNvPr id="10957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3.2.6</a:t>
            </a:r>
            <a:r>
              <a:rPr lang="zh-CN" altLang="en-US" sz="1200">
                <a:latin typeface="汉仪大黑简" pitchFamily="49" charset="-122"/>
              </a:rPr>
              <a:t>章节</a:t>
            </a:r>
          </a:p>
        </p:txBody>
      </p:sp>
      <p:sp>
        <p:nvSpPr>
          <p:cNvPr id="109571"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5 .</a:t>
            </a:r>
            <a:r>
              <a:rPr lang="zh-CN" altLang="de-DE" sz="2200">
                <a:latin typeface="汉仪大黑简" pitchFamily="49" charset="-122"/>
              </a:rPr>
              <a:t>删除</a:t>
            </a:r>
            <a:r>
              <a:rPr lang="de-DE" altLang="zh-CN" sz="2200">
                <a:latin typeface="汉仪大黑简" pitchFamily="49" charset="-122"/>
              </a:rPr>
              <a:t>/</a:t>
            </a:r>
            <a:r>
              <a:rPr lang="zh-CN" altLang="de-DE" sz="2200">
                <a:latin typeface="汉仪大黑简" pitchFamily="49" charset="-122"/>
              </a:rPr>
              <a:t>转移潜在客户</a:t>
            </a:r>
            <a:r>
              <a:rPr lang="en-US" altLang="zh-CN" sz="2200">
                <a:latin typeface="汉仪大黑简" pitchFamily="49" charset="-122"/>
              </a:rPr>
              <a:t> </a:t>
            </a:r>
            <a:endParaRPr lang="de-DE" altLang="zh-CN" sz="2200">
              <a:latin typeface="汉仪大黑简" pitchFamily="49" charset="-122"/>
            </a:endParaRPr>
          </a:p>
        </p:txBody>
      </p:sp>
      <p:grpSp>
        <p:nvGrpSpPr>
          <p:cNvPr id="109572" name="Group 13"/>
          <p:cNvGrpSpPr>
            <a:grpSpLocks/>
          </p:cNvGrpSpPr>
          <p:nvPr/>
        </p:nvGrpSpPr>
        <p:grpSpPr bwMode="auto">
          <a:xfrm>
            <a:off x="1674813" y="1784350"/>
            <a:ext cx="5738812" cy="4165600"/>
            <a:chOff x="1055" y="1124"/>
            <a:chExt cx="3615" cy="2624"/>
          </a:xfrm>
        </p:grpSpPr>
        <p:sp>
          <p:nvSpPr>
            <p:cNvPr id="109573" name="Rectangle 8" descr="SR07 find a prospect but not editable"/>
            <p:cNvSpPr>
              <a:spLocks noChangeArrowheads="1"/>
            </p:cNvSpPr>
            <p:nvPr/>
          </p:nvSpPr>
          <p:spPr bwMode="auto">
            <a:xfrm>
              <a:off x="1055" y="1124"/>
              <a:ext cx="3595" cy="2624"/>
            </a:xfrm>
            <a:prstGeom prst="rect">
              <a:avLst/>
            </a:prstGeom>
            <a:blipFill dpi="0" rotWithShape="1">
              <a:blip r:embed="rId2"/>
              <a:srcRect/>
              <a:stretch>
                <a:fillRect/>
              </a:stretch>
            </a:blipFill>
            <a:ln w="9525" algn="ctr">
              <a:noFill/>
              <a:miter lim="800000"/>
              <a:headEnd/>
              <a:tailEnd/>
            </a:ln>
          </p:spPr>
          <p:txBody>
            <a:bodyPr lIns="0" tIns="0" rIns="0" bIns="0" anchor="ctr">
              <a:spAutoFit/>
            </a:bodyPr>
            <a:lstStyle/>
            <a:p>
              <a:pPr>
                <a:lnSpc>
                  <a:spcPct val="95000"/>
                </a:lnSpc>
              </a:pPr>
              <a:endParaRPr lang="en-US"/>
            </a:p>
          </p:txBody>
        </p:sp>
        <p:sp>
          <p:nvSpPr>
            <p:cNvPr id="109574" name="Rectangle 10" descr="change to other SC-no"/>
            <p:cNvSpPr>
              <a:spLocks noChangeArrowheads="1"/>
            </p:cNvSpPr>
            <p:nvPr/>
          </p:nvSpPr>
          <p:spPr bwMode="auto">
            <a:xfrm>
              <a:off x="2095" y="2103"/>
              <a:ext cx="2172" cy="958"/>
            </a:xfrm>
            <a:prstGeom prst="rect">
              <a:avLst/>
            </a:prstGeom>
            <a:blipFill dpi="0" rotWithShape="1">
              <a:blip r:embed="rId3"/>
              <a:srcRect/>
              <a:stretch>
                <a:fillRect/>
              </a:stretch>
            </a:blipFill>
            <a:ln w="9525" algn="ctr">
              <a:solidFill>
                <a:schemeClr val="tx1"/>
              </a:solidFill>
              <a:miter lim="800000"/>
              <a:headEnd/>
              <a:tailEnd/>
            </a:ln>
          </p:spPr>
          <p:txBody>
            <a:bodyPr lIns="0" tIns="0" rIns="0" bIns="0" anchor="ctr">
              <a:spAutoFit/>
            </a:bodyPr>
            <a:lstStyle/>
            <a:p>
              <a:pPr>
                <a:lnSpc>
                  <a:spcPct val="95000"/>
                </a:lnSpc>
              </a:pPr>
              <a:endParaRPr lang="en-US"/>
            </a:p>
          </p:txBody>
        </p:sp>
        <p:sp>
          <p:nvSpPr>
            <p:cNvPr id="109575" name="Oval 11"/>
            <p:cNvSpPr>
              <a:spLocks noChangeArrowheads="1"/>
            </p:cNvSpPr>
            <p:nvPr/>
          </p:nvSpPr>
          <p:spPr bwMode="auto">
            <a:xfrm>
              <a:off x="2471" y="2533"/>
              <a:ext cx="1297" cy="167"/>
            </a:xfrm>
            <a:prstGeom prst="ellipse">
              <a:avLst/>
            </a:prstGeom>
            <a:noFill/>
            <a:ln w="28575" algn="ctr">
              <a:solidFill>
                <a:schemeClr val="accent1"/>
              </a:solidFill>
              <a:round/>
              <a:headEnd/>
              <a:tailEnd/>
            </a:ln>
          </p:spPr>
          <p:txBody>
            <a:bodyPr wrap="none" lIns="0" tIns="0" rIns="0" bIns="0" anchor="ctr">
              <a:spAutoFit/>
            </a:bodyPr>
            <a:lstStyle/>
            <a:p>
              <a:pPr>
                <a:lnSpc>
                  <a:spcPct val="95000"/>
                </a:lnSpc>
              </a:pPr>
              <a:endParaRPr lang="en-US"/>
            </a:p>
          </p:txBody>
        </p:sp>
        <p:sp>
          <p:nvSpPr>
            <p:cNvPr id="109576" name="AutoShape 12"/>
            <p:cNvSpPr>
              <a:spLocks noChangeArrowheads="1"/>
            </p:cNvSpPr>
            <p:nvPr/>
          </p:nvSpPr>
          <p:spPr bwMode="auto">
            <a:xfrm>
              <a:off x="3095" y="1721"/>
              <a:ext cx="1575" cy="472"/>
            </a:xfrm>
            <a:prstGeom prst="cloudCallout">
              <a:avLst>
                <a:gd name="adj1" fmla="val -43750"/>
                <a:gd name="adj2" fmla="val 70000"/>
              </a:avLst>
            </a:prstGeom>
            <a:solidFill>
              <a:schemeClr val="bg1"/>
            </a:solidFill>
            <a:ln w="28575">
              <a:solidFill>
                <a:schemeClr val="accent1"/>
              </a:solidFill>
              <a:round/>
              <a:headEnd/>
              <a:tailEnd/>
            </a:ln>
          </p:spPr>
          <p:txBody>
            <a:bodyPr lIns="0" tIns="0" rIns="0" bIns="0"/>
            <a:lstStyle/>
            <a:p>
              <a:pPr algn="ctr">
                <a:lnSpc>
                  <a:spcPct val="95000"/>
                </a:lnSpc>
              </a:pPr>
              <a:r>
                <a:rPr lang="zh-CN" altLang="en-US" sz="1200">
                  <a:latin typeface="汉仪大黑简" pitchFamily="49" charset="-122"/>
                </a:rPr>
                <a:t>销售顾问没有权限修改潜在客户部门信息。</a:t>
              </a:r>
            </a:p>
          </p:txBody>
        </p:sp>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02</a:t>
            </a:r>
            <a:r>
              <a:rPr lang="en-GB" altLang="zh-CN" sz="2400" smtClean="0">
                <a:solidFill>
                  <a:schemeClr val="hlink"/>
                </a:solidFill>
                <a:latin typeface="汉仪大黑简" pitchFamily="49" charset="-122"/>
                <a:ea typeface="汉仪大黑简" pitchFamily="49" charset="-122"/>
              </a:rPr>
              <a:t> </a:t>
            </a:r>
            <a:r>
              <a:rPr lang="zh-CN" altLang="en-GB" sz="2400" smtClean="0">
                <a:solidFill>
                  <a:schemeClr val="hlink"/>
                </a:solidFill>
                <a:latin typeface="汉仪大黑简" pitchFamily="49" charset="-122"/>
                <a:ea typeface="汉仪大黑简" pitchFamily="49" charset="-122"/>
              </a:rPr>
              <a:t>获取主动联系的合格潜在客户信息</a:t>
            </a:r>
            <a:endParaRPr lang="de-DE" altLang="zh-CN" sz="2400" smtClean="0">
              <a:solidFill>
                <a:schemeClr val="hlink"/>
              </a:solidFill>
              <a:latin typeface="汉仪大黑简" pitchFamily="49" charset="-122"/>
              <a:ea typeface="汉仪大黑简" pitchFamily="49" charset="-122"/>
            </a:endParaRPr>
          </a:p>
        </p:txBody>
      </p:sp>
      <p:sp>
        <p:nvSpPr>
          <p:cNvPr id="110594"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3.2.6</a:t>
            </a:r>
            <a:r>
              <a:rPr lang="zh-CN" altLang="en-US" sz="1200">
                <a:latin typeface="汉仪大黑简" pitchFamily="49" charset="-122"/>
              </a:rPr>
              <a:t>章节</a:t>
            </a:r>
          </a:p>
        </p:txBody>
      </p:sp>
      <p:sp>
        <p:nvSpPr>
          <p:cNvPr id="110595"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5 .</a:t>
            </a:r>
            <a:r>
              <a:rPr lang="zh-CN" altLang="de-DE" sz="2200">
                <a:latin typeface="汉仪大黑简" pitchFamily="49" charset="-122"/>
              </a:rPr>
              <a:t>删除</a:t>
            </a:r>
            <a:r>
              <a:rPr lang="de-DE" altLang="zh-CN" sz="2200">
                <a:latin typeface="汉仪大黑简" pitchFamily="49" charset="-122"/>
              </a:rPr>
              <a:t>/</a:t>
            </a:r>
            <a:r>
              <a:rPr lang="zh-CN" altLang="de-DE" sz="2200">
                <a:latin typeface="汉仪大黑简" pitchFamily="49" charset="-122"/>
              </a:rPr>
              <a:t>转移潜在客户</a:t>
            </a:r>
            <a:r>
              <a:rPr lang="en-US" altLang="zh-CN" sz="2200">
                <a:latin typeface="汉仪大黑简" pitchFamily="49" charset="-122"/>
              </a:rPr>
              <a:t> </a:t>
            </a:r>
            <a:endParaRPr lang="de-DE" altLang="zh-CN" sz="2200">
              <a:latin typeface="汉仪大黑简" pitchFamily="49" charset="-122"/>
            </a:endParaRPr>
          </a:p>
        </p:txBody>
      </p:sp>
      <p:grpSp>
        <p:nvGrpSpPr>
          <p:cNvPr id="110596" name="Group 10"/>
          <p:cNvGrpSpPr>
            <a:grpSpLocks/>
          </p:cNvGrpSpPr>
          <p:nvPr/>
        </p:nvGrpSpPr>
        <p:grpSpPr bwMode="auto">
          <a:xfrm>
            <a:off x="1674813" y="1784350"/>
            <a:ext cx="5738812" cy="4165600"/>
            <a:chOff x="1055" y="1124"/>
            <a:chExt cx="3615" cy="2624"/>
          </a:xfrm>
        </p:grpSpPr>
        <p:sp>
          <p:nvSpPr>
            <p:cNvPr id="110597" name="Rectangle 6" descr="SR01 cancel open contacts for 800414-2"/>
            <p:cNvSpPr>
              <a:spLocks noChangeArrowheads="1"/>
            </p:cNvSpPr>
            <p:nvPr/>
          </p:nvSpPr>
          <p:spPr bwMode="auto">
            <a:xfrm>
              <a:off x="1055" y="1124"/>
              <a:ext cx="3595" cy="2624"/>
            </a:xfrm>
            <a:prstGeom prst="rect">
              <a:avLst/>
            </a:prstGeom>
            <a:blipFill dpi="0" rotWithShape="1">
              <a:blip r:embed="rId2"/>
              <a:srcRect/>
              <a:stretch>
                <a:fillRect/>
              </a:stretch>
            </a:blipFill>
            <a:ln w="9525" algn="ctr">
              <a:noFill/>
              <a:miter lim="800000"/>
              <a:headEnd/>
              <a:tailEnd/>
            </a:ln>
          </p:spPr>
          <p:txBody>
            <a:bodyPr lIns="0" tIns="0" rIns="0" bIns="0" anchor="ctr">
              <a:spAutoFit/>
            </a:bodyPr>
            <a:lstStyle/>
            <a:p>
              <a:pPr>
                <a:lnSpc>
                  <a:spcPct val="95000"/>
                </a:lnSpc>
              </a:pPr>
              <a:endParaRPr lang="en-US"/>
            </a:p>
          </p:txBody>
        </p:sp>
        <p:sp>
          <p:nvSpPr>
            <p:cNvPr id="110598" name="Rectangle 7" descr="SR01 cancel open contacts for 800414-3"/>
            <p:cNvSpPr>
              <a:spLocks noChangeArrowheads="1"/>
            </p:cNvSpPr>
            <p:nvPr/>
          </p:nvSpPr>
          <p:spPr bwMode="auto">
            <a:xfrm>
              <a:off x="2095" y="2103"/>
              <a:ext cx="2172" cy="958"/>
            </a:xfrm>
            <a:prstGeom prst="rect">
              <a:avLst/>
            </a:prstGeom>
            <a:blipFill dpi="0" rotWithShape="1">
              <a:blip r:embed="rId3"/>
              <a:srcRect/>
              <a:stretch>
                <a:fillRect/>
              </a:stretch>
            </a:blipFill>
            <a:ln w="9525" algn="ctr">
              <a:solidFill>
                <a:srgbClr val="000000"/>
              </a:solidFill>
              <a:miter lim="800000"/>
              <a:headEnd/>
              <a:tailEnd/>
            </a:ln>
          </p:spPr>
          <p:txBody>
            <a:bodyPr lIns="0" tIns="0" rIns="0" bIns="0" anchor="ctr">
              <a:spAutoFit/>
            </a:bodyPr>
            <a:lstStyle/>
            <a:p>
              <a:pPr>
                <a:lnSpc>
                  <a:spcPct val="95000"/>
                </a:lnSpc>
              </a:pPr>
              <a:endParaRPr lang="en-US"/>
            </a:p>
          </p:txBody>
        </p:sp>
        <p:sp>
          <p:nvSpPr>
            <p:cNvPr id="110599" name="Oval 8"/>
            <p:cNvSpPr>
              <a:spLocks noChangeArrowheads="1"/>
            </p:cNvSpPr>
            <p:nvPr/>
          </p:nvSpPr>
          <p:spPr bwMode="auto">
            <a:xfrm>
              <a:off x="2471" y="2533"/>
              <a:ext cx="1297" cy="167"/>
            </a:xfrm>
            <a:prstGeom prst="ellipse">
              <a:avLst/>
            </a:prstGeom>
            <a:noFill/>
            <a:ln w="28575" algn="ctr">
              <a:solidFill>
                <a:schemeClr val="accent1"/>
              </a:solidFill>
              <a:round/>
              <a:headEnd/>
              <a:tailEnd/>
            </a:ln>
          </p:spPr>
          <p:txBody>
            <a:bodyPr wrap="none" lIns="0" tIns="0" rIns="0" bIns="0" anchor="ctr">
              <a:spAutoFit/>
            </a:bodyPr>
            <a:lstStyle/>
            <a:p>
              <a:pPr>
                <a:lnSpc>
                  <a:spcPct val="95000"/>
                </a:lnSpc>
              </a:pPr>
              <a:endParaRPr lang="en-US"/>
            </a:p>
          </p:txBody>
        </p:sp>
        <p:sp>
          <p:nvSpPr>
            <p:cNvPr id="110600" name="AutoShape 9"/>
            <p:cNvSpPr>
              <a:spLocks noChangeArrowheads="1"/>
            </p:cNvSpPr>
            <p:nvPr/>
          </p:nvSpPr>
          <p:spPr bwMode="auto">
            <a:xfrm>
              <a:off x="3095" y="1721"/>
              <a:ext cx="1575" cy="527"/>
            </a:xfrm>
            <a:prstGeom prst="cloudCallout">
              <a:avLst>
                <a:gd name="adj1" fmla="val -45491"/>
                <a:gd name="adj2" fmla="val 77134"/>
              </a:avLst>
            </a:prstGeom>
            <a:solidFill>
              <a:schemeClr val="bg1"/>
            </a:solidFill>
            <a:ln w="28575">
              <a:solidFill>
                <a:schemeClr val="accent1"/>
              </a:solidFill>
              <a:round/>
              <a:headEnd/>
              <a:tailEnd/>
            </a:ln>
          </p:spPr>
          <p:txBody>
            <a:bodyPr lIns="0" tIns="0" rIns="0" bIns="0"/>
            <a:lstStyle/>
            <a:p>
              <a:pPr algn="ctr">
                <a:lnSpc>
                  <a:spcPct val="95000"/>
                </a:lnSpc>
              </a:pPr>
              <a:r>
                <a:rPr lang="zh-CN" altLang="en-US" sz="1200">
                  <a:latin typeface="汉仪大黑简" pitchFamily="49" charset="-122"/>
                </a:rPr>
                <a:t>销售经理</a:t>
              </a:r>
              <a:r>
                <a:rPr lang="en-US" altLang="zh-CN" sz="1200">
                  <a:latin typeface="汉仪大黑简" pitchFamily="49" charset="-122"/>
                </a:rPr>
                <a:t>/</a:t>
              </a:r>
              <a:r>
                <a:rPr lang="zh-CN" altLang="en-US" sz="1200">
                  <a:latin typeface="汉仪大黑简" pitchFamily="49" charset="-122"/>
                </a:rPr>
                <a:t>助理可以通过修改潜在客户部门信息而转移或删除潜在客户。</a:t>
              </a:r>
              <a:endParaRPr lang="en-US" altLang="zh-CN" sz="1200">
                <a:latin typeface="汉仪大黑简" pitchFamily="49" charset="-122"/>
              </a:endParaRPr>
            </a:p>
          </p:txBody>
        </p:sp>
      </p:gr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02</a:t>
            </a:r>
            <a:r>
              <a:rPr lang="en-GB" altLang="zh-CN" sz="2400" smtClean="0">
                <a:solidFill>
                  <a:schemeClr val="hlink"/>
                </a:solidFill>
                <a:latin typeface="汉仪大黑简" pitchFamily="49" charset="-122"/>
                <a:ea typeface="汉仪大黑简" pitchFamily="49" charset="-122"/>
              </a:rPr>
              <a:t> </a:t>
            </a:r>
            <a:r>
              <a:rPr lang="zh-CN" altLang="en-GB" sz="2400" smtClean="0">
                <a:solidFill>
                  <a:schemeClr val="hlink"/>
                </a:solidFill>
                <a:latin typeface="汉仪大黑简" pitchFamily="49" charset="-122"/>
                <a:ea typeface="汉仪大黑简" pitchFamily="49" charset="-122"/>
              </a:rPr>
              <a:t>获取主动联系的合格潜在客户信息</a:t>
            </a:r>
            <a:endParaRPr lang="de-DE" altLang="zh-CN" sz="2400" smtClean="0">
              <a:solidFill>
                <a:schemeClr val="hlink"/>
              </a:solidFill>
              <a:latin typeface="汉仪大黑简" pitchFamily="49" charset="-122"/>
              <a:ea typeface="汉仪大黑简" pitchFamily="49" charset="-122"/>
            </a:endParaRPr>
          </a:p>
        </p:txBody>
      </p:sp>
      <p:sp>
        <p:nvSpPr>
          <p:cNvPr id="111618"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419100" indent="-419100" defTabSz="917575">
              <a:lnSpc>
                <a:spcPct val="95000"/>
              </a:lnSpc>
            </a:pPr>
            <a:r>
              <a:rPr lang="zh-CN" altLang="en-US" sz="2200">
                <a:latin typeface="汉仪大黑简" pitchFamily="49" charset="-122"/>
              </a:rPr>
              <a:t>本节练习</a:t>
            </a:r>
          </a:p>
          <a:p>
            <a:pPr marL="419100" indent="-419100" defTabSz="917575">
              <a:lnSpc>
                <a:spcPct val="95000"/>
              </a:lnSpc>
            </a:pPr>
            <a:endParaRPr lang="zh-CN" altLang="en-US" sz="2200">
              <a:latin typeface="汉仪大黑简" pitchFamily="49" charset="-122"/>
            </a:endParaRPr>
          </a:p>
          <a:p>
            <a:pPr marL="419100" indent="-419100" defTabSz="917575">
              <a:lnSpc>
                <a:spcPct val="95000"/>
              </a:lnSpc>
              <a:buFontTx/>
              <a:buAutoNum type="arabicPeriod"/>
            </a:pPr>
            <a:r>
              <a:rPr lang="zh-CN" altLang="en-US" sz="2200">
                <a:latin typeface="汉仪大黑简" pitchFamily="49" charset="-122"/>
              </a:rPr>
              <a:t>创建一个市场活动</a:t>
            </a:r>
          </a:p>
          <a:p>
            <a:pPr marL="419100" indent="-419100" defTabSz="917575">
              <a:lnSpc>
                <a:spcPct val="95000"/>
              </a:lnSpc>
              <a:buFontTx/>
              <a:buAutoNum type="arabicPeriod"/>
            </a:pPr>
            <a:r>
              <a:rPr lang="zh-CN" altLang="en-US" sz="2200">
                <a:latin typeface="汉仪大黑简" pitchFamily="49" charset="-122"/>
              </a:rPr>
              <a:t>批量操作创建联系，更改客户来源</a:t>
            </a:r>
          </a:p>
          <a:p>
            <a:pPr marL="419100" indent="-419100" defTabSz="917575">
              <a:lnSpc>
                <a:spcPct val="95000"/>
              </a:lnSpc>
              <a:buFontTx/>
              <a:buAutoNum type="arabicPeriod"/>
            </a:pPr>
            <a:r>
              <a:rPr lang="zh-CN" altLang="en-US" sz="2200">
                <a:latin typeface="汉仪大黑简" pitchFamily="49" charset="-122"/>
              </a:rPr>
              <a:t>删除客户练习</a:t>
            </a:r>
          </a:p>
          <a:p>
            <a:pPr marL="419100" indent="-419100" defTabSz="917575">
              <a:lnSpc>
                <a:spcPct val="95000"/>
              </a:lnSpc>
            </a:pPr>
            <a:endParaRPr lang="zh-CN" altLang="en-US" sz="2200">
              <a:latin typeface="汉仪大黑简" pitchFamily="49" charset="-122"/>
            </a:endParaRPr>
          </a:p>
          <a:p>
            <a:pPr marL="419100" indent="-419100" defTabSz="917575">
              <a:lnSpc>
                <a:spcPct val="95000"/>
              </a:lnSpc>
              <a:buFontTx/>
              <a:buAutoNum type="arabicPeriod"/>
            </a:pPr>
            <a:endParaRPr lang="en-US" altLang="zh-CN" sz="2200">
              <a:latin typeface="汉仪大黑简" pitchFamily="49" charset="-122"/>
            </a:endParaRPr>
          </a:p>
          <a:p>
            <a:pPr marL="419100" indent="-419100" defTabSz="917575">
              <a:lnSpc>
                <a:spcPct val="95000"/>
              </a:lnSpc>
              <a:buFontTx/>
              <a:buAutoNum type="arabicPeriod"/>
            </a:pPr>
            <a:endParaRPr lang="de-DE" altLang="zh-CN" sz="2200">
              <a:latin typeface="汉仪大黑简" pitchFamily="49" charset="-122"/>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idx="4294967295"/>
          </p:nvPr>
        </p:nvSpPr>
        <p:spPr bwMode="auto">
          <a:xfrm>
            <a:off x="1335088" y="133350"/>
            <a:ext cx="7367587" cy="893763"/>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03</a:t>
            </a:r>
            <a:r>
              <a:rPr lang="en-GB" altLang="zh-CN" sz="2400" smtClean="0">
                <a:solidFill>
                  <a:schemeClr val="hlink"/>
                </a:solidFill>
                <a:latin typeface="汉仪大黑简" pitchFamily="49" charset="-122"/>
                <a:ea typeface="汉仪大黑简" pitchFamily="49" charset="-122"/>
              </a:rPr>
              <a:t> </a:t>
            </a:r>
            <a:r>
              <a:rPr lang="zh-CN" altLang="en-GB" sz="2400" smtClean="0">
                <a:solidFill>
                  <a:schemeClr val="hlink"/>
                </a:solidFill>
                <a:latin typeface="汉仪大黑简" pitchFamily="49" charset="-122"/>
                <a:ea typeface="汉仪大黑简" pitchFamily="49" charset="-122"/>
              </a:rPr>
              <a:t>通过</a:t>
            </a:r>
            <a:r>
              <a:rPr lang="en-GB" altLang="zh-CN" sz="2400" smtClean="0">
                <a:solidFill>
                  <a:schemeClr val="hlink"/>
                </a:solidFill>
                <a:latin typeface="汉仪大黑简" pitchFamily="49" charset="-122"/>
                <a:ea typeface="汉仪大黑简" pitchFamily="49" charset="-122"/>
              </a:rPr>
              <a:t>CRM</a:t>
            </a:r>
            <a:r>
              <a:rPr lang="zh-CN" altLang="en-GB" sz="2400" smtClean="0">
                <a:solidFill>
                  <a:schemeClr val="hlink"/>
                </a:solidFill>
                <a:latin typeface="汉仪大黑简" pitchFamily="49" charset="-122"/>
                <a:ea typeface="汉仪大黑简" pitchFamily="49" charset="-122"/>
              </a:rPr>
              <a:t>门户网站获得潜在客户</a:t>
            </a:r>
            <a:endParaRPr lang="de-DE" altLang="zh-CN" sz="2400" smtClean="0">
              <a:solidFill>
                <a:schemeClr val="hlink"/>
              </a:solidFill>
              <a:latin typeface="汉仪大黑简" pitchFamily="49" charset="-122"/>
              <a:ea typeface="汉仪大黑简" pitchFamily="49" charset="-122"/>
            </a:endParaRPr>
          </a:p>
        </p:txBody>
      </p:sp>
      <p:sp>
        <p:nvSpPr>
          <p:cNvPr id="112642" name="Text Box 4"/>
          <p:cNvSpPr txBox="1">
            <a:spLocks noChangeArrowheads="1"/>
          </p:cNvSpPr>
          <p:nvPr/>
        </p:nvSpPr>
        <p:spPr bwMode="auto">
          <a:xfrm>
            <a:off x="7562850" y="6551613"/>
            <a:ext cx="1374775"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3 .3  </a:t>
            </a:r>
            <a:r>
              <a:rPr lang="zh-CN" altLang="en-US" sz="1200">
                <a:latin typeface="汉仪大黑简" pitchFamily="49" charset="-122"/>
              </a:rPr>
              <a:t>章节</a:t>
            </a:r>
          </a:p>
        </p:txBody>
      </p:sp>
      <p:pic>
        <p:nvPicPr>
          <p:cNvPr id="112643" name="Picture 6"/>
          <p:cNvPicPr>
            <a:picLocks noChangeAspect="1" noChangeArrowheads="1"/>
          </p:cNvPicPr>
          <p:nvPr/>
        </p:nvPicPr>
        <p:blipFill>
          <a:blip r:embed="rId2"/>
          <a:srcRect/>
          <a:stretch>
            <a:fillRect/>
          </a:stretch>
        </p:blipFill>
        <p:spPr bwMode="auto">
          <a:xfrm>
            <a:off x="1069975" y="1031875"/>
            <a:ext cx="8074025" cy="548957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p:cNvPicPr>
            <a:picLocks noChangeAspect="1" noChangeArrowheads="1"/>
          </p:cNvPicPr>
          <p:nvPr/>
        </p:nvPicPr>
        <p:blipFill>
          <a:blip r:embed="rId2"/>
          <a:srcRect/>
          <a:stretch>
            <a:fillRect/>
          </a:stretch>
        </p:blipFill>
        <p:spPr bwMode="auto">
          <a:xfrm>
            <a:off x="1524000" y="1752600"/>
            <a:ext cx="5881688" cy="4219575"/>
          </a:xfrm>
          <a:prstGeom prst="rect">
            <a:avLst/>
          </a:prstGeom>
          <a:noFill/>
          <a:ln w="9525">
            <a:noFill/>
            <a:miter lim="800000"/>
            <a:headEnd/>
            <a:tailEnd/>
          </a:ln>
        </p:spPr>
      </p:pic>
      <p:sp>
        <p:nvSpPr>
          <p:cNvPr id="113666"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03</a:t>
            </a:r>
            <a:r>
              <a:rPr lang="en-GB" altLang="zh-CN" sz="2400" smtClean="0">
                <a:solidFill>
                  <a:schemeClr val="hlink"/>
                </a:solidFill>
                <a:latin typeface="汉仪大黑简" pitchFamily="49" charset="-122"/>
                <a:ea typeface="汉仪大黑简" pitchFamily="49" charset="-122"/>
              </a:rPr>
              <a:t> </a:t>
            </a:r>
            <a:r>
              <a:rPr lang="zh-CN" altLang="en-GB" sz="2400" smtClean="0">
                <a:solidFill>
                  <a:schemeClr val="hlink"/>
                </a:solidFill>
                <a:latin typeface="汉仪大黑简" pitchFamily="49" charset="-122"/>
                <a:ea typeface="汉仪大黑简" pitchFamily="49" charset="-122"/>
              </a:rPr>
              <a:t>通过</a:t>
            </a:r>
            <a:r>
              <a:rPr lang="en-GB" altLang="zh-CN" sz="2400" smtClean="0">
                <a:solidFill>
                  <a:schemeClr val="hlink"/>
                </a:solidFill>
                <a:latin typeface="汉仪大黑简" pitchFamily="49" charset="-122"/>
                <a:ea typeface="汉仪大黑简" pitchFamily="49" charset="-122"/>
              </a:rPr>
              <a:t>CRM</a:t>
            </a:r>
            <a:r>
              <a:rPr lang="zh-CN" altLang="en-GB" sz="2400" smtClean="0">
                <a:solidFill>
                  <a:schemeClr val="hlink"/>
                </a:solidFill>
                <a:latin typeface="汉仪大黑简" pitchFamily="49" charset="-122"/>
                <a:ea typeface="汉仪大黑简" pitchFamily="49" charset="-122"/>
              </a:rPr>
              <a:t>门户网站获得潜在客户</a:t>
            </a:r>
            <a:endParaRPr lang="de-DE" altLang="zh-CN" sz="2400" smtClean="0">
              <a:solidFill>
                <a:schemeClr val="hlink"/>
              </a:solidFill>
              <a:latin typeface="汉仪大黑简" pitchFamily="49" charset="-122"/>
              <a:ea typeface="汉仪大黑简" pitchFamily="49" charset="-122"/>
            </a:endParaRPr>
          </a:p>
        </p:txBody>
      </p:sp>
      <p:sp>
        <p:nvSpPr>
          <p:cNvPr id="113667" name="Text Box 5"/>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3.3.1</a:t>
            </a:r>
            <a:r>
              <a:rPr lang="zh-CN" altLang="en-US" sz="1200">
                <a:latin typeface="汉仪大黑简" pitchFamily="49" charset="-122"/>
              </a:rPr>
              <a:t>章节</a:t>
            </a:r>
          </a:p>
        </p:txBody>
      </p:sp>
      <p:sp>
        <p:nvSpPr>
          <p:cNvPr id="113668"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1 .</a:t>
            </a:r>
            <a:r>
              <a:rPr lang="zh-CN" altLang="de-DE" sz="2200">
                <a:latin typeface="汉仪大黑简" pitchFamily="49" charset="-122"/>
              </a:rPr>
              <a:t>将从</a:t>
            </a:r>
            <a:r>
              <a:rPr lang="en-US" altLang="zh-CN" sz="2200">
                <a:latin typeface="汉仪大黑简" pitchFamily="49" charset="-122"/>
              </a:rPr>
              <a:t>CRM Portal</a:t>
            </a:r>
            <a:r>
              <a:rPr lang="zh-CN" altLang="en-US" sz="2200">
                <a:latin typeface="汉仪大黑简" pitchFamily="49" charset="-122"/>
              </a:rPr>
              <a:t>上取得的销售线索录入系统</a:t>
            </a:r>
            <a:endParaRPr lang="de-DE" altLang="zh-CN" sz="2200">
              <a:latin typeface="汉仪大黑简" pitchFamily="49" charset="-122"/>
            </a:endParaRPr>
          </a:p>
        </p:txBody>
      </p:sp>
      <p:sp>
        <p:nvSpPr>
          <p:cNvPr id="113669" name="Rectangle 7"/>
          <p:cNvSpPr>
            <a:spLocks noChangeArrowheads="1"/>
          </p:cNvSpPr>
          <p:nvPr/>
        </p:nvSpPr>
        <p:spPr bwMode="auto">
          <a:xfrm>
            <a:off x="4800600" y="4953000"/>
            <a:ext cx="2514600" cy="533400"/>
          </a:xfrm>
          <a:prstGeom prst="rect">
            <a:avLst/>
          </a:prstGeom>
          <a:noFill/>
          <a:ln w="19050" algn="ctr">
            <a:solidFill>
              <a:srgbClr val="FF0000"/>
            </a:solidFill>
            <a:miter lim="800000"/>
            <a:headEnd/>
            <a:tailEnd/>
          </a:ln>
        </p:spPr>
        <p:txBody>
          <a:bodyPr lIns="0" tIns="0" rIns="0" bIns="0" anchor="ctr">
            <a:spAutoFit/>
          </a:bodyPr>
          <a:lstStyle/>
          <a:p>
            <a:pPr>
              <a:lnSpc>
                <a:spcPct val="95000"/>
              </a:lnSpc>
            </a:pPr>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idx="4294967295"/>
          </p:nvPr>
        </p:nvSpPr>
        <p:spPr bwMode="auto">
          <a:xfrm>
            <a:off x="1335088" y="133350"/>
            <a:ext cx="7656512" cy="857250"/>
          </a:xfrm>
          <a:prstGeom prst="rect">
            <a:avLst/>
          </a:prstGeom>
          <a:noFill/>
          <a:ln>
            <a:miter lim="800000"/>
            <a:headEnd/>
            <a:tailEnd/>
          </a:ln>
        </p:spPr>
        <p:txBody>
          <a:bodyPr/>
          <a:lstStyle/>
          <a:p>
            <a:pPr eaLnBrk="1" hangingPunct="1"/>
            <a:r>
              <a:rPr lang="de-DE" altLang="zh-CN" smtClean="0">
                <a:latin typeface="汉仪大黑简" pitchFamily="49" charset="-122"/>
                <a:ea typeface="汉仪大黑简" pitchFamily="49" charset="-122"/>
              </a:rPr>
              <a:t>DMS </a:t>
            </a:r>
            <a:r>
              <a:rPr lang="zh-CN" altLang="de-DE" smtClean="0">
                <a:latin typeface="汉仪大黑简" pitchFamily="49" charset="-122"/>
                <a:ea typeface="汉仪大黑简" pitchFamily="49" charset="-122"/>
              </a:rPr>
              <a:t>培训 </a:t>
            </a:r>
            <a:r>
              <a:rPr lang="de-DE" altLang="zh-CN" smtClean="0">
                <a:latin typeface="汉仪大黑简" pitchFamily="49" charset="-122"/>
                <a:ea typeface="汉仪大黑简" pitchFamily="49" charset="-122"/>
              </a:rPr>
              <a:t>- </a:t>
            </a:r>
            <a:r>
              <a:rPr lang="zh-CN" altLang="de-DE" smtClean="0">
                <a:latin typeface="汉仪大黑简" pitchFamily="49" charset="-122"/>
                <a:ea typeface="汉仪大黑简" pitchFamily="49" charset="-122"/>
              </a:rPr>
              <a:t>市场营销模块</a:t>
            </a:r>
            <a:r>
              <a:rPr lang="de-DE" altLang="zh-CN" smtClean="0">
                <a:latin typeface="汉仪大黑简" pitchFamily="49" charset="-122"/>
                <a:ea typeface="汉仪大黑简" pitchFamily="49" charset="-122"/>
              </a:rPr>
              <a:t>.</a:t>
            </a:r>
            <a:br>
              <a:rPr lang="de-DE" altLang="zh-CN" smtClean="0">
                <a:latin typeface="汉仪大黑简" pitchFamily="49" charset="-122"/>
                <a:ea typeface="汉仪大黑简" pitchFamily="49" charset="-122"/>
              </a:rPr>
            </a:br>
            <a:r>
              <a:rPr lang="de-DE" altLang="zh-CN" sz="2400" smtClean="0">
                <a:solidFill>
                  <a:schemeClr val="hlink"/>
                </a:solidFill>
                <a:latin typeface="汉仪大黑简" pitchFamily="49" charset="-122"/>
                <a:ea typeface="汉仪大黑简" pitchFamily="49" charset="-122"/>
              </a:rPr>
              <a:t>03</a:t>
            </a:r>
            <a:r>
              <a:rPr lang="en-GB" altLang="zh-CN" sz="2400" smtClean="0">
                <a:solidFill>
                  <a:schemeClr val="hlink"/>
                </a:solidFill>
                <a:latin typeface="汉仪大黑简" pitchFamily="49" charset="-122"/>
                <a:ea typeface="汉仪大黑简" pitchFamily="49" charset="-122"/>
              </a:rPr>
              <a:t> </a:t>
            </a:r>
            <a:r>
              <a:rPr lang="zh-CN" altLang="en-GB" sz="2400" smtClean="0">
                <a:solidFill>
                  <a:schemeClr val="hlink"/>
                </a:solidFill>
                <a:latin typeface="汉仪大黑简" pitchFamily="49" charset="-122"/>
                <a:ea typeface="汉仪大黑简" pitchFamily="49" charset="-122"/>
              </a:rPr>
              <a:t>通过</a:t>
            </a:r>
            <a:r>
              <a:rPr lang="en-GB" altLang="zh-CN" sz="2400" smtClean="0">
                <a:solidFill>
                  <a:schemeClr val="hlink"/>
                </a:solidFill>
                <a:latin typeface="汉仪大黑简" pitchFamily="49" charset="-122"/>
                <a:ea typeface="汉仪大黑简" pitchFamily="49" charset="-122"/>
              </a:rPr>
              <a:t>CRM</a:t>
            </a:r>
            <a:r>
              <a:rPr lang="zh-CN" altLang="en-GB" sz="2400" smtClean="0">
                <a:solidFill>
                  <a:schemeClr val="hlink"/>
                </a:solidFill>
                <a:latin typeface="汉仪大黑简" pitchFamily="49" charset="-122"/>
                <a:ea typeface="汉仪大黑简" pitchFamily="49" charset="-122"/>
              </a:rPr>
              <a:t>门户网站获得潜在客户</a:t>
            </a:r>
            <a:endParaRPr lang="de-DE" altLang="zh-CN" sz="2400" smtClean="0">
              <a:solidFill>
                <a:schemeClr val="hlink"/>
              </a:solidFill>
              <a:latin typeface="汉仪大黑简" pitchFamily="49" charset="-122"/>
              <a:ea typeface="汉仪大黑简" pitchFamily="49" charset="-122"/>
            </a:endParaRPr>
          </a:p>
        </p:txBody>
      </p:sp>
      <p:sp>
        <p:nvSpPr>
          <p:cNvPr id="114690" name="Text Box 4"/>
          <p:cNvSpPr txBox="1">
            <a:spLocks noChangeArrowheads="1"/>
          </p:cNvSpPr>
          <p:nvPr/>
        </p:nvSpPr>
        <p:spPr bwMode="auto">
          <a:xfrm>
            <a:off x="7562850" y="6551613"/>
            <a:ext cx="1398588" cy="173037"/>
          </a:xfrm>
          <a:prstGeom prst="rect">
            <a:avLst/>
          </a:prstGeom>
          <a:noFill/>
          <a:ln w="9525" algn="ctr">
            <a:noFill/>
            <a:miter lim="800000"/>
            <a:headEnd/>
            <a:tailEnd/>
          </a:ln>
        </p:spPr>
        <p:txBody>
          <a:bodyPr lIns="0" tIns="0" rIns="0" bIns="0">
            <a:spAutoFit/>
          </a:bodyPr>
          <a:lstStyle/>
          <a:p>
            <a:pPr>
              <a:lnSpc>
                <a:spcPct val="95000"/>
              </a:lnSpc>
            </a:pPr>
            <a:r>
              <a:rPr lang="zh-CN" altLang="en-US" sz="1200">
                <a:latin typeface="汉仪大黑简" pitchFamily="49" charset="-122"/>
              </a:rPr>
              <a:t>参见手册</a:t>
            </a:r>
            <a:r>
              <a:rPr lang="en-US" altLang="zh-CN" sz="1200" b="1">
                <a:latin typeface="汉仪大黑简" pitchFamily="49" charset="-122"/>
              </a:rPr>
              <a:t>3.3.1</a:t>
            </a:r>
            <a:r>
              <a:rPr lang="zh-CN" altLang="en-US" sz="1200">
                <a:latin typeface="汉仪大黑简" pitchFamily="49" charset="-122"/>
              </a:rPr>
              <a:t>章节</a:t>
            </a:r>
          </a:p>
        </p:txBody>
      </p:sp>
      <p:sp>
        <p:nvSpPr>
          <p:cNvPr id="114691" name="Rectangle 3"/>
          <p:cNvSpPr>
            <a:spLocks noChangeArrowheads="1"/>
          </p:cNvSpPr>
          <p:nvPr/>
        </p:nvSpPr>
        <p:spPr bwMode="auto">
          <a:xfrm>
            <a:off x="1295400" y="1066800"/>
            <a:ext cx="7662863" cy="4979988"/>
          </a:xfrm>
          <a:prstGeom prst="rect">
            <a:avLst/>
          </a:prstGeom>
          <a:noFill/>
          <a:ln w="9525">
            <a:noFill/>
            <a:miter lim="800000"/>
            <a:headEnd/>
            <a:tailEnd/>
          </a:ln>
        </p:spPr>
        <p:txBody>
          <a:bodyPr/>
          <a:lstStyle/>
          <a:p>
            <a:pPr marL="266700" indent="-266700" defTabSz="917575">
              <a:lnSpc>
                <a:spcPct val="95000"/>
              </a:lnSpc>
            </a:pPr>
            <a:r>
              <a:rPr lang="de-DE" altLang="zh-CN" sz="2200">
                <a:latin typeface="汉仪大黑简" pitchFamily="49" charset="-122"/>
              </a:rPr>
              <a:t>2 .</a:t>
            </a:r>
            <a:r>
              <a:rPr lang="zh-CN" altLang="de-DE" sz="2200">
                <a:latin typeface="汉仪大黑简" pitchFamily="49" charset="-122"/>
              </a:rPr>
              <a:t>通过批量导入功能导入从</a:t>
            </a:r>
            <a:r>
              <a:rPr lang="en-US" altLang="zh-CN" sz="2200">
                <a:latin typeface="汉仪大黑简" pitchFamily="49" charset="-122"/>
              </a:rPr>
              <a:t>CRM portal</a:t>
            </a:r>
            <a:r>
              <a:rPr lang="zh-CN" altLang="en-US" sz="2200">
                <a:latin typeface="汉仪大黑简" pitchFamily="49" charset="-122"/>
              </a:rPr>
              <a:t>上获得的销售线索</a:t>
            </a:r>
            <a:endParaRPr lang="de-DE" altLang="zh-CN" sz="2200">
              <a:latin typeface="汉仪大黑简" pitchFamily="49" charset="-122"/>
            </a:endParaRPr>
          </a:p>
        </p:txBody>
      </p:sp>
      <p:pic>
        <p:nvPicPr>
          <p:cNvPr id="114692" name="Picture 6"/>
          <p:cNvPicPr>
            <a:picLocks noChangeAspect="1" noChangeArrowheads="1"/>
          </p:cNvPicPr>
          <p:nvPr/>
        </p:nvPicPr>
        <p:blipFill>
          <a:blip r:embed="rId2"/>
          <a:srcRect/>
          <a:stretch>
            <a:fillRect/>
          </a:stretch>
        </p:blipFill>
        <p:spPr bwMode="auto">
          <a:xfrm>
            <a:off x="1612900" y="1597025"/>
            <a:ext cx="2143125" cy="3762375"/>
          </a:xfrm>
          <a:prstGeom prst="rect">
            <a:avLst/>
          </a:prstGeom>
          <a:noFill/>
          <a:ln w="9525">
            <a:noFill/>
            <a:miter lim="800000"/>
            <a:headEnd/>
            <a:tailEnd/>
          </a:ln>
        </p:spPr>
      </p:pic>
      <p:pic>
        <p:nvPicPr>
          <p:cNvPr id="114693" name="Picture 7"/>
          <p:cNvPicPr>
            <a:picLocks noChangeAspect="1" noChangeArrowheads="1"/>
          </p:cNvPicPr>
          <p:nvPr/>
        </p:nvPicPr>
        <p:blipFill>
          <a:blip r:embed="rId3"/>
          <a:srcRect/>
          <a:stretch>
            <a:fillRect/>
          </a:stretch>
        </p:blipFill>
        <p:spPr bwMode="auto">
          <a:xfrm>
            <a:off x="3336925" y="2681288"/>
            <a:ext cx="466725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N_DMS_Release_3.0_Training_presentation_SAL">
  <a:themeElements>
    <a:clrScheme name="CN_DMS_Release_3.0_Training_presentation_SAL 2">
      <a:dk1>
        <a:srgbClr val="000000"/>
      </a:dk1>
      <a:lt1>
        <a:srgbClr val="FFFFFF"/>
      </a:lt1>
      <a:dk2>
        <a:srgbClr val="000000"/>
      </a:dk2>
      <a:lt2>
        <a:srgbClr val="969696"/>
      </a:lt2>
      <a:accent1>
        <a:srgbClr val="CC3333"/>
      </a:accent1>
      <a:accent2>
        <a:srgbClr val="666666"/>
      </a:accent2>
      <a:accent3>
        <a:srgbClr val="FFFFFF"/>
      </a:accent3>
      <a:accent4>
        <a:srgbClr val="000000"/>
      </a:accent4>
      <a:accent5>
        <a:srgbClr val="E2ADAD"/>
      </a:accent5>
      <a:accent6>
        <a:srgbClr val="5C5C5C"/>
      </a:accent6>
      <a:hlink>
        <a:srgbClr val="969696"/>
      </a:hlink>
      <a:folHlink>
        <a:srgbClr val="C0C0C0"/>
      </a:folHlink>
    </a:clrScheme>
    <a:fontScheme name="CN_DMS_Release_3.0_Training_presentation_SAL">
      <a:majorFont>
        <a:latin typeface="BMWTypeRegular"/>
        <a:ea typeface=""/>
        <a:cs typeface=""/>
      </a:majorFont>
      <a:minorFont>
        <a:latin typeface="BMWType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95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BMWTypeRegular" pitchFamily="34" charset="0"/>
            <a:ea typeface="汉仪大黑简" pitchFamily="49" charset="-122"/>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95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BMWTypeRegular" pitchFamily="34" charset="0"/>
            <a:ea typeface="汉仪大黑简" pitchFamily="49" charset="-122"/>
          </a:defRPr>
        </a:defPPr>
      </a:lstStyle>
    </a:lnDef>
  </a:objectDefaults>
  <a:extraClrSchemeLst>
    <a:extraClrScheme>
      <a:clrScheme name="CN_DMS_Release_3.0_Training_presentation_SAL 1">
        <a:dk1>
          <a:srgbClr val="000000"/>
        </a:dk1>
        <a:lt1>
          <a:srgbClr val="FFFFFF"/>
        </a:lt1>
        <a:dk2>
          <a:srgbClr val="000000"/>
        </a:dk2>
        <a:lt2>
          <a:srgbClr val="7F7F7F"/>
        </a:lt2>
        <a:accent1>
          <a:srgbClr val="333333"/>
        </a:accent1>
        <a:accent2>
          <a:srgbClr val="666666"/>
        </a:accent2>
        <a:accent3>
          <a:srgbClr val="FFFFFF"/>
        </a:accent3>
        <a:accent4>
          <a:srgbClr val="000000"/>
        </a:accent4>
        <a:accent5>
          <a:srgbClr val="ADADAD"/>
        </a:accent5>
        <a:accent6>
          <a:srgbClr val="5C5C5C"/>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CN_DMS_Release_3.0_Training_presentation_SAL 2">
        <a:dk1>
          <a:srgbClr val="000000"/>
        </a:dk1>
        <a:lt1>
          <a:srgbClr val="FFFFFF"/>
        </a:lt1>
        <a:dk2>
          <a:srgbClr val="000000"/>
        </a:dk2>
        <a:lt2>
          <a:srgbClr val="969696"/>
        </a:lt2>
        <a:accent1>
          <a:srgbClr val="CC3333"/>
        </a:accent1>
        <a:accent2>
          <a:srgbClr val="666666"/>
        </a:accent2>
        <a:accent3>
          <a:srgbClr val="FFFFFF"/>
        </a:accent3>
        <a:accent4>
          <a:srgbClr val="000000"/>
        </a:accent4>
        <a:accent5>
          <a:srgbClr val="E2ADAD"/>
        </a:accent5>
        <a:accent6>
          <a:srgbClr val="5C5C5C"/>
        </a:accent6>
        <a:hlink>
          <a:srgbClr val="969696"/>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CN_DMS_Release_3.0_Training_presentation_SAL</Template>
  <TotalTime>4455</TotalTime>
  <Words>13517</Words>
  <Application>Microsoft Office PowerPoint</Application>
  <PresentationFormat>On-screen Show (4:3)</PresentationFormat>
  <Paragraphs>1728</Paragraphs>
  <Slides>248</Slides>
  <Notes>0</Notes>
  <HiddenSlides>0</HiddenSlides>
  <MMClips>0</MMClips>
  <ScaleCrop>false</ScaleCrop>
  <HeadingPairs>
    <vt:vector size="4" baseType="variant">
      <vt:variant>
        <vt:lpstr>Theme</vt:lpstr>
      </vt:variant>
      <vt:variant>
        <vt:i4>1</vt:i4>
      </vt:variant>
      <vt:variant>
        <vt:lpstr>Slide Titles</vt:lpstr>
      </vt:variant>
      <vt:variant>
        <vt:i4>248</vt:i4>
      </vt:variant>
    </vt:vector>
  </HeadingPairs>
  <TitlesOfParts>
    <vt:vector size="249" baseType="lpstr">
      <vt:lpstr>CN_DMS_Release_3.0_Training_presentation_SAL</vt:lpstr>
      <vt:lpstr>BMW 中国. DMS 培训. 销售和市场营销模块.</vt:lpstr>
      <vt:lpstr>DMS 培训 – 销售和市场营销模块. 目    录.</vt:lpstr>
      <vt:lpstr>DMS 培训 – 销售和市场营销模块. 概要_系统登录及设定.  目    录.</vt:lpstr>
      <vt:lpstr>DMS 培训 – 销售和市场营销模块. 概要_系统登录及设定. 系统登录/修改密码.</vt:lpstr>
      <vt:lpstr>DMS 培训 – 销售和市场营销模块. 概要_系统登录及设定. 主界面介绍.</vt:lpstr>
      <vt:lpstr>DMS 培训 –  销售和市场营销模块. 概要_系统登录及设定. 个性化自己的系统 .</vt:lpstr>
      <vt:lpstr>DMS 培训 – 销售和市场营销模块. 概要_系统登录及设定. 个性化自己的系统 .</vt:lpstr>
      <vt:lpstr>DMS 培训 – 销售模块. 概要_系统登录及设定. 个性化自己的系统 .</vt:lpstr>
      <vt:lpstr>DMS 培训 – 销售和市场营销模块. 概要_系统登录及设定. 个性化自己的系统 .</vt:lpstr>
      <vt:lpstr>DMS 培训 – 销售和市场营销模块. 概要_系统登录及设定. 重置被锁密码 .</vt:lpstr>
      <vt:lpstr>DMS 培训 – 销售和市场营销模块. 系统模块介绍.  目    录.</vt:lpstr>
      <vt:lpstr>DMS 培训 – 销售和市场营销模块. 系统模块介绍. Autoline各模块间的关系.</vt:lpstr>
      <vt:lpstr>DMS 培训 – 销售和市场营销模块. 系统模块介绍. 销售模块与其他模块的关系.</vt:lpstr>
      <vt:lpstr>DMS 培训 – 销售和市场营销模块.  系统模块介绍. CRM模块与其他模块的关系.</vt:lpstr>
      <vt:lpstr>DMS 培训 – 销售和市场营销模块. Autoline 常用画面.  目    录.</vt:lpstr>
      <vt:lpstr>DMS 培训 -市场和营销模块. Autoline 常用画面. 我的桌面.</vt:lpstr>
      <vt:lpstr>DMS 培训 -市场营销模块. Autoline 常用画面. 我的桌面.</vt:lpstr>
      <vt:lpstr>DMS 培训 -市场营销模块. Autoline 常用画面. 我的桌面-我的任务.</vt:lpstr>
      <vt:lpstr>DMS 培训 -市场营销模块. Autoline 常用画面. 我的桌面-我的客户</vt:lpstr>
      <vt:lpstr>DMS 培训 -市场营销模块. Autoline 常用画面. 我的桌面-我的客户</vt:lpstr>
      <vt:lpstr>DMS 培训 -市场营销模块. Autoline 常用画面. 我的桌面-我的报价（销售部用户）</vt:lpstr>
      <vt:lpstr>DMS 培训 -市场营销模块. Autoline 常用画面. 我的桌面-我的WIP（维修部用户）.</vt:lpstr>
      <vt:lpstr>DMS 培训 -市场营销模块. Autoline 常用画面. 我的桌面-今天业绩.</vt:lpstr>
      <vt:lpstr>DMS 培训 -市场营销模块. Autoline 常用画面. 我的桌面-模拟模式</vt:lpstr>
      <vt:lpstr>DMS 培训 -市场营销模块. Autoline 常用画面. 我的桌面-生日提醒</vt:lpstr>
      <vt:lpstr>DMS 培训 -市场营销模块. Autoline 常用画面. 客户满意度调查</vt:lpstr>
      <vt:lpstr>DMS 培训 -市场营销模块. Autoline 常用画面. 客户信息.</vt:lpstr>
      <vt:lpstr>DMS 培训 -市场营销模块. Autoline 常用画面. 客户信息.</vt:lpstr>
      <vt:lpstr>DMS 培训 -市场营销模块. Autoline 常用画面. 客户信息.</vt:lpstr>
      <vt:lpstr>DMS 培训 -市场营销模块. Autoline 常用画面. 客户信息.</vt:lpstr>
      <vt:lpstr>DMS 培训 -市场营销模块. Autoline 常用画面. 客户信息.</vt:lpstr>
      <vt:lpstr>DMS 培训 -市场营销模块. Autoline 常用画面. 客户信息.</vt:lpstr>
      <vt:lpstr>DMS 培训 -市场营销模块. Autoline 常用画面. 客户信息.</vt:lpstr>
      <vt:lpstr>DMS 培训 -市场营销模块. Autoline 常用画面. 客户信息.</vt:lpstr>
      <vt:lpstr>DMS 培训 -市场营销模块. Autoline 常用画面. 客户信息.</vt:lpstr>
      <vt:lpstr>DMS 培训 -市场营销模块. Autoline 常用画面. 客户联系.</vt:lpstr>
      <vt:lpstr>DMS 培训 -市场营销模块. Autoline 常用画面. 客户联系.</vt:lpstr>
      <vt:lpstr>DMS 培训 -市场营销模块. Autoline 常用画面. 客户联系.</vt:lpstr>
      <vt:lpstr>DMS 培训 -市场营销模块. Autoline 常用画面. 客户联系.</vt:lpstr>
      <vt:lpstr>DMS 培训 -市场营销模块. Autoline 常用画面. 客户联系.</vt:lpstr>
      <vt:lpstr>DMS 培训 -市场营销模块. Autoline 常用画面. 客户联系.</vt:lpstr>
      <vt:lpstr>DMS 培训 -市场营销模块. Autoline 常用画面. 客户联系.</vt:lpstr>
      <vt:lpstr>DMS 培训 – 销售模块.  04 &lt;车辆信息&gt;.  01 &lt;查询车辆信息 &gt;.</vt:lpstr>
      <vt:lpstr>DMS 培训 – 销售模块.  04 &lt;车辆信息&gt;.  01 &lt;查询车辆信息 &gt;.</vt:lpstr>
      <vt:lpstr>DMS 培训 – 销售模块.  04 &lt;车辆信息&gt;.  02 &lt;车辆信息详情 &gt;.</vt:lpstr>
      <vt:lpstr>DMS 培训 – 销售模块.  04 &lt;车辆信息&gt;.  02 &lt;车辆信息详情 &gt;.</vt:lpstr>
      <vt:lpstr>DMS 培训 – 销售模块.  04 &lt;车辆信息&gt;.  02 &lt;车辆信息详情 &gt;.</vt:lpstr>
      <vt:lpstr>DMS 培训 – 销售模块.  04 &lt;车辆信息&gt;.  02 &lt;车辆信息详情 &gt;.</vt:lpstr>
      <vt:lpstr>DMS 培训 – 销售模块.  04 &lt;车辆信息&gt;.  02 &lt;车辆信息详情 &gt;.</vt:lpstr>
      <vt:lpstr>DMS 培训 – 销售模块.  04 &lt;车辆信息&gt;.  02 &lt;车辆信息详情 &gt;.</vt:lpstr>
      <vt:lpstr>DMS 培训 – 销售模块.  04 &lt;车辆信息&gt;.  03 &lt;车辆同客户建立链接 &gt;.</vt:lpstr>
      <vt:lpstr>DMS 培训 – 销售模块.  04 &lt;车辆信息&gt;.  03 &lt;车辆同客户建立链接 &gt;.</vt:lpstr>
      <vt:lpstr>DMS 培训 – 销售模块.  04 &lt;车辆信息&gt;.  03 &lt;车辆同客户建立链接 &gt;.</vt:lpstr>
      <vt:lpstr>DMS 培训 – 销售模块.  04 &lt;车辆信息&gt;.  03 &lt;车辆同客户建立链接 &gt;.</vt:lpstr>
      <vt:lpstr>DMS 培训 – 销售模块.  04 &lt;车辆信息&gt;.  03 &lt;车辆同客户建立链接 &gt;.</vt:lpstr>
      <vt:lpstr>DMS 培训 – 销售模块.  04 &lt;车辆信息&gt;.  04 &lt;根据车辆信息搜索客户 &gt;.</vt:lpstr>
      <vt:lpstr>DMS 培训 – 销售模块.  04 &lt;车辆信息&gt;.  05 &lt;预览查询 &gt;.</vt:lpstr>
      <vt:lpstr>DMS 培训 – 销售模块.  04 &lt;车辆信息&gt;.  05 &lt;预览查询 &gt;.</vt:lpstr>
      <vt:lpstr>DMS 培训 – 销售模块.  04 &lt;车辆信息&gt;.  05 &lt;预览查询 &gt;.</vt:lpstr>
      <vt:lpstr>DMS 培训 – 销售模块.  04 &lt;车辆信息&gt;.  05 &lt;预览查询 &gt;.</vt:lpstr>
      <vt:lpstr>DMS 培训 – 销售模块.  04 &lt;车辆信息&gt;.  06 &lt;生成询价、报价 &gt;.</vt:lpstr>
      <vt:lpstr>DMS 培训 – 销售模块.  04 &lt;车辆信息&gt;.  06 &lt;生成询价、报价 &gt;.</vt:lpstr>
      <vt:lpstr>DMS 培训 – 销售模块.  04 &lt;车辆信息&gt;.  06 &lt;生成询价、报价 &gt;.</vt:lpstr>
      <vt:lpstr>DMS 培训 – 销售模块.  04 &lt;车辆信息&gt;.  06 &lt;生成询价、报价 &gt;.</vt:lpstr>
      <vt:lpstr>DMS 培训 – 销售模块.  04 &lt;车辆信息&gt;.  06 &lt;生成询价、报价 &gt;.</vt:lpstr>
      <vt:lpstr>DMS 培训 – 销售模块.  04 &lt;车辆信息&gt;. 06 &lt;生成询价、报价 &gt;. </vt:lpstr>
      <vt:lpstr>DMS 培训 – 销售模块.  04 &lt;车辆信息&gt;. 06 &lt;生成询价、报价 &gt;. </vt:lpstr>
      <vt:lpstr>DMS 培训 – 销售模块.  04 &lt;车辆信息&gt;.  07 &lt;其他创建查询的方法&gt;.</vt:lpstr>
      <vt:lpstr>DMS 培训 – 销售模块.  04 &lt;车辆信息&gt;.  07 &lt;其他创建查询的方法&gt;.</vt:lpstr>
      <vt:lpstr>DMS 培训 – 销售模块.  04 &lt;车辆信息&gt;.   08 &lt;调用查询&gt;. </vt:lpstr>
      <vt:lpstr>DMS 培训 – 销售模块.  04 &lt;车辆信息&gt;.   08 &lt;调用查询&gt;. </vt:lpstr>
      <vt:lpstr>DMS 培训 – 销售模块.  04 &lt;车辆信息&gt;.  08 &lt;调用查询&gt;. </vt:lpstr>
      <vt:lpstr>DMS 培训 – 销售模块.  04 &lt;车辆信息&gt;.   08 &lt;调用查询&gt;.  </vt:lpstr>
      <vt:lpstr>DMS 培训 – 销售模块.  04 &lt;车辆信息&gt;.  08 &lt;调用查询&gt;. </vt:lpstr>
      <vt:lpstr>DMS 培训 – 销售模块.  04 &lt;车辆信息&gt;.  09 &lt;生成查询的条件&gt;. </vt:lpstr>
      <vt:lpstr>DMS 培训 – 销售模块.  04 &lt;车辆信息&gt;.  09 &lt;生成查询的条件&gt;. </vt:lpstr>
      <vt:lpstr>DMS 培训 – 销售模块.  11 &lt;附加功能&gt;.    &lt;通过“新车“配置车辆 &gt;.</vt:lpstr>
      <vt:lpstr>DMS 培训 – 销售模块.  11 &lt;附加功能&gt;.    &lt;通过“新车“配置车辆 &gt;.</vt:lpstr>
      <vt:lpstr>DMS 培训 – 销售模块.  12 &lt;附加功能&gt;.     &lt;修改为新车车辆&gt;.</vt:lpstr>
      <vt:lpstr>DMS 培训 – 销售和市场营销模块. 业务流程介绍.  目    录.</vt:lpstr>
      <vt:lpstr>DMS 培训 - 市场营销模块. 01 潜在客户年度计划</vt:lpstr>
      <vt:lpstr>DMS 培训 – 市场营销模块. 01 潜在客户年度计划</vt:lpstr>
      <vt:lpstr>DMS 培训 – 市场营销模块. 01 潜在客户年度计划</vt:lpstr>
      <vt:lpstr>DMS 培训 - 市场营销模块. 01 潜在客户年度计划</vt:lpstr>
      <vt:lpstr>DMS 培训 - 市场营销模块. 01 潜在客户年度计划</vt:lpstr>
      <vt:lpstr>DMS 培训 - 市场营销模块. 01 潜在客户年度计划</vt:lpstr>
      <vt:lpstr>DMS 培训 - 市场营销模块. 01 潜在客户年度计划</vt:lpstr>
      <vt:lpstr>DMS 培训 - 市场营销模块. 01 潜在客户年度计划</vt:lpstr>
      <vt:lpstr>DMS 培训 - 市场营销模块. 02 获取主动联系的合格潜在客户信息</vt:lpstr>
      <vt:lpstr>DMS 培训 - 市场营销模块. 02 获取主动联系的合格潜在客户信息</vt:lpstr>
      <vt:lpstr>DMS 培训 - 市场营销模块. 02 获取主动联系的合格潜在客户信息</vt:lpstr>
      <vt:lpstr>DMS 培训 - 市场营销模块. 02 获取主动联系的合格潜在客户信息</vt:lpstr>
      <vt:lpstr>DMS 培训 - 市场营销模块. 02 获取主动联系的合格潜在客户信息</vt:lpstr>
      <vt:lpstr>DMS 培训 - 市场营销模块. 02 获取主动联系的合格潜在客户信息</vt:lpstr>
      <vt:lpstr>DMS 培训 - 市场营销模块. 02 获取主动联系的合格潜在客户信息</vt:lpstr>
      <vt:lpstr>DMS 培训 - 市场营销模块. 02 获取主动联系的合格潜在客户信息</vt:lpstr>
      <vt:lpstr>DMS 培训 - 市场营销模块. 03 通过CRM门户网站获得潜在客户</vt:lpstr>
      <vt:lpstr>DMS 培训 - 市场营销模块. 03 通过CRM门户网站获得潜在客户</vt:lpstr>
      <vt:lpstr>DMS 培训 - 市场营销模块. 03 通过CRM门户网站获得潜在客户</vt:lpstr>
      <vt:lpstr>DMS 培训 – 销售模块. 04 &lt;获取坐店销售的合格潜在客户信息 &gt;. 流程介绍.</vt:lpstr>
      <vt:lpstr>DMS 培训 – 销售模块. 04 &lt;获取坐店销售的合格潜在客户信息 &gt;. </vt:lpstr>
      <vt:lpstr>DMS 培训 – 销售模块. 04 &lt;获取坐店销售的合格潜在客户信息 &gt;. </vt:lpstr>
      <vt:lpstr>DMS 培训 – 销售模块. 04 &lt;获取坐店销售的合格潜在客户信息 &gt;. </vt:lpstr>
      <vt:lpstr>DMS 培训 – 销售模块. 04 &lt;获取坐店销售的合格潜在客户信息 &gt;. </vt:lpstr>
      <vt:lpstr>DMS 培训 - 销售模块. 04 &lt;获取坐店销售的合格潜在客户信息 &gt;. </vt:lpstr>
      <vt:lpstr>DMS 培训 - 销售模块. 04 &lt;获取坐店销售的合格潜在客户信息 &gt;. </vt:lpstr>
      <vt:lpstr>DMS 培训 - 销售模块. 04 &lt;获取坐店销售的合格潜在客户信息 &gt;. </vt:lpstr>
      <vt:lpstr>DMS 培训 – 销售模块. 04 &lt;获取坐店销售的合格潜在客户信息 &gt;. </vt:lpstr>
      <vt:lpstr>DMS 培训 – 销售模块. 04 &lt;获取坐店销售的合格潜在客户信息 &gt;. </vt:lpstr>
      <vt:lpstr>DMS 培训 – 销售模块. 04 &lt;获取坐店销售的合格潜在客户信息 &gt;. </vt:lpstr>
      <vt:lpstr>DMS 培训 – 销售模块. 04 &lt;获取坐店销售的合格潜在客户信息 &gt;. </vt:lpstr>
      <vt:lpstr>DMS 培训 – 销售模块. 04 &lt;获取坐店销售的合格潜在客户信息 &gt;. </vt:lpstr>
      <vt:lpstr>DMS 培训 – 销售模块. 04 &lt;获取坐店销售的合格潜在客户信息 &gt;. 练    习.</vt:lpstr>
      <vt:lpstr>DMS 培训 – 销售模块. 05 &lt;欢迎和接待顾客/潜在客户 &gt;. 流程介绍.</vt:lpstr>
      <vt:lpstr>DMS 培训 – 销售模块. 05 &lt;欢迎和接待顾客/潜在客户 &gt;. </vt:lpstr>
      <vt:lpstr>DMS 培训 – 销售模块. 05 &lt;欢迎和接待顾客/潜在客户 &gt;. 练    习.</vt:lpstr>
      <vt:lpstr>DMS 培训 – 销售模块. 06 &lt;客户需求分析 &gt;. 流程介绍.</vt:lpstr>
      <vt:lpstr>DMS 培训 – 销售模块. 06 &lt;客户需求分析&gt;.     &lt;更新潜在客户信息&gt;.</vt:lpstr>
      <vt:lpstr>DMS 培训 – 销售模块. 06 &lt;客户需求分析 &gt;.  练    习.</vt:lpstr>
      <vt:lpstr>DMS 培训 – 销售模块. 07 &lt;试驾车&gt;. 流程介绍.</vt:lpstr>
      <vt:lpstr>DMS 培训 – 销售模块. 07 &lt;试驾车&gt;. 练    习.</vt:lpstr>
      <vt:lpstr>DMS 培训 – 销售模块. 08 &lt;试驾预约&gt;. 流程介绍.</vt:lpstr>
      <vt:lpstr>DMS 培训 – 销售模块. 08 &lt;试驾预约&gt;.  01 &lt;更改车辆状态为试驾车&gt;.</vt:lpstr>
      <vt:lpstr>DMS 培训 – 销售模块. 08 &lt;试驾预约&gt;.  02 &lt;完成试驾车的创建 &gt;.</vt:lpstr>
      <vt:lpstr>DMS 培训 – 销售模块. 08 &lt;试驾预约&gt;.  03 &lt;试驾预约 &gt;.</vt:lpstr>
      <vt:lpstr>DMS 培训 – 销售模块. 08 &lt;试驾预约&gt;.  练    习.</vt:lpstr>
      <vt:lpstr>DMS 培训 – 销售模块. 09 &lt;执行试驾&gt;. 流程介绍.</vt:lpstr>
      <vt:lpstr>DMS 培训 – 销售模块. 09 &lt;执行试驾&gt;.  01 &lt;开始试驾&gt;.</vt:lpstr>
      <vt:lpstr>DMS 培训 – 销售模块. 08 &lt;试驾预约&gt;.  02 &lt;开始试驾 &gt;.</vt:lpstr>
      <vt:lpstr>DMS 培训 – 销售模块. 09 &lt;执行试驾&gt;.  01 &lt;开始试驾&gt;.</vt:lpstr>
      <vt:lpstr>DMS 培训 – 销售模块. 09 &lt;执行试驾&gt;.  02 &lt;结束试驾&gt;.</vt:lpstr>
      <vt:lpstr>DMS 培训 – 销售模块. 09 &lt;执行试驾&gt;.  练    习.</vt:lpstr>
      <vt:lpstr>DMS 培训 – 销售模块. 10 &lt;签订合同&gt;. 流程介绍.</vt:lpstr>
      <vt:lpstr>DMS 培训 – 销售模块. 10 &lt;签订合同&gt;. 流程介绍.</vt:lpstr>
      <vt:lpstr>DMS 培训 – 销售模块. 10 &lt;签订合同&gt;.  01 &lt;搜索库存车&gt;.</vt:lpstr>
      <vt:lpstr>DMS 培训 – 销售模块. 10 &lt;签订合同&gt;.  01 &lt;搜索库存车&gt;.</vt:lpstr>
      <vt:lpstr>DMS 培训 – 销售模块. 10 &lt;签订合同&gt;.  01 &lt;搜索库存车&gt;.</vt:lpstr>
      <vt:lpstr>DMS 培训 – 销售模块. 10 &lt;签订合同&gt;.  01 &lt;搜索库存车&gt;.</vt:lpstr>
      <vt:lpstr>DMS 培训 – 销售模块. 10 &lt;签订合同&gt;.  02 &lt;创建DMS合同&gt;.</vt:lpstr>
      <vt:lpstr>DMS 培训 – 销售模块. 10 &lt;签订合同&gt;.  02 &lt;创建DMS合同&gt;.</vt:lpstr>
      <vt:lpstr>DMS 培训 – 销售模块. 10 &lt;签订合同&gt;.  02 &lt;创建DMS合同&gt;.</vt:lpstr>
      <vt:lpstr>DMS 培训 – 销售模块. 10 &lt;签订合同&gt;.  03 &lt;收取订金&gt;.</vt:lpstr>
      <vt:lpstr>DMS 培训 – 销售模块. 10 &lt;签订合同&gt;.  04 &lt;链接订金并确认合同 &gt;.</vt:lpstr>
      <vt:lpstr>DMS 培训 – 销售模块. 10 &lt;签订合同&gt;.  练    习.</vt:lpstr>
      <vt:lpstr>DMS 培训 – 销售模块. 11 &lt;签署合同后，VIN只在DMS系统里变化&gt;. 流程介绍.</vt:lpstr>
      <vt:lpstr>DMS 培训 – 销售模块. 11 &lt;签署合同后，VIN只在DMS系统里变化&gt;. 流程介绍.</vt:lpstr>
      <vt:lpstr>DMS 培训 – 销售模块. 11 &lt;签署合同后，VIN只在DMS系统里变化&gt;. 流程介绍.</vt:lpstr>
      <vt:lpstr>DMS 培训 – 销售模块. 11 &lt;签署合同后，VIN只在DMS系统里变化&gt;.  01 &lt;更改查询&gt;.</vt:lpstr>
      <vt:lpstr>DMS 培训 – 销售模块. 11 &lt;签署合同后，VIN只在DMS系统里变化&gt;.  02 &lt;改变VIN&gt;.</vt:lpstr>
      <vt:lpstr>DMS 培训 – 销售模块. 11 &lt;签署合同后，VIN只在DMS系统里变化&gt;.  03 &lt;打印和确认DMS合同&gt;.</vt:lpstr>
      <vt:lpstr>DMS 培训 – 销售模块. 11 &lt;签署合同后，VIN只在DMS系统里变化&gt;.  练    习.</vt:lpstr>
      <vt:lpstr>DMS 培训 – 销售模块. 12 &lt;合同签署后，更改VIN&gt;. 流程介绍.</vt:lpstr>
      <vt:lpstr>DMS 培训 – 销售模块. 12 &lt;合同签署后，更改VIN&gt;.  </vt:lpstr>
      <vt:lpstr>DMS 培训 – 销售模块. 12 &lt;合同签署后，更改VIN&gt;.  练    习.</vt:lpstr>
      <vt:lpstr>DMS 培训 – 销售模块. 13 &lt;合同签署后，更改车辆所有者&gt;. 流程介绍.</vt:lpstr>
      <vt:lpstr>DMS 培训 – 销售模块. 13 &lt;合同签署后，更改车辆所有者&gt;.  </vt:lpstr>
      <vt:lpstr>DMS 培训 – 销售模块. 13 &lt;合同签署后，更改车辆所有者&gt;.  练    习.</vt:lpstr>
      <vt:lpstr>DMS 培训 – 销售模块. 14 &lt;交车&gt;. 流程介绍.</vt:lpstr>
      <vt:lpstr>DMS 培训 – 销售模块. 14 &lt;交车&gt;.  01 &lt;打印发票&gt;.</vt:lpstr>
      <vt:lpstr>DMS 培训 – 销售模块. 14 &lt;交车&gt;.  01 &lt;打印发票&gt;.</vt:lpstr>
      <vt:lpstr>DMS 培训 – 销售模块. 14 &lt;交车&gt;.  02 &lt;收余款&gt;.</vt:lpstr>
      <vt:lpstr>DMS 培训 – 销售模块. 14 &lt;交车&gt;.  03 &lt;提交交车和零售报告&gt;.</vt:lpstr>
      <vt:lpstr>DMS 培训 – 销售模块. 14 &lt;交车&gt;.  03 &lt;提交交车和零售报告&gt;.</vt:lpstr>
      <vt:lpstr>DMS 培训 – 销售模块. 14 &lt;交车&gt;.  04 &lt;留学回国人员车辆的零售流程 &gt;.</vt:lpstr>
      <vt:lpstr>DMS 培训 – 销售模块. 14 &lt;交车&gt;.  04 &lt;留学回国人员车辆的零售流程 &gt;.</vt:lpstr>
      <vt:lpstr>DMS 培训 – 销售模块. 14 &lt;交车&gt;.  05 &lt;暂无完整客户信息的交车&gt;.</vt:lpstr>
      <vt:lpstr>DMS 培训 – 销售模块. 14 &lt;交车&gt;.  05 &lt;暂无完整客户信息的交车&gt;.</vt:lpstr>
      <vt:lpstr>DMS 培训 – 销售模块. 14 &lt;交车&gt;.  05 &lt;暂无完整客户信息的交车&gt;.</vt:lpstr>
      <vt:lpstr>DMS 培训 – 销售模块. 14 &lt;交车&gt;.  05 &lt;暂无完整客户信息的交车&gt;.</vt:lpstr>
      <vt:lpstr>DMS 培训 – 销售模块. 14 &lt;交车&gt;.  05 &lt;暂无完整客户信息的交车&gt;.</vt:lpstr>
      <vt:lpstr>DMS 培训 – 销售模块. 14 &lt;交车&gt;.  05 &lt;暂无完整客户信息的交车&gt;.</vt:lpstr>
      <vt:lpstr>DMS 培训 – 销售模块. 14 &lt;交车&gt;.  05 &lt;暂无完整客户信息的交车&gt;.</vt:lpstr>
      <vt:lpstr>DMS 培训 – 销售模块. 14 &lt;交车&gt;.  练    习.</vt:lpstr>
      <vt:lpstr>DMS 培训 – 销售模块. 15 &lt;交车后更改客户&gt;. 流程介绍.</vt:lpstr>
      <vt:lpstr>DMS 培训 – 销售模块. 15 &lt;交车后更改客户&gt;.  01 &lt;取消交车报告&gt;.</vt:lpstr>
      <vt:lpstr>DMS 培训 – 销售模块. 15 &lt;交车后更改客户&gt;.  01 &lt;取消交车报告&gt;.</vt:lpstr>
      <vt:lpstr>DMS 培训 – 销售模块. 15 &lt;交车后更改客户&gt;.  01 &lt;取消S类型交车报告&gt;.</vt:lpstr>
      <vt:lpstr>DMS 培训 – 销售模块. 15 &lt;交车后更改客户&gt;.  01 &lt;取消S类型交车报告&gt;.</vt:lpstr>
      <vt:lpstr>DMS 培训 – 销售模块. 15 &lt;交车后更改客户&gt;.  01 &lt;取消S类型交车报告&gt;.</vt:lpstr>
      <vt:lpstr>DMS 培训 – 销售模块. 15 &lt;交车后更改客户&gt;.  02 &lt;打印退账单&gt;.</vt:lpstr>
      <vt:lpstr>DMS 培训 – 销售模块. 15 &lt;交车后更改客户&gt;.  练    习.</vt:lpstr>
      <vt:lpstr>DMS 培训 -市场营销模块. 16 &lt;交车后客户关怀&gt;. </vt:lpstr>
      <vt:lpstr>DMS 培训 -市场营销模块. 16 A &lt;交车后客户关怀&gt;. </vt:lpstr>
      <vt:lpstr>DMS 培训 -市场营销模块. 16 B &lt;交车后客户关怀&gt;. </vt:lpstr>
      <vt:lpstr>DMS 培训 -市场营销模块. 16 B &lt;交车后客户关怀&gt;. </vt:lpstr>
      <vt:lpstr>DMS 培训 -市场营销模块. 17 &lt;客户关怀直至再次购买&gt;. </vt:lpstr>
      <vt:lpstr>DMS 培训 -市场营销模块. 17 &lt;客户关怀直至再次购买&gt;. </vt:lpstr>
      <vt:lpstr>DMS 培训 -市场营销模块. 18 &lt;投诉处理&gt;. </vt:lpstr>
      <vt:lpstr>DMS 培训 -市场营销模块. 18 &lt;投诉处理&gt;. </vt:lpstr>
      <vt:lpstr>DMS 培训 -市场营销模块. 18 &lt;投诉处理&gt;. </vt:lpstr>
      <vt:lpstr>DMS 培训 -市场营销模块. 18 &lt;投诉处理&gt;. </vt:lpstr>
      <vt:lpstr>DMS 培训 -市场营销模块. 01 &lt;市场活动的设立与总结投诉处理&gt;. </vt:lpstr>
      <vt:lpstr>DMS 培训 -市场营销模块. 01 &lt;市场活动的设立与总结投诉处理&gt;. </vt:lpstr>
      <vt:lpstr>DMS 培训 -市场营销模块. 01 &lt;市场活动的设立与总结投诉处理&gt;. </vt:lpstr>
      <vt:lpstr>DMS 培训 -市场营销模块. 01 &lt;市场活动的设立与总结投诉处理&gt;. </vt:lpstr>
      <vt:lpstr>DMS 培训 -市场营销模块. 01 &lt;市场活动的设立与总结投诉处理&gt;. </vt:lpstr>
      <vt:lpstr>DMS 培训 -市场营销模块. 02 &lt;来电客户记录&gt;. </vt:lpstr>
      <vt:lpstr>DMS 培训 -市场营销模块. 02 &lt;来电客户记录&gt;. </vt:lpstr>
      <vt:lpstr>DMS 培训 -市场营销模块. 02 &lt;来电客户记录&gt;. </vt:lpstr>
      <vt:lpstr>DMS 培训 -市场营销模块. 02 &lt;来电客户记录&gt;. </vt:lpstr>
      <vt:lpstr>DMS 培训 -市场营销模块. 03 &lt;宝马中国提供的销售线索&gt;. </vt:lpstr>
      <vt:lpstr>DMS 培训 -市场营销模块. 03 &lt;宝马中国提供的销售线索&gt;. </vt:lpstr>
      <vt:lpstr>DMS 培训 -市场营销模块. 03 &lt;宝马中国提供的销售线索&gt;.</vt:lpstr>
      <vt:lpstr>DMS 培训 -市场营销模块. 03 &lt;宝马中国提供的销售线索&gt;.</vt:lpstr>
      <vt:lpstr>DMS 培训 -市场营销模块. 03 &lt;宝马中国提供的销售线索&gt;.</vt:lpstr>
      <vt:lpstr>DMS 培训 -市场营销模块. 04 &lt;现场采集的销售线索&gt;.</vt:lpstr>
      <vt:lpstr>DMS 培训 -市场营销模块. 04 &lt;现场采集的销售线索&gt;.</vt:lpstr>
      <vt:lpstr>DMS 培训 -市场营销模块. 04 &lt;现场采集的销售线索&gt;.</vt:lpstr>
      <vt:lpstr>DMS 培训 -市场营销模块. 04 &lt;现场采集的销售线索&gt;.</vt:lpstr>
      <vt:lpstr>DMS 培训 -市场营销模块. 04 &lt;现场采集的销售线索&gt;.</vt:lpstr>
      <vt:lpstr>DMS 培训 -市场营销模块. 04 &lt;现场采集的销售线索&gt;.</vt:lpstr>
      <vt:lpstr>DMS 培训 -市场营销模块. 05 &lt;如何记录宝马中国提供的销售线索的跟踪情况&gt;</vt:lpstr>
      <vt:lpstr>DMS 培训 -市场营销模块. 05 &lt;如何记录宝马中国提供的销售线索的跟踪情况&gt;.</vt:lpstr>
      <vt:lpstr>DMS 培训 -市场营销模块. 05 &lt;如何记录宝马中国提供的销售线索的跟踪情况&gt;.</vt:lpstr>
      <vt:lpstr>DMS 培训 -市场营销模块. 05 &lt;如何记录宝马中国提供的销售线索的跟踪情况&gt;.</vt:lpstr>
      <vt:lpstr>DMS 培训 – 销售模块.  Autoline 报表. 目    录.</vt:lpstr>
      <vt:lpstr>DMS 培训 – 销售模块. Autoline 报表. 01 销售管理和销售监测控制.</vt:lpstr>
      <vt:lpstr>DMS 培训 – 销售模块. Autoline 报表. 02 销售管理和销售监测控制.</vt:lpstr>
      <vt:lpstr>DMS 培训 – 销售模块. Autoline 报表. 02 销售管理和销售监测控制.</vt:lpstr>
      <vt:lpstr>DMS 培训 – 销售模块. Autoline 报表. 03 新车销售月报表 .</vt:lpstr>
      <vt:lpstr>DMS 培训 – 销售模块. Autoline 报表. 03 新车销售月报表 .</vt:lpstr>
      <vt:lpstr>DMS 培训 – 销售模块. Autoline 报表. 04 新车销售月报表 .</vt:lpstr>
      <vt:lpstr>DMS 培训 – 销售模块. Autoline 报表. 04 新车销售月报表 .</vt:lpstr>
      <vt:lpstr>DMS 培训 – 销售模块. Autoline 报表. 05 客户关怀报表.</vt:lpstr>
      <vt:lpstr>DMS 培训 -市场营销模块. Autoline 报表-CRM报表. 06 潜在客户清单.</vt:lpstr>
      <vt:lpstr>DMS 培训 -市场营销模块. Autoline 报表-CRM报表 07. 参加活动客户清单</vt:lpstr>
      <vt:lpstr>DMS 培训 -市场营销模块. Autoline 报表-CRM报表. 08 交车历史清单</vt:lpstr>
      <vt:lpstr>DMS 培训 -市场营销模块. Autoline 报表-CRM报表. 08 交车历史清单</vt:lpstr>
      <vt:lpstr>DMS 培训 -市场营销模块. Autoline 报表-赢取计划报表. 市场相关报表-M01 市场活动绩效.</vt:lpstr>
      <vt:lpstr>DMS 培训 -市场营销模块. Autoline 报表-赢取计划报表. 市场相关报表-M02 各来源的合格潜在客户百分比.</vt:lpstr>
      <vt:lpstr>DMS 培训 -市场营销模块. Autoline 报表-赢取计划报表. 市场相关报表-M03各E系列的合格潜在客户份额 .</vt:lpstr>
      <vt:lpstr>DMS 培训 -市场营销模块. Autoline 报表-赢取计划报表. 市场相关报表-M04潜在客户赢取率 .</vt:lpstr>
      <vt:lpstr>DMS 培训 -市场营销模块. Autoline 报表-赢取计划报表. 市场相关报表-M05 反馈率 .</vt:lpstr>
      <vt:lpstr>DMS 培训 -市场营销模块. Autoline 报表-赢取计划报表. 市场相关报表-M06再次购买活动转换率.</vt:lpstr>
      <vt:lpstr>DMS 培训 -市场营销模块. Autoline 报表-赢取计划报表. 销售相关报表-S01计划编制参考.</vt:lpstr>
      <vt:lpstr>DMS 培训 -市场营销模块. Autoline 报表-赢取计划报表. 转换率报告 -S0201 各潜在客户来源的转换率 </vt:lpstr>
      <vt:lpstr>DMS 培训 -市场营销模块. Autoline 报表-赢取计划报表. 转换率报告 -S0202 各销售顾问的四项新潜在客户转换率 </vt:lpstr>
      <vt:lpstr>DMS 培训 -市场营销模块. Autoline 报表-赢取计划报表. 转换率报告 -S0203 各销售顾问的单项新潜在客户转换率 </vt:lpstr>
      <vt:lpstr>DMS 培训 -市场营销模块. Autoline 报表-赢取计划报表. 销售相关报告 -S03 RSM销售绩效指标报表 </vt:lpstr>
      <vt:lpstr>DMS 培训 -市场营销模块. Autoline 报表-赢取计划报表. 客户联系纪录报告 -S0401/S0401d某段时间内无任何 联系纪录的客户/明细</vt:lpstr>
      <vt:lpstr>DMS 培训 -市场营销模块. Autoline 报表-赢取计划报表. 客户联系纪录报告 -S0402/S0402d自指定日期后无联系 计划的客户/明细</vt:lpstr>
      <vt:lpstr>DMS 培训 -市场营销模块. Autoline 报表-赢取计划报表. 销售相关报告 -S05 新潜在客户展厅拜访率 </vt:lpstr>
      <vt:lpstr>DMS 培训 -市场营销模块. Autoline 报表-赢取计划报表. 销售相关报告 -S06 合同签订数 </vt:lpstr>
      <vt:lpstr>DMS 培训 -市场营销模块. Autoline 报表-赢取计划报表. 销售相关报告 –S07 各E系列的销售赢取率 </vt:lpstr>
      <vt:lpstr>DMS 培训 -市场营销模块. Autoline 报表-赢取计划报表. 销售相关报告 –S08 各E系列的销售份额 </vt:lpstr>
      <vt:lpstr>DMS 培训 -市场营销模块. Autoline 报表-赢取计划报表. 销售相关报告 –S10按销售顾问的客户获取绩效月度回顾</vt:lpstr>
      <vt:lpstr>DMS 培训 -市场营销模块. Autoline 报表-赢取计划报表. 销售相关报告 –S11库存报表</vt:lpstr>
      <vt:lpstr>DMS 培训 -市场营销模块. 其他功能</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BMW 中国. DMS 培训. &lt;MOD&gt; 模块.</dc:title>
  <dc:creator>BMW Brilliance Automotive</dc:creator>
  <cp:lastModifiedBy>u0003749</cp:lastModifiedBy>
  <cp:revision>387</cp:revision>
  <dcterms:created xsi:type="dcterms:W3CDTF">2008-08-20T07:08:00Z</dcterms:created>
  <dcterms:modified xsi:type="dcterms:W3CDTF">2010-12-21T06:02:36Z</dcterms:modified>
</cp:coreProperties>
</file>