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7" r:id="rId4"/>
    <p:sldId id="259" r:id="rId5"/>
    <p:sldId id="260" r:id="rId6"/>
    <p:sldId id="265" r:id="rId7"/>
  </p:sldIdLst>
  <p:sldSz cx="9144000" cy="6858000" type="screen4x3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DCC72F7-2E0B-44C6-856C-B6F34F6019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0A90EC7-B4B1-4C88-B131-FF141364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90EC7-B4B1-4C88-B131-FF1413640F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90EC7-B4B1-4C88-B131-FF1413640F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5A93-9193-4D92-8418-43E4E5740D9C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依德、鎔德、鉑德 車主尊享計劃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PRIME CLUB PROJECT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2060"/>
                </a:solidFill>
              </a:rPr>
              <a:t>2018 06</a:t>
            </a:r>
          </a:p>
          <a:p>
            <a:r>
              <a:rPr lang="zh-TW" altLang="en-US" b="1" dirty="0" smtClean="0">
                <a:solidFill>
                  <a:srgbClr val="002060"/>
                </a:solidFill>
              </a:rPr>
              <a:t>華算公司 章挺憲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CLUB PROJECT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2800" dirty="0" smtClean="0"/>
              <a:t>一、前言：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集團未來發展的重要資產 </a:t>
            </a:r>
            <a:r>
              <a:rPr lang="en-US" altLang="zh-TW" sz="2800" dirty="0" smtClean="0"/>
              <a:t>– </a:t>
            </a:r>
            <a:r>
              <a:rPr lang="zh-TW" altLang="en-US" sz="2800" dirty="0" smtClean="0"/>
              <a:t>資料庫</a:t>
            </a:r>
            <a:r>
              <a:rPr lang="en-US" altLang="zh-TW" sz="2800" dirty="0" smtClean="0"/>
              <a:t>(DATA BASE)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二、計劃：</a:t>
            </a:r>
            <a:endParaRPr lang="en-US" altLang="zh-TW" sz="2800" dirty="0" smtClean="0"/>
          </a:p>
          <a:p>
            <a:pPr marL="0">
              <a:buNone/>
            </a:pPr>
            <a:r>
              <a:rPr lang="zh-TW" altLang="en-US" sz="2800" dirty="0" smtClean="0"/>
              <a:t>結合現有車源及保險資料庫為</a:t>
            </a:r>
            <a:r>
              <a:rPr lang="en-US" altLang="zh-TW" sz="2800" dirty="0" smtClean="0"/>
              <a:t>PRIME-CLUB </a:t>
            </a:r>
            <a:r>
              <a:rPr lang="zh-TW" altLang="en-US" sz="2800" dirty="0" smtClean="0"/>
              <a:t>計劃基礎數據並應用新一代</a:t>
            </a:r>
            <a:r>
              <a:rPr lang="en-US" altLang="zh-TW" sz="2800" dirty="0" smtClean="0"/>
              <a:t>QR-CODE</a:t>
            </a:r>
            <a:r>
              <a:rPr lang="zh-TW" altLang="en-US" sz="2800" dirty="0" smtClean="0"/>
              <a:t>建立車主與</a:t>
            </a:r>
            <a:r>
              <a:rPr lang="en-US" altLang="zh-TW" sz="2800" dirty="0" smtClean="0"/>
              <a:t>PRIME-CLUB</a:t>
            </a:r>
            <a:r>
              <a:rPr lang="zh-TW" altLang="en-US" sz="2800" dirty="0" smtClean="0"/>
              <a:t>無縫聯結。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三、目標：</a:t>
            </a:r>
            <a:endParaRPr lang="en-US" altLang="zh-TW" sz="2800" dirty="0" smtClean="0"/>
          </a:p>
          <a:p>
            <a:pPr marL="0">
              <a:buNone/>
            </a:pPr>
            <a:r>
              <a:rPr lang="zh-TW" altLang="en-US" sz="2800" dirty="0" smtClean="0"/>
              <a:t>依車主須求為導向設計的車主功能。建立售後服務資料庫及售後</a:t>
            </a:r>
            <a:r>
              <a:rPr lang="en-US" altLang="zh-TW" sz="2800" dirty="0" smtClean="0"/>
              <a:t>CRM</a:t>
            </a:r>
            <a:r>
              <a:rPr lang="zh-TW" altLang="en-US" sz="2800" dirty="0" smtClean="0"/>
              <a:t>。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PRIME CLUB </a:t>
            </a:r>
            <a:r>
              <a:rPr lang="zh-TW" altLang="en-US" dirty="0" smtClean="0"/>
              <a:t>系統結構</a:t>
            </a:r>
            <a:endParaRPr lang="en-US" dirty="0"/>
          </a:p>
        </p:txBody>
      </p:sp>
      <p:pic>
        <p:nvPicPr>
          <p:cNvPr id="6" name="內容版面配置區 5" descr="APP-DATABASE-1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96260" y="1600200"/>
            <a:ext cx="6951479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系統特</a:t>
            </a:r>
            <a:r>
              <a:rPr lang="zh-TW" altLang="en-US" dirty="0"/>
              <a:t>點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依車主客戶的須求為導向並結合現有資料庫資源，建立售後</a:t>
            </a:r>
            <a:r>
              <a:rPr lang="en-US" altLang="zh-TW" dirty="0" smtClean="0"/>
              <a:t>CRM</a:t>
            </a:r>
            <a:r>
              <a:rPr lang="zh-TW" altLang="en-US" dirty="0" smtClean="0"/>
              <a:t>資料庫。</a:t>
            </a:r>
            <a:endParaRPr lang="en-US" altLang="zh-TW" dirty="0" smtClean="0"/>
          </a:p>
          <a:p>
            <a:r>
              <a:rPr lang="zh-TW" altLang="en-US" dirty="0" smtClean="0"/>
              <a:t>車主專屬資料鏈接使用</a:t>
            </a:r>
            <a:r>
              <a:rPr lang="en-US" altLang="zh-TW" dirty="0" smtClean="0"/>
              <a:t>QR-CODE</a:t>
            </a:r>
            <a:r>
              <a:rPr lang="zh-TW" altLang="en-US" dirty="0" smtClean="0"/>
              <a:t>可直接登入，在車主有須</a:t>
            </a:r>
            <a:r>
              <a:rPr lang="zh-TW" altLang="en-US" dirty="0" smtClean="0"/>
              <a:t>求的</a:t>
            </a:r>
            <a:r>
              <a:rPr lang="zh-TW" altLang="en-US" dirty="0" smtClean="0"/>
              <a:t>第一時間提供服務。</a:t>
            </a:r>
            <a:endParaRPr lang="en-US" altLang="zh-TW" dirty="0" smtClean="0"/>
          </a:p>
          <a:p>
            <a:r>
              <a:rPr lang="zh-TW" altLang="en-US" dirty="0" smtClean="0"/>
              <a:t>依用戶及企業資料所有權管制系統功能使用。</a:t>
            </a:r>
            <a:endParaRPr lang="en-US" altLang="zh-TW" dirty="0" smtClean="0"/>
          </a:p>
          <a:p>
            <a:r>
              <a:rPr lang="zh-TW" altLang="en-US" dirty="0" smtClean="0"/>
              <a:t>自有</a:t>
            </a:r>
            <a:r>
              <a:rPr lang="en-US" altLang="zh-TW" dirty="0" smtClean="0"/>
              <a:t>WEB</a:t>
            </a:r>
            <a:r>
              <a:rPr lang="zh-TW" altLang="en-US" dirty="0" smtClean="0"/>
              <a:t>系統主機，系統、程式、資料庫作業均有加密防護。</a:t>
            </a:r>
            <a:endParaRPr lang="en-US" altLang="zh-TW" dirty="0" smtClean="0"/>
          </a:p>
          <a:p>
            <a:r>
              <a:rPr lang="zh-TW" altLang="en-US" dirty="0" smtClean="0"/>
              <a:t>華算公司統一維護</a:t>
            </a:r>
            <a:r>
              <a:rPr lang="en-US" altLang="zh-TW" dirty="0" smtClean="0"/>
              <a:t>WEB</a:t>
            </a:r>
            <a:r>
              <a:rPr lang="zh-TW" altLang="en-US" dirty="0" smtClean="0"/>
              <a:t>系統主機、程式、資料庫、備份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等。</a:t>
            </a:r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開發特點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將依德、鎔德、鉑德現有「車源、保險」建立自動導入，其他車主手動建立。</a:t>
            </a:r>
            <a:endParaRPr lang="en-US" altLang="zh-TW" dirty="0" smtClean="0"/>
          </a:p>
          <a:p>
            <a:r>
              <a:rPr lang="en-US" altLang="zh-TW" dirty="0" smtClean="0"/>
              <a:t>PRIME CLUB</a:t>
            </a:r>
            <a:r>
              <a:rPr lang="zh-TW" altLang="en-US" dirty="0" smtClean="0"/>
              <a:t>用戶建立「人」與「車」的多對多關聯及管理。</a:t>
            </a:r>
            <a:endParaRPr lang="en-US" altLang="zh-TW" dirty="0" smtClean="0"/>
          </a:p>
          <a:p>
            <a:r>
              <a:rPr lang="zh-TW" altLang="en-US" dirty="0" smtClean="0"/>
              <a:t>加強</a:t>
            </a:r>
            <a:r>
              <a:rPr lang="en-US" altLang="zh-TW" dirty="0" smtClean="0"/>
              <a:t>PRIME CLUB </a:t>
            </a:r>
            <a:r>
              <a:rPr lang="zh-TW" altLang="en-US" dirty="0" smtClean="0"/>
              <a:t>用戶售後</a:t>
            </a:r>
            <a:r>
              <a:rPr lang="en-US" altLang="zh-TW" dirty="0" smtClean="0"/>
              <a:t>CRM</a:t>
            </a:r>
            <a:r>
              <a:rPr lang="zh-TW" altLang="en-US" dirty="0" smtClean="0"/>
              <a:t>活動作業管理。</a:t>
            </a:r>
            <a:endParaRPr lang="en-US" altLang="zh-TW" dirty="0" smtClean="0"/>
          </a:p>
          <a:p>
            <a:r>
              <a:rPr lang="zh-TW" altLang="en-US" dirty="0" smtClean="0"/>
              <a:t>增加車輛的售後保養及維修作業效益。</a:t>
            </a:r>
            <a:endParaRPr lang="en-US" altLang="zh-TW" dirty="0" smtClean="0"/>
          </a:p>
          <a:p>
            <a:r>
              <a:rPr lang="zh-TW" altLang="en-US" dirty="0" smtClean="0"/>
              <a:t>加強</a:t>
            </a:r>
            <a:r>
              <a:rPr lang="en-US" altLang="zh-TW" dirty="0" smtClean="0"/>
              <a:t>PRIME CLUB </a:t>
            </a:r>
            <a:r>
              <a:rPr lang="zh-TW" altLang="en-US" dirty="0" smtClean="0"/>
              <a:t>用戶與企業的黏著度。</a:t>
            </a:r>
            <a:endParaRPr lang="en-US" altLang="zh-TW" dirty="0" smtClean="0"/>
          </a:p>
          <a:p>
            <a:r>
              <a:rPr lang="zh-TW" altLang="en-US" dirty="0" smtClean="0"/>
              <a:t>打造未來銷售、服務的創新模式。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QR-CODE TEST SAMPLE</a:t>
            </a:r>
            <a:endParaRPr lang="en-US" dirty="0"/>
          </a:p>
        </p:txBody>
      </p:sp>
      <p:pic>
        <p:nvPicPr>
          <p:cNvPr id="6" name="內容版面配置區 5" descr="CAR-QR-1806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1409" y="1600200"/>
            <a:ext cx="664118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276</Words>
  <Application>Microsoft Office PowerPoint</Application>
  <PresentationFormat>如螢幕大小 (4:3)</PresentationFormat>
  <Paragraphs>29</Paragraphs>
  <Slides>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依德、鎔德、鉑德 車主尊享計劃 PRIME CLUB PROJECT</vt:lpstr>
      <vt:lpstr>PRIME CLUB PROJECT</vt:lpstr>
      <vt:lpstr>PRIME CLUB 系統結構</vt:lpstr>
      <vt:lpstr>系統特點</vt:lpstr>
      <vt:lpstr>開發特點</vt:lpstr>
      <vt:lpstr>QR-CODE TEST SAMPLE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BMW 車源管理系統</dc:title>
  <dc:creator>Peter</dc:creator>
  <cp:lastModifiedBy>Peter</cp:lastModifiedBy>
  <cp:revision>56</cp:revision>
  <dcterms:created xsi:type="dcterms:W3CDTF">2016-06-15T06:27:14Z</dcterms:created>
  <dcterms:modified xsi:type="dcterms:W3CDTF">2018-06-18T22:24:33Z</dcterms:modified>
</cp:coreProperties>
</file>