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B8AE-EE88-4716-8771-8CCBCFA78BB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48885-932C-4B5D-BD61-373EFF197B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48885-932C-4B5D-BD61-373EFF197B2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2DDE-7F7F-4DE3-B57A-A1759FBF54E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ABA1-CD88-4E3A-ADB1-386D1C388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工業 </a:t>
            </a:r>
            <a:r>
              <a:rPr lang="en-US" altLang="zh-TW" dirty="0" smtClean="0"/>
              <a:t>4.0 / </a:t>
            </a:r>
            <a:r>
              <a:rPr lang="zh-TW" altLang="en-US" dirty="0" smtClean="0"/>
              <a:t>智慧工業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2018/11/30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德國提出的「工業</a:t>
            </a:r>
            <a:r>
              <a:rPr lang="en-US" altLang="zh-TW" dirty="0" smtClean="0"/>
              <a:t>4.0</a:t>
            </a:r>
            <a:r>
              <a:rPr lang="zh-TW" altLang="en-US" dirty="0" smtClean="0"/>
              <a:t>」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「工業</a:t>
            </a:r>
            <a:r>
              <a:rPr lang="en-US" altLang="zh-TW" dirty="0"/>
              <a:t>4.0</a:t>
            </a:r>
            <a:r>
              <a:rPr lang="zh-TW" altLang="en-US" dirty="0"/>
              <a:t>（</a:t>
            </a:r>
            <a:r>
              <a:rPr lang="en-US" altLang="zh-TW" dirty="0" err="1"/>
              <a:t>Industrie</a:t>
            </a:r>
            <a:r>
              <a:rPr lang="en-US" altLang="zh-TW" dirty="0"/>
              <a:t> 4.0</a:t>
            </a:r>
            <a:r>
              <a:rPr lang="zh-TW" altLang="en-US" dirty="0"/>
              <a:t>）」是德國政府於</a:t>
            </a:r>
            <a:r>
              <a:rPr lang="en-US" altLang="zh-TW" dirty="0"/>
              <a:t>2013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月，在漢諾威工業博覽會上提出的未來工業策略：</a:t>
            </a:r>
          </a:p>
          <a:p>
            <a:r>
              <a:rPr lang="zh-TW" altLang="en-US" dirty="0"/>
              <a:t>第一次工業革命是利用蒸汽動力的生產模式</a:t>
            </a:r>
          </a:p>
          <a:p>
            <a:r>
              <a:rPr lang="zh-TW" altLang="en-US" dirty="0"/>
              <a:t>第二次工業革命用電力大量生產</a:t>
            </a:r>
          </a:p>
          <a:p>
            <a:r>
              <a:rPr lang="zh-TW" altLang="en-US" dirty="0"/>
              <a:t>第三次工業革命則是電子自動操控的工業生產</a:t>
            </a:r>
          </a:p>
          <a:p>
            <a:r>
              <a:rPr lang="zh-TW" altLang="en-US" dirty="0"/>
              <a:t>第四次工業革命即「工業</a:t>
            </a:r>
            <a:r>
              <a:rPr lang="en-US" altLang="zh-TW" dirty="0"/>
              <a:t>4.0</a:t>
            </a:r>
            <a:r>
              <a:rPr lang="zh-TW" altLang="en-US" dirty="0"/>
              <a:t>」，是以數碼資訊整合感應器、物聯網、大數據、互聯網等科技，實現智能化及自動化的生產。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「工業</a:t>
            </a:r>
            <a:r>
              <a:rPr lang="en-US" altLang="zh-TW" dirty="0"/>
              <a:t>4.0</a:t>
            </a:r>
            <a:r>
              <a:rPr lang="zh-TW" altLang="en-US" dirty="0" smtClean="0"/>
              <a:t>」</a:t>
            </a:r>
            <a:r>
              <a:rPr lang="en-US" altLang="zh-TW" dirty="0" smtClean="0"/>
              <a:t>-  </a:t>
            </a:r>
            <a:r>
              <a:rPr lang="zh-TW" altLang="en-US" dirty="0" smtClean="0"/>
              <a:t>「串連」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「工業</a:t>
            </a:r>
            <a:r>
              <a:rPr lang="en-US" altLang="zh-TW" dirty="0"/>
              <a:t>4.0</a:t>
            </a:r>
            <a:r>
              <a:rPr lang="zh-TW" altLang="en-US" dirty="0"/>
              <a:t>」最關鍵的概念就是「串連」，利用資訊及通訊科技，組成物聯網（</a:t>
            </a:r>
            <a:r>
              <a:rPr lang="en-US" altLang="zh-TW" dirty="0" err="1"/>
              <a:t>IoT</a:t>
            </a:r>
            <a:r>
              <a:rPr lang="zh-TW" altLang="en-US" dirty="0"/>
              <a:t>）及服務聯網（</a:t>
            </a:r>
            <a:r>
              <a:rPr lang="en-US" altLang="zh-TW" dirty="0" err="1"/>
              <a:t>IoS</a:t>
            </a:r>
            <a:r>
              <a:rPr lang="zh-TW" altLang="en-US" dirty="0"/>
              <a:t>），將生產流程所有相關的機器設備、人員、流程與資料連結起來，每個設備更能互相溝通，具備獨立監察、分析和判斷能力，可以隨時找到問題及解決，令生產流程更靈活、更有彈性，能快速回應市場需求的變化，這就是智能工廠（</a:t>
            </a:r>
            <a:r>
              <a:rPr lang="en-US" altLang="zh-TW" dirty="0"/>
              <a:t>Smart Factory</a:t>
            </a:r>
            <a:r>
              <a:rPr lang="zh-TW" altLang="en-US" dirty="0"/>
              <a:t>）的構想。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工業</a:t>
            </a:r>
            <a:r>
              <a:rPr lang="en-US" altLang="zh-TW" dirty="0" smtClean="0"/>
              <a:t>4.0…</a:t>
            </a:r>
            <a:r>
              <a:rPr lang="zh-TW" altLang="en-US" dirty="0" smtClean="0"/>
              <a:t>怎樣運作</a:t>
            </a:r>
            <a:endParaRPr lang="en-US" dirty="0"/>
          </a:p>
        </p:txBody>
      </p:sp>
      <p:pic>
        <p:nvPicPr>
          <p:cNvPr id="4" name="內容版面配置區 3" descr="ind4_flowchart_dec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517590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CLOUD, IOT, BLOCKCHAIN, 5G 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" y="1724025"/>
            <a:ext cx="74009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</a:t>
            </a:r>
            <a:r>
              <a:rPr lang="zh-TW" altLang="en-US" dirty="0" smtClean="0"/>
              <a:t>物聯網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物聯網</a:t>
            </a:r>
            <a:r>
              <a:rPr lang="en-US" altLang="zh-TW" b="1" dirty="0"/>
              <a:t>(Internet of Things</a:t>
            </a:r>
            <a:r>
              <a:rPr lang="zh-TW" altLang="en-US" b="1" dirty="0"/>
              <a:t>；</a:t>
            </a:r>
            <a:r>
              <a:rPr lang="en-US" altLang="zh-TW" b="1" dirty="0" err="1"/>
              <a:t>IoT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是</a:t>
            </a:r>
            <a:r>
              <a:rPr lang="zh-TW" altLang="en-US" b="1" dirty="0"/>
              <a:t>一個由人、物件、動物、機器相連而構成的巨大網路，以供感測、控制、偵測、識別，並交換所有的資訊，進而提供更加值的應用服務。物聯網將會是一種新型態的網路革命，具跨產業融合概念，也代表一種趨勢、充滿想像與</a:t>
            </a:r>
            <a:r>
              <a:rPr lang="zh-TW" altLang="en-US" b="1" dirty="0" smtClean="0"/>
              <a:t>機會。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區塊鏈</a:t>
            </a:r>
            <a:r>
              <a:rPr lang="en-US" altLang="zh-TW" dirty="0" smtClean="0"/>
              <a:t> </a:t>
            </a:r>
            <a:r>
              <a:rPr lang="en-US" dirty="0" smtClean="0"/>
              <a:t>BLOCK CHAIN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482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區塊鏈</a:t>
            </a:r>
            <a:r>
              <a:rPr lang="en-US" altLang="zh-TW" b="1" dirty="0"/>
              <a:t>3.0</a:t>
            </a:r>
            <a:r>
              <a:rPr lang="zh-TW" altLang="en-US" b="1" dirty="0"/>
              <a:t>：</a:t>
            </a:r>
            <a:r>
              <a:rPr lang="en-US" altLang="zh-TW" b="1" dirty="0"/>
              <a:t>IOTA──</a:t>
            </a:r>
            <a:r>
              <a:rPr lang="zh-TW" altLang="en-US" b="1" dirty="0" smtClean="0"/>
              <a:t>連接物</a:t>
            </a:r>
            <a:r>
              <a:rPr lang="zh-TW" altLang="en-US" b="1" dirty="0"/>
              <a:t>聯</a:t>
            </a:r>
            <a:r>
              <a:rPr lang="zh-TW" altLang="en-US" b="1" dirty="0" smtClean="0"/>
              <a:t>網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IOTA</a:t>
            </a:r>
            <a:r>
              <a:rPr lang="zh-TW" altLang="en-US" b="1" dirty="0"/>
              <a:t>透過較為簡單的演算法，讓每個鏈上的交易者都可以參與加密，且不需全體認證，不需礦工，可以加快加密時間。因此能進行物與物之間非常小、但頻率高的交易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/>
              <a:t>一般預測，</a:t>
            </a:r>
            <a:r>
              <a:rPr lang="en-US" altLang="zh-TW" b="1" dirty="0"/>
              <a:t>IOTA</a:t>
            </a:r>
            <a:r>
              <a:rPr lang="zh-TW" altLang="en-US" b="1" dirty="0"/>
              <a:t>適用於物聯網及微型支付。目前自駕車、智慧能源業者，也都在實驗</a:t>
            </a:r>
            <a:r>
              <a:rPr lang="en-US" altLang="zh-TW" b="1" dirty="0"/>
              <a:t>IOTA</a:t>
            </a:r>
            <a:r>
              <a:rPr lang="zh-TW" altLang="en-US" b="1" dirty="0"/>
              <a:t>技術。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411</Words>
  <Application>Microsoft Office PowerPoint</Application>
  <PresentationFormat>如螢幕大小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工業 4.0 / 智慧工業</vt:lpstr>
      <vt:lpstr>德國提出的「工業4.0」</vt:lpstr>
      <vt:lpstr>「工業4.0」-  「串連」</vt:lpstr>
      <vt:lpstr>工業4.0…怎樣運作</vt:lpstr>
      <vt:lpstr>CLOUD, IOT, BLOCKCHAIN, 5G  </vt:lpstr>
      <vt:lpstr>IoT – 物聯網</vt:lpstr>
      <vt:lpstr>區塊鏈 BLOCK CHAIN</vt:lpstr>
      <vt:lpstr>區塊鏈3.0：IOTA──連接物聯網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工業 4.0 / 智慧工業</dc:title>
  <dc:creator>Peter</dc:creator>
  <cp:lastModifiedBy>Peter</cp:lastModifiedBy>
  <cp:revision>8</cp:revision>
  <dcterms:created xsi:type="dcterms:W3CDTF">2018-11-29T21:03:35Z</dcterms:created>
  <dcterms:modified xsi:type="dcterms:W3CDTF">2018-11-29T22:09:15Z</dcterms:modified>
</cp:coreProperties>
</file>