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8"/>
  </p:notesMasterIdLst>
  <p:sldIdLst>
    <p:sldId id="256" r:id="rId2"/>
    <p:sldId id="264" r:id="rId3"/>
    <p:sldId id="257" r:id="rId4"/>
    <p:sldId id="260" r:id="rId5"/>
    <p:sldId id="266" r:id="rId6"/>
    <p:sldId id="268" r:id="rId7"/>
  </p:sldIdLst>
  <p:sldSz cx="9144000" cy="6858000" type="screen4x3"/>
  <p:notesSz cx="6865938" cy="9998075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 xmlns="">
          <a:srgbClr val="FF0000"/>
        </p14:laserClr>
      </p:ext>
      <p:ext uri="{2FDB2607-1784-4EEB-B798-7EB5836EED8A}">
        <p14:showMediaCtrls xmlns:p14="http://schemas.microsoft.com/office/powerpoint/2010/main" xmlns="" val="1"/>
      </p:ext>
    </p:extLst>
  </p:showPr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>
        <p:scale>
          <a:sx n="75" d="100"/>
          <a:sy n="75" d="100"/>
        </p:scale>
        <p:origin x="-1236" y="-7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頁首版面配置區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5240" cy="499904"/>
          </a:xfrm>
          <a:prstGeom prst="rect">
            <a:avLst/>
          </a:prstGeom>
        </p:spPr>
        <p:txBody>
          <a:bodyPr vert="horz" lIns="96359" tIns="48180" rIns="96359" bIns="48180" rtlCol="0"/>
          <a:lstStyle>
            <a:lvl1pPr algn="l">
              <a:defRPr sz="1300"/>
            </a:lvl1pPr>
          </a:lstStyle>
          <a:p>
            <a:endParaRPr lang="en-US"/>
          </a:p>
        </p:txBody>
      </p:sp>
      <p:sp>
        <p:nvSpPr>
          <p:cNvPr id="3" name="日期版面配置區 2"/>
          <p:cNvSpPr>
            <a:spLocks noGrp="1"/>
          </p:cNvSpPr>
          <p:nvPr>
            <p:ph type="dt" idx="1"/>
          </p:nvPr>
        </p:nvSpPr>
        <p:spPr>
          <a:xfrm>
            <a:off x="3889109" y="0"/>
            <a:ext cx="2975240" cy="499904"/>
          </a:xfrm>
          <a:prstGeom prst="rect">
            <a:avLst/>
          </a:prstGeom>
        </p:spPr>
        <p:txBody>
          <a:bodyPr vert="horz" lIns="96359" tIns="48180" rIns="96359" bIns="48180" rtlCol="0"/>
          <a:lstStyle>
            <a:lvl1pPr algn="r">
              <a:defRPr sz="1300"/>
            </a:lvl1pPr>
          </a:lstStyle>
          <a:p>
            <a:fld id="{DDCC72F7-2E0B-44C6-856C-B6F34F6019E3}" type="datetimeFigureOut">
              <a:rPr lang="en-US" smtClean="0"/>
              <a:pPr/>
              <a:t>9/4/2018</a:t>
            </a:fld>
            <a:endParaRPr lang="en-US"/>
          </a:p>
        </p:txBody>
      </p:sp>
      <p:sp>
        <p:nvSpPr>
          <p:cNvPr id="4" name="投影片圖像版面配置區 3"/>
          <p:cNvSpPr>
            <a:spLocks noGrp="1" noRot="1" noChangeAspect="1"/>
          </p:cNvSpPr>
          <p:nvPr>
            <p:ph type="sldImg" idx="2"/>
          </p:nvPr>
        </p:nvSpPr>
        <p:spPr>
          <a:xfrm>
            <a:off x="933450" y="749300"/>
            <a:ext cx="4999038" cy="374967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6359" tIns="48180" rIns="96359" bIns="48180" rtlCol="0" anchor="ctr"/>
          <a:lstStyle/>
          <a:p>
            <a:endParaRPr lang="en-US"/>
          </a:p>
        </p:txBody>
      </p:sp>
      <p:sp>
        <p:nvSpPr>
          <p:cNvPr id="5" name="備忘稿版面配置區 4"/>
          <p:cNvSpPr>
            <a:spLocks noGrp="1"/>
          </p:cNvSpPr>
          <p:nvPr>
            <p:ph type="body" sz="quarter" idx="3"/>
          </p:nvPr>
        </p:nvSpPr>
        <p:spPr>
          <a:xfrm>
            <a:off x="686594" y="4749086"/>
            <a:ext cx="5492750" cy="4499134"/>
          </a:xfrm>
          <a:prstGeom prst="rect">
            <a:avLst/>
          </a:prstGeom>
        </p:spPr>
        <p:txBody>
          <a:bodyPr vert="horz" lIns="96359" tIns="48180" rIns="96359" bIns="48180" rtlCol="0">
            <a:normAutofit/>
          </a:bodyPr>
          <a:lstStyle/>
          <a:p>
            <a:pPr lvl="0"/>
            <a:r>
              <a:rPr lang="zh-TW" altLang="en-US" smtClean="0"/>
              <a:t>按一下以編輯母片文字樣式</a:t>
            </a:r>
          </a:p>
          <a:p>
            <a:pPr lvl="1"/>
            <a:r>
              <a:rPr lang="zh-TW" altLang="en-US" smtClean="0"/>
              <a:t>第二層</a:t>
            </a:r>
          </a:p>
          <a:p>
            <a:pPr lvl="2"/>
            <a:r>
              <a:rPr lang="zh-TW" altLang="en-US" smtClean="0"/>
              <a:t>第三層</a:t>
            </a:r>
          </a:p>
          <a:p>
            <a:pPr lvl="3"/>
            <a:r>
              <a:rPr lang="zh-TW" altLang="en-US" smtClean="0"/>
              <a:t>第四層</a:t>
            </a:r>
          </a:p>
          <a:p>
            <a:pPr lvl="4"/>
            <a:r>
              <a:rPr lang="zh-TW" altLang="en-US" smtClean="0"/>
              <a:t>第五層</a:t>
            </a:r>
            <a:endParaRPr lang="en-US"/>
          </a:p>
        </p:txBody>
      </p:sp>
      <p:sp>
        <p:nvSpPr>
          <p:cNvPr id="6" name="頁尾版面配置區 5"/>
          <p:cNvSpPr>
            <a:spLocks noGrp="1"/>
          </p:cNvSpPr>
          <p:nvPr>
            <p:ph type="ftr" sz="quarter" idx="4"/>
          </p:nvPr>
        </p:nvSpPr>
        <p:spPr>
          <a:xfrm>
            <a:off x="0" y="9496436"/>
            <a:ext cx="2975240" cy="499904"/>
          </a:xfrm>
          <a:prstGeom prst="rect">
            <a:avLst/>
          </a:prstGeom>
        </p:spPr>
        <p:txBody>
          <a:bodyPr vert="horz" lIns="96359" tIns="48180" rIns="96359" bIns="48180" rtlCol="0" anchor="b"/>
          <a:lstStyle>
            <a:lvl1pPr algn="l">
              <a:defRPr sz="1300"/>
            </a:lvl1pPr>
          </a:lstStyle>
          <a:p>
            <a:endParaRPr lang="en-US"/>
          </a:p>
        </p:txBody>
      </p:sp>
      <p:sp>
        <p:nvSpPr>
          <p:cNvPr id="7" name="投影片編號版面配置區 6"/>
          <p:cNvSpPr>
            <a:spLocks noGrp="1"/>
          </p:cNvSpPr>
          <p:nvPr>
            <p:ph type="sldNum" sz="quarter" idx="5"/>
          </p:nvPr>
        </p:nvSpPr>
        <p:spPr>
          <a:xfrm>
            <a:off x="3889109" y="9496436"/>
            <a:ext cx="2975240" cy="499904"/>
          </a:xfrm>
          <a:prstGeom prst="rect">
            <a:avLst/>
          </a:prstGeom>
        </p:spPr>
        <p:txBody>
          <a:bodyPr vert="horz" lIns="96359" tIns="48180" rIns="96359" bIns="48180" rtlCol="0" anchor="b"/>
          <a:lstStyle>
            <a:lvl1pPr algn="r">
              <a:defRPr sz="1300"/>
            </a:lvl1pPr>
          </a:lstStyle>
          <a:p>
            <a:fld id="{70A90EC7-B4B1-4C88-B131-FF1413640F7F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10786709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投影片圖像版面配置區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備忘稿版面配置區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 smtClean="0"/>
          </a:p>
          <a:p>
            <a:endParaRPr lang="en-US" dirty="0"/>
          </a:p>
        </p:txBody>
      </p:sp>
      <p:sp>
        <p:nvSpPr>
          <p:cNvPr id="4" name="投影片編號版面配置區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A90EC7-B4B1-4C88-B131-FF1413640F7F}" type="slidenum">
              <a:rPr lang="en-US" smtClean="0"/>
              <a:pPr/>
              <a:t>1</a:t>
            </a:fld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投影片圖像版面配置區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備忘稿版面配置區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投影片編號版面配置區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A90EC7-B4B1-4C88-B131-FF1413640F7F}" type="slidenum">
              <a:rPr lang="en-US" smtClean="0"/>
              <a:pPr/>
              <a:t>3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標題投影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標題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zh-TW" altLang="en-US" smtClean="0"/>
              <a:t>按一下以編輯母片標題樣式</a:t>
            </a:r>
            <a:endParaRPr lang="en-US"/>
          </a:p>
        </p:txBody>
      </p:sp>
      <p:sp>
        <p:nvSpPr>
          <p:cNvPr id="3" name="副標題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zh-TW" altLang="en-US" smtClean="0"/>
              <a:t>按一下以編輯母片副標題樣式</a:t>
            </a:r>
            <a:endParaRPr lang="en-US"/>
          </a:p>
        </p:txBody>
      </p:sp>
      <p:sp>
        <p:nvSpPr>
          <p:cNvPr id="4" name="日期版面配置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7E35A93-9193-4D92-8418-43E4E5740D9C}" type="datetimeFigureOut">
              <a:rPr lang="en-US" smtClean="0"/>
              <a:pPr/>
              <a:t>9/4/2018</a:t>
            </a:fld>
            <a:endParaRPr lang="en-US"/>
          </a:p>
        </p:txBody>
      </p:sp>
      <p:sp>
        <p:nvSpPr>
          <p:cNvPr id="5" name="頁尾版面配置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投影片編號版面配置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BB4B66-C285-4413-AD50-8C4FBBB5BFC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標題及物件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標題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TW" altLang="en-US" smtClean="0"/>
              <a:t>按一下以編輯母片標題樣式</a:t>
            </a:r>
            <a:endParaRPr lang="en-US"/>
          </a:p>
        </p:txBody>
      </p:sp>
      <p:sp>
        <p:nvSpPr>
          <p:cNvPr id="3" name="內容版面配置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zh-TW" altLang="en-US" smtClean="0"/>
              <a:t>按一下以編輯母片文字樣式</a:t>
            </a:r>
          </a:p>
          <a:p>
            <a:pPr lvl="1"/>
            <a:r>
              <a:rPr lang="zh-TW" altLang="en-US" smtClean="0"/>
              <a:t>第二層</a:t>
            </a:r>
          </a:p>
          <a:p>
            <a:pPr lvl="2"/>
            <a:r>
              <a:rPr lang="zh-TW" altLang="en-US" smtClean="0"/>
              <a:t>第三層</a:t>
            </a:r>
          </a:p>
          <a:p>
            <a:pPr lvl="3"/>
            <a:r>
              <a:rPr lang="zh-TW" altLang="en-US" smtClean="0"/>
              <a:t>第四層</a:t>
            </a:r>
          </a:p>
          <a:p>
            <a:pPr lvl="4"/>
            <a:r>
              <a:rPr lang="zh-TW" altLang="en-US" smtClean="0"/>
              <a:t>第五層</a:t>
            </a:r>
            <a:endParaRPr lang="en-US"/>
          </a:p>
        </p:txBody>
      </p:sp>
      <p:sp>
        <p:nvSpPr>
          <p:cNvPr id="4" name="日期版面配置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7E35A93-9193-4D92-8418-43E4E5740D9C}" type="datetimeFigureOut">
              <a:rPr lang="en-US" smtClean="0"/>
              <a:pPr/>
              <a:t>9/4/2018</a:t>
            </a:fld>
            <a:endParaRPr lang="en-US"/>
          </a:p>
        </p:txBody>
      </p:sp>
      <p:sp>
        <p:nvSpPr>
          <p:cNvPr id="5" name="頁尾版面配置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投影片編號版面配置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BB4B66-C285-4413-AD50-8C4FBBB5BFC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區段標題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標題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zh-TW" altLang="en-US" smtClean="0"/>
              <a:t>按一下以編輯母片標題樣式</a:t>
            </a:r>
            <a:endParaRPr lang="en-US"/>
          </a:p>
        </p:txBody>
      </p:sp>
      <p:sp>
        <p:nvSpPr>
          <p:cNvPr id="3" name="文字版面配置區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TW" altLang="en-US" smtClean="0"/>
              <a:t>按一下以編輯母片文字樣式</a:t>
            </a:r>
          </a:p>
        </p:txBody>
      </p:sp>
      <p:sp>
        <p:nvSpPr>
          <p:cNvPr id="4" name="日期版面配置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7E35A93-9193-4D92-8418-43E4E5740D9C}" type="datetimeFigureOut">
              <a:rPr lang="en-US" smtClean="0"/>
              <a:pPr/>
              <a:t>9/4/2018</a:t>
            </a:fld>
            <a:endParaRPr lang="en-US"/>
          </a:p>
        </p:txBody>
      </p:sp>
      <p:sp>
        <p:nvSpPr>
          <p:cNvPr id="5" name="頁尾版面配置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投影片編號版面配置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BB4B66-C285-4413-AD50-8C4FBBB5BFC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兩項物件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標題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TW" altLang="en-US" smtClean="0"/>
              <a:t>按一下以編輯母片標題樣式</a:t>
            </a:r>
            <a:endParaRPr lang="en-US"/>
          </a:p>
        </p:txBody>
      </p:sp>
      <p:sp>
        <p:nvSpPr>
          <p:cNvPr id="3" name="內容版面配置區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zh-TW" altLang="en-US" smtClean="0"/>
              <a:t>按一下以編輯母片文字樣式</a:t>
            </a:r>
          </a:p>
          <a:p>
            <a:pPr lvl="1"/>
            <a:r>
              <a:rPr lang="zh-TW" altLang="en-US" smtClean="0"/>
              <a:t>第二層</a:t>
            </a:r>
          </a:p>
          <a:p>
            <a:pPr lvl="2"/>
            <a:r>
              <a:rPr lang="zh-TW" altLang="en-US" smtClean="0"/>
              <a:t>第三層</a:t>
            </a:r>
          </a:p>
          <a:p>
            <a:pPr lvl="3"/>
            <a:r>
              <a:rPr lang="zh-TW" altLang="en-US" smtClean="0"/>
              <a:t>第四層</a:t>
            </a:r>
          </a:p>
          <a:p>
            <a:pPr lvl="4"/>
            <a:r>
              <a:rPr lang="zh-TW" altLang="en-US" smtClean="0"/>
              <a:t>第五層</a:t>
            </a:r>
            <a:endParaRPr lang="en-US"/>
          </a:p>
        </p:txBody>
      </p:sp>
      <p:sp>
        <p:nvSpPr>
          <p:cNvPr id="4" name="內容版面配置區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zh-TW" altLang="en-US" smtClean="0"/>
              <a:t>按一下以編輯母片文字樣式</a:t>
            </a:r>
          </a:p>
          <a:p>
            <a:pPr lvl="1"/>
            <a:r>
              <a:rPr lang="zh-TW" altLang="en-US" smtClean="0"/>
              <a:t>第二層</a:t>
            </a:r>
          </a:p>
          <a:p>
            <a:pPr lvl="2"/>
            <a:r>
              <a:rPr lang="zh-TW" altLang="en-US" smtClean="0"/>
              <a:t>第三層</a:t>
            </a:r>
          </a:p>
          <a:p>
            <a:pPr lvl="3"/>
            <a:r>
              <a:rPr lang="zh-TW" altLang="en-US" smtClean="0"/>
              <a:t>第四層</a:t>
            </a:r>
          </a:p>
          <a:p>
            <a:pPr lvl="4"/>
            <a:r>
              <a:rPr lang="zh-TW" altLang="en-US" smtClean="0"/>
              <a:t>第五層</a:t>
            </a:r>
            <a:endParaRPr lang="en-US"/>
          </a:p>
        </p:txBody>
      </p:sp>
      <p:sp>
        <p:nvSpPr>
          <p:cNvPr id="5" name="日期版面配置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7E35A93-9193-4D92-8418-43E4E5740D9C}" type="datetimeFigureOut">
              <a:rPr lang="en-US" smtClean="0"/>
              <a:pPr/>
              <a:t>9/4/2018</a:t>
            </a:fld>
            <a:endParaRPr lang="en-US"/>
          </a:p>
        </p:txBody>
      </p:sp>
      <p:sp>
        <p:nvSpPr>
          <p:cNvPr id="6" name="頁尾版面配置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投影片編號版面配置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BB4B66-C285-4413-AD50-8C4FBBB5BFC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對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標題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zh-TW" altLang="en-US" smtClean="0"/>
              <a:t>按一下以編輯母片標題樣式</a:t>
            </a:r>
            <a:endParaRPr lang="en-US"/>
          </a:p>
        </p:txBody>
      </p:sp>
      <p:sp>
        <p:nvSpPr>
          <p:cNvPr id="3" name="文字版面配置區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TW" altLang="en-US" smtClean="0"/>
              <a:t>按一下以編輯母片文字樣式</a:t>
            </a:r>
          </a:p>
        </p:txBody>
      </p:sp>
      <p:sp>
        <p:nvSpPr>
          <p:cNvPr id="4" name="內容版面配置區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zh-TW" altLang="en-US" smtClean="0"/>
              <a:t>按一下以編輯母片文字樣式</a:t>
            </a:r>
          </a:p>
          <a:p>
            <a:pPr lvl="1"/>
            <a:r>
              <a:rPr lang="zh-TW" altLang="en-US" smtClean="0"/>
              <a:t>第二層</a:t>
            </a:r>
          </a:p>
          <a:p>
            <a:pPr lvl="2"/>
            <a:r>
              <a:rPr lang="zh-TW" altLang="en-US" smtClean="0"/>
              <a:t>第三層</a:t>
            </a:r>
          </a:p>
          <a:p>
            <a:pPr lvl="3"/>
            <a:r>
              <a:rPr lang="zh-TW" altLang="en-US" smtClean="0"/>
              <a:t>第四層</a:t>
            </a:r>
          </a:p>
          <a:p>
            <a:pPr lvl="4"/>
            <a:r>
              <a:rPr lang="zh-TW" altLang="en-US" smtClean="0"/>
              <a:t>第五層</a:t>
            </a:r>
            <a:endParaRPr lang="en-US"/>
          </a:p>
        </p:txBody>
      </p:sp>
      <p:sp>
        <p:nvSpPr>
          <p:cNvPr id="5" name="文字版面配置區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TW" altLang="en-US" smtClean="0"/>
              <a:t>按一下以編輯母片文字樣式</a:t>
            </a:r>
          </a:p>
        </p:txBody>
      </p:sp>
      <p:sp>
        <p:nvSpPr>
          <p:cNvPr id="6" name="內容版面配置區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zh-TW" altLang="en-US" smtClean="0"/>
              <a:t>按一下以編輯母片文字樣式</a:t>
            </a:r>
          </a:p>
          <a:p>
            <a:pPr lvl="1"/>
            <a:r>
              <a:rPr lang="zh-TW" altLang="en-US" smtClean="0"/>
              <a:t>第二層</a:t>
            </a:r>
          </a:p>
          <a:p>
            <a:pPr lvl="2"/>
            <a:r>
              <a:rPr lang="zh-TW" altLang="en-US" smtClean="0"/>
              <a:t>第三層</a:t>
            </a:r>
          </a:p>
          <a:p>
            <a:pPr lvl="3"/>
            <a:r>
              <a:rPr lang="zh-TW" altLang="en-US" smtClean="0"/>
              <a:t>第四層</a:t>
            </a:r>
          </a:p>
          <a:p>
            <a:pPr lvl="4"/>
            <a:r>
              <a:rPr lang="zh-TW" altLang="en-US" smtClean="0"/>
              <a:t>第五層</a:t>
            </a:r>
            <a:endParaRPr lang="en-US"/>
          </a:p>
        </p:txBody>
      </p:sp>
      <p:sp>
        <p:nvSpPr>
          <p:cNvPr id="7" name="日期版面配置區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7E35A93-9193-4D92-8418-43E4E5740D9C}" type="datetimeFigureOut">
              <a:rPr lang="en-US" smtClean="0"/>
              <a:pPr/>
              <a:t>9/4/2018</a:t>
            </a:fld>
            <a:endParaRPr lang="en-US"/>
          </a:p>
        </p:txBody>
      </p:sp>
      <p:sp>
        <p:nvSpPr>
          <p:cNvPr id="8" name="頁尾版面配置區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投影片編號版面配置區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BB4B66-C285-4413-AD50-8C4FBBB5BFC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只有標題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標題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TW" altLang="en-US" smtClean="0"/>
              <a:t>按一下以編輯母片標題樣式</a:t>
            </a:r>
            <a:endParaRPr lang="en-US"/>
          </a:p>
        </p:txBody>
      </p:sp>
      <p:sp>
        <p:nvSpPr>
          <p:cNvPr id="3" name="日期版面配置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7E35A93-9193-4D92-8418-43E4E5740D9C}" type="datetimeFigureOut">
              <a:rPr lang="en-US" smtClean="0"/>
              <a:pPr/>
              <a:t>9/4/2018</a:t>
            </a:fld>
            <a:endParaRPr lang="en-US"/>
          </a:p>
        </p:txBody>
      </p:sp>
      <p:sp>
        <p:nvSpPr>
          <p:cNvPr id="4" name="頁尾版面配置區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投影片編號版面配置區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BB4B66-C285-4413-AD50-8C4FBBB5BFC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版面配置區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7E35A93-9193-4D92-8418-43E4E5740D9C}" type="datetimeFigureOut">
              <a:rPr lang="en-US" smtClean="0"/>
              <a:pPr/>
              <a:t>9/4/2018</a:t>
            </a:fld>
            <a:endParaRPr lang="en-US"/>
          </a:p>
        </p:txBody>
      </p:sp>
      <p:sp>
        <p:nvSpPr>
          <p:cNvPr id="3" name="頁尾版面配置區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投影片編號版面配置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BB4B66-C285-4413-AD50-8C4FBBB5BFC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含標題的內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標題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zh-TW" altLang="en-US" smtClean="0"/>
              <a:t>按一下以編輯母片標題樣式</a:t>
            </a:r>
            <a:endParaRPr lang="en-US"/>
          </a:p>
        </p:txBody>
      </p:sp>
      <p:sp>
        <p:nvSpPr>
          <p:cNvPr id="3" name="內容版面配置區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zh-TW" altLang="en-US" smtClean="0"/>
              <a:t>按一下以編輯母片文字樣式</a:t>
            </a:r>
          </a:p>
          <a:p>
            <a:pPr lvl="1"/>
            <a:r>
              <a:rPr lang="zh-TW" altLang="en-US" smtClean="0"/>
              <a:t>第二層</a:t>
            </a:r>
          </a:p>
          <a:p>
            <a:pPr lvl="2"/>
            <a:r>
              <a:rPr lang="zh-TW" altLang="en-US" smtClean="0"/>
              <a:t>第三層</a:t>
            </a:r>
          </a:p>
          <a:p>
            <a:pPr lvl="3"/>
            <a:r>
              <a:rPr lang="zh-TW" altLang="en-US" smtClean="0"/>
              <a:t>第四層</a:t>
            </a:r>
          </a:p>
          <a:p>
            <a:pPr lvl="4"/>
            <a:r>
              <a:rPr lang="zh-TW" altLang="en-US" smtClean="0"/>
              <a:t>第五層</a:t>
            </a:r>
            <a:endParaRPr lang="en-US"/>
          </a:p>
        </p:txBody>
      </p:sp>
      <p:sp>
        <p:nvSpPr>
          <p:cNvPr id="4" name="文字版面配置區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zh-TW" altLang="en-US" smtClean="0"/>
              <a:t>按一下以編輯母片文字樣式</a:t>
            </a:r>
          </a:p>
        </p:txBody>
      </p:sp>
      <p:sp>
        <p:nvSpPr>
          <p:cNvPr id="5" name="日期版面配置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7E35A93-9193-4D92-8418-43E4E5740D9C}" type="datetimeFigureOut">
              <a:rPr lang="en-US" smtClean="0"/>
              <a:pPr/>
              <a:t>9/4/2018</a:t>
            </a:fld>
            <a:endParaRPr lang="en-US"/>
          </a:p>
        </p:txBody>
      </p:sp>
      <p:sp>
        <p:nvSpPr>
          <p:cNvPr id="6" name="頁尾版面配置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投影片編號版面配置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BB4B66-C285-4413-AD50-8C4FBBB5BFC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含標題的圖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標題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zh-TW" altLang="en-US" smtClean="0"/>
              <a:t>按一下以編輯母片標題樣式</a:t>
            </a:r>
            <a:endParaRPr lang="en-US"/>
          </a:p>
        </p:txBody>
      </p:sp>
      <p:sp>
        <p:nvSpPr>
          <p:cNvPr id="3" name="圖片版面配置區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文字版面配置區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zh-TW" altLang="en-US" smtClean="0"/>
              <a:t>按一下以編輯母片文字樣式</a:t>
            </a:r>
          </a:p>
        </p:txBody>
      </p:sp>
      <p:sp>
        <p:nvSpPr>
          <p:cNvPr id="5" name="日期版面配置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7E35A93-9193-4D92-8418-43E4E5740D9C}" type="datetimeFigureOut">
              <a:rPr lang="en-US" smtClean="0"/>
              <a:pPr/>
              <a:t>9/4/2018</a:t>
            </a:fld>
            <a:endParaRPr lang="en-US"/>
          </a:p>
        </p:txBody>
      </p:sp>
      <p:sp>
        <p:nvSpPr>
          <p:cNvPr id="6" name="頁尾版面配置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投影片編號版面配置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BB4B66-C285-4413-AD50-8C4FBBB5BFC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標題及直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標題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TW" altLang="en-US" smtClean="0"/>
              <a:t>按一下以編輯母片標題樣式</a:t>
            </a:r>
            <a:endParaRPr lang="en-US"/>
          </a:p>
        </p:txBody>
      </p:sp>
      <p:sp>
        <p:nvSpPr>
          <p:cNvPr id="3" name="直排文字版面配置區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zh-TW" altLang="en-US" smtClean="0"/>
              <a:t>按一下以編輯母片文字樣式</a:t>
            </a:r>
          </a:p>
          <a:p>
            <a:pPr lvl="1"/>
            <a:r>
              <a:rPr lang="zh-TW" altLang="en-US" smtClean="0"/>
              <a:t>第二層</a:t>
            </a:r>
          </a:p>
          <a:p>
            <a:pPr lvl="2"/>
            <a:r>
              <a:rPr lang="zh-TW" altLang="en-US" smtClean="0"/>
              <a:t>第三層</a:t>
            </a:r>
          </a:p>
          <a:p>
            <a:pPr lvl="3"/>
            <a:r>
              <a:rPr lang="zh-TW" altLang="en-US" smtClean="0"/>
              <a:t>第四層</a:t>
            </a:r>
          </a:p>
          <a:p>
            <a:pPr lvl="4"/>
            <a:r>
              <a:rPr lang="zh-TW" altLang="en-US" smtClean="0"/>
              <a:t>第五層</a:t>
            </a:r>
            <a:endParaRPr lang="en-US"/>
          </a:p>
        </p:txBody>
      </p:sp>
      <p:sp>
        <p:nvSpPr>
          <p:cNvPr id="4" name="日期版面配置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7E35A93-9193-4D92-8418-43E4E5740D9C}" type="datetimeFigureOut">
              <a:rPr lang="en-US" smtClean="0"/>
              <a:pPr/>
              <a:t>9/4/2018</a:t>
            </a:fld>
            <a:endParaRPr lang="en-US"/>
          </a:p>
        </p:txBody>
      </p:sp>
      <p:sp>
        <p:nvSpPr>
          <p:cNvPr id="5" name="頁尾版面配置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投影片編號版面配置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BB4B66-C285-4413-AD50-8C4FBBB5BFC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直排標題及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直排標題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zh-TW" altLang="en-US" smtClean="0"/>
              <a:t>按一下以編輯母片標題樣式</a:t>
            </a:r>
            <a:endParaRPr lang="en-US"/>
          </a:p>
        </p:txBody>
      </p:sp>
      <p:sp>
        <p:nvSpPr>
          <p:cNvPr id="3" name="直排文字版面配置區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zh-TW" altLang="en-US" smtClean="0"/>
              <a:t>按一下以編輯母片文字樣式</a:t>
            </a:r>
          </a:p>
          <a:p>
            <a:pPr lvl="1"/>
            <a:r>
              <a:rPr lang="zh-TW" altLang="en-US" smtClean="0"/>
              <a:t>第二層</a:t>
            </a:r>
          </a:p>
          <a:p>
            <a:pPr lvl="2"/>
            <a:r>
              <a:rPr lang="zh-TW" altLang="en-US" smtClean="0"/>
              <a:t>第三層</a:t>
            </a:r>
          </a:p>
          <a:p>
            <a:pPr lvl="3"/>
            <a:r>
              <a:rPr lang="zh-TW" altLang="en-US" smtClean="0"/>
              <a:t>第四層</a:t>
            </a:r>
          </a:p>
          <a:p>
            <a:pPr lvl="4"/>
            <a:r>
              <a:rPr lang="zh-TW" altLang="en-US" smtClean="0"/>
              <a:t>第五層</a:t>
            </a:r>
            <a:endParaRPr lang="en-US"/>
          </a:p>
        </p:txBody>
      </p:sp>
      <p:sp>
        <p:nvSpPr>
          <p:cNvPr id="4" name="日期版面配置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7E35A93-9193-4D92-8418-43E4E5740D9C}" type="datetimeFigureOut">
              <a:rPr lang="en-US" smtClean="0"/>
              <a:pPr/>
              <a:t>9/4/2018</a:t>
            </a:fld>
            <a:endParaRPr lang="en-US"/>
          </a:p>
        </p:txBody>
      </p:sp>
      <p:sp>
        <p:nvSpPr>
          <p:cNvPr id="5" name="頁尾版面配置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投影片編號版面配置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BB4B66-C285-4413-AD50-8C4FBBB5BFC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標題版面配置區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zh-TW" altLang="en-US" smtClean="0"/>
              <a:t>按一下以編輯母片標題樣式</a:t>
            </a:r>
            <a:endParaRPr lang="en-US"/>
          </a:p>
        </p:txBody>
      </p:sp>
      <p:sp>
        <p:nvSpPr>
          <p:cNvPr id="3" name="文字版面配置區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zh-TW" altLang="en-US" smtClean="0"/>
              <a:t>按一下以編輯母片文字樣式</a:t>
            </a:r>
          </a:p>
          <a:p>
            <a:pPr lvl="1"/>
            <a:r>
              <a:rPr lang="zh-TW" altLang="en-US" smtClean="0"/>
              <a:t>第二層</a:t>
            </a:r>
          </a:p>
          <a:p>
            <a:pPr lvl="2"/>
            <a:r>
              <a:rPr lang="zh-TW" altLang="en-US" smtClean="0"/>
              <a:t>第三層</a:t>
            </a:r>
          </a:p>
          <a:p>
            <a:pPr lvl="3"/>
            <a:r>
              <a:rPr lang="zh-TW" altLang="en-US" smtClean="0"/>
              <a:t>第四層</a:t>
            </a:r>
          </a:p>
          <a:p>
            <a:pPr lvl="4"/>
            <a:r>
              <a:rPr lang="zh-TW" altLang="en-US" smtClean="0"/>
              <a:t>第五層</a:t>
            </a:r>
            <a:endParaRPr lang="en-US"/>
          </a:p>
        </p:txBody>
      </p:sp>
      <p:sp>
        <p:nvSpPr>
          <p:cNvPr id="4" name="日期版面配置區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7E35A93-9193-4D92-8418-43E4E5740D9C}" type="datetimeFigureOut">
              <a:rPr lang="en-US" smtClean="0"/>
              <a:pPr/>
              <a:t>9/4/2018</a:t>
            </a:fld>
            <a:endParaRPr lang="en-US"/>
          </a:p>
        </p:txBody>
      </p:sp>
      <p:sp>
        <p:nvSpPr>
          <p:cNvPr id="5" name="頁尾版面配置區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投影片編號版面配置區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0BB4B66-C285-4413-AD50-8C4FBBB5BFC7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群組 3"/>
          <p:cNvGrpSpPr/>
          <p:nvPr/>
        </p:nvGrpSpPr>
        <p:grpSpPr>
          <a:xfrm>
            <a:off x="-509293" y="1124607"/>
            <a:ext cx="10192702" cy="5733393"/>
            <a:chOff x="3488284" y="2144111"/>
            <a:chExt cx="9117283" cy="5128470"/>
          </a:xfrm>
        </p:grpSpPr>
        <p:pic>
          <p:nvPicPr>
            <p:cNvPr id="5" name="Picture 2" descr="C:\Users\hq007rd\Desktop\messageImage_1529404715116.jpg"/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488284" y="2144111"/>
              <a:ext cx="9117283" cy="512847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6" name="矩形 5"/>
            <p:cNvSpPr/>
            <p:nvPr/>
          </p:nvSpPr>
          <p:spPr>
            <a:xfrm>
              <a:off x="3488284" y="2144111"/>
              <a:ext cx="9117283" cy="5128470"/>
            </a:xfrm>
            <a:prstGeom prst="rect">
              <a:avLst/>
            </a:prstGeom>
            <a:solidFill>
              <a:schemeClr val="bg1">
                <a:alpha val="80000"/>
              </a:schemeClr>
            </a:solidFill>
            <a:ln w="9525"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t"/>
            <a:lstStyle/>
            <a:p>
              <a:pPr algn="l" rtl="0" eaLnBrk="1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endParaRPr lang="zh-TW" altLang="en-US" sz="1800" b="0" i="0" u="none" baseline="0" dirty="0" smtClean="0">
                <a:solidFill>
                  <a:srgbClr val="666666"/>
                </a:solidFill>
                <a:latin typeface="BMW Group Condensed" panose="020B0606020202020204" pitchFamily="34" charset="0"/>
              </a:endParaRPr>
            </a:p>
          </p:txBody>
        </p:sp>
      </p:grpSp>
      <p:sp>
        <p:nvSpPr>
          <p:cNvPr id="2" name="標題 1"/>
          <p:cNvSpPr>
            <a:spLocks noGrp="1"/>
          </p:cNvSpPr>
          <p:nvPr>
            <p:ph type="ctrTitle"/>
          </p:nvPr>
        </p:nvSpPr>
        <p:spPr/>
        <p:txBody>
          <a:bodyPr>
            <a:normAutofit fontScale="90000"/>
          </a:bodyPr>
          <a:lstStyle/>
          <a:p>
            <a:r>
              <a:rPr lang="zh-TW" altLang="en-US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依德、鎔德、鉑德 車主尊享計劃</a:t>
            </a:r>
            <a:r>
              <a:rPr lang="en-US" altLang="zh-TW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/>
            </a:r>
            <a:br>
              <a:rPr lang="en-US" altLang="zh-TW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</a:br>
            <a:r>
              <a:rPr lang="en-US" altLang="zh-TW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PRIME CLUB PROJECT</a:t>
            </a:r>
            <a:endParaRPr lang="en-US" dirty="0"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</p:txBody>
      </p:sp>
      <p:sp>
        <p:nvSpPr>
          <p:cNvPr id="3" name="副標題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altLang="zh-TW" b="1" dirty="0" smtClean="0">
                <a:solidFill>
                  <a:srgbClr val="002060"/>
                </a:solidFill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2018 </a:t>
            </a:r>
            <a:r>
              <a:rPr lang="en-US" altLang="zh-TW" b="1" dirty="0" smtClean="0">
                <a:solidFill>
                  <a:srgbClr val="002060"/>
                </a:solidFill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09</a:t>
            </a:r>
            <a:endParaRPr lang="en-US" altLang="zh-TW" b="1" dirty="0" smtClean="0">
              <a:solidFill>
                <a:srgbClr val="002060"/>
              </a:solidFill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  <a:p>
            <a:r>
              <a:rPr lang="zh-TW" altLang="en-US" b="1" dirty="0" smtClean="0">
                <a:solidFill>
                  <a:srgbClr val="002060"/>
                </a:solidFill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華算公司 章挺憲</a:t>
            </a:r>
            <a:endParaRPr lang="en-US" b="1" dirty="0">
              <a:solidFill>
                <a:srgbClr val="002060"/>
              </a:solidFill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群組 3"/>
          <p:cNvGrpSpPr/>
          <p:nvPr/>
        </p:nvGrpSpPr>
        <p:grpSpPr>
          <a:xfrm>
            <a:off x="-509293" y="1124607"/>
            <a:ext cx="10192702" cy="5733393"/>
            <a:chOff x="3488284" y="2144111"/>
            <a:chExt cx="9117283" cy="5128470"/>
          </a:xfrm>
        </p:grpSpPr>
        <p:pic>
          <p:nvPicPr>
            <p:cNvPr id="5" name="Picture 2" descr="C:\Users\hq007rd\Desktop\messageImage_1529404715116.jpg"/>
            <p:cNvPicPr>
              <a:picLocks noChangeAspect="1"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488284" y="2144111"/>
              <a:ext cx="9117283" cy="512847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6" name="矩形 5"/>
            <p:cNvSpPr/>
            <p:nvPr/>
          </p:nvSpPr>
          <p:spPr>
            <a:xfrm>
              <a:off x="3488284" y="2144111"/>
              <a:ext cx="9117283" cy="5128470"/>
            </a:xfrm>
            <a:prstGeom prst="rect">
              <a:avLst/>
            </a:prstGeom>
            <a:solidFill>
              <a:schemeClr val="bg1">
                <a:alpha val="80000"/>
              </a:schemeClr>
            </a:solidFill>
            <a:ln w="9525"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t"/>
            <a:lstStyle/>
            <a:p>
              <a:pPr algn="l" rtl="0" eaLnBrk="1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endParaRPr lang="zh-TW" altLang="en-US" sz="1800" b="0" i="0" u="none" baseline="0" dirty="0" smtClean="0">
                <a:solidFill>
                  <a:srgbClr val="666666"/>
                </a:solidFill>
                <a:latin typeface="BMW Group Condensed" panose="020B0606020202020204" pitchFamily="34" charset="0"/>
              </a:endParaRPr>
            </a:p>
          </p:txBody>
        </p:sp>
      </p:grpSp>
      <p:sp>
        <p:nvSpPr>
          <p:cNvPr id="2" name="標題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PRIME CLUB PROJECT</a:t>
            </a:r>
            <a:endParaRPr lang="en-US" dirty="0"/>
          </a:p>
        </p:txBody>
      </p:sp>
      <p:sp>
        <p:nvSpPr>
          <p:cNvPr id="3" name="內容版面配置區 2"/>
          <p:cNvSpPr>
            <a:spLocks noGrp="1"/>
          </p:cNvSpPr>
          <p:nvPr>
            <p:ph idx="1"/>
          </p:nvPr>
        </p:nvSpPr>
        <p:spPr>
          <a:xfrm>
            <a:off x="457200" y="1600200"/>
            <a:ext cx="8534400" cy="4525963"/>
          </a:xfrm>
        </p:spPr>
        <p:txBody>
          <a:bodyPr>
            <a:normAutofit fontScale="92500" lnSpcReduction="10000"/>
          </a:bodyPr>
          <a:lstStyle/>
          <a:p>
            <a:pPr>
              <a:buNone/>
            </a:pPr>
            <a:r>
              <a:rPr lang="zh-TW" altLang="en-US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一、前言：</a:t>
            </a:r>
            <a:endParaRPr lang="en-US" altLang="zh-TW" sz="2600" dirty="0" smtClean="0"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  <a:p>
            <a:pPr marL="0">
              <a:buNone/>
            </a:pPr>
            <a:r>
              <a:rPr lang="zh-TW" altLang="en-US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如何建立集團資料庫</a:t>
            </a:r>
            <a:r>
              <a:rPr lang="en-US" altLang="zh-TW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(DATA BASE</a:t>
            </a:r>
            <a:r>
              <a:rPr lang="en-US" altLang="zh-TW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)</a:t>
            </a:r>
            <a:r>
              <a:rPr lang="zh-TW" altLang="en-US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並解決現有作業與系統之間的問題</a:t>
            </a:r>
            <a:r>
              <a:rPr lang="zh-TW" altLang="en-US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。</a:t>
            </a:r>
            <a:endParaRPr lang="en-US" altLang="zh-TW" sz="2600" dirty="0" smtClean="0"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  <a:p>
            <a:pPr>
              <a:buNone/>
            </a:pPr>
            <a:endParaRPr lang="en-US" altLang="zh-TW" sz="2800" dirty="0" smtClean="0"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  <a:p>
            <a:pPr>
              <a:buNone/>
            </a:pPr>
            <a:r>
              <a:rPr lang="zh-TW" altLang="en-US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二、計劃：</a:t>
            </a:r>
            <a:endParaRPr lang="en-US" altLang="zh-TW" sz="2600" dirty="0" smtClean="0"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  <a:p>
            <a:pPr marL="0">
              <a:buNone/>
            </a:pPr>
            <a:r>
              <a:rPr lang="zh-TW" altLang="en-US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現有</a:t>
            </a:r>
            <a:r>
              <a:rPr lang="zh-TW" altLang="en-US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車源及保險</a:t>
            </a:r>
            <a:r>
              <a:rPr lang="zh-TW" altLang="en-US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資料庫</a:t>
            </a:r>
            <a:r>
              <a:rPr lang="zh-TW" altLang="en-US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結合</a:t>
            </a:r>
            <a:r>
              <a:rPr lang="en-US" altLang="zh-TW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AUTOLINE</a:t>
            </a:r>
            <a:r>
              <a:rPr lang="zh-TW" altLang="en-US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、</a:t>
            </a:r>
            <a:r>
              <a:rPr lang="en-US" altLang="zh-TW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RDA</a:t>
            </a:r>
            <a:r>
              <a:rPr lang="zh-TW" altLang="en-US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、</a:t>
            </a:r>
            <a:r>
              <a:rPr lang="en-US" altLang="zh-TW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SALES-FOURCE</a:t>
            </a:r>
            <a:r>
              <a:rPr lang="zh-TW" altLang="en-US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 等原廠資料轉換導入</a:t>
            </a:r>
            <a:r>
              <a:rPr lang="zh-TW" altLang="en-US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為</a:t>
            </a:r>
            <a:r>
              <a:rPr lang="en-US" altLang="zh-TW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PRIME-CLUB</a:t>
            </a:r>
            <a:r>
              <a:rPr lang="zh-TW" altLang="en-US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基礎數據資料庫並建立服務部對客戶</a:t>
            </a:r>
            <a:r>
              <a:rPr lang="en-US" altLang="zh-TW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CRM</a:t>
            </a:r>
            <a:r>
              <a:rPr lang="zh-TW" altLang="en-US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活動作業管理。</a:t>
            </a:r>
            <a:r>
              <a:rPr lang="en-US" altLang="zh-TW" sz="2600" dirty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/>
            </a:r>
            <a:br>
              <a:rPr lang="en-US" altLang="zh-TW" sz="2600" dirty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</a:br>
            <a:endParaRPr lang="en-US" altLang="zh-TW" sz="2800" dirty="0" smtClean="0"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  <a:p>
            <a:pPr>
              <a:buNone/>
            </a:pPr>
            <a:r>
              <a:rPr lang="zh-TW" altLang="en-US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三、目標：</a:t>
            </a:r>
            <a:endParaRPr lang="en-US" altLang="zh-TW" sz="2600" dirty="0" smtClean="0"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  <a:p>
            <a:pPr marL="0">
              <a:buNone/>
            </a:pPr>
            <a:r>
              <a:rPr lang="zh-TW" altLang="en-US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建立準確有效的整合資料庫並提升服務部售後</a:t>
            </a:r>
            <a:r>
              <a:rPr lang="en-US" altLang="zh-TW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CRM</a:t>
            </a:r>
            <a:r>
              <a:rPr lang="zh-TW" altLang="en-US" sz="26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的效率。</a:t>
            </a:r>
            <a:endParaRPr lang="en-US" sz="2600" dirty="0"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標題 1"/>
          <p:cNvSpPr>
            <a:spLocks noGrp="1"/>
          </p:cNvSpPr>
          <p:nvPr>
            <p:ph type="title"/>
          </p:nvPr>
        </p:nvSpPr>
        <p:spPr>
          <a:xfrm>
            <a:off x="457200" y="304800"/>
            <a:ext cx="8229600" cy="1143000"/>
          </a:xfrm>
        </p:spPr>
        <p:txBody>
          <a:bodyPr/>
          <a:lstStyle/>
          <a:p>
            <a:r>
              <a:rPr lang="en-US" altLang="zh-TW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PRIME CLUB </a:t>
            </a:r>
            <a:r>
              <a:rPr lang="zh-TW" altLang="en-US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系統結構</a:t>
            </a:r>
            <a:endParaRPr lang="en-US" dirty="0"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</p:txBody>
      </p:sp>
      <p:pic>
        <p:nvPicPr>
          <p:cNvPr id="5" name="內容版面配置區 4" descr="APP-DATABASE-20180904.jpg"/>
          <p:cNvPicPr>
            <a:picLocks noGrp="1" noChangeAspect="1"/>
          </p:cNvPicPr>
          <p:nvPr>
            <p:ph idx="1"/>
          </p:nvPr>
        </p:nvPicPr>
        <p:blipFill>
          <a:blip r:embed="rId3" cstate="print"/>
          <a:stretch>
            <a:fillRect/>
          </a:stretch>
        </p:blipFill>
        <p:spPr>
          <a:xfrm>
            <a:off x="1096260" y="1600200"/>
            <a:ext cx="6951479" cy="4525963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群組 3"/>
          <p:cNvGrpSpPr/>
          <p:nvPr/>
        </p:nvGrpSpPr>
        <p:grpSpPr>
          <a:xfrm>
            <a:off x="-483893" y="1371600"/>
            <a:ext cx="10192702" cy="5733393"/>
            <a:chOff x="3488284" y="2144111"/>
            <a:chExt cx="9117283" cy="5128470"/>
          </a:xfrm>
        </p:grpSpPr>
        <p:pic>
          <p:nvPicPr>
            <p:cNvPr id="5" name="Picture 2" descr="C:\Users\hq007rd\Desktop\messageImage_1529404715116.jpg"/>
            <p:cNvPicPr>
              <a:picLocks noChangeAspect="1"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488284" y="2144111"/>
              <a:ext cx="9117283" cy="512847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6" name="矩形 5"/>
            <p:cNvSpPr/>
            <p:nvPr/>
          </p:nvSpPr>
          <p:spPr>
            <a:xfrm>
              <a:off x="3488284" y="2144111"/>
              <a:ext cx="9117283" cy="5128470"/>
            </a:xfrm>
            <a:prstGeom prst="rect">
              <a:avLst/>
            </a:prstGeom>
            <a:solidFill>
              <a:schemeClr val="bg1">
                <a:alpha val="80000"/>
              </a:schemeClr>
            </a:solidFill>
            <a:ln w="9525"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t"/>
            <a:lstStyle/>
            <a:p>
              <a:pPr algn="l" rtl="0" eaLnBrk="1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endParaRPr lang="zh-TW" altLang="en-US" sz="1800" b="0" i="0" u="none" baseline="0" dirty="0" smtClean="0">
                <a:solidFill>
                  <a:srgbClr val="666666"/>
                </a:solidFill>
                <a:latin typeface="BMW Group Condensed" panose="020B0606020202020204" pitchFamily="34" charset="0"/>
              </a:endParaRPr>
            </a:p>
          </p:txBody>
        </p:sp>
      </p:grpSp>
      <p:sp>
        <p:nvSpPr>
          <p:cNvPr id="2" name="標題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TW" altLang="en-US" dirty="0" smtClean="0">
                <a:latin typeface="華康中黑體" panose="020B0509000000000000" pitchFamily="49" charset="-120"/>
                <a:ea typeface="華康中黑體" panose="020B0509000000000000" pitchFamily="49" charset="-120"/>
              </a:rPr>
              <a:t>開發特點</a:t>
            </a:r>
            <a:endParaRPr lang="en-US" dirty="0">
              <a:latin typeface="華康中黑體" panose="020B0509000000000000" pitchFamily="49" charset="-120"/>
              <a:ea typeface="華康中黑體" panose="020B0509000000000000" pitchFamily="49" charset="-120"/>
            </a:endParaRPr>
          </a:p>
        </p:txBody>
      </p:sp>
      <p:sp>
        <p:nvSpPr>
          <p:cNvPr id="3" name="內容版面配置區 2"/>
          <p:cNvSpPr>
            <a:spLocks noGrp="1"/>
          </p:cNvSpPr>
          <p:nvPr>
            <p:ph idx="1"/>
          </p:nvPr>
        </p:nvSpPr>
        <p:spPr>
          <a:xfrm>
            <a:off x="457200" y="1600200"/>
            <a:ext cx="8686800" cy="4525963"/>
          </a:xfrm>
        </p:spPr>
        <p:txBody>
          <a:bodyPr>
            <a:normAutofit fontScale="70000" lnSpcReduction="20000"/>
          </a:bodyPr>
          <a:lstStyle/>
          <a:p>
            <a:pPr>
              <a:buFont typeface="Wingdings" panose="05000000000000000000" pitchFamily="2" charset="2"/>
              <a:buChar char="u"/>
            </a:pP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依</a:t>
            </a: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德、鎔德、鉑德現有「車源、保險</a:t>
            </a: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」資料庫建立</a:t>
            </a: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自動導入</a:t>
            </a: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，其他車主資料手動</a:t>
            </a: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建立</a:t>
            </a: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。</a:t>
            </a:r>
            <a:endParaRPr lang="en-US" altLang="zh-TW" sz="3100" dirty="0" smtClean="0"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  <a:p>
            <a:pPr>
              <a:buFont typeface="Wingdings" panose="05000000000000000000" pitchFamily="2" charset="2"/>
              <a:buChar char="u"/>
            </a:pPr>
            <a:endParaRPr lang="en-US" altLang="zh-TW" sz="3100" dirty="0" smtClean="0"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  <a:p>
            <a:pPr>
              <a:buFont typeface="Wingdings" panose="05000000000000000000" pitchFamily="2" charset="2"/>
              <a:buChar char="u"/>
            </a:pPr>
            <a:r>
              <a:rPr lang="en-US" altLang="zh-TW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AUTOLINE / RDA / SALES-FOURCE </a:t>
            </a: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經由</a:t>
            </a:r>
            <a:r>
              <a:rPr lang="en-US" altLang="zh-TW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EXCEL</a:t>
            </a: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介面導入資料。</a:t>
            </a:r>
            <a:r>
              <a:rPr lang="en-US" altLang="zh-TW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/>
            </a:r>
            <a:br>
              <a:rPr lang="en-US" altLang="zh-TW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</a:br>
            <a:endParaRPr lang="en-US" altLang="zh-TW" sz="3100" dirty="0" smtClean="0"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  <a:p>
            <a:pPr>
              <a:buFont typeface="Wingdings" panose="05000000000000000000" pitchFamily="2" charset="2"/>
              <a:buChar char="u"/>
            </a:pP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系統核心在建立</a:t>
            </a: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「人」與「車」的多對多關聯及管理。</a:t>
            </a:r>
            <a:r>
              <a:rPr lang="en-US" altLang="zh-TW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/>
            </a:r>
            <a:br>
              <a:rPr lang="en-US" altLang="zh-TW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</a:br>
            <a:endParaRPr lang="en-US" altLang="zh-TW" sz="3100" dirty="0" smtClean="0"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  <a:p>
            <a:pPr>
              <a:buFont typeface="Wingdings" panose="05000000000000000000" pitchFamily="2" charset="2"/>
              <a:buChar char="u"/>
            </a:pP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加強</a:t>
            </a: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服務部</a:t>
            </a: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售</a:t>
            </a: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後</a:t>
            </a:r>
            <a:r>
              <a:rPr lang="en-US" altLang="zh-TW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CRM</a:t>
            </a: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活動作業管理。</a:t>
            </a:r>
            <a:r>
              <a:rPr lang="en-US" altLang="zh-TW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/>
            </a:r>
            <a:br>
              <a:rPr lang="en-US" altLang="zh-TW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</a:br>
            <a:endParaRPr lang="en-US" altLang="zh-TW" sz="3100" dirty="0" smtClean="0"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  <a:p>
            <a:pPr>
              <a:buFont typeface="Wingdings" panose="05000000000000000000" pitchFamily="2" charset="2"/>
              <a:buChar char="u"/>
            </a:pP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增加車輛的售後保養及維修作業效益。</a:t>
            </a:r>
            <a:r>
              <a:rPr lang="en-US" altLang="zh-TW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/>
            </a:r>
            <a:br>
              <a:rPr lang="en-US" altLang="zh-TW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</a:br>
            <a:endParaRPr lang="en-US" altLang="zh-TW" sz="3100" dirty="0" smtClean="0"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  <a:p>
            <a:pPr>
              <a:buFont typeface="Wingdings" panose="05000000000000000000" pitchFamily="2" charset="2"/>
              <a:buChar char="u"/>
            </a:pP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建立服務行動端系統，提供服務現場所須的即時作業。 </a:t>
            </a:r>
            <a:r>
              <a:rPr lang="en-US" altLang="zh-TW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/>
            </a:r>
            <a:br>
              <a:rPr lang="en-US" altLang="zh-TW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</a:br>
            <a:endParaRPr lang="en-US" altLang="zh-TW" sz="3100" dirty="0" smtClean="0"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  <a:p>
            <a:pPr>
              <a:buFont typeface="Wingdings" panose="05000000000000000000" pitchFamily="2" charset="2"/>
              <a:buChar char="u"/>
            </a:pP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依用戶及企業資料所有權管制系統功能使用。</a:t>
            </a:r>
            <a:endParaRPr lang="en-US" dirty="0"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標題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TW" dirty="0" smtClean="0"/>
              <a:t>PRIME CLUB </a:t>
            </a:r>
            <a:r>
              <a:rPr lang="en-US" altLang="zh-TW" dirty="0" smtClean="0"/>
              <a:t>SYSTEM</a:t>
            </a:r>
            <a:endParaRPr lang="en-US" dirty="0"/>
          </a:p>
        </p:txBody>
      </p:sp>
      <p:pic>
        <p:nvPicPr>
          <p:cNvPr id="5" name="內容版面配置區 4" descr="APP-FUNCTION-180904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1358277" y="1600200"/>
            <a:ext cx="6427446" cy="4525963"/>
          </a:xfrm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群組 3"/>
          <p:cNvGrpSpPr/>
          <p:nvPr/>
        </p:nvGrpSpPr>
        <p:grpSpPr>
          <a:xfrm>
            <a:off x="-483893" y="1371600"/>
            <a:ext cx="10192702" cy="5733393"/>
            <a:chOff x="3488284" y="2144111"/>
            <a:chExt cx="9117283" cy="5128470"/>
          </a:xfrm>
        </p:grpSpPr>
        <p:pic>
          <p:nvPicPr>
            <p:cNvPr id="5" name="Picture 2" descr="C:\Users\hq007rd\Desktop\messageImage_1529404715116.jpg"/>
            <p:cNvPicPr>
              <a:picLocks noChangeAspect="1"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488284" y="2144111"/>
              <a:ext cx="9117283" cy="512847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6" name="矩形 5"/>
            <p:cNvSpPr/>
            <p:nvPr/>
          </p:nvSpPr>
          <p:spPr>
            <a:xfrm>
              <a:off x="3488284" y="2144111"/>
              <a:ext cx="9117283" cy="5128470"/>
            </a:xfrm>
            <a:prstGeom prst="rect">
              <a:avLst/>
            </a:prstGeom>
            <a:solidFill>
              <a:schemeClr val="bg1">
                <a:alpha val="80000"/>
              </a:schemeClr>
            </a:solidFill>
            <a:ln w="9525"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t"/>
            <a:lstStyle/>
            <a:p>
              <a:pPr algn="l" rtl="0" eaLnBrk="1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endParaRPr lang="zh-TW" altLang="en-US" sz="1800" b="0" i="0" u="none" baseline="0" dirty="0" smtClean="0">
                <a:solidFill>
                  <a:srgbClr val="666666"/>
                </a:solidFill>
                <a:latin typeface="BMW Group Condensed" panose="020B0606020202020204" pitchFamily="34" charset="0"/>
              </a:endParaRPr>
            </a:p>
          </p:txBody>
        </p:sp>
      </p:grpSp>
      <p:sp>
        <p:nvSpPr>
          <p:cNvPr id="2" name="標題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TW" altLang="en-US" dirty="0" smtClean="0">
                <a:latin typeface="華康中黑體" panose="020B0509000000000000" pitchFamily="49" charset="-120"/>
                <a:ea typeface="華康中黑體" panose="020B0509000000000000" pitchFamily="49" charset="-120"/>
              </a:rPr>
              <a:t>預估 開發時程及費用</a:t>
            </a:r>
            <a:endParaRPr lang="en-US" dirty="0">
              <a:latin typeface="華康中黑體" panose="020B0509000000000000" pitchFamily="49" charset="-120"/>
              <a:ea typeface="華康中黑體" panose="020B0509000000000000" pitchFamily="49" charset="-120"/>
            </a:endParaRPr>
          </a:p>
        </p:txBody>
      </p:sp>
      <p:sp>
        <p:nvSpPr>
          <p:cNvPr id="3" name="內容版面配置區 2"/>
          <p:cNvSpPr>
            <a:spLocks noGrp="1"/>
          </p:cNvSpPr>
          <p:nvPr>
            <p:ph idx="1"/>
          </p:nvPr>
        </p:nvSpPr>
        <p:spPr>
          <a:xfrm>
            <a:off x="457200" y="1600200"/>
            <a:ext cx="8686800" cy="4525963"/>
          </a:xfrm>
        </p:spPr>
        <p:txBody>
          <a:bodyPr>
            <a:normAutofit/>
          </a:bodyPr>
          <a:lstStyle/>
          <a:p>
            <a:pPr>
              <a:buFont typeface="Wingdings" panose="05000000000000000000" pitchFamily="2" charset="2"/>
              <a:buChar char="u"/>
            </a:pP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系統功能、用戶介面、報表</a:t>
            </a:r>
            <a:r>
              <a:rPr lang="en-US" altLang="zh-TW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…</a:t>
            </a: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規劃討論，預估二個月</a:t>
            </a: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。</a:t>
            </a:r>
            <a:endParaRPr lang="en-US" altLang="zh-TW" sz="3100" dirty="0" smtClean="0"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  <a:p>
            <a:pPr>
              <a:buFont typeface="Wingdings" panose="05000000000000000000" pitchFamily="2" charset="2"/>
              <a:buChar char="u"/>
            </a:pPr>
            <a:endParaRPr lang="en-US" altLang="zh-TW" sz="3100" dirty="0" smtClean="0"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  <a:p>
            <a:pPr>
              <a:buFont typeface="Wingdings" panose="05000000000000000000" pitchFamily="2" charset="2"/>
              <a:buChar char="u"/>
            </a:pP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系統程式開發，預估四個月。</a:t>
            </a:r>
            <a:r>
              <a:rPr lang="en-US" altLang="zh-TW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/>
            </a:r>
            <a:br>
              <a:rPr lang="en-US" altLang="zh-TW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</a:br>
            <a:endParaRPr lang="en-US" altLang="zh-TW" sz="3100" dirty="0" smtClean="0"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  <a:p>
            <a:pPr>
              <a:buFont typeface="Wingdings" panose="05000000000000000000" pitchFamily="2" charset="2"/>
              <a:buChar char="u"/>
            </a:pP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系統導入、測試完成，預估二個月。</a:t>
            </a:r>
            <a:r>
              <a:rPr lang="en-US" altLang="zh-TW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/>
            </a:r>
            <a:br>
              <a:rPr lang="en-US" altLang="zh-TW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</a:br>
            <a:endParaRPr lang="en-US" altLang="zh-TW" sz="3100" dirty="0" smtClean="0"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  <a:p>
            <a:pPr>
              <a:buFont typeface="Wingdings" panose="05000000000000000000" pitchFamily="2" charset="2"/>
              <a:buChar char="u"/>
            </a:pP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依目前功能定義，預估開發費用</a:t>
            </a:r>
            <a:r>
              <a:rPr lang="en-US" altLang="zh-TW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NT1,000,000.</a:t>
            </a:r>
            <a:r>
              <a:rPr lang="zh-TW" altLang="en-US" sz="3100" dirty="0" smtClean="0">
                <a:latin typeface="BMWType V2 Regular" pitchFamily="2" charset="0"/>
                <a:ea typeface="華康中黑體" panose="020B0509000000000000" pitchFamily="49" charset="-120"/>
                <a:cs typeface="BMWType V2 Regular" pitchFamily="2" charset="0"/>
              </a:rPr>
              <a:t>。</a:t>
            </a:r>
            <a:endParaRPr lang="en-US" altLang="zh-TW" sz="3100" dirty="0" smtClean="0">
              <a:latin typeface="BMWType V2 Regular" pitchFamily="2" charset="0"/>
              <a:ea typeface="華康中黑體" panose="020B0509000000000000" pitchFamily="49" charset="-120"/>
              <a:cs typeface="BMWType V2 Regular" pitchFamily="2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Office 佈景主題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佈景主題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738</TotalTime>
  <Words>162</Words>
  <Application>Microsoft Office PowerPoint</Application>
  <PresentationFormat>如螢幕大小 (4:3)</PresentationFormat>
  <Paragraphs>30</Paragraphs>
  <Slides>6</Slides>
  <Notes>2</Notes>
  <HiddenSlides>0</HiddenSlides>
  <MMClips>0</MMClips>
  <ScaleCrop>false</ScaleCrop>
  <HeadingPairs>
    <vt:vector size="4" baseType="variant">
      <vt:variant>
        <vt:lpstr>佈景主題</vt:lpstr>
      </vt:variant>
      <vt:variant>
        <vt:i4>1</vt:i4>
      </vt:variant>
      <vt:variant>
        <vt:lpstr>投影片標題</vt:lpstr>
      </vt:variant>
      <vt:variant>
        <vt:i4>6</vt:i4>
      </vt:variant>
    </vt:vector>
  </HeadingPairs>
  <TitlesOfParts>
    <vt:vector size="7" baseType="lpstr">
      <vt:lpstr>Office 佈景主題</vt:lpstr>
      <vt:lpstr>依德、鎔德、鉑德 車主尊享計劃 PRIME CLUB PROJECT</vt:lpstr>
      <vt:lpstr>PRIME CLUB PROJECT</vt:lpstr>
      <vt:lpstr>PRIME CLUB 系統結構</vt:lpstr>
      <vt:lpstr>開發特點</vt:lpstr>
      <vt:lpstr>PRIME CLUB SYSTEM</vt:lpstr>
      <vt:lpstr>預估 開發時程及費用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BMW 車源管理系統</dc:title>
  <dc:creator>Peter</dc:creator>
  <cp:lastModifiedBy>Peter</cp:lastModifiedBy>
  <cp:revision>72</cp:revision>
  <dcterms:created xsi:type="dcterms:W3CDTF">2016-06-15T06:27:14Z</dcterms:created>
  <dcterms:modified xsi:type="dcterms:W3CDTF">2018-09-03T19:30:03Z</dcterms:modified>
</cp:coreProperties>
</file>