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65938" cy="9998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DDCC72F7-2E0B-44C6-856C-B6F34F6019E3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6594" y="4749086"/>
            <a:ext cx="5492750" cy="4499134"/>
          </a:xfrm>
          <a:prstGeom prst="rect">
            <a:avLst/>
          </a:prstGeom>
        </p:spPr>
        <p:txBody>
          <a:bodyPr vert="horz" lIns="96359" tIns="48180" rIns="96359" bIns="4818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70A90EC7-B4B1-4C88-B131-FF1413640F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90EC7-B4B1-4C88-B131-FF1413640F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90EC7-B4B1-4C88-B131-FF1413640F7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5A93-9193-4D92-8418-43E4E5740D9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35A93-9193-4D92-8418-43E4E5740D9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B4B66-C285-4413-AD50-8C4FBBB5B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依德、鎔德 車主尊享</a:t>
            </a:r>
            <a:r>
              <a:rPr lang="en-US" altLang="zh-TW" dirty="0" smtClean="0"/>
              <a:t>APP</a:t>
            </a:r>
            <a:r>
              <a:rPr lang="zh-TW" altLang="en-US" dirty="0" smtClean="0"/>
              <a:t>系統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PRIME CLUB APP</a:t>
            </a:r>
            <a:endParaRPr 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002060"/>
                </a:solidFill>
              </a:rPr>
              <a:t>2016 12</a:t>
            </a:r>
          </a:p>
          <a:p>
            <a:r>
              <a:rPr lang="zh-TW" altLang="en-US" b="1" dirty="0" smtClean="0">
                <a:solidFill>
                  <a:srgbClr val="002060"/>
                </a:solidFill>
              </a:rPr>
              <a:t>華算公司 章挺憲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PRIME CLUB APP </a:t>
            </a:r>
            <a:r>
              <a:rPr lang="zh-TW" altLang="en-US" dirty="0" smtClean="0"/>
              <a:t>系統結構</a:t>
            </a:r>
            <a:endParaRPr lang="en-US" dirty="0"/>
          </a:p>
        </p:txBody>
      </p:sp>
      <p:pic>
        <p:nvPicPr>
          <p:cNvPr id="5" name="內容版面配置區 4" descr="APP-DATABASE-1P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27997" y="1600200"/>
            <a:ext cx="6688006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PRIME CLUB APP SYSTEM</a:t>
            </a:r>
            <a:endParaRPr lang="en-US" dirty="0"/>
          </a:p>
        </p:txBody>
      </p:sp>
      <p:pic>
        <p:nvPicPr>
          <p:cNvPr id="8" name="內容版面配置區 7" descr="APP-FUNCTION-1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8277" y="1600200"/>
            <a:ext cx="6427446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系統特</a:t>
            </a:r>
            <a:r>
              <a:rPr lang="zh-TW" altLang="en-US" dirty="0"/>
              <a:t>點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整合集團內各企業資料，建立集團對外統一</a:t>
            </a:r>
            <a:r>
              <a:rPr lang="en-US" altLang="zh-TW" dirty="0" smtClean="0"/>
              <a:t>APP</a:t>
            </a:r>
            <a:r>
              <a:rPr lang="zh-TW" altLang="en-US" dirty="0" smtClean="0"/>
              <a:t>形象。</a:t>
            </a:r>
            <a:endParaRPr lang="en-US" altLang="zh-TW" dirty="0" smtClean="0"/>
          </a:p>
          <a:p>
            <a:r>
              <a:rPr lang="zh-TW" altLang="en-US" dirty="0" smtClean="0"/>
              <a:t>自有</a:t>
            </a:r>
            <a:r>
              <a:rPr lang="en-US" altLang="zh-TW" dirty="0" smtClean="0"/>
              <a:t>APP</a:t>
            </a:r>
            <a:r>
              <a:rPr lang="zh-TW" altLang="en-US" dirty="0" smtClean="0"/>
              <a:t>系統主機，系統、程式、資料庫作業均有加密防護。</a:t>
            </a:r>
            <a:endParaRPr lang="en-US" altLang="zh-TW" dirty="0" smtClean="0"/>
          </a:p>
          <a:p>
            <a:r>
              <a:rPr lang="zh-TW" altLang="en-US" dirty="0" smtClean="0"/>
              <a:t>依企業資料所有權管制系統功能使用。</a:t>
            </a:r>
            <a:endParaRPr lang="en-US" altLang="zh-TW" dirty="0" smtClean="0"/>
          </a:p>
          <a:p>
            <a:r>
              <a:rPr lang="zh-TW" altLang="en-US" dirty="0" smtClean="0"/>
              <a:t>資料</a:t>
            </a:r>
            <a:r>
              <a:rPr lang="en-US" altLang="zh-TW" dirty="0" smtClean="0"/>
              <a:t>〔</a:t>
            </a:r>
            <a:r>
              <a:rPr lang="zh-TW" altLang="en-US" dirty="0" smtClean="0"/>
              <a:t>報表</a:t>
            </a:r>
            <a:r>
              <a:rPr lang="en-US" altLang="zh-TW" dirty="0" smtClean="0"/>
              <a:t>〕</a:t>
            </a:r>
            <a:r>
              <a:rPr lang="zh-TW" altLang="en-US" dirty="0" smtClean="0"/>
              <a:t>輸出為</a:t>
            </a:r>
            <a:r>
              <a:rPr lang="en-US" altLang="zh-TW" dirty="0" smtClean="0"/>
              <a:t>MS-EXCEL</a:t>
            </a:r>
            <a:r>
              <a:rPr lang="zh-TW" altLang="en-US" dirty="0" smtClean="0"/>
              <a:t>檔案。</a:t>
            </a:r>
            <a:endParaRPr lang="en-US" altLang="zh-TW" dirty="0" smtClean="0"/>
          </a:p>
          <a:p>
            <a:r>
              <a:rPr lang="zh-TW" altLang="en-US" dirty="0" smtClean="0"/>
              <a:t>華算公司統一維護</a:t>
            </a:r>
            <a:r>
              <a:rPr lang="en-US" altLang="zh-TW" dirty="0" smtClean="0"/>
              <a:t>APP</a:t>
            </a:r>
            <a:r>
              <a:rPr lang="zh-TW" altLang="en-US" dirty="0" smtClean="0"/>
              <a:t>系統主機、</a:t>
            </a:r>
            <a:r>
              <a:rPr lang="en-US" altLang="zh-TW" dirty="0" smtClean="0"/>
              <a:t>APP</a:t>
            </a:r>
            <a:r>
              <a:rPr lang="zh-TW" altLang="en-US" dirty="0" smtClean="0"/>
              <a:t>程式、資料庫、備份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等。</a:t>
            </a:r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開發特點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將現有各企業「車源、保險」建立自動導入作業，</a:t>
            </a:r>
            <a:r>
              <a:rPr lang="en-US" altLang="zh-TW" dirty="0" smtClean="0"/>
              <a:t>AUTOLINE EXCEL </a:t>
            </a:r>
            <a:r>
              <a:rPr lang="zh-TW" altLang="en-US" dirty="0" smtClean="0"/>
              <a:t>導入作業。</a:t>
            </a:r>
            <a:endParaRPr lang="en-US" altLang="zh-TW" dirty="0" smtClean="0"/>
          </a:p>
          <a:p>
            <a:r>
              <a:rPr lang="en-US" altLang="zh-TW" dirty="0" smtClean="0"/>
              <a:t>APP</a:t>
            </a:r>
            <a:r>
              <a:rPr lang="zh-TW" altLang="en-US" dirty="0" smtClean="0"/>
              <a:t>用戶建立「人」與「車」的多對多關聯及管理。</a:t>
            </a:r>
            <a:endParaRPr lang="en-US" altLang="zh-TW" dirty="0" smtClean="0"/>
          </a:p>
          <a:p>
            <a:r>
              <a:rPr lang="zh-TW" altLang="en-US" dirty="0" smtClean="0"/>
              <a:t>加強客戶</a:t>
            </a:r>
            <a:r>
              <a:rPr lang="en-US" altLang="zh-TW" dirty="0" smtClean="0"/>
              <a:t>CRM</a:t>
            </a:r>
            <a:r>
              <a:rPr lang="zh-TW" altLang="en-US" dirty="0" smtClean="0"/>
              <a:t>活動作業管理。</a:t>
            </a:r>
            <a:endParaRPr lang="en-US" altLang="zh-TW" dirty="0" smtClean="0"/>
          </a:p>
          <a:p>
            <a:r>
              <a:rPr lang="zh-TW" altLang="en-US" dirty="0" smtClean="0"/>
              <a:t>增加車輛的售後保養及維修作業效益。</a:t>
            </a:r>
            <a:endParaRPr lang="en-US" altLang="zh-TW" dirty="0" smtClean="0"/>
          </a:p>
          <a:p>
            <a:r>
              <a:rPr lang="zh-TW" altLang="en-US" dirty="0" smtClean="0"/>
              <a:t>加強</a:t>
            </a:r>
            <a:r>
              <a:rPr lang="en-US" altLang="zh-TW" dirty="0" smtClean="0"/>
              <a:t>APP</a:t>
            </a:r>
            <a:r>
              <a:rPr lang="zh-TW" altLang="en-US" dirty="0" smtClean="0"/>
              <a:t>用戶與企業的黏著度。</a:t>
            </a:r>
            <a:endParaRPr lang="en-US" altLang="zh-TW" dirty="0" smtClean="0"/>
          </a:p>
          <a:p>
            <a:r>
              <a:rPr lang="zh-TW" altLang="en-US" dirty="0" smtClean="0"/>
              <a:t>打造未來銷售、服務的創新模式。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系統功能</a:t>
            </a:r>
            <a:endParaRPr 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dirty="0" smtClean="0"/>
              <a:t>一、我的愛車：</a:t>
            </a:r>
            <a:endParaRPr lang="en-US" altLang="zh-TW" dirty="0" smtClean="0"/>
          </a:p>
          <a:p>
            <a:pPr lvl="1">
              <a:buNone/>
            </a:pPr>
            <a:r>
              <a:rPr lang="zh-TW" altLang="en-US" dirty="0" smtClean="0"/>
              <a:t>車主基本資料</a:t>
            </a:r>
            <a:r>
              <a:rPr lang="en-US" altLang="zh-TW" dirty="0" smtClean="0"/>
              <a:t>【</a:t>
            </a:r>
            <a:r>
              <a:rPr lang="zh-TW" altLang="en-US" dirty="0" smtClean="0"/>
              <a:t>人、車</a:t>
            </a:r>
            <a:r>
              <a:rPr lang="en-US" altLang="zh-TW" dirty="0" smtClean="0"/>
              <a:t>】</a:t>
            </a:r>
          </a:p>
          <a:p>
            <a:pPr lvl="1">
              <a:buNone/>
            </a:pPr>
            <a:r>
              <a:rPr lang="zh-TW" altLang="en-US" dirty="0" smtClean="0"/>
              <a:t>保險資料</a:t>
            </a:r>
            <a:endParaRPr lang="en-US" altLang="zh-TW" dirty="0" smtClean="0"/>
          </a:p>
          <a:p>
            <a:pPr lvl="1">
              <a:buNone/>
            </a:pPr>
            <a:r>
              <a:rPr lang="zh-TW" altLang="en-US" dirty="0" smtClean="0"/>
              <a:t>維護記錄</a:t>
            </a:r>
            <a:endParaRPr lang="en-US" altLang="zh-TW" dirty="0" smtClean="0"/>
          </a:p>
          <a:p>
            <a:pPr lvl="1">
              <a:buNone/>
            </a:pPr>
            <a:r>
              <a:rPr lang="zh-TW" altLang="en-US" dirty="0" smtClean="0"/>
              <a:t>車主手冊</a:t>
            </a:r>
            <a:endParaRPr lang="en-US" altLang="zh-TW" dirty="0" smtClean="0"/>
          </a:p>
          <a:p>
            <a:pPr lvl="1"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二、預約服務：</a:t>
            </a:r>
            <a:endParaRPr lang="en-US" altLang="zh-TW" dirty="0" smtClean="0"/>
          </a:p>
          <a:p>
            <a:pPr lvl="1">
              <a:buNone/>
            </a:pPr>
            <a:r>
              <a:rPr lang="zh-TW" altLang="en-US" dirty="0" smtClean="0"/>
              <a:t>保養</a:t>
            </a:r>
            <a:r>
              <a:rPr lang="en-US" altLang="zh-TW" dirty="0" smtClean="0"/>
              <a:t>/</a:t>
            </a:r>
            <a:r>
              <a:rPr lang="zh-TW" altLang="en-US" dirty="0" smtClean="0"/>
              <a:t>維修 預約</a:t>
            </a:r>
            <a:endParaRPr lang="en-US" altLang="zh-TW" dirty="0" smtClean="0"/>
          </a:p>
          <a:p>
            <a:pPr lvl="1">
              <a:buNone/>
            </a:pPr>
            <a:r>
              <a:rPr lang="zh-TW" altLang="en-US" dirty="0" smtClean="0"/>
              <a:t>銷售 預約</a:t>
            </a:r>
            <a:endParaRPr lang="en-US" altLang="zh-TW" dirty="0" smtClean="0"/>
          </a:p>
          <a:p>
            <a:pPr lvl="1">
              <a:buNone/>
            </a:pPr>
            <a:r>
              <a:rPr lang="zh-TW" altLang="en-US" dirty="0" smtClean="0"/>
              <a:t>試乘</a:t>
            </a:r>
            <a:r>
              <a:rPr lang="en-US" altLang="zh-TW" dirty="0" smtClean="0"/>
              <a:t>/</a:t>
            </a:r>
            <a:r>
              <a:rPr lang="zh-TW" altLang="en-US" dirty="0" smtClean="0"/>
              <a:t>試駕 預約</a:t>
            </a:r>
            <a:endParaRPr lang="en-US" altLang="zh-TW" dirty="0" smtClean="0"/>
          </a:p>
          <a:p>
            <a:pPr lvl="1">
              <a:buNone/>
            </a:pPr>
            <a:r>
              <a:rPr lang="zh-TW" altLang="en-US" dirty="0" smtClean="0"/>
              <a:t>愛車置換 預約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4"/>
          <p:cNvSpPr txBox="1">
            <a:spLocks/>
          </p:cNvSpPr>
          <p:nvPr/>
        </p:nvSpPr>
        <p:spPr>
          <a:xfrm>
            <a:off x="457200" y="762000"/>
            <a:ext cx="8229600" cy="53641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TW" altLang="en-US" sz="3200" dirty="0" smtClean="0"/>
              <a:t>三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、尊享活動邀約：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活動展示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TW" altLang="en-US" sz="2800" dirty="0" smtClean="0"/>
              <a:t>活動官網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TW" altLang="en-US" sz="2800" noProof="0" dirty="0" smtClean="0"/>
              <a:t>活動報名</a:t>
            </a:r>
            <a:endParaRPr lang="en-US" altLang="zh-TW" sz="2800" noProof="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TW" altLang="en-US" sz="3200" dirty="0" smtClean="0"/>
              <a:t>四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、專屬服務熱線：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TW" altLang="en-US" sz="2800" dirty="0" smtClean="0"/>
              <a:t>服務顧問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銷售顧問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TW" altLang="en-US" sz="2800" dirty="0" smtClean="0"/>
              <a:t>緊急救援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4"/>
          <p:cNvSpPr txBox="1"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TW" altLang="en-US" noProof="0" dirty="0" smtClean="0"/>
              <a:t>五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、車主 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CLUB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FB, LINE, ….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TW" altLang="en-US" noProof="0" dirty="0" smtClean="0"/>
              <a:t>專屬優惠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TW" altLang="en-US" dirty="0" smtClean="0"/>
              <a:t>新聞</a:t>
            </a:r>
            <a:endParaRPr lang="en-US" altLang="zh-TW" sz="2800" noProof="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TW" altLang="en-US" noProof="0" dirty="0" smtClean="0"/>
              <a:t>六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、原廠精品：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精品展示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buNone/>
              <a:defRPr/>
            </a:pPr>
            <a:r>
              <a:rPr lang="zh-TW" altLang="en-US" dirty="0" smtClean="0"/>
              <a:t>七、我的：</a:t>
            </a:r>
            <a:endParaRPr lang="en-US" altLang="zh-TW" dirty="0" smtClean="0"/>
          </a:p>
          <a:p>
            <a:pPr lvl="1">
              <a:buNone/>
              <a:defRPr/>
            </a:pPr>
            <a:r>
              <a:rPr lang="zh-TW" altLang="en-US" dirty="0" smtClean="0"/>
              <a:t>個人、車輛資料、設置密碼、接收活動優惠設置、</a:t>
            </a:r>
            <a:endParaRPr lang="en-US" altLang="zh-TW" dirty="0" smtClean="0"/>
          </a:p>
          <a:p>
            <a:pPr lvl="1">
              <a:buNone/>
              <a:defRPr/>
            </a:pPr>
            <a:r>
              <a:rPr lang="zh-TW" altLang="en-US" dirty="0" smtClean="0"/>
              <a:t>檢查更新、退出</a:t>
            </a:r>
            <a:endParaRPr lang="en-US" altLang="zh-TW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287</Words>
  <Application>Microsoft Office PowerPoint</Application>
  <PresentationFormat>如螢幕大小 (4:3)</PresentationFormat>
  <Paragraphs>52</Paragraphs>
  <Slides>8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依德、鎔德 車主尊享APP系統 PRIME CLUB APP</vt:lpstr>
      <vt:lpstr>PRIME CLUB APP 系統結構</vt:lpstr>
      <vt:lpstr>PRIME CLUB APP SYSTEM</vt:lpstr>
      <vt:lpstr>系統特點</vt:lpstr>
      <vt:lpstr>開發特點</vt:lpstr>
      <vt:lpstr>系統功能</vt:lpstr>
      <vt:lpstr>投影片 7</vt:lpstr>
      <vt:lpstr>投影片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BMW 車源管理系統</dc:title>
  <dc:creator>Peter</dc:creator>
  <cp:lastModifiedBy>Peter</cp:lastModifiedBy>
  <cp:revision>44</cp:revision>
  <dcterms:created xsi:type="dcterms:W3CDTF">2016-06-15T06:27:14Z</dcterms:created>
  <dcterms:modified xsi:type="dcterms:W3CDTF">2016-12-26T07:33:24Z</dcterms:modified>
</cp:coreProperties>
</file>