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9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C72F7-2E0B-44C6-856C-B6F34F6019E3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0EC7-B4B1-4C88-B131-FF1413640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0EC7-B4B1-4C88-B131-FF1413640F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0EC7-B4B1-4C88-B131-FF1413640F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35A93-9193-4D92-8418-43E4E5740D9C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4B66-C285-4413-AD50-8C4FBBB5B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BMW </a:t>
            </a:r>
            <a:r>
              <a:rPr lang="zh-TW" altLang="en-US" dirty="0"/>
              <a:t>車源管理</a:t>
            </a:r>
            <a:r>
              <a:rPr lang="zh-TW" altLang="en-US" dirty="0" smtClean="0"/>
              <a:t>系統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2016 06</a:t>
            </a:r>
          </a:p>
          <a:p>
            <a:r>
              <a:rPr lang="zh-TW" altLang="en-US" b="1" dirty="0" smtClean="0">
                <a:solidFill>
                  <a:srgbClr val="002060"/>
                </a:solidFill>
              </a:rPr>
              <a:t>華算公司 章挺憲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M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2190750" cy="4619625"/>
          </a:xfrm>
          <a:prstGeom prst="rect">
            <a:avLst/>
          </a:prstGeom>
        </p:spPr>
      </p:pic>
      <p:pic>
        <p:nvPicPr>
          <p:cNvPr id="3" name="圖片 2" descr="M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609601"/>
            <a:ext cx="2209800" cy="2362200"/>
          </a:xfrm>
          <a:prstGeom prst="rect">
            <a:avLst/>
          </a:prstGeom>
        </p:spPr>
      </p:pic>
      <p:pic>
        <p:nvPicPr>
          <p:cNvPr id="4" name="圖片 3" descr="M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048000"/>
            <a:ext cx="2209800" cy="3128963"/>
          </a:xfrm>
          <a:prstGeom prst="rect">
            <a:avLst/>
          </a:prstGeom>
        </p:spPr>
      </p:pic>
      <p:pic>
        <p:nvPicPr>
          <p:cNvPr id="5" name="圖片 4" descr="M-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600075"/>
            <a:ext cx="2995613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M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1066800"/>
            <a:ext cx="2590800" cy="4248150"/>
          </a:xfrm>
          <a:prstGeom prst="rect">
            <a:avLst/>
          </a:prstGeom>
        </p:spPr>
      </p:pic>
      <p:pic>
        <p:nvPicPr>
          <p:cNvPr id="3" name="圖片 2" descr="M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1837" y="1066800"/>
            <a:ext cx="2519363" cy="2371725"/>
          </a:xfrm>
          <a:prstGeom prst="rect">
            <a:avLst/>
          </a:prstGeom>
        </p:spPr>
      </p:pic>
      <p:pic>
        <p:nvPicPr>
          <p:cNvPr id="4" name="圖片 3" descr="M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1" y="1066800"/>
            <a:ext cx="2743199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M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66750"/>
            <a:ext cx="2514600" cy="1524000"/>
          </a:xfrm>
          <a:prstGeom prst="rect">
            <a:avLst/>
          </a:prstGeom>
        </p:spPr>
      </p:pic>
      <p:pic>
        <p:nvPicPr>
          <p:cNvPr id="3" name="圖片 2" descr="M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666750"/>
            <a:ext cx="2667000" cy="5734050"/>
          </a:xfrm>
          <a:prstGeom prst="rect">
            <a:avLst/>
          </a:prstGeom>
        </p:spPr>
      </p:pic>
      <p:pic>
        <p:nvPicPr>
          <p:cNvPr id="4" name="圖片 3" descr="M-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666750"/>
            <a:ext cx="2667000" cy="5610225"/>
          </a:xfrm>
          <a:prstGeom prst="rect">
            <a:avLst/>
          </a:prstGeom>
        </p:spPr>
      </p:pic>
      <p:pic>
        <p:nvPicPr>
          <p:cNvPr id="5" name="圖片 4" descr="M-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571750"/>
            <a:ext cx="2514600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BMW</a:t>
            </a:r>
            <a:r>
              <a:rPr lang="zh-TW" altLang="en-US" dirty="0" smtClean="0"/>
              <a:t>車源管理系統功能圖</a:t>
            </a:r>
            <a:endParaRPr lang="en-US" dirty="0"/>
          </a:p>
        </p:txBody>
      </p:sp>
      <p:pic>
        <p:nvPicPr>
          <p:cNvPr id="4" name="內容版面配置區 3" descr="BMW-Flow-1P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41695"/>
            <a:ext cx="8229600" cy="424297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財務、業務報表</a:t>
            </a:r>
            <a:endParaRPr lang="en-US" dirty="0"/>
          </a:p>
        </p:txBody>
      </p:sp>
      <p:pic>
        <p:nvPicPr>
          <p:cNvPr id="4" name="內容版面配置區 3" descr="BMW-Flow-1P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4110" y="1600200"/>
            <a:ext cx="777577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系統特</a:t>
            </a:r>
            <a:r>
              <a:rPr lang="zh-TW" altLang="en-US" dirty="0"/>
              <a:t>點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採用</a:t>
            </a:r>
            <a:r>
              <a:rPr lang="en-US" altLang="zh-TW" dirty="0" smtClean="0"/>
              <a:t>HTML5</a:t>
            </a:r>
            <a:r>
              <a:rPr lang="zh-TW" altLang="en-US" dirty="0" smtClean="0"/>
              <a:t>網頁系統</a:t>
            </a:r>
            <a:r>
              <a:rPr lang="zh-TW" altLang="en-US" dirty="0" smtClean="0"/>
              <a:t>開發，可</a:t>
            </a:r>
            <a:r>
              <a:rPr lang="zh-TW" altLang="en-US" dirty="0" smtClean="0"/>
              <a:t>在任何裝置的</a:t>
            </a:r>
            <a:r>
              <a:rPr lang="en-US" altLang="zh-TW" dirty="0" smtClean="0"/>
              <a:t>BROWSER</a:t>
            </a:r>
            <a:r>
              <a:rPr lang="zh-TW" altLang="en-US" dirty="0" smtClean="0"/>
              <a:t>下</a:t>
            </a:r>
            <a:r>
              <a:rPr lang="zh-TW" altLang="en-US" dirty="0" smtClean="0"/>
              <a:t>使用，不</a:t>
            </a:r>
            <a:r>
              <a:rPr lang="zh-TW" altLang="en-US" dirty="0" smtClean="0"/>
              <a:t>受作業地點限制。</a:t>
            </a:r>
            <a:endParaRPr lang="en-US" altLang="zh-TW" dirty="0" smtClean="0"/>
          </a:p>
          <a:p>
            <a:r>
              <a:rPr lang="zh-TW" altLang="en-US" dirty="0" smtClean="0"/>
              <a:t>自有</a:t>
            </a:r>
            <a:r>
              <a:rPr lang="en-US" altLang="zh-TW" dirty="0" smtClean="0"/>
              <a:t>WEB</a:t>
            </a:r>
            <a:r>
              <a:rPr lang="zh-TW" altLang="en-US" dirty="0" smtClean="0"/>
              <a:t>系統主機，系統</a:t>
            </a:r>
            <a:r>
              <a:rPr lang="zh-TW" altLang="en-US" dirty="0" smtClean="0"/>
              <a:t>、程式、資料庫作業均有加密防護。</a:t>
            </a:r>
            <a:endParaRPr lang="en-US" altLang="zh-TW" dirty="0" smtClean="0"/>
          </a:p>
          <a:p>
            <a:r>
              <a:rPr lang="zh-TW" altLang="en-US" dirty="0" smtClean="0"/>
              <a:t>依用戶權限管制系統功能使用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資料</a:t>
            </a:r>
            <a:r>
              <a:rPr lang="en-US" altLang="zh-TW" dirty="0" smtClean="0"/>
              <a:t>〔</a:t>
            </a:r>
            <a:r>
              <a:rPr lang="zh-TW" altLang="en-US" dirty="0" smtClean="0"/>
              <a:t>報表</a:t>
            </a:r>
            <a:r>
              <a:rPr lang="en-US" altLang="zh-TW" dirty="0" smtClean="0"/>
              <a:t>〕</a:t>
            </a:r>
            <a:r>
              <a:rPr lang="zh-TW" altLang="en-US" dirty="0" smtClean="0"/>
              <a:t>輸出為</a:t>
            </a:r>
            <a:r>
              <a:rPr lang="en-US" altLang="zh-TW" dirty="0" smtClean="0"/>
              <a:t>MS-EXCEL</a:t>
            </a:r>
            <a:r>
              <a:rPr lang="zh-TW" altLang="en-US" dirty="0" smtClean="0"/>
              <a:t>檔案。</a:t>
            </a:r>
            <a:endParaRPr lang="en-US" altLang="zh-TW" dirty="0" smtClean="0"/>
          </a:p>
          <a:p>
            <a:r>
              <a:rPr lang="zh-TW" altLang="en-US" dirty="0" smtClean="0"/>
              <a:t>華</a:t>
            </a:r>
            <a:r>
              <a:rPr lang="zh-TW" altLang="en-US" dirty="0" smtClean="0"/>
              <a:t>算公司統一維護</a:t>
            </a:r>
            <a:r>
              <a:rPr lang="en-US" altLang="zh-TW" dirty="0" smtClean="0"/>
              <a:t>WEB</a:t>
            </a:r>
            <a:r>
              <a:rPr lang="zh-TW" altLang="en-US" dirty="0" smtClean="0"/>
              <a:t>系統主機、車源管理程式、資料庫、備份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開發特點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車源管理含蓋 原廠訂車、在途車、到港、庫存、交車、試乘車、調入車、調出車的車源作業。</a:t>
            </a:r>
            <a:endParaRPr lang="en-US" altLang="zh-TW" dirty="0" smtClean="0"/>
          </a:p>
          <a:p>
            <a:r>
              <a:rPr lang="zh-TW" altLang="en-US" dirty="0" smtClean="0"/>
              <a:t>客戶管理含蓋訂車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期貨車、現車</a:t>
            </a:r>
            <a:r>
              <a:rPr lang="en-US" altLang="zh-TW" dirty="0" smtClean="0"/>
              <a:t>】</a:t>
            </a:r>
            <a:r>
              <a:rPr lang="zh-TW" altLang="en-US" dirty="0" smtClean="0"/>
              <a:t>、退換車、交車等車源作業。</a:t>
            </a:r>
            <a:endParaRPr lang="en-US" altLang="zh-TW" dirty="0" smtClean="0"/>
          </a:p>
          <a:p>
            <a:r>
              <a:rPr lang="zh-TW" altLang="en-US" dirty="0" smtClean="0"/>
              <a:t>試乘車獨立庫存及再銷售作業。</a:t>
            </a:r>
            <a:endParaRPr lang="en-US" altLang="zh-TW" dirty="0" smtClean="0"/>
          </a:p>
          <a:p>
            <a:r>
              <a:rPr lang="zh-TW" altLang="en-US" dirty="0" smtClean="0"/>
              <a:t>進銷存 預收款</a:t>
            </a:r>
            <a:r>
              <a:rPr lang="en-US" altLang="zh-TW" dirty="0" smtClean="0"/>
              <a:t>/</a:t>
            </a:r>
            <a:r>
              <a:rPr lang="zh-TW" altLang="en-US" dirty="0" smtClean="0"/>
              <a:t>預付款</a:t>
            </a:r>
            <a:r>
              <a:rPr lang="en-US" altLang="zh-TW" dirty="0" smtClean="0"/>
              <a:t>/C&amp;S </a:t>
            </a:r>
            <a:r>
              <a:rPr lang="zh-TW" altLang="en-US" dirty="0" smtClean="0"/>
              <a:t>財務報表功能。</a:t>
            </a:r>
            <a:endParaRPr lang="en-US" altLang="zh-TW" dirty="0" smtClean="0"/>
          </a:p>
          <a:p>
            <a:r>
              <a:rPr lang="zh-TW" altLang="en-US" dirty="0" smtClean="0"/>
              <a:t>提供行政作業電腦網頁版及業務手機網頁版，二個獨立的網頁版本系統。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系統功能</a:t>
            </a:r>
            <a:endParaRPr lang="en-US" dirty="0"/>
          </a:p>
        </p:txBody>
      </p:sp>
      <p:pic>
        <p:nvPicPr>
          <p:cNvPr id="4" name="內容版面配置區 3" descr="0-LOG-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7413" y="1600200"/>
            <a:ext cx="718917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-FU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3635"/>
            <a:ext cx="8686800" cy="50309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BMW</a:t>
            </a:r>
            <a:r>
              <a:rPr lang="zh-TW" altLang="en-US" dirty="0" smtClean="0"/>
              <a:t>車源行動版</a:t>
            </a:r>
            <a:endParaRPr lang="en-US" dirty="0"/>
          </a:p>
        </p:txBody>
      </p:sp>
      <p:pic>
        <p:nvPicPr>
          <p:cNvPr id="4" name="內容版面配置區 3" descr="M-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7352" y="1600200"/>
            <a:ext cx="394929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M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" y="1143000"/>
            <a:ext cx="2667000" cy="4619625"/>
          </a:xfrm>
          <a:prstGeom prst="rect">
            <a:avLst/>
          </a:prstGeom>
        </p:spPr>
      </p:pic>
      <p:pic>
        <p:nvPicPr>
          <p:cNvPr id="3" name="圖片 2" descr="M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5162" y="1143000"/>
            <a:ext cx="2652713" cy="3686175"/>
          </a:xfrm>
          <a:prstGeom prst="rect">
            <a:avLst/>
          </a:prstGeom>
        </p:spPr>
      </p:pic>
      <p:pic>
        <p:nvPicPr>
          <p:cNvPr id="4" name="圖片 3" descr="M-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562" y="1143000"/>
            <a:ext cx="2738438" cy="396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212</Words>
  <Application>Microsoft Office PowerPoint</Application>
  <PresentationFormat>如螢幕大小 (4:3)</PresentationFormat>
  <Paragraphs>21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BMW 車源管理系統</vt:lpstr>
      <vt:lpstr>BMW車源管理系統功能圖</vt:lpstr>
      <vt:lpstr>財務、業務報表</vt:lpstr>
      <vt:lpstr>系統特點</vt:lpstr>
      <vt:lpstr>開發特點</vt:lpstr>
      <vt:lpstr>系統功能</vt:lpstr>
      <vt:lpstr>投影片 7</vt:lpstr>
      <vt:lpstr>BMW車源行動版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BMW 車源管理系統</dc:title>
  <dc:creator>Peter</dc:creator>
  <cp:lastModifiedBy>Peter</cp:lastModifiedBy>
  <cp:revision>19</cp:revision>
  <dcterms:created xsi:type="dcterms:W3CDTF">2016-06-15T06:27:14Z</dcterms:created>
  <dcterms:modified xsi:type="dcterms:W3CDTF">2016-06-15T09:11:11Z</dcterms:modified>
</cp:coreProperties>
</file>