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64" r:id="rId10"/>
    <p:sldId id="282" r:id="rId11"/>
    <p:sldId id="283" r:id="rId12"/>
    <p:sldId id="268" r:id="rId13"/>
    <p:sldId id="269" r:id="rId14"/>
    <p:sldId id="270" r:id="rId15"/>
    <p:sldId id="271" r:id="rId16"/>
    <p:sldId id="272" r:id="rId17"/>
    <p:sldId id="274" r:id="rId18"/>
    <p:sldId id="285" r:id="rId19"/>
    <p:sldId id="286" r:id="rId20"/>
    <p:sldId id="287" r:id="rId21"/>
    <p:sldId id="276" r:id="rId22"/>
    <p:sldId id="278" r:id="rId23"/>
    <p:sldId id="280" r:id="rId2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47A90C5-94F6-4329-B17F-D02D8323EEAA}">
          <p14:sldIdLst>
            <p14:sldId id="256"/>
            <p14:sldId id="257"/>
            <p14:sldId id="258"/>
            <p14:sldId id="259"/>
            <p14:sldId id="260"/>
            <p14:sldId id="261"/>
            <p14:sldId id="281"/>
            <p14:sldId id="262"/>
            <p14:sldId id="264"/>
            <p14:sldId id="282"/>
            <p14:sldId id="283"/>
            <p14:sldId id="268"/>
            <p14:sldId id="269"/>
          </p14:sldIdLst>
        </p14:section>
        <p14:section name="未命名的章節" id="{778FE04E-DA2C-4339-AE4D-B63794D86908}">
          <p14:sldIdLst>
            <p14:sldId id="270"/>
            <p14:sldId id="271"/>
            <p14:sldId id="272"/>
            <p14:sldId id="274"/>
            <p14:sldId id="285"/>
            <p14:sldId id="286"/>
            <p14:sldId id="287"/>
            <p14:sldId id="276"/>
            <p14:sldId id="278"/>
            <p14:sldId id="28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1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897CB1-96DB-4FBB-8BE6-A39ADC15119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A0150A5-83ED-4496-A640-19F3DC36EBFB}">
      <dgm:prSet phldrT="[文字]"/>
      <dgm:spPr/>
      <dgm:t>
        <a:bodyPr/>
        <a:lstStyle/>
        <a:p>
          <a:r>
            <a:rPr lang="zh-CN" altLang="en-US" dirty="0" smtClean="0"/>
            <a:t>董事长</a:t>
          </a:r>
          <a:endParaRPr lang="zh-TW" altLang="en-US" dirty="0"/>
        </a:p>
      </dgm:t>
    </dgm:pt>
    <dgm:pt modelId="{1E6A46E5-F494-43DC-A123-B7685FEF036C}" type="parTrans" cxnId="{1B584492-518D-42EF-96D2-4199AE8381D1}">
      <dgm:prSet/>
      <dgm:spPr/>
      <dgm:t>
        <a:bodyPr/>
        <a:lstStyle/>
        <a:p>
          <a:endParaRPr lang="zh-TW" altLang="en-US"/>
        </a:p>
      </dgm:t>
    </dgm:pt>
    <dgm:pt modelId="{37F62C8E-5E4D-4142-80C8-05E4E92289C7}" type="sibTrans" cxnId="{1B584492-518D-42EF-96D2-4199AE8381D1}">
      <dgm:prSet/>
      <dgm:spPr/>
      <dgm:t>
        <a:bodyPr/>
        <a:lstStyle/>
        <a:p>
          <a:endParaRPr lang="zh-TW" altLang="en-US"/>
        </a:p>
      </dgm:t>
    </dgm:pt>
    <dgm:pt modelId="{614BB111-D03F-4A99-807E-6EFF7BFC38C3}">
      <dgm:prSet phldrT="[文字]"/>
      <dgm:spPr/>
      <dgm:t>
        <a:bodyPr/>
        <a:lstStyle/>
        <a:p>
          <a:r>
            <a:rPr lang="zh-CN" altLang="en-US" dirty="0" smtClean="0"/>
            <a:t>总经理</a:t>
          </a:r>
          <a:endParaRPr lang="en-US" altLang="zh-TW" dirty="0" smtClean="0"/>
        </a:p>
      </dgm:t>
    </dgm:pt>
    <dgm:pt modelId="{EA890E78-58D1-49E8-BB1B-4A12BBF17954}" type="parTrans" cxnId="{21CD06C9-2ADF-4059-94EC-372D52804FFB}">
      <dgm:prSet/>
      <dgm:spPr/>
      <dgm:t>
        <a:bodyPr/>
        <a:lstStyle/>
        <a:p>
          <a:endParaRPr lang="zh-TW" altLang="en-US"/>
        </a:p>
      </dgm:t>
    </dgm:pt>
    <dgm:pt modelId="{34A740F9-13BD-4D3F-9C19-4CD59A1F0057}" type="sibTrans" cxnId="{21CD06C9-2ADF-4059-94EC-372D52804FFB}">
      <dgm:prSet/>
      <dgm:spPr/>
      <dgm:t>
        <a:bodyPr/>
        <a:lstStyle/>
        <a:p>
          <a:endParaRPr lang="zh-TW" altLang="en-US"/>
        </a:p>
      </dgm:t>
    </dgm:pt>
    <dgm:pt modelId="{ED16FB67-E524-497F-AFC7-D0C09E7380B2}">
      <dgm:prSet phldrT="[文字]"/>
      <dgm:spPr/>
      <dgm:t>
        <a:bodyPr/>
        <a:lstStyle/>
        <a:p>
          <a:r>
            <a:rPr lang="zh-CN" altLang="en-US" dirty="0" smtClean="0"/>
            <a:t>人力资源部</a:t>
          </a:r>
          <a:endParaRPr lang="en-US" altLang="zh-TW" dirty="0" smtClean="0"/>
        </a:p>
      </dgm:t>
    </dgm:pt>
    <dgm:pt modelId="{D4CBD6EC-0C28-417F-880E-DF3CCB7B1BD9}" type="parTrans" cxnId="{1E48D778-6009-4882-AD52-393FAA283878}">
      <dgm:prSet/>
      <dgm:spPr/>
      <dgm:t>
        <a:bodyPr/>
        <a:lstStyle/>
        <a:p>
          <a:endParaRPr lang="zh-TW" altLang="en-US"/>
        </a:p>
      </dgm:t>
    </dgm:pt>
    <dgm:pt modelId="{BDB483D7-FE22-48CE-99BE-570B4E7F78BD}" type="sibTrans" cxnId="{1E48D778-6009-4882-AD52-393FAA283878}">
      <dgm:prSet/>
      <dgm:spPr/>
      <dgm:t>
        <a:bodyPr/>
        <a:lstStyle/>
        <a:p>
          <a:endParaRPr lang="zh-TW" altLang="en-US"/>
        </a:p>
      </dgm:t>
    </dgm:pt>
    <dgm:pt modelId="{5315C68A-937D-4733-82BC-249E6EC72D96}">
      <dgm:prSet phldrT="[文字]"/>
      <dgm:spPr/>
      <dgm:t>
        <a:bodyPr/>
        <a:lstStyle/>
        <a:p>
          <a:r>
            <a:rPr lang="zh-CN" altLang="en-US" dirty="0" smtClean="0"/>
            <a:t>风险管理部</a:t>
          </a:r>
          <a:endParaRPr lang="en-US" altLang="zh-TW" dirty="0" smtClean="0"/>
        </a:p>
      </dgm:t>
    </dgm:pt>
    <dgm:pt modelId="{CF045BB2-5684-4ACF-A00D-B47D67F2A60C}" type="parTrans" cxnId="{88090F10-D93D-46D9-A344-CFD1229ED86C}">
      <dgm:prSet/>
      <dgm:spPr/>
      <dgm:t>
        <a:bodyPr/>
        <a:lstStyle/>
        <a:p>
          <a:endParaRPr lang="zh-TW" altLang="en-US"/>
        </a:p>
      </dgm:t>
    </dgm:pt>
    <dgm:pt modelId="{9E78AA82-3C3D-4B55-932F-F84A0267DCC5}" type="sibTrans" cxnId="{88090F10-D93D-46D9-A344-CFD1229ED86C}">
      <dgm:prSet/>
      <dgm:spPr/>
      <dgm:t>
        <a:bodyPr/>
        <a:lstStyle/>
        <a:p>
          <a:endParaRPr lang="zh-TW" altLang="en-US"/>
        </a:p>
      </dgm:t>
    </dgm:pt>
    <dgm:pt modelId="{FE39108E-004E-42B7-B775-0F71E96A3A42}">
      <dgm:prSet phldrT="[文字]"/>
      <dgm:spPr/>
      <dgm:t>
        <a:bodyPr/>
        <a:lstStyle/>
        <a:p>
          <a:r>
            <a:rPr lang="zh-CN" altLang="en-US" dirty="0" smtClean="0"/>
            <a:t>客户服务部</a:t>
          </a:r>
          <a:endParaRPr lang="en-US" altLang="zh-CN" dirty="0" smtClean="0"/>
        </a:p>
      </dgm:t>
    </dgm:pt>
    <dgm:pt modelId="{E8BF2D9B-C185-4812-A049-08B2855B4B10}" type="parTrans" cxnId="{C507F1BF-10F0-4625-B89C-3270114B3E7B}">
      <dgm:prSet/>
      <dgm:spPr/>
      <dgm:t>
        <a:bodyPr/>
        <a:lstStyle/>
        <a:p>
          <a:endParaRPr lang="zh-TW" altLang="en-US"/>
        </a:p>
      </dgm:t>
    </dgm:pt>
    <dgm:pt modelId="{D208079A-79EB-467C-9041-F974974ABD0F}" type="sibTrans" cxnId="{C507F1BF-10F0-4625-B89C-3270114B3E7B}">
      <dgm:prSet/>
      <dgm:spPr/>
      <dgm:t>
        <a:bodyPr/>
        <a:lstStyle/>
        <a:p>
          <a:endParaRPr lang="zh-TW" altLang="en-US"/>
        </a:p>
      </dgm:t>
    </dgm:pt>
    <dgm:pt modelId="{29BB7258-CCF9-4217-87F6-4704559E4612}">
      <dgm:prSet phldrT="[文字]"/>
      <dgm:spPr/>
      <dgm:t>
        <a:bodyPr/>
        <a:lstStyle/>
        <a:p>
          <a:r>
            <a:rPr lang="zh-CN" altLang="en-US" dirty="0" smtClean="0"/>
            <a:t>营运总监</a:t>
          </a:r>
          <a:endParaRPr lang="en-US" altLang="zh-TW" dirty="0" smtClean="0"/>
        </a:p>
      </dgm:t>
    </dgm:pt>
    <dgm:pt modelId="{8AFFB929-ED8E-4048-B294-3C4C6DEFEEE5}" type="sibTrans" cxnId="{52D256F7-5217-4CF5-B526-DA7AAC8807A1}">
      <dgm:prSet/>
      <dgm:spPr/>
      <dgm:t>
        <a:bodyPr/>
        <a:lstStyle/>
        <a:p>
          <a:endParaRPr lang="zh-TW" altLang="en-US"/>
        </a:p>
      </dgm:t>
    </dgm:pt>
    <dgm:pt modelId="{DF29CE22-EF0B-40D0-B5B4-8946D551A21B}" type="parTrans" cxnId="{52D256F7-5217-4CF5-B526-DA7AAC8807A1}">
      <dgm:prSet/>
      <dgm:spPr/>
      <dgm:t>
        <a:bodyPr/>
        <a:lstStyle/>
        <a:p>
          <a:endParaRPr lang="zh-TW" altLang="en-US"/>
        </a:p>
      </dgm:t>
    </dgm:pt>
    <dgm:pt modelId="{67444B8D-9BFB-425A-B6B0-B14A75391652}">
      <dgm:prSet phldrT="[文字]"/>
      <dgm:spPr/>
      <dgm:t>
        <a:bodyPr/>
        <a:lstStyle/>
        <a:p>
          <a:r>
            <a:rPr lang="zh-CN" altLang="en-US" dirty="0" smtClean="0"/>
            <a:t>市场销售总监</a:t>
          </a:r>
          <a:endParaRPr lang="en-US" altLang="zh-TW" dirty="0" smtClean="0"/>
        </a:p>
      </dgm:t>
    </dgm:pt>
    <dgm:pt modelId="{B0EF5B40-D78C-46C7-AF17-2A8B3892C1EA}" type="sibTrans" cxnId="{1EA06E86-F3DD-4856-9162-64F00F0931EB}">
      <dgm:prSet/>
      <dgm:spPr/>
      <dgm:t>
        <a:bodyPr/>
        <a:lstStyle/>
        <a:p>
          <a:endParaRPr lang="zh-TW" altLang="en-US"/>
        </a:p>
      </dgm:t>
    </dgm:pt>
    <dgm:pt modelId="{BCBD87B2-732A-4910-8801-F04C9A2CA990}" type="parTrans" cxnId="{1EA06E86-F3DD-4856-9162-64F00F0931EB}">
      <dgm:prSet/>
      <dgm:spPr/>
      <dgm:t>
        <a:bodyPr/>
        <a:lstStyle/>
        <a:p>
          <a:endParaRPr lang="zh-TW" altLang="en-US"/>
        </a:p>
      </dgm:t>
    </dgm:pt>
    <dgm:pt modelId="{5BAC8913-C1C8-4403-B156-21F3A77BA750}">
      <dgm:prSet phldrT="[文字]"/>
      <dgm:spPr/>
      <dgm:t>
        <a:bodyPr/>
        <a:lstStyle/>
        <a:p>
          <a:r>
            <a:rPr lang="zh-CN" altLang="en-US" dirty="0" smtClean="0"/>
            <a:t>健康咨询部</a:t>
          </a:r>
          <a:endParaRPr lang="en-US" altLang="zh-CN" dirty="0" smtClean="0"/>
        </a:p>
      </dgm:t>
    </dgm:pt>
    <dgm:pt modelId="{3FB187F7-066D-4556-AEF8-807596DAF198}" type="parTrans" cxnId="{9610E73A-7595-4D8E-84D3-ED33A29376DD}">
      <dgm:prSet/>
      <dgm:spPr/>
      <dgm:t>
        <a:bodyPr/>
        <a:lstStyle/>
        <a:p>
          <a:endParaRPr lang="zh-TW" altLang="en-US"/>
        </a:p>
      </dgm:t>
    </dgm:pt>
    <dgm:pt modelId="{469BAB79-C6B5-4321-BF54-0A6055AC3A2E}" type="sibTrans" cxnId="{9610E73A-7595-4D8E-84D3-ED33A29376DD}">
      <dgm:prSet/>
      <dgm:spPr/>
      <dgm:t>
        <a:bodyPr/>
        <a:lstStyle/>
        <a:p>
          <a:endParaRPr lang="zh-TW" altLang="en-US"/>
        </a:p>
      </dgm:t>
    </dgm:pt>
    <dgm:pt modelId="{583DC7E4-4243-4C81-8C7B-E5A88672377F}">
      <dgm:prSet phldrT="[文字]"/>
      <dgm:spPr/>
      <dgm:t>
        <a:bodyPr/>
        <a:lstStyle/>
        <a:p>
          <a:r>
            <a:rPr lang="zh-CN" altLang="en-US" dirty="0" smtClean="0"/>
            <a:t>电话营销部</a:t>
          </a:r>
          <a:endParaRPr lang="en-US" altLang="zh-TW" dirty="0" smtClean="0"/>
        </a:p>
      </dgm:t>
    </dgm:pt>
    <dgm:pt modelId="{5F50F847-E786-43B1-B7B0-7FE953EE8558}" type="parTrans" cxnId="{A7012CE4-B449-4AB4-80FE-3E02F79332BB}">
      <dgm:prSet/>
      <dgm:spPr/>
      <dgm:t>
        <a:bodyPr/>
        <a:lstStyle/>
        <a:p>
          <a:endParaRPr lang="zh-TW" altLang="en-US"/>
        </a:p>
      </dgm:t>
    </dgm:pt>
    <dgm:pt modelId="{EFA2A612-0043-472F-AE61-A573AC1BD486}" type="sibTrans" cxnId="{A7012CE4-B449-4AB4-80FE-3E02F79332BB}">
      <dgm:prSet/>
      <dgm:spPr/>
      <dgm:t>
        <a:bodyPr/>
        <a:lstStyle/>
        <a:p>
          <a:endParaRPr lang="zh-TW" altLang="en-US"/>
        </a:p>
      </dgm:t>
    </dgm:pt>
    <dgm:pt modelId="{C3BB237F-977C-49A1-800C-11C35E07C74D}">
      <dgm:prSet phldrT="[文字]"/>
      <dgm:spPr/>
      <dgm:t>
        <a:bodyPr/>
        <a:lstStyle/>
        <a:p>
          <a:r>
            <a:rPr lang="zh-CN" altLang="en-US" dirty="0" smtClean="0"/>
            <a:t>渠道开发部</a:t>
          </a:r>
          <a:endParaRPr lang="en-US" altLang="zh-TW" dirty="0" smtClean="0"/>
        </a:p>
      </dgm:t>
    </dgm:pt>
    <dgm:pt modelId="{A496EACD-1C74-45DF-89EF-54EE009CC437}" type="parTrans" cxnId="{6142ACA9-6AFA-4590-AEB2-9F51C75864D2}">
      <dgm:prSet/>
      <dgm:spPr/>
      <dgm:t>
        <a:bodyPr/>
        <a:lstStyle/>
        <a:p>
          <a:endParaRPr lang="zh-TW" altLang="en-US"/>
        </a:p>
      </dgm:t>
    </dgm:pt>
    <dgm:pt modelId="{C774CE6C-4D8B-4314-A323-F4412FBFE5AA}" type="sibTrans" cxnId="{6142ACA9-6AFA-4590-AEB2-9F51C75864D2}">
      <dgm:prSet/>
      <dgm:spPr/>
      <dgm:t>
        <a:bodyPr/>
        <a:lstStyle/>
        <a:p>
          <a:endParaRPr lang="zh-TW" altLang="en-US"/>
        </a:p>
      </dgm:t>
    </dgm:pt>
    <dgm:pt modelId="{F1116929-3652-4313-ADA9-F7EE172B84FD}">
      <dgm:prSet phldrT="[文字]"/>
      <dgm:spPr/>
      <dgm:t>
        <a:bodyPr/>
        <a:lstStyle/>
        <a:p>
          <a:r>
            <a:rPr lang="zh-CN" altLang="en-US" dirty="0" smtClean="0"/>
            <a:t>财务部</a:t>
          </a:r>
          <a:endParaRPr lang="en-US" altLang="zh-TW" dirty="0" smtClean="0"/>
        </a:p>
      </dgm:t>
    </dgm:pt>
    <dgm:pt modelId="{3EF67E8D-AEBF-49F2-A5A9-416BC868848F}" type="parTrans" cxnId="{5949A9A8-AC7E-4B6E-9AB7-EA4949C8D3B1}">
      <dgm:prSet/>
      <dgm:spPr/>
      <dgm:t>
        <a:bodyPr/>
        <a:lstStyle/>
        <a:p>
          <a:endParaRPr lang="zh-TW" altLang="en-US"/>
        </a:p>
      </dgm:t>
    </dgm:pt>
    <dgm:pt modelId="{1D700FB2-1275-4221-AA84-8D75E7B59EA1}" type="sibTrans" cxnId="{5949A9A8-AC7E-4B6E-9AB7-EA4949C8D3B1}">
      <dgm:prSet/>
      <dgm:spPr/>
      <dgm:t>
        <a:bodyPr/>
        <a:lstStyle/>
        <a:p>
          <a:endParaRPr lang="zh-TW" altLang="en-US"/>
        </a:p>
      </dgm:t>
    </dgm:pt>
    <dgm:pt modelId="{803CF619-CA3F-4C83-957C-4582C9C27BFC}">
      <dgm:prSet phldrT="[文字]"/>
      <dgm:spPr/>
      <dgm:t>
        <a:bodyPr/>
        <a:lstStyle/>
        <a:p>
          <a:r>
            <a:rPr lang="zh-CN" altLang="en-US" dirty="0" smtClean="0"/>
            <a:t>品牌营销部</a:t>
          </a:r>
          <a:endParaRPr lang="en-US" altLang="zh-CN" dirty="0" smtClean="0"/>
        </a:p>
        <a:p>
          <a:r>
            <a:rPr lang="zh-CN" altLang="en-US" dirty="0" smtClean="0"/>
            <a:t>（外包）</a:t>
          </a:r>
          <a:endParaRPr lang="en-US" altLang="zh-TW" dirty="0" smtClean="0"/>
        </a:p>
      </dgm:t>
    </dgm:pt>
    <dgm:pt modelId="{0319E479-1A49-4CCB-A5A0-B2C6F96474BC}" type="parTrans" cxnId="{2F322219-8F20-4768-B106-9C74ECB7DD19}">
      <dgm:prSet/>
      <dgm:spPr/>
      <dgm:t>
        <a:bodyPr/>
        <a:lstStyle/>
        <a:p>
          <a:endParaRPr lang="zh-TW" altLang="en-US"/>
        </a:p>
      </dgm:t>
    </dgm:pt>
    <dgm:pt modelId="{0DB28328-87BD-4F12-8B05-9D503DE4E59B}" type="sibTrans" cxnId="{2F322219-8F20-4768-B106-9C74ECB7DD19}">
      <dgm:prSet/>
      <dgm:spPr/>
      <dgm:t>
        <a:bodyPr/>
        <a:lstStyle/>
        <a:p>
          <a:endParaRPr lang="zh-TW" altLang="en-US"/>
        </a:p>
      </dgm:t>
    </dgm:pt>
    <dgm:pt modelId="{1FB4F1CC-9207-47C7-9FB5-EC08F0C68CCF}">
      <dgm:prSet phldrT="[文字]"/>
      <dgm:spPr/>
      <dgm:t>
        <a:bodyPr/>
        <a:lstStyle/>
        <a:p>
          <a:r>
            <a:rPr lang="zh-CN" altLang="en-US" dirty="0" smtClean="0"/>
            <a:t>研发中心</a:t>
          </a:r>
          <a:endParaRPr lang="en-US" altLang="zh-TW" dirty="0" smtClean="0"/>
        </a:p>
      </dgm:t>
    </dgm:pt>
    <dgm:pt modelId="{89F6DEF5-F1DB-4E3D-AFC9-EF9951B8FD16}" type="parTrans" cxnId="{01A84F4D-26B0-45CE-9E3A-B838FD181F0C}">
      <dgm:prSet/>
      <dgm:spPr/>
      <dgm:t>
        <a:bodyPr/>
        <a:lstStyle/>
        <a:p>
          <a:endParaRPr lang="zh-TW" altLang="en-US"/>
        </a:p>
      </dgm:t>
    </dgm:pt>
    <dgm:pt modelId="{50F32E2A-91F5-4E48-9581-2D3FC5CBD809}" type="sibTrans" cxnId="{01A84F4D-26B0-45CE-9E3A-B838FD181F0C}">
      <dgm:prSet/>
      <dgm:spPr/>
      <dgm:t>
        <a:bodyPr/>
        <a:lstStyle/>
        <a:p>
          <a:endParaRPr lang="zh-TW" altLang="en-US"/>
        </a:p>
      </dgm:t>
    </dgm:pt>
    <dgm:pt modelId="{534DA9CC-302A-4CA8-AF28-F8522FD4AE13}">
      <dgm:prSet phldrT="[文字]"/>
      <dgm:spPr/>
      <dgm:t>
        <a:bodyPr/>
        <a:lstStyle/>
        <a:p>
          <a:r>
            <a:rPr lang="zh-CN" altLang="en-US" dirty="0" smtClean="0"/>
            <a:t>干细胞实验室</a:t>
          </a:r>
          <a:endParaRPr lang="en-US" altLang="zh-TW" dirty="0" smtClean="0"/>
        </a:p>
      </dgm:t>
    </dgm:pt>
    <dgm:pt modelId="{8F120D0A-0BBA-4C2F-9B3F-835ED0FFA6ED}" type="parTrans" cxnId="{60463EB0-88A0-4EB2-BD23-2F8291B4A78C}">
      <dgm:prSet/>
      <dgm:spPr/>
      <dgm:t>
        <a:bodyPr/>
        <a:lstStyle/>
        <a:p>
          <a:endParaRPr lang="zh-TW" altLang="en-US"/>
        </a:p>
      </dgm:t>
    </dgm:pt>
    <dgm:pt modelId="{FB27FB71-1258-49A8-8F0C-C19C45B05320}" type="sibTrans" cxnId="{60463EB0-88A0-4EB2-BD23-2F8291B4A78C}">
      <dgm:prSet/>
      <dgm:spPr/>
      <dgm:t>
        <a:bodyPr/>
        <a:lstStyle/>
        <a:p>
          <a:endParaRPr lang="zh-TW" altLang="en-US"/>
        </a:p>
      </dgm:t>
    </dgm:pt>
    <dgm:pt modelId="{C1F2E4E6-9E0D-4A35-ADFF-66B98EB02FAF}">
      <dgm:prSet phldrT="[文字]"/>
      <dgm:spPr/>
      <dgm:t>
        <a:bodyPr/>
        <a:lstStyle/>
        <a:p>
          <a:r>
            <a:rPr lang="zh-CN" altLang="en-US" dirty="0" smtClean="0"/>
            <a:t>信息技术部</a:t>
          </a:r>
          <a:endParaRPr lang="en-US" altLang="zh-TW" dirty="0" smtClean="0"/>
        </a:p>
      </dgm:t>
    </dgm:pt>
    <dgm:pt modelId="{325F1C4F-0EAD-47F6-B400-37CE4A24BF32}" type="parTrans" cxnId="{935E3057-28DF-4AA6-B154-5D3CDE803339}">
      <dgm:prSet/>
      <dgm:spPr/>
      <dgm:t>
        <a:bodyPr/>
        <a:lstStyle/>
        <a:p>
          <a:endParaRPr lang="zh-TW" altLang="en-US"/>
        </a:p>
      </dgm:t>
    </dgm:pt>
    <dgm:pt modelId="{1AE40350-DEA1-4600-B89A-F1E9723F3A2F}" type="sibTrans" cxnId="{935E3057-28DF-4AA6-B154-5D3CDE803339}">
      <dgm:prSet/>
      <dgm:spPr/>
      <dgm:t>
        <a:bodyPr/>
        <a:lstStyle/>
        <a:p>
          <a:endParaRPr lang="zh-TW" altLang="en-US"/>
        </a:p>
      </dgm:t>
    </dgm:pt>
    <dgm:pt modelId="{825B6071-3608-45AD-9015-69657C77B2EB}" type="pres">
      <dgm:prSet presAssocID="{4F897CB1-96DB-4FBB-8BE6-A39ADC15119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0A1904A6-E98A-4412-8390-90F9EF75B87C}" type="pres">
      <dgm:prSet presAssocID="{3A0150A5-83ED-4496-A640-19F3DC36EBFB}" presName="hierRoot1" presStyleCnt="0">
        <dgm:presLayoutVars>
          <dgm:hierBranch val="init"/>
        </dgm:presLayoutVars>
      </dgm:prSet>
      <dgm:spPr/>
    </dgm:pt>
    <dgm:pt modelId="{9B8E4AB5-4C49-4494-AB2B-15EEA811FD31}" type="pres">
      <dgm:prSet presAssocID="{3A0150A5-83ED-4496-A640-19F3DC36EBFB}" presName="rootComposite1" presStyleCnt="0"/>
      <dgm:spPr/>
    </dgm:pt>
    <dgm:pt modelId="{35651340-E63F-4DF2-A57B-8F7BC17611AD}" type="pres">
      <dgm:prSet presAssocID="{3A0150A5-83ED-4496-A640-19F3DC36EBFB}" presName="rootText1" presStyleLbl="node0" presStyleIdx="0" presStyleCnt="1" custScaleY="256366" custLinFactX="-35447" custLinFactNeighborX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A3712E7-C4DA-4576-B9F8-DAF47ABCBB04}" type="pres">
      <dgm:prSet presAssocID="{3A0150A5-83ED-4496-A640-19F3DC36EBFB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13AFF024-D51E-4D9F-BDB4-833C52BA9270}" type="pres">
      <dgm:prSet presAssocID="{3A0150A5-83ED-4496-A640-19F3DC36EBFB}" presName="hierChild2" presStyleCnt="0"/>
      <dgm:spPr/>
    </dgm:pt>
    <dgm:pt modelId="{10944077-5F19-49A7-BAEE-738673CBEE34}" type="pres">
      <dgm:prSet presAssocID="{EA890E78-58D1-49E8-BB1B-4A12BBF17954}" presName="Name64" presStyleLbl="parChTrans1D2" presStyleIdx="0" presStyleCnt="2"/>
      <dgm:spPr/>
      <dgm:t>
        <a:bodyPr/>
        <a:lstStyle/>
        <a:p>
          <a:endParaRPr lang="zh-TW" altLang="en-US"/>
        </a:p>
      </dgm:t>
    </dgm:pt>
    <dgm:pt modelId="{67EFF14E-030C-4CC1-815C-A974D57CFA2B}" type="pres">
      <dgm:prSet presAssocID="{614BB111-D03F-4A99-807E-6EFF7BFC38C3}" presName="hierRoot2" presStyleCnt="0">
        <dgm:presLayoutVars>
          <dgm:hierBranch val="init"/>
        </dgm:presLayoutVars>
      </dgm:prSet>
      <dgm:spPr/>
    </dgm:pt>
    <dgm:pt modelId="{97C20F40-AEEA-4923-A843-B6AAEE76487E}" type="pres">
      <dgm:prSet presAssocID="{614BB111-D03F-4A99-807E-6EFF7BFC38C3}" presName="rootComposite" presStyleCnt="0"/>
      <dgm:spPr/>
    </dgm:pt>
    <dgm:pt modelId="{D338484C-955A-47C2-99D2-2C701DF96185}" type="pres">
      <dgm:prSet presAssocID="{614BB111-D03F-4A99-807E-6EFF7BFC38C3}" presName="rootText" presStyleLbl="node2" presStyleIdx="0" presStyleCnt="2" custScaleY="256366" custLinFactX="-29861" custLinFactNeighborX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148D1C7-18DA-4A0C-B834-1D7F234DF8C5}" type="pres">
      <dgm:prSet presAssocID="{614BB111-D03F-4A99-807E-6EFF7BFC38C3}" presName="rootConnector" presStyleLbl="node2" presStyleIdx="0" presStyleCnt="2"/>
      <dgm:spPr/>
      <dgm:t>
        <a:bodyPr/>
        <a:lstStyle/>
        <a:p>
          <a:endParaRPr lang="zh-TW" altLang="en-US"/>
        </a:p>
      </dgm:t>
    </dgm:pt>
    <dgm:pt modelId="{67CBD2F9-D4FD-46F4-A2EA-247E4356146E}" type="pres">
      <dgm:prSet presAssocID="{614BB111-D03F-4A99-807E-6EFF7BFC38C3}" presName="hierChild4" presStyleCnt="0"/>
      <dgm:spPr/>
    </dgm:pt>
    <dgm:pt modelId="{177E2ADD-41E4-4FF3-9DF5-A970101F3305}" type="pres">
      <dgm:prSet presAssocID="{DF29CE22-EF0B-40D0-B5B4-8946D551A21B}" presName="Name64" presStyleLbl="parChTrans1D3" presStyleIdx="0" presStyleCnt="4"/>
      <dgm:spPr/>
      <dgm:t>
        <a:bodyPr/>
        <a:lstStyle/>
        <a:p>
          <a:endParaRPr lang="zh-TW" altLang="en-US"/>
        </a:p>
      </dgm:t>
    </dgm:pt>
    <dgm:pt modelId="{1E352D0C-6119-421B-9CA8-B6A21BDE88C5}" type="pres">
      <dgm:prSet presAssocID="{29BB7258-CCF9-4217-87F6-4704559E4612}" presName="hierRoot2" presStyleCnt="0">
        <dgm:presLayoutVars>
          <dgm:hierBranch val="init"/>
        </dgm:presLayoutVars>
      </dgm:prSet>
      <dgm:spPr/>
    </dgm:pt>
    <dgm:pt modelId="{81848BF6-60CE-409C-A994-238FE7F2A919}" type="pres">
      <dgm:prSet presAssocID="{29BB7258-CCF9-4217-87F6-4704559E4612}" presName="rootComposite" presStyleCnt="0"/>
      <dgm:spPr/>
    </dgm:pt>
    <dgm:pt modelId="{B12FCFD0-3643-47FE-A38B-9DA529FC2310}" type="pres">
      <dgm:prSet presAssocID="{29BB7258-CCF9-4217-87F6-4704559E4612}" presName="rootText" presStyleLbl="node3" presStyleIdx="0" presStyleCnt="4" custScaleX="115755" custScaleY="210024" custLinFactX="-406" custLinFactNeighborX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F777AA0-5F94-4953-BDDF-276A9C224402}" type="pres">
      <dgm:prSet presAssocID="{29BB7258-CCF9-4217-87F6-4704559E4612}" presName="rootConnector" presStyleLbl="node3" presStyleIdx="0" presStyleCnt="4"/>
      <dgm:spPr/>
      <dgm:t>
        <a:bodyPr/>
        <a:lstStyle/>
        <a:p>
          <a:endParaRPr lang="zh-TW" altLang="en-US"/>
        </a:p>
      </dgm:t>
    </dgm:pt>
    <dgm:pt modelId="{B8C8A243-671D-4913-B70A-1AEC6C0CA41B}" type="pres">
      <dgm:prSet presAssocID="{29BB7258-CCF9-4217-87F6-4704559E4612}" presName="hierChild4" presStyleCnt="0"/>
      <dgm:spPr/>
    </dgm:pt>
    <dgm:pt modelId="{E20EB66B-22CF-459C-BCAD-4FFA5FAB903D}" type="pres">
      <dgm:prSet presAssocID="{D4CBD6EC-0C28-417F-880E-DF3CCB7B1BD9}" presName="Name64" presStyleLbl="parChTrans1D4" presStyleIdx="0" presStyleCnt="8"/>
      <dgm:spPr/>
      <dgm:t>
        <a:bodyPr/>
        <a:lstStyle/>
        <a:p>
          <a:endParaRPr lang="zh-TW" altLang="en-US"/>
        </a:p>
      </dgm:t>
    </dgm:pt>
    <dgm:pt modelId="{B8AC48E4-1981-453D-837F-01D9222C7D33}" type="pres">
      <dgm:prSet presAssocID="{ED16FB67-E524-497F-AFC7-D0C09E7380B2}" presName="hierRoot2" presStyleCnt="0">
        <dgm:presLayoutVars>
          <dgm:hierBranch val="init"/>
        </dgm:presLayoutVars>
      </dgm:prSet>
      <dgm:spPr/>
    </dgm:pt>
    <dgm:pt modelId="{268DBDB7-0003-463B-8550-24C0562494BF}" type="pres">
      <dgm:prSet presAssocID="{ED16FB67-E524-497F-AFC7-D0C09E7380B2}" presName="rootComposite" presStyleCnt="0"/>
      <dgm:spPr/>
    </dgm:pt>
    <dgm:pt modelId="{6716CE18-3B4F-447F-83D9-F90384551EAD}" type="pres">
      <dgm:prSet presAssocID="{ED16FB67-E524-497F-AFC7-D0C09E7380B2}" presName="rootText" presStyleLbl="node4" presStyleIdx="0" presStyleCnt="8" custScaleX="180582" custLinFactNeighborX="3782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1EFD855-DAF1-4009-A4EA-544E78DC1887}" type="pres">
      <dgm:prSet presAssocID="{ED16FB67-E524-497F-AFC7-D0C09E7380B2}" presName="rootConnector" presStyleLbl="node4" presStyleIdx="0" presStyleCnt="8"/>
      <dgm:spPr/>
      <dgm:t>
        <a:bodyPr/>
        <a:lstStyle/>
        <a:p>
          <a:endParaRPr lang="zh-TW" altLang="en-US"/>
        </a:p>
      </dgm:t>
    </dgm:pt>
    <dgm:pt modelId="{E5F5991F-8193-47DA-AB63-FF532E1E834C}" type="pres">
      <dgm:prSet presAssocID="{ED16FB67-E524-497F-AFC7-D0C09E7380B2}" presName="hierChild4" presStyleCnt="0"/>
      <dgm:spPr/>
    </dgm:pt>
    <dgm:pt modelId="{F8D90D57-7DBB-41CD-836F-E1C943A4D58A}" type="pres">
      <dgm:prSet presAssocID="{ED16FB67-E524-497F-AFC7-D0C09E7380B2}" presName="hierChild5" presStyleCnt="0"/>
      <dgm:spPr/>
    </dgm:pt>
    <dgm:pt modelId="{06E09A62-B469-420D-A187-05239F6D116B}" type="pres">
      <dgm:prSet presAssocID="{CF045BB2-5684-4ACF-A00D-B47D67F2A60C}" presName="Name64" presStyleLbl="parChTrans1D4" presStyleIdx="1" presStyleCnt="8"/>
      <dgm:spPr/>
      <dgm:t>
        <a:bodyPr/>
        <a:lstStyle/>
        <a:p>
          <a:endParaRPr lang="zh-TW" altLang="en-US"/>
        </a:p>
      </dgm:t>
    </dgm:pt>
    <dgm:pt modelId="{EC457F9E-4417-4BB3-8BBF-79DCA0C0AB57}" type="pres">
      <dgm:prSet presAssocID="{5315C68A-937D-4733-82BC-249E6EC72D96}" presName="hierRoot2" presStyleCnt="0">
        <dgm:presLayoutVars>
          <dgm:hierBranch val="init"/>
        </dgm:presLayoutVars>
      </dgm:prSet>
      <dgm:spPr/>
    </dgm:pt>
    <dgm:pt modelId="{4F53CA2E-6B8A-4D8F-95A0-90EE0D372953}" type="pres">
      <dgm:prSet presAssocID="{5315C68A-937D-4733-82BC-249E6EC72D96}" presName="rootComposite" presStyleCnt="0"/>
      <dgm:spPr/>
    </dgm:pt>
    <dgm:pt modelId="{F95B358B-8D7C-4C21-B356-CBD2BB48EF36}" type="pres">
      <dgm:prSet presAssocID="{5315C68A-937D-4733-82BC-249E6EC72D96}" presName="rootText" presStyleLbl="node4" presStyleIdx="1" presStyleCnt="8" custScaleX="182815" custLinFactNeighborX="3782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0A5B3D8-46CC-4194-9487-BAB5CCB9375E}" type="pres">
      <dgm:prSet presAssocID="{5315C68A-937D-4733-82BC-249E6EC72D96}" presName="rootConnector" presStyleLbl="node4" presStyleIdx="1" presStyleCnt="8"/>
      <dgm:spPr/>
      <dgm:t>
        <a:bodyPr/>
        <a:lstStyle/>
        <a:p>
          <a:endParaRPr lang="zh-TW" altLang="en-US"/>
        </a:p>
      </dgm:t>
    </dgm:pt>
    <dgm:pt modelId="{82398694-F00E-40D0-B594-BB3A7ED72789}" type="pres">
      <dgm:prSet presAssocID="{5315C68A-937D-4733-82BC-249E6EC72D96}" presName="hierChild4" presStyleCnt="0"/>
      <dgm:spPr/>
    </dgm:pt>
    <dgm:pt modelId="{53C810C1-542F-4BC9-9825-D6081190B429}" type="pres">
      <dgm:prSet presAssocID="{5315C68A-937D-4733-82BC-249E6EC72D96}" presName="hierChild5" presStyleCnt="0"/>
      <dgm:spPr/>
    </dgm:pt>
    <dgm:pt modelId="{66A93A16-FB23-4DDD-AE04-7C52A48203D9}" type="pres">
      <dgm:prSet presAssocID="{3EF67E8D-AEBF-49F2-A5A9-416BC868848F}" presName="Name64" presStyleLbl="parChTrans1D4" presStyleIdx="2" presStyleCnt="8"/>
      <dgm:spPr/>
      <dgm:t>
        <a:bodyPr/>
        <a:lstStyle/>
        <a:p>
          <a:endParaRPr lang="zh-TW" altLang="en-US"/>
        </a:p>
      </dgm:t>
    </dgm:pt>
    <dgm:pt modelId="{2D391DA4-6D7A-4CC3-83C6-6287905008DB}" type="pres">
      <dgm:prSet presAssocID="{F1116929-3652-4313-ADA9-F7EE172B84FD}" presName="hierRoot2" presStyleCnt="0">
        <dgm:presLayoutVars>
          <dgm:hierBranch val="init"/>
        </dgm:presLayoutVars>
      </dgm:prSet>
      <dgm:spPr/>
    </dgm:pt>
    <dgm:pt modelId="{9417F2FB-14F7-4E1C-B4D4-D21D36D2E924}" type="pres">
      <dgm:prSet presAssocID="{F1116929-3652-4313-ADA9-F7EE172B84FD}" presName="rootComposite" presStyleCnt="0"/>
      <dgm:spPr/>
    </dgm:pt>
    <dgm:pt modelId="{8F8A522F-5E39-46ED-8E61-B4A12B347BCB}" type="pres">
      <dgm:prSet presAssocID="{F1116929-3652-4313-ADA9-F7EE172B84FD}" presName="rootText" presStyleLbl="node4" presStyleIdx="2" presStyleCnt="8" custScaleX="184278" custLinFactNeighborX="3782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4F7858A-CA05-4839-A96A-4701099BC8B0}" type="pres">
      <dgm:prSet presAssocID="{F1116929-3652-4313-ADA9-F7EE172B84FD}" presName="rootConnector" presStyleLbl="node4" presStyleIdx="2" presStyleCnt="8"/>
      <dgm:spPr/>
      <dgm:t>
        <a:bodyPr/>
        <a:lstStyle/>
        <a:p>
          <a:endParaRPr lang="zh-TW" altLang="en-US"/>
        </a:p>
      </dgm:t>
    </dgm:pt>
    <dgm:pt modelId="{D7056A5D-A8F3-432E-A145-F1C296A31AAB}" type="pres">
      <dgm:prSet presAssocID="{F1116929-3652-4313-ADA9-F7EE172B84FD}" presName="hierChild4" presStyleCnt="0"/>
      <dgm:spPr/>
    </dgm:pt>
    <dgm:pt modelId="{2448C85D-DF01-4CF4-88DC-18700D5FD698}" type="pres">
      <dgm:prSet presAssocID="{F1116929-3652-4313-ADA9-F7EE172B84FD}" presName="hierChild5" presStyleCnt="0"/>
      <dgm:spPr/>
    </dgm:pt>
    <dgm:pt modelId="{FFD91DBE-4CB6-4A13-9686-50B30F66B284}" type="pres">
      <dgm:prSet presAssocID="{325F1C4F-0EAD-47F6-B400-37CE4A24BF32}" presName="Name64" presStyleLbl="parChTrans1D4" presStyleIdx="3" presStyleCnt="8"/>
      <dgm:spPr/>
      <dgm:t>
        <a:bodyPr/>
        <a:lstStyle/>
        <a:p>
          <a:endParaRPr lang="zh-TW" altLang="en-US"/>
        </a:p>
      </dgm:t>
    </dgm:pt>
    <dgm:pt modelId="{292A33B1-4A14-499D-BE0F-8B14FA4AD065}" type="pres">
      <dgm:prSet presAssocID="{C1F2E4E6-9E0D-4A35-ADFF-66B98EB02FAF}" presName="hierRoot2" presStyleCnt="0">
        <dgm:presLayoutVars>
          <dgm:hierBranch val="init"/>
        </dgm:presLayoutVars>
      </dgm:prSet>
      <dgm:spPr/>
    </dgm:pt>
    <dgm:pt modelId="{11AEFC6C-2011-4F17-ACE0-1C9A4A7D1DFA}" type="pres">
      <dgm:prSet presAssocID="{C1F2E4E6-9E0D-4A35-ADFF-66B98EB02FAF}" presName="rootComposite" presStyleCnt="0"/>
      <dgm:spPr/>
    </dgm:pt>
    <dgm:pt modelId="{B435B354-1199-4BCD-8708-62D21418366F}" type="pres">
      <dgm:prSet presAssocID="{C1F2E4E6-9E0D-4A35-ADFF-66B98EB02FAF}" presName="rootText" presStyleLbl="node4" presStyleIdx="3" presStyleCnt="8" custScaleX="183320" custLinFactNeighborX="38299" custLinFactNeighborY="79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C790E11-6BF7-41BB-9F96-CD4E8D0D753D}" type="pres">
      <dgm:prSet presAssocID="{C1F2E4E6-9E0D-4A35-ADFF-66B98EB02FAF}" presName="rootConnector" presStyleLbl="node4" presStyleIdx="3" presStyleCnt="8"/>
      <dgm:spPr/>
      <dgm:t>
        <a:bodyPr/>
        <a:lstStyle/>
        <a:p>
          <a:endParaRPr lang="zh-TW" altLang="en-US"/>
        </a:p>
      </dgm:t>
    </dgm:pt>
    <dgm:pt modelId="{D6B84495-A02A-44C3-B5D5-1B8ECF77047D}" type="pres">
      <dgm:prSet presAssocID="{C1F2E4E6-9E0D-4A35-ADFF-66B98EB02FAF}" presName="hierChild4" presStyleCnt="0"/>
      <dgm:spPr/>
    </dgm:pt>
    <dgm:pt modelId="{40B25761-B18E-4B7C-B55C-97B7C71E15CA}" type="pres">
      <dgm:prSet presAssocID="{C1F2E4E6-9E0D-4A35-ADFF-66B98EB02FAF}" presName="hierChild5" presStyleCnt="0"/>
      <dgm:spPr/>
    </dgm:pt>
    <dgm:pt modelId="{271F8C61-0F1E-4262-A3C3-375C4C16CF50}" type="pres">
      <dgm:prSet presAssocID="{29BB7258-CCF9-4217-87F6-4704559E4612}" presName="hierChild5" presStyleCnt="0"/>
      <dgm:spPr/>
    </dgm:pt>
    <dgm:pt modelId="{36D77198-3622-4098-84CE-5AA4DC18FD0A}" type="pres">
      <dgm:prSet presAssocID="{BCBD87B2-732A-4910-8801-F04C9A2CA990}" presName="Name64" presStyleLbl="parChTrans1D3" presStyleIdx="1" presStyleCnt="4"/>
      <dgm:spPr/>
      <dgm:t>
        <a:bodyPr/>
        <a:lstStyle/>
        <a:p>
          <a:endParaRPr lang="zh-TW" altLang="en-US"/>
        </a:p>
      </dgm:t>
    </dgm:pt>
    <dgm:pt modelId="{81646207-B8B4-47BF-8315-33EAC2BAF97C}" type="pres">
      <dgm:prSet presAssocID="{67444B8D-9BFB-425A-B6B0-B14A75391652}" presName="hierRoot2" presStyleCnt="0">
        <dgm:presLayoutVars>
          <dgm:hierBranch val="init"/>
        </dgm:presLayoutVars>
      </dgm:prSet>
      <dgm:spPr/>
    </dgm:pt>
    <dgm:pt modelId="{EA05AAC1-E99C-420B-855E-116797BF8954}" type="pres">
      <dgm:prSet presAssocID="{67444B8D-9BFB-425A-B6B0-B14A75391652}" presName="rootComposite" presStyleCnt="0"/>
      <dgm:spPr/>
    </dgm:pt>
    <dgm:pt modelId="{CF3D797C-AACB-4720-83EB-74B43672B64B}" type="pres">
      <dgm:prSet presAssocID="{67444B8D-9BFB-425A-B6B0-B14A75391652}" presName="rootText" presStyleLbl="node3" presStyleIdx="1" presStyleCnt="4" custScaleX="143710" custScaleY="171550" custLinFactX="-405" custLinFactNeighborX="-100000" custLinFactNeighborY="-6485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B005339-2284-4757-B407-E5EE3E2700CD}" type="pres">
      <dgm:prSet presAssocID="{67444B8D-9BFB-425A-B6B0-B14A75391652}" presName="rootConnector" presStyleLbl="node3" presStyleIdx="1" presStyleCnt="4"/>
      <dgm:spPr/>
      <dgm:t>
        <a:bodyPr/>
        <a:lstStyle/>
        <a:p>
          <a:endParaRPr lang="zh-TW" altLang="en-US"/>
        </a:p>
      </dgm:t>
    </dgm:pt>
    <dgm:pt modelId="{505013D1-F678-41C6-8694-EF3AE13769D4}" type="pres">
      <dgm:prSet presAssocID="{67444B8D-9BFB-425A-B6B0-B14A75391652}" presName="hierChild4" presStyleCnt="0"/>
      <dgm:spPr/>
    </dgm:pt>
    <dgm:pt modelId="{BBD2909E-F171-4EEC-9CD0-619F30E50418}" type="pres">
      <dgm:prSet presAssocID="{E8BF2D9B-C185-4812-A049-08B2855B4B10}" presName="Name64" presStyleLbl="parChTrans1D4" presStyleIdx="4" presStyleCnt="8"/>
      <dgm:spPr/>
      <dgm:t>
        <a:bodyPr/>
        <a:lstStyle/>
        <a:p>
          <a:endParaRPr lang="zh-TW" altLang="en-US"/>
        </a:p>
      </dgm:t>
    </dgm:pt>
    <dgm:pt modelId="{3AA16688-B52B-44BD-BB54-0A05D5A9401C}" type="pres">
      <dgm:prSet presAssocID="{FE39108E-004E-42B7-B775-0F71E96A3A42}" presName="hierRoot2" presStyleCnt="0">
        <dgm:presLayoutVars>
          <dgm:hierBranch val="init"/>
        </dgm:presLayoutVars>
      </dgm:prSet>
      <dgm:spPr/>
    </dgm:pt>
    <dgm:pt modelId="{D7F67321-E054-4C38-9F39-F9BD0FE57F59}" type="pres">
      <dgm:prSet presAssocID="{FE39108E-004E-42B7-B775-0F71E96A3A42}" presName="rootComposite" presStyleCnt="0"/>
      <dgm:spPr/>
    </dgm:pt>
    <dgm:pt modelId="{96B202C1-F931-4313-AC0C-4742780E4411}" type="pres">
      <dgm:prSet presAssocID="{FE39108E-004E-42B7-B775-0F71E96A3A42}" presName="rootText" presStyleLbl="node4" presStyleIdx="4" presStyleCnt="8" custScaleX="168537" custLinFactNeighborX="14765" custLinFactNeighborY="79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1A7316A-6E82-45F0-AD07-D1E76C2904CD}" type="pres">
      <dgm:prSet presAssocID="{FE39108E-004E-42B7-B775-0F71E96A3A42}" presName="rootConnector" presStyleLbl="node4" presStyleIdx="4" presStyleCnt="8"/>
      <dgm:spPr/>
      <dgm:t>
        <a:bodyPr/>
        <a:lstStyle/>
        <a:p>
          <a:endParaRPr lang="zh-TW" altLang="en-US"/>
        </a:p>
      </dgm:t>
    </dgm:pt>
    <dgm:pt modelId="{51774648-2922-4907-BEAD-EFBA3CBC28C3}" type="pres">
      <dgm:prSet presAssocID="{FE39108E-004E-42B7-B775-0F71E96A3A42}" presName="hierChild4" presStyleCnt="0"/>
      <dgm:spPr/>
    </dgm:pt>
    <dgm:pt modelId="{08B29468-F0EB-46DF-A5B5-5FA902F5D23D}" type="pres">
      <dgm:prSet presAssocID="{FE39108E-004E-42B7-B775-0F71E96A3A42}" presName="hierChild5" presStyleCnt="0"/>
      <dgm:spPr/>
    </dgm:pt>
    <dgm:pt modelId="{F3EC46BE-1323-4558-8D13-632DD94689FA}" type="pres">
      <dgm:prSet presAssocID="{3FB187F7-066D-4556-AEF8-807596DAF198}" presName="Name64" presStyleLbl="parChTrans1D4" presStyleIdx="5" presStyleCnt="8"/>
      <dgm:spPr/>
      <dgm:t>
        <a:bodyPr/>
        <a:lstStyle/>
        <a:p>
          <a:endParaRPr lang="zh-TW" altLang="en-US"/>
        </a:p>
      </dgm:t>
    </dgm:pt>
    <dgm:pt modelId="{0A9B65EC-7871-48A4-8B1D-32E46C48ABAE}" type="pres">
      <dgm:prSet presAssocID="{5BAC8913-C1C8-4403-B156-21F3A77BA750}" presName="hierRoot2" presStyleCnt="0">
        <dgm:presLayoutVars>
          <dgm:hierBranch val="init"/>
        </dgm:presLayoutVars>
      </dgm:prSet>
      <dgm:spPr/>
    </dgm:pt>
    <dgm:pt modelId="{B8B74876-E8DC-4BE4-A2F6-1C49970ABEF6}" type="pres">
      <dgm:prSet presAssocID="{5BAC8913-C1C8-4403-B156-21F3A77BA750}" presName="rootComposite" presStyleCnt="0"/>
      <dgm:spPr/>
    </dgm:pt>
    <dgm:pt modelId="{1265B78F-1D1B-4963-87C2-428C15E30232}" type="pres">
      <dgm:prSet presAssocID="{5BAC8913-C1C8-4403-B156-21F3A77BA750}" presName="rootText" presStyleLbl="node4" presStyleIdx="5" presStyleCnt="8" custScaleX="168537" custLinFactNeighborX="14765" custLinFactNeighborY="79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5BE30C6D-21BA-4461-B7AB-86F186B1F804}" type="pres">
      <dgm:prSet presAssocID="{5BAC8913-C1C8-4403-B156-21F3A77BA750}" presName="rootConnector" presStyleLbl="node4" presStyleIdx="5" presStyleCnt="8"/>
      <dgm:spPr/>
      <dgm:t>
        <a:bodyPr/>
        <a:lstStyle/>
        <a:p>
          <a:endParaRPr lang="zh-TW" altLang="en-US"/>
        </a:p>
      </dgm:t>
    </dgm:pt>
    <dgm:pt modelId="{6F456E54-3340-4913-AD58-4BF3D4F789A6}" type="pres">
      <dgm:prSet presAssocID="{5BAC8913-C1C8-4403-B156-21F3A77BA750}" presName="hierChild4" presStyleCnt="0"/>
      <dgm:spPr/>
    </dgm:pt>
    <dgm:pt modelId="{06B2E47E-598C-4D5A-BD83-707DEF56B704}" type="pres">
      <dgm:prSet presAssocID="{5BAC8913-C1C8-4403-B156-21F3A77BA750}" presName="hierChild5" presStyleCnt="0"/>
      <dgm:spPr/>
    </dgm:pt>
    <dgm:pt modelId="{395F2178-1DFC-4D20-9441-3FA02EB07A36}" type="pres">
      <dgm:prSet presAssocID="{5F50F847-E786-43B1-B7B0-7FE953EE8558}" presName="Name64" presStyleLbl="parChTrans1D4" presStyleIdx="6" presStyleCnt="8"/>
      <dgm:spPr/>
      <dgm:t>
        <a:bodyPr/>
        <a:lstStyle/>
        <a:p>
          <a:endParaRPr lang="zh-TW" altLang="en-US"/>
        </a:p>
      </dgm:t>
    </dgm:pt>
    <dgm:pt modelId="{9C17477A-348F-4539-B3C0-D47D5DA92A7B}" type="pres">
      <dgm:prSet presAssocID="{583DC7E4-4243-4C81-8C7B-E5A88672377F}" presName="hierRoot2" presStyleCnt="0">
        <dgm:presLayoutVars>
          <dgm:hierBranch val="init"/>
        </dgm:presLayoutVars>
      </dgm:prSet>
      <dgm:spPr/>
    </dgm:pt>
    <dgm:pt modelId="{D140F739-F53A-4BA0-9B71-87533CBAEA19}" type="pres">
      <dgm:prSet presAssocID="{583DC7E4-4243-4C81-8C7B-E5A88672377F}" presName="rootComposite" presStyleCnt="0"/>
      <dgm:spPr/>
    </dgm:pt>
    <dgm:pt modelId="{8867F835-C48F-41E3-9481-7498611CB3FB}" type="pres">
      <dgm:prSet presAssocID="{583DC7E4-4243-4C81-8C7B-E5A88672377F}" presName="rootText" presStyleLbl="node4" presStyleIdx="6" presStyleCnt="8" custScaleX="168537" custLinFactNeighborX="14765" custLinFactNeighborY="79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1BF7968-1748-4933-8462-46898B006D9C}" type="pres">
      <dgm:prSet presAssocID="{583DC7E4-4243-4C81-8C7B-E5A88672377F}" presName="rootConnector" presStyleLbl="node4" presStyleIdx="6" presStyleCnt="8"/>
      <dgm:spPr/>
      <dgm:t>
        <a:bodyPr/>
        <a:lstStyle/>
        <a:p>
          <a:endParaRPr lang="zh-TW" altLang="en-US"/>
        </a:p>
      </dgm:t>
    </dgm:pt>
    <dgm:pt modelId="{D5BE100A-36B3-4A39-81AF-7B79C64BE369}" type="pres">
      <dgm:prSet presAssocID="{583DC7E4-4243-4C81-8C7B-E5A88672377F}" presName="hierChild4" presStyleCnt="0"/>
      <dgm:spPr/>
    </dgm:pt>
    <dgm:pt modelId="{9A5979D1-2742-4541-BF16-EA95043D9B09}" type="pres">
      <dgm:prSet presAssocID="{583DC7E4-4243-4C81-8C7B-E5A88672377F}" presName="hierChild5" presStyleCnt="0"/>
      <dgm:spPr/>
    </dgm:pt>
    <dgm:pt modelId="{CEB7515F-0722-4169-B88B-F47898E6753F}" type="pres">
      <dgm:prSet presAssocID="{A496EACD-1C74-45DF-89EF-54EE009CC437}" presName="Name64" presStyleLbl="parChTrans1D4" presStyleIdx="7" presStyleCnt="8"/>
      <dgm:spPr/>
      <dgm:t>
        <a:bodyPr/>
        <a:lstStyle/>
        <a:p>
          <a:endParaRPr lang="zh-TW" altLang="en-US"/>
        </a:p>
      </dgm:t>
    </dgm:pt>
    <dgm:pt modelId="{8969AE2D-6E87-474C-A226-748D9DF55AA8}" type="pres">
      <dgm:prSet presAssocID="{C3BB237F-977C-49A1-800C-11C35E07C74D}" presName="hierRoot2" presStyleCnt="0">
        <dgm:presLayoutVars>
          <dgm:hierBranch val="init"/>
        </dgm:presLayoutVars>
      </dgm:prSet>
      <dgm:spPr/>
    </dgm:pt>
    <dgm:pt modelId="{E074D710-43C5-4C7B-91F5-A6EAE3FE028F}" type="pres">
      <dgm:prSet presAssocID="{C3BB237F-977C-49A1-800C-11C35E07C74D}" presName="rootComposite" presStyleCnt="0"/>
      <dgm:spPr/>
    </dgm:pt>
    <dgm:pt modelId="{CF9184EF-8199-46A3-8317-CA3368FFD965}" type="pres">
      <dgm:prSet presAssocID="{C3BB237F-977C-49A1-800C-11C35E07C74D}" presName="rootText" presStyleLbl="node4" presStyleIdx="7" presStyleCnt="8" custScaleX="172574" custLinFactNeighborX="14765" custLinFactNeighborY="794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64968F7-33B3-4E59-9A34-BA84870C60D2}" type="pres">
      <dgm:prSet presAssocID="{C3BB237F-977C-49A1-800C-11C35E07C74D}" presName="rootConnector" presStyleLbl="node4" presStyleIdx="7" presStyleCnt="8"/>
      <dgm:spPr/>
      <dgm:t>
        <a:bodyPr/>
        <a:lstStyle/>
        <a:p>
          <a:endParaRPr lang="zh-TW" altLang="en-US"/>
        </a:p>
      </dgm:t>
    </dgm:pt>
    <dgm:pt modelId="{C5136DD9-B060-4233-82F2-9BFF0EA727AB}" type="pres">
      <dgm:prSet presAssocID="{C3BB237F-977C-49A1-800C-11C35E07C74D}" presName="hierChild4" presStyleCnt="0"/>
      <dgm:spPr/>
    </dgm:pt>
    <dgm:pt modelId="{1BF4F7EC-E90B-48B6-B30F-29472171C8D4}" type="pres">
      <dgm:prSet presAssocID="{C3BB237F-977C-49A1-800C-11C35E07C74D}" presName="hierChild5" presStyleCnt="0"/>
      <dgm:spPr/>
    </dgm:pt>
    <dgm:pt modelId="{6E9383A0-435A-4E36-8FFB-25824F075A87}" type="pres">
      <dgm:prSet presAssocID="{67444B8D-9BFB-425A-B6B0-B14A75391652}" presName="hierChild5" presStyleCnt="0"/>
      <dgm:spPr/>
    </dgm:pt>
    <dgm:pt modelId="{3BDD74FF-944D-4358-B041-44020AC9A3D1}" type="pres">
      <dgm:prSet presAssocID="{0319E479-1A49-4CCB-A5A0-B2C6F96474BC}" presName="Name64" presStyleLbl="parChTrans1D3" presStyleIdx="2" presStyleCnt="4"/>
      <dgm:spPr/>
      <dgm:t>
        <a:bodyPr/>
        <a:lstStyle/>
        <a:p>
          <a:endParaRPr lang="zh-TW" altLang="en-US"/>
        </a:p>
      </dgm:t>
    </dgm:pt>
    <dgm:pt modelId="{97874774-6EE3-4E0E-948B-E591C99CC2AF}" type="pres">
      <dgm:prSet presAssocID="{803CF619-CA3F-4C83-957C-4582C9C27BFC}" presName="hierRoot2" presStyleCnt="0">
        <dgm:presLayoutVars>
          <dgm:hierBranch val="init"/>
        </dgm:presLayoutVars>
      </dgm:prSet>
      <dgm:spPr/>
    </dgm:pt>
    <dgm:pt modelId="{F82635AB-4E23-40FE-B26B-6574BA8C69EF}" type="pres">
      <dgm:prSet presAssocID="{803CF619-CA3F-4C83-957C-4582C9C27BFC}" presName="rootComposite" presStyleCnt="0"/>
      <dgm:spPr/>
    </dgm:pt>
    <dgm:pt modelId="{A1BE0FF6-BA84-4119-BD62-DD16B8A70CFA}" type="pres">
      <dgm:prSet presAssocID="{803CF619-CA3F-4C83-957C-4582C9C27BFC}" presName="rootText" presStyleLbl="node3" presStyleIdx="2" presStyleCnt="4" custScaleX="188284" custScaleY="223062" custLinFactX="-405" custLinFactNeighborX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533BBCB-65D6-4B32-8A29-6D0B28D51080}" type="pres">
      <dgm:prSet presAssocID="{803CF619-CA3F-4C83-957C-4582C9C27BFC}" presName="rootConnector" presStyleLbl="node3" presStyleIdx="2" presStyleCnt="4"/>
      <dgm:spPr/>
      <dgm:t>
        <a:bodyPr/>
        <a:lstStyle/>
        <a:p>
          <a:endParaRPr lang="zh-TW" altLang="en-US"/>
        </a:p>
      </dgm:t>
    </dgm:pt>
    <dgm:pt modelId="{DABEF238-FA25-4D4B-BC5F-521044ACB7F8}" type="pres">
      <dgm:prSet presAssocID="{803CF619-CA3F-4C83-957C-4582C9C27BFC}" presName="hierChild4" presStyleCnt="0"/>
      <dgm:spPr/>
    </dgm:pt>
    <dgm:pt modelId="{B611CE00-B69D-491E-89AF-94E57672D3F7}" type="pres">
      <dgm:prSet presAssocID="{803CF619-CA3F-4C83-957C-4582C9C27BFC}" presName="hierChild5" presStyleCnt="0"/>
      <dgm:spPr/>
    </dgm:pt>
    <dgm:pt modelId="{BB48D10F-1B08-4E60-AD0D-10665F775BB9}" type="pres">
      <dgm:prSet presAssocID="{614BB111-D03F-4A99-807E-6EFF7BFC38C3}" presName="hierChild5" presStyleCnt="0"/>
      <dgm:spPr/>
    </dgm:pt>
    <dgm:pt modelId="{59BD2F81-5A27-48FB-9609-1E85E7F059E3}" type="pres">
      <dgm:prSet presAssocID="{89F6DEF5-F1DB-4E3D-AFC9-EF9951B8FD16}" presName="Name64" presStyleLbl="parChTrans1D2" presStyleIdx="1" presStyleCnt="2"/>
      <dgm:spPr/>
      <dgm:t>
        <a:bodyPr/>
        <a:lstStyle/>
        <a:p>
          <a:endParaRPr lang="zh-TW" altLang="en-US"/>
        </a:p>
      </dgm:t>
    </dgm:pt>
    <dgm:pt modelId="{80AF7AC7-CD23-47BA-B56D-E8C2678B1933}" type="pres">
      <dgm:prSet presAssocID="{1FB4F1CC-9207-47C7-9FB5-EC08F0C68CCF}" presName="hierRoot2" presStyleCnt="0">
        <dgm:presLayoutVars>
          <dgm:hierBranch val="init"/>
        </dgm:presLayoutVars>
      </dgm:prSet>
      <dgm:spPr/>
    </dgm:pt>
    <dgm:pt modelId="{3D506A25-3188-48F4-BB14-A73DD14DF4C4}" type="pres">
      <dgm:prSet presAssocID="{1FB4F1CC-9207-47C7-9FB5-EC08F0C68CCF}" presName="rootComposite" presStyleCnt="0"/>
      <dgm:spPr/>
    </dgm:pt>
    <dgm:pt modelId="{05DAB46D-F862-45B7-9F59-FD7538AC114B}" type="pres">
      <dgm:prSet presAssocID="{1FB4F1CC-9207-47C7-9FB5-EC08F0C68CCF}" presName="rootText" presStyleLbl="node2" presStyleIdx="1" presStyleCnt="2" custScaleX="125398" custScaleY="247802" custLinFactNeighborX="-59105" custLinFactNeighborY="126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6350DAED-98C6-4181-824A-457D4572D931}" type="pres">
      <dgm:prSet presAssocID="{1FB4F1CC-9207-47C7-9FB5-EC08F0C68CCF}" presName="rootConnector" presStyleLbl="node2" presStyleIdx="1" presStyleCnt="2"/>
      <dgm:spPr/>
      <dgm:t>
        <a:bodyPr/>
        <a:lstStyle/>
        <a:p>
          <a:endParaRPr lang="zh-TW" altLang="en-US"/>
        </a:p>
      </dgm:t>
    </dgm:pt>
    <dgm:pt modelId="{31B32594-93D6-4FDC-88E8-801E3C3BDCD8}" type="pres">
      <dgm:prSet presAssocID="{1FB4F1CC-9207-47C7-9FB5-EC08F0C68CCF}" presName="hierChild4" presStyleCnt="0"/>
      <dgm:spPr/>
    </dgm:pt>
    <dgm:pt modelId="{C2FC1338-E9F7-4460-9992-F35E28DB79AB}" type="pres">
      <dgm:prSet presAssocID="{8F120D0A-0BBA-4C2F-9B3F-835ED0FFA6ED}" presName="Name64" presStyleLbl="parChTrans1D3" presStyleIdx="3" presStyleCnt="4"/>
      <dgm:spPr/>
      <dgm:t>
        <a:bodyPr/>
        <a:lstStyle/>
        <a:p>
          <a:endParaRPr lang="zh-TW" altLang="en-US"/>
        </a:p>
      </dgm:t>
    </dgm:pt>
    <dgm:pt modelId="{0B8F21C5-79AD-45EE-B30D-A330EBEB96D1}" type="pres">
      <dgm:prSet presAssocID="{534DA9CC-302A-4CA8-AF28-F8522FD4AE13}" presName="hierRoot2" presStyleCnt="0">
        <dgm:presLayoutVars>
          <dgm:hierBranch val="init"/>
        </dgm:presLayoutVars>
      </dgm:prSet>
      <dgm:spPr/>
    </dgm:pt>
    <dgm:pt modelId="{0A7D4FF9-DE0C-4601-806B-B5843467FE85}" type="pres">
      <dgm:prSet presAssocID="{534DA9CC-302A-4CA8-AF28-F8522FD4AE13}" presName="rootComposite" presStyleCnt="0"/>
      <dgm:spPr/>
    </dgm:pt>
    <dgm:pt modelId="{1BD310B1-1995-4EFA-9B58-82A2A1902660}" type="pres">
      <dgm:prSet presAssocID="{534DA9CC-302A-4CA8-AF28-F8522FD4AE13}" presName="rootText" presStyleLbl="node3" presStyleIdx="3" presStyleCnt="4" custScaleX="170794" custScaleY="247142" custLinFactNeighborX="538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AAF8D6B-F1BB-4178-8136-066C53E149FE}" type="pres">
      <dgm:prSet presAssocID="{534DA9CC-302A-4CA8-AF28-F8522FD4AE13}" presName="rootConnector" presStyleLbl="node3" presStyleIdx="3" presStyleCnt="4"/>
      <dgm:spPr/>
      <dgm:t>
        <a:bodyPr/>
        <a:lstStyle/>
        <a:p>
          <a:endParaRPr lang="zh-TW" altLang="en-US"/>
        </a:p>
      </dgm:t>
    </dgm:pt>
    <dgm:pt modelId="{B338BED5-D2DE-47EC-AFF6-B9B0D2D6C327}" type="pres">
      <dgm:prSet presAssocID="{534DA9CC-302A-4CA8-AF28-F8522FD4AE13}" presName="hierChild4" presStyleCnt="0"/>
      <dgm:spPr/>
    </dgm:pt>
    <dgm:pt modelId="{6C8C56B5-4486-4581-8552-BD6C8BF3D392}" type="pres">
      <dgm:prSet presAssocID="{534DA9CC-302A-4CA8-AF28-F8522FD4AE13}" presName="hierChild5" presStyleCnt="0"/>
      <dgm:spPr/>
    </dgm:pt>
    <dgm:pt modelId="{186BB777-DDA6-4184-A6EA-3F3FB3E669AA}" type="pres">
      <dgm:prSet presAssocID="{1FB4F1CC-9207-47C7-9FB5-EC08F0C68CCF}" presName="hierChild5" presStyleCnt="0"/>
      <dgm:spPr/>
    </dgm:pt>
    <dgm:pt modelId="{A10D4802-EEDB-4F06-827C-9829646EAC1E}" type="pres">
      <dgm:prSet presAssocID="{3A0150A5-83ED-4496-A640-19F3DC36EBFB}" presName="hierChild3" presStyleCnt="0"/>
      <dgm:spPr/>
    </dgm:pt>
  </dgm:ptLst>
  <dgm:cxnLst>
    <dgm:cxn modelId="{E0D310F6-3EF3-4ACD-B24B-2E517817183B}" type="presOf" srcId="{3EF67E8D-AEBF-49F2-A5A9-416BC868848F}" destId="{66A93A16-FB23-4DDD-AE04-7C52A48203D9}" srcOrd="0" destOrd="0" presId="urn:microsoft.com/office/officeart/2009/3/layout/HorizontalOrganizationChart"/>
    <dgm:cxn modelId="{695C21C3-7BF9-4528-8697-6B0A4EC5AE2C}" type="presOf" srcId="{5BAC8913-C1C8-4403-B156-21F3A77BA750}" destId="{5BE30C6D-21BA-4461-B7AB-86F186B1F804}" srcOrd="1" destOrd="0" presId="urn:microsoft.com/office/officeart/2009/3/layout/HorizontalOrganizationChart"/>
    <dgm:cxn modelId="{5C5FC5D2-3096-4DB2-9CEE-69023979F569}" type="presOf" srcId="{5F50F847-E786-43B1-B7B0-7FE953EE8558}" destId="{395F2178-1DFC-4D20-9441-3FA02EB07A36}" srcOrd="0" destOrd="0" presId="urn:microsoft.com/office/officeart/2009/3/layout/HorizontalOrganizationChart"/>
    <dgm:cxn modelId="{877DE7C5-183A-46E7-9526-A78CD7849A87}" type="presOf" srcId="{C3BB237F-977C-49A1-800C-11C35E07C74D}" destId="{A64968F7-33B3-4E59-9A34-BA84870C60D2}" srcOrd="1" destOrd="0" presId="urn:microsoft.com/office/officeart/2009/3/layout/HorizontalOrganizationChart"/>
    <dgm:cxn modelId="{A6E7763A-F0FD-4F9C-8B01-7129028A1473}" type="presOf" srcId="{3A0150A5-83ED-4496-A640-19F3DC36EBFB}" destId="{35651340-E63F-4DF2-A57B-8F7BC17611AD}" srcOrd="0" destOrd="0" presId="urn:microsoft.com/office/officeart/2009/3/layout/HorizontalOrganizationChart"/>
    <dgm:cxn modelId="{7B843943-F92D-4B6D-B9E8-B8A3E26F7BFA}" type="presOf" srcId="{29BB7258-CCF9-4217-87F6-4704559E4612}" destId="{AF777AA0-5F94-4953-BDDF-276A9C224402}" srcOrd="1" destOrd="0" presId="urn:microsoft.com/office/officeart/2009/3/layout/HorizontalOrganizationChart"/>
    <dgm:cxn modelId="{343AF59B-F675-4755-B229-30847978DC71}" type="presOf" srcId="{583DC7E4-4243-4C81-8C7B-E5A88672377F}" destId="{E1BF7968-1748-4933-8462-46898B006D9C}" srcOrd="1" destOrd="0" presId="urn:microsoft.com/office/officeart/2009/3/layout/HorizontalOrganizationChart"/>
    <dgm:cxn modelId="{8BEF3BF3-5951-4866-A8A6-649106E63E6E}" type="presOf" srcId="{ED16FB67-E524-497F-AFC7-D0C09E7380B2}" destId="{6716CE18-3B4F-447F-83D9-F90384551EAD}" srcOrd="0" destOrd="0" presId="urn:microsoft.com/office/officeart/2009/3/layout/HorizontalOrganizationChart"/>
    <dgm:cxn modelId="{9D861922-E3A1-4B97-AFE5-963B7D7197D8}" type="presOf" srcId="{BCBD87B2-732A-4910-8801-F04C9A2CA990}" destId="{36D77198-3622-4098-84CE-5AA4DC18FD0A}" srcOrd="0" destOrd="0" presId="urn:microsoft.com/office/officeart/2009/3/layout/HorizontalOrganizationChart"/>
    <dgm:cxn modelId="{B805F563-0893-494B-8759-CF2A6795025E}" type="presOf" srcId="{C1F2E4E6-9E0D-4A35-ADFF-66B98EB02FAF}" destId="{B435B354-1199-4BCD-8708-62D21418366F}" srcOrd="0" destOrd="0" presId="urn:microsoft.com/office/officeart/2009/3/layout/HorizontalOrganizationChart"/>
    <dgm:cxn modelId="{46515A8E-2849-424E-A14B-7189027B8570}" type="presOf" srcId="{CF045BB2-5684-4ACF-A00D-B47D67F2A60C}" destId="{06E09A62-B469-420D-A187-05239F6D116B}" srcOrd="0" destOrd="0" presId="urn:microsoft.com/office/officeart/2009/3/layout/HorizontalOrganizationChart"/>
    <dgm:cxn modelId="{3AA2A853-1472-492F-8905-11A42BB85C53}" type="presOf" srcId="{3A0150A5-83ED-4496-A640-19F3DC36EBFB}" destId="{4A3712E7-C4DA-4576-B9F8-DAF47ABCBB04}" srcOrd="1" destOrd="0" presId="urn:microsoft.com/office/officeart/2009/3/layout/HorizontalOrganizationChart"/>
    <dgm:cxn modelId="{1AB2A902-2DF4-4D60-BF30-83EEA6F5C60B}" type="presOf" srcId="{5315C68A-937D-4733-82BC-249E6EC72D96}" destId="{F95B358B-8D7C-4C21-B356-CBD2BB48EF36}" srcOrd="0" destOrd="0" presId="urn:microsoft.com/office/officeart/2009/3/layout/HorizontalOrganizationChart"/>
    <dgm:cxn modelId="{9D36069F-FEBD-4EF0-A5C3-0A1E71BF4B25}" type="presOf" srcId="{89F6DEF5-F1DB-4E3D-AFC9-EF9951B8FD16}" destId="{59BD2F81-5A27-48FB-9609-1E85E7F059E3}" srcOrd="0" destOrd="0" presId="urn:microsoft.com/office/officeart/2009/3/layout/HorizontalOrganizationChart"/>
    <dgm:cxn modelId="{565E23CB-10F4-423A-B24D-EA78300D7113}" type="presOf" srcId="{614BB111-D03F-4A99-807E-6EFF7BFC38C3}" destId="{5148D1C7-18DA-4A0C-B834-1D7F234DF8C5}" srcOrd="1" destOrd="0" presId="urn:microsoft.com/office/officeart/2009/3/layout/HorizontalOrganizationChart"/>
    <dgm:cxn modelId="{99CA295D-7F8C-40BF-BCC6-E4A01457B76F}" type="presOf" srcId="{D4CBD6EC-0C28-417F-880E-DF3CCB7B1BD9}" destId="{E20EB66B-22CF-459C-BCAD-4FFA5FAB903D}" srcOrd="0" destOrd="0" presId="urn:microsoft.com/office/officeart/2009/3/layout/HorizontalOrganizationChart"/>
    <dgm:cxn modelId="{8DE9FBB0-41DA-4A39-A4C7-9D8788FC7A4C}" type="presOf" srcId="{DF29CE22-EF0B-40D0-B5B4-8946D551A21B}" destId="{177E2ADD-41E4-4FF3-9DF5-A970101F3305}" srcOrd="0" destOrd="0" presId="urn:microsoft.com/office/officeart/2009/3/layout/HorizontalOrganizationChart"/>
    <dgm:cxn modelId="{230EF7E2-B40C-44C8-9E59-8549C1CED55C}" type="presOf" srcId="{5315C68A-937D-4733-82BC-249E6EC72D96}" destId="{C0A5B3D8-46CC-4194-9487-BAB5CCB9375E}" srcOrd="1" destOrd="0" presId="urn:microsoft.com/office/officeart/2009/3/layout/HorizontalOrganizationChart"/>
    <dgm:cxn modelId="{6142ACA9-6AFA-4590-AEB2-9F51C75864D2}" srcId="{67444B8D-9BFB-425A-B6B0-B14A75391652}" destId="{C3BB237F-977C-49A1-800C-11C35E07C74D}" srcOrd="3" destOrd="0" parTransId="{A496EACD-1C74-45DF-89EF-54EE009CC437}" sibTransId="{C774CE6C-4D8B-4314-A323-F4412FBFE5AA}"/>
    <dgm:cxn modelId="{EF39EBA9-0A03-41F7-8FA1-06F70AEA3B35}" type="presOf" srcId="{3FB187F7-066D-4556-AEF8-807596DAF198}" destId="{F3EC46BE-1323-4558-8D13-632DD94689FA}" srcOrd="0" destOrd="0" presId="urn:microsoft.com/office/officeart/2009/3/layout/HorizontalOrganizationChart"/>
    <dgm:cxn modelId="{8060C243-F265-42C3-A8D5-AB415765B7F4}" type="presOf" srcId="{803CF619-CA3F-4C83-957C-4582C9C27BFC}" destId="{6533BBCB-65D6-4B32-8A29-6D0B28D51080}" srcOrd="1" destOrd="0" presId="urn:microsoft.com/office/officeart/2009/3/layout/HorizontalOrganizationChart"/>
    <dgm:cxn modelId="{899CD5F9-32DE-4D6D-88F4-F0D9CB8FB29F}" type="presOf" srcId="{583DC7E4-4243-4C81-8C7B-E5A88672377F}" destId="{8867F835-C48F-41E3-9481-7498611CB3FB}" srcOrd="0" destOrd="0" presId="urn:microsoft.com/office/officeart/2009/3/layout/HorizontalOrganizationChart"/>
    <dgm:cxn modelId="{AB97202C-29D0-4F52-9CFA-6B67FA254CA7}" type="presOf" srcId="{614BB111-D03F-4A99-807E-6EFF7BFC38C3}" destId="{D338484C-955A-47C2-99D2-2C701DF96185}" srcOrd="0" destOrd="0" presId="urn:microsoft.com/office/officeart/2009/3/layout/HorizontalOrganizationChart"/>
    <dgm:cxn modelId="{628B1D58-6BB1-4A65-8EC9-753E5F44246C}" type="presOf" srcId="{A496EACD-1C74-45DF-89EF-54EE009CC437}" destId="{CEB7515F-0722-4169-B88B-F47898E6753F}" srcOrd="0" destOrd="0" presId="urn:microsoft.com/office/officeart/2009/3/layout/HorizontalOrganizationChart"/>
    <dgm:cxn modelId="{8E394A6C-1287-43B7-BB84-55E77D237CA9}" type="presOf" srcId="{FE39108E-004E-42B7-B775-0F71E96A3A42}" destId="{31A7316A-6E82-45F0-AD07-D1E76C2904CD}" srcOrd="1" destOrd="0" presId="urn:microsoft.com/office/officeart/2009/3/layout/HorizontalOrganizationChart"/>
    <dgm:cxn modelId="{60463EB0-88A0-4EB2-BD23-2F8291B4A78C}" srcId="{1FB4F1CC-9207-47C7-9FB5-EC08F0C68CCF}" destId="{534DA9CC-302A-4CA8-AF28-F8522FD4AE13}" srcOrd="0" destOrd="0" parTransId="{8F120D0A-0BBA-4C2F-9B3F-835ED0FFA6ED}" sibTransId="{FB27FB71-1258-49A8-8F0C-C19C45B05320}"/>
    <dgm:cxn modelId="{C78845A8-B1FF-4B5F-BB39-9D28C7EE6745}" type="presOf" srcId="{F1116929-3652-4313-ADA9-F7EE172B84FD}" destId="{64F7858A-CA05-4839-A96A-4701099BC8B0}" srcOrd="1" destOrd="0" presId="urn:microsoft.com/office/officeart/2009/3/layout/HorizontalOrganizationChart"/>
    <dgm:cxn modelId="{9610E73A-7595-4D8E-84D3-ED33A29376DD}" srcId="{67444B8D-9BFB-425A-B6B0-B14A75391652}" destId="{5BAC8913-C1C8-4403-B156-21F3A77BA750}" srcOrd="1" destOrd="0" parTransId="{3FB187F7-066D-4556-AEF8-807596DAF198}" sibTransId="{469BAB79-C6B5-4321-BF54-0A6055AC3A2E}"/>
    <dgm:cxn modelId="{2F322219-8F20-4768-B106-9C74ECB7DD19}" srcId="{614BB111-D03F-4A99-807E-6EFF7BFC38C3}" destId="{803CF619-CA3F-4C83-957C-4582C9C27BFC}" srcOrd="2" destOrd="0" parTransId="{0319E479-1A49-4CCB-A5A0-B2C6F96474BC}" sibTransId="{0DB28328-87BD-4F12-8B05-9D503DE4E59B}"/>
    <dgm:cxn modelId="{8C95FB55-8E18-4EFB-A799-AD752BE8B4E3}" type="presOf" srcId="{0319E479-1A49-4CCB-A5A0-B2C6F96474BC}" destId="{3BDD74FF-944D-4358-B041-44020AC9A3D1}" srcOrd="0" destOrd="0" presId="urn:microsoft.com/office/officeart/2009/3/layout/HorizontalOrganizationChart"/>
    <dgm:cxn modelId="{E572D0F5-82D3-49B8-9660-1C488972C5EA}" type="presOf" srcId="{EA890E78-58D1-49E8-BB1B-4A12BBF17954}" destId="{10944077-5F19-49A7-BAEE-738673CBEE34}" srcOrd="0" destOrd="0" presId="urn:microsoft.com/office/officeart/2009/3/layout/HorizontalOrganizationChart"/>
    <dgm:cxn modelId="{1E48D778-6009-4882-AD52-393FAA283878}" srcId="{29BB7258-CCF9-4217-87F6-4704559E4612}" destId="{ED16FB67-E524-497F-AFC7-D0C09E7380B2}" srcOrd="0" destOrd="0" parTransId="{D4CBD6EC-0C28-417F-880E-DF3CCB7B1BD9}" sibTransId="{BDB483D7-FE22-48CE-99BE-570B4E7F78BD}"/>
    <dgm:cxn modelId="{1B584492-518D-42EF-96D2-4199AE8381D1}" srcId="{4F897CB1-96DB-4FBB-8BE6-A39ADC15119E}" destId="{3A0150A5-83ED-4496-A640-19F3DC36EBFB}" srcOrd="0" destOrd="0" parTransId="{1E6A46E5-F494-43DC-A123-B7685FEF036C}" sibTransId="{37F62C8E-5E4D-4142-80C8-05E4E92289C7}"/>
    <dgm:cxn modelId="{01A84F4D-26B0-45CE-9E3A-B838FD181F0C}" srcId="{3A0150A5-83ED-4496-A640-19F3DC36EBFB}" destId="{1FB4F1CC-9207-47C7-9FB5-EC08F0C68CCF}" srcOrd="1" destOrd="0" parTransId="{89F6DEF5-F1DB-4E3D-AFC9-EF9951B8FD16}" sibTransId="{50F32E2A-91F5-4E48-9581-2D3FC5CBD809}"/>
    <dgm:cxn modelId="{7265FA06-AA93-4CD3-AD59-D68D91AF7DC0}" type="presOf" srcId="{534DA9CC-302A-4CA8-AF28-F8522FD4AE13}" destId="{BAAF8D6B-F1BB-4178-8136-066C53E149FE}" srcOrd="1" destOrd="0" presId="urn:microsoft.com/office/officeart/2009/3/layout/HorizontalOrganizationChart"/>
    <dgm:cxn modelId="{4A131EFC-6B1C-423D-AE34-55F94434FC47}" type="presOf" srcId="{ED16FB67-E524-497F-AFC7-D0C09E7380B2}" destId="{D1EFD855-DAF1-4009-A4EA-544E78DC1887}" srcOrd="1" destOrd="0" presId="urn:microsoft.com/office/officeart/2009/3/layout/HorizontalOrganizationChart"/>
    <dgm:cxn modelId="{31B820CA-165A-453C-940F-2DE531EE5A0D}" type="presOf" srcId="{FE39108E-004E-42B7-B775-0F71E96A3A42}" destId="{96B202C1-F931-4313-AC0C-4742780E4411}" srcOrd="0" destOrd="0" presId="urn:microsoft.com/office/officeart/2009/3/layout/HorizontalOrganizationChart"/>
    <dgm:cxn modelId="{605559AE-BC6F-418D-ABDB-E65C2C3C932E}" type="presOf" srcId="{4F897CB1-96DB-4FBB-8BE6-A39ADC15119E}" destId="{825B6071-3608-45AD-9015-69657C77B2EB}" srcOrd="0" destOrd="0" presId="urn:microsoft.com/office/officeart/2009/3/layout/HorizontalOrganizationChart"/>
    <dgm:cxn modelId="{12401B5D-0DEA-4678-B621-4FDBF16971D1}" type="presOf" srcId="{67444B8D-9BFB-425A-B6B0-B14A75391652}" destId="{9B005339-2284-4757-B407-E5EE3E2700CD}" srcOrd="1" destOrd="0" presId="urn:microsoft.com/office/officeart/2009/3/layout/HorizontalOrganizationChart"/>
    <dgm:cxn modelId="{782F9BDA-F155-4F4E-A9BC-B3809C1BEDE5}" type="presOf" srcId="{E8BF2D9B-C185-4812-A049-08B2855B4B10}" destId="{BBD2909E-F171-4EEC-9CD0-619F30E50418}" srcOrd="0" destOrd="0" presId="urn:microsoft.com/office/officeart/2009/3/layout/HorizontalOrganizationChart"/>
    <dgm:cxn modelId="{C507F1BF-10F0-4625-B89C-3270114B3E7B}" srcId="{67444B8D-9BFB-425A-B6B0-B14A75391652}" destId="{FE39108E-004E-42B7-B775-0F71E96A3A42}" srcOrd="0" destOrd="0" parTransId="{E8BF2D9B-C185-4812-A049-08B2855B4B10}" sibTransId="{D208079A-79EB-467C-9041-F974974ABD0F}"/>
    <dgm:cxn modelId="{9343FBE3-790F-4673-8769-2F40B1570E26}" type="presOf" srcId="{1FB4F1CC-9207-47C7-9FB5-EC08F0C68CCF}" destId="{6350DAED-98C6-4181-824A-457D4572D931}" srcOrd="1" destOrd="0" presId="urn:microsoft.com/office/officeart/2009/3/layout/HorizontalOrganizationChart"/>
    <dgm:cxn modelId="{E58877F8-55D4-4408-889A-18219FD5F6DB}" type="presOf" srcId="{C1F2E4E6-9E0D-4A35-ADFF-66B98EB02FAF}" destId="{AC790E11-6BF7-41BB-9F96-CD4E8D0D753D}" srcOrd="1" destOrd="0" presId="urn:microsoft.com/office/officeart/2009/3/layout/HorizontalOrganizationChart"/>
    <dgm:cxn modelId="{1EA06E86-F3DD-4856-9162-64F00F0931EB}" srcId="{614BB111-D03F-4A99-807E-6EFF7BFC38C3}" destId="{67444B8D-9BFB-425A-B6B0-B14A75391652}" srcOrd="1" destOrd="0" parTransId="{BCBD87B2-732A-4910-8801-F04C9A2CA990}" sibTransId="{B0EF5B40-D78C-46C7-AF17-2A8B3892C1EA}"/>
    <dgm:cxn modelId="{5FEE4246-7423-4CAE-8FBC-D0136662BD9B}" type="presOf" srcId="{534DA9CC-302A-4CA8-AF28-F8522FD4AE13}" destId="{1BD310B1-1995-4EFA-9B58-82A2A1902660}" srcOrd="0" destOrd="0" presId="urn:microsoft.com/office/officeart/2009/3/layout/HorizontalOrganizationChart"/>
    <dgm:cxn modelId="{5949A9A8-AC7E-4B6E-9AB7-EA4949C8D3B1}" srcId="{29BB7258-CCF9-4217-87F6-4704559E4612}" destId="{F1116929-3652-4313-ADA9-F7EE172B84FD}" srcOrd="2" destOrd="0" parTransId="{3EF67E8D-AEBF-49F2-A5A9-416BC868848F}" sibTransId="{1D700FB2-1275-4221-AA84-8D75E7B59EA1}"/>
    <dgm:cxn modelId="{F4912511-0CCE-43D0-9366-26CE96086AD3}" type="presOf" srcId="{5BAC8913-C1C8-4403-B156-21F3A77BA750}" destId="{1265B78F-1D1B-4963-87C2-428C15E30232}" srcOrd="0" destOrd="0" presId="urn:microsoft.com/office/officeart/2009/3/layout/HorizontalOrganizationChart"/>
    <dgm:cxn modelId="{55275D96-4941-498E-BA98-87D61341FC54}" type="presOf" srcId="{29BB7258-CCF9-4217-87F6-4704559E4612}" destId="{B12FCFD0-3643-47FE-A38B-9DA529FC2310}" srcOrd="0" destOrd="0" presId="urn:microsoft.com/office/officeart/2009/3/layout/HorizontalOrganizationChart"/>
    <dgm:cxn modelId="{52D256F7-5217-4CF5-B526-DA7AAC8807A1}" srcId="{614BB111-D03F-4A99-807E-6EFF7BFC38C3}" destId="{29BB7258-CCF9-4217-87F6-4704559E4612}" srcOrd="0" destOrd="0" parTransId="{DF29CE22-EF0B-40D0-B5B4-8946D551A21B}" sibTransId="{8AFFB929-ED8E-4048-B294-3C4C6DEFEEE5}"/>
    <dgm:cxn modelId="{9733A8CC-EB66-4D44-96C3-23FC14345ECC}" type="presOf" srcId="{1FB4F1CC-9207-47C7-9FB5-EC08F0C68CCF}" destId="{05DAB46D-F862-45B7-9F59-FD7538AC114B}" srcOrd="0" destOrd="0" presId="urn:microsoft.com/office/officeart/2009/3/layout/HorizontalOrganizationChart"/>
    <dgm:cxn modelId="{8E2B3EEB-BACF-4C54-9574-193B420260EF}" type="presOf" srcId="{803CF619-CA3F-4C83-957C-4582C9C27BFC}" destId="{A1BE0FF6-BA84-4119-BD62-DD16B8A70CFA}" srcOrd="0" destOrd="0" presId="urn:microsoft.com/office/officeart/2009/3/layout/HorizontalOrganizationChart"/>
    <dgm:cxn modelId="{A7012CE4-B449-4AB4-80FE-3E02F79332BB}" srcId="{67444B8D-9BFB-425A-B6B0-B14A75391652}" destId="{583DC7E4-4243-4C81-8C7B-E5A88672377F}" srcOrd="2" destOrd="0" parTransId="{5F50F847-E786-43B1-B7B0-7FE953EE8558}" sibTransId="{EFA2A612-0043-472F-AE61-A573AC1BD486}"/>
    <dgm:cxn modelId="{B5A67B63-293A-4903-A7DD-0908FA897BD1}" type="presOf" srcId="{8F120D0A-0BBA-4C2F-9B3F-835ED0FFA6ED}" destId="{C2FC1338-E9F7-4460-9992-F35E28DB79AB}" srcOrd="0" destOrd="0" presId="urn:microsoft.com/office/officeart/2009/3/layout/HorizontalOrganizationChart"/>
    <dgm:cxn modelId="{2A48C229-6293-4C8D-A04D-1F02243BCA1C}" type="presOf" srcId="{325F1C4F-0EAD-47F6-B400-37CE4A24BF32}" destId="{FFD91DBE-4CB6-4A13-9686-50B30F66B284}" srcOrd="0" destOrd="0" presId="urn:microsoft.com/office/officeart/2009/3/layout/HorizontalOrganizationChart"/>
    <dgm:cxn modelId="{21CD06C9-2ADF-4059-94EC-372D52804FFB}" srcId="{3A0150A5-83ED-4496-A640-19F3DC36EBFB}" destId="{614BB111-D03F-4A99-807E-6EFF7BFC38C3}" srcOrd="0" destOrd="0" parTransId="{EA890E78-58D1-49E8-BB1B-4A12BBF17954}" sibTransId="{34A740F9-13BD-4D3F-9C19-4CD59A1F0057}"/>
    <dgm:cxn modelId="{14660349-B2A6-43AE-A8C8-2315ACD49E60}" type="presOf" srcId="{F1116929-3652-4313-ADA9-F7EE172B84FD}" destId="{8F8A522F-5E39-46ED-8E61-B4A12B347BCB}" srcOrd="0" destOrd="0" presId="urn:microsoft.com/office/officeart/2009/3/layout/HorizontalOrganizationChart"/>
    <dgm:cxn modelId="{935E3057-28DF-4AA6-B154-5D3CDE803339}" srcId="{29BB7258-CCF9-4217-87F6-4704559E4612}" destId="{C1F2E4E6-9E0D-4A35-ADFF-66B98EB02FAF}" srcOrd="3" destOrd="0" parTransId="{325F1C4F-0EAD-47F6-B400-37CE4A24BF32}" sibTransId="{1AE40350-DEA1-4600-B89A-F1E9723F3A2F}"/>
    <dgm:cxn modelId="{F26AA345-28E9-4C1C-8730-21A5A371679A}" type="presOf" srcId="{67444B8D-9BFB-425A-B6B0-B14A75391652}" destId="{CF3D797C-AACB-4720-83EB-74B43672B64B}" srcOrd="0" destOrd="0" presId="urn:microsoft.com/office/officeart/2009/3/layout/HorizontalOrganizationChart"/>
    <dgm:cxn modelId="{88090F10-D93D-46D9-A344-CFD1229ED86C}" srcId="{29BB7258-CCF9-4217-87F6-4704559E4612}" destId="{5315C68A-937D-4733-82BC-249E6EC72D96}" srcOrd="1" destOrd="0" parTransId="{CF045BB2-5684-4ACF-A00D-B47D67F2A60C}" sibTransId="{9E78AA82-3C3D-4B55-932F-F84A0267DCC5}"/>
    <dgm:cxn modelId="{6DE9D345-A5C5-483B-97EB-CEEBB44C14EF}" type="presOf" srcId="{C3BB237F-977C-49A1-800C-11C35E07C74D}" destId="{CF9184EF-8199-46A3-8317-CA3368FFD965}" srcOrd="0" destOrd="0" presId="urn:microsoft.com/office/officeart/2009/3/layout/HorizontalOrganizationChart"/>
    <dgm:cxn modelId="{5E9E4ACF-4809-4CF3-A516-9734B6997B84}" type="presParOf" srcId="{825B6071-3608-45AD-9015-69657C77B2EB}" destId="{0A1904A6-E98A-4412-8390-90F9EF75B87C}" srcOrd="0" destOrd="0" presId="urn:microsoft.com/office/officeart/2009/3/layout/HorizontalOrganizationChart"/>
    <dgm:cxn modelId="{46DD5897-4ACA-4882-99F0-4B2DF2283C4D}" type="presParOf" srcId="{0A1904A6-E98A-4412-8390-90F9EF75B87C}" destId="{9B8E4AB5-4C49-4494-AB2B-15EEA811FD31}" srcOrd="0" destOrd="0" presId="urn:microsoft.com/office/officeart/2009/3/layout/HorizontalOrganizationChart"/>
    <dgm:cxn modelId="{F55E248B-81B1-4B3C-AFAB-CEB3EBD4F125}" type="presParOf" srcId="{9B8E4AB5-4C49-4494-AB2B-15EEA811FD31}" destId="{35651340-E63F-4DF2-A57B-8F7BC17611AD}" srcOrd="0" destOrd="0" presId="urn:microsoft.com/office/officeart/2009/3/layout/HorizontalOrganizationChart"/>
    <dgm:cxn modelId="{97656E2B-A930-48CA-9ED6-A41277A9AFB9}" type="presParOf" srcId="{9B8E4AB5-4C49-4494-AB2B-15EEA811FD31}" destId="{4A3712E7-C4DA-4576-B9F8-DAF47ABCBB04}" srcOrd="1" destOrd="0" presId="urn:microsoft.com/office/officeart/2009/3/layout/HorizontalOrganizationChart"/>
    <dgm:cxn modelId="{FB2C2FA5-D7CD-4E2B-8552-81856663C51A}" type="presParOf" srcId="{0A1904A6-E98A-4412-8390-90F9EF75B87C}" destId="{13AFF024-D51E-4D9F-BDB4-833C52BA9270}" srcOrd="1" destOrd="0" presId="urn:microsoft.com/office/officeart/2009/3/layout/HorizontalOrganizationChart"/>
    <dgm:cxn modelId="{73029A9E-2032-43BE-A3E0-C8C91D481401}" type="presParOf" srcId="{13AFF024-D51E-4D9F-BDB4-833C52BA9270}" destId="{10944077-5F19-49A7-BAEE-738673CBEE34}" srcOrd="0" destOrd="0" presId="urn:microsoft.com/office/officeart/2009/3/layout/HorizontalOrganizationChart"/>
    <dgm:cxn modelId="{69C2C009-D181-466D-BC88-E828F0474D14}" type="presParOf" srcId="{13AFF024-D51E-4D9F-BDB4-833C52BA9270}" destId="{67EFF14E-030C-4CC1-815C-A974D57CFA2B}" srcOrd="1" destOrd="0" presId="urn:microsoft.com/office/officeart/2009/3/layout/HorizontalOrganizationChart"/>
    <dgm:cxn modelId="{46C65E57-BEC6-4951-86D6-657B87929688}" type="presParOf" srcId="{67EFF14E-030C-4CC1-815C-A974D57CFA2B}" destId="{97C20F40-AEEA-4923-A843-B6AAEE76487E}" srcOrd="0" destOrd="0" presId="urn:microsoft.com/office/officeart/2009/3/layout/HorizontalOrganizationChart"/>
    <dgm:cxn modelId="{004F19B3-DC68-4BD8-BEA4-679D58725884}" type="presParOf" srcId="{97C20F40-AEEA-4923-A843-B6AAEE76487E}" destId="{D338484C-955A-47C2-99D2-2C701DF96185}" srcOrd="0" destOrd="0" presId="urn:microsoft.com/office/officeart/2009/3/layout/HorizontalOrganizationChart"/>
    <dgm:cxn modelId="{6C07EB07-40BE-4F8F-A3BA-579641D54B91}" type="presParOf" srcId="{97C20F40-AEEA-4923-A843-B6AAEE76487E}" destId="{5148D1C7-18DA-4A0C-B834-1D7F234DF8C5}" srcOrd="1" destOrd="0" presId="urn:microsoft.com/office/officeart/2009/3/layout/HorizontalOrganizationChart"/>
    <dgm:cxn modelId="{77475787-CE61-45F3-982C-CD79D88582B3}" type="presParOf" srcId="{67EFF14E-030C-4CC1-815C-A974D57CFA2B}" destId="{67CBD2F9-D4FD-46F4-A2EA-247E4356146E}" srcOrd="1" destOrd="0" presId="urn:microsoft.com/office/officeart/2009/3/layout/HorizontalOrganizationChart"/>
    <dgm:cxn modelId="{5BCB9EEB-1B48-4662-BBF5-28DA08BE597A}" type="presParOf" srcId="{67CBD2F9-D4FD-46F4-A2EA-247E4356146E}" destId="{177E2ADD-41E4-4FF3-9DF5-A970101F3305}" srcOrd="0" destOrd="0" presId="urn:microsoft.com/office/officeart/2009/3/layout/HorizontalOrganizationChart"/>
    <dgm:cxn modelId="{E3E916F0-9444-472F-B81F-55BBAA40B609}" type="presParOf" srcId="{67CBD2F9-D4FD-46F4-A2EA-247E4356146E}" destId="{1E352D0C-6119-421B-9CA8-B6A21BDE88C5}" srcOrd="1" destOrd="0" presId="urn:microsoft.com/office/officeart/2009/3/layout/HorizontalOrganizationChart"/>
    <dgm:cxn modelId="{5F618DD3-763B-4958-BEFC-A114BC343158}" type="presParOf" srcId="{1E352D0C-6119-421B-9CA8-B6A21BDE88C5}" destId="{81848BF6-60CE-409C-A994-238FE7F2A919}" srcOrd="0" destOrd="0" presId="urn:microsoft.com/office/officeart/2009/3/layout/HorizontalOrganizationChart"/>
    <dgm:cxn modelId="{59F884C4-8511-4B37-9952-5BB0982EBAD7}" type="presParOf" srcId="{81848BF6-60CE-409C-A994-238FE7F2A919}" destId="{B12FCFD0-3643-47FE-A38B-9DA529FC2310}" srcOrd="0" destOrd="0" presId="urn:microsoft.com/office/officeart/2009/3/layout/HorizontalOrganizationChart"/>
    <dgm:cxn modelId="{C51B116D-E39B-4868-BD0E-0B4B7339FB81}" type="presParOf" srcId="{81848BF6-60CE-409C-A994-238FE7F2A919}" destId="{AF777AA0-5F94-4953-BDDF-276A9C224402}" srcOrd="1" destOrd="0" presId="urn:microsoft.com/office/officeart/2009/3/layout/HorizontalOrganizationChart"/>
    <dgm:cxn modelId="{E852F46B-5057-4008-B5DA-C5B0486722B1}" type="presParOf" srcId="{1E352D0C-6119-421B-9CA8-B6A21BDE88C5}" destId="{B8C8A243-671D-4913-B70A-1AEC6C0CA41B}" srcOrd="1" destOrd="0" presId="urn:microsoft.com/office/officeart/2009/3/layout/HorizontalOrganizationChart"/>
    <dgm:cxn modelId="{DBBF2FB9-E61F-4CA0-A1A6-C324F26F8184}" type="presParOf" srcId="{B8C8A243-671D-4913-B70A-1AEC6C0CA41B}" destId="{E20EB66B-22CF-459C-BCAD-4FFA5FAB903D}" srcOrd="0" destOrd="0" presId="urn:microsoft.com/office/officeart/2009/3/layout/HorizontalOrganizationChart"/>
    <dgm:cxn modelId="{63C50476-918B-470E-A2D3-7CA45926D09D}" type="presParOf" srcId="{B8C8A243-671D-4913-B70A-1AEC6C0CA41B}" destId="{B8AC48E4-1981-453D-837F-01D9222C7D33}" srcOrd="1" destOrd="0" presId="urn:microsoft.com/office/officeart/2009/3/layout/HorizontalOrganizationChart"/>
    <dgm:cxn modelId="{DC78D658-D1A9-4CF0-B2DD-03B089164497}" type="presParOf" srcId="{B8AC48E4-1981-453D-837F-01D9222C7D33}" destId="{268DBDB7-0003-463B-8550-24C0562494BF}" srcOrd="0" destOrd="0" presId="urn:microsoft.com/office/officeart/2009/3/layout/HorizontalOrganizationChart"/>
    <dgm:cxn modelId="{CC4FB2C0-4E64-49FF-A46A-18852DEE98ED}" type="presParOf" srcId="{268DBDB7-0003-463B-8550-24C0562494BF}" destId="{6716CE18-3B4F-447F-83D9-F90384551EAD}" srcOrd="0" destOrd="0" presId="urn:microsoft.com/office/officeart/2009/3/layout/HorizontalOrganizationChart"/>
    <dgm:cxn modelId="{00EAC1EB-E278-4AF7-9C1B-65DFF07EFB87}" type="presParOf" srcId="{268DBDB7-0003-463B-8550-24C0562494BF}" destId="{D1EFD855-DAF1-4009-A4EA-544E78DC1887}" srcOrd="1" destOrd="0" presId="urn:microsoft.com/office/officeart/2009/3/layout/HorizontalOrganizationChart"/>
    <dgm:cxn modelId="{A4E472A3-EEFA-41BB-B267-2B12DD1E90C7}" type="presParOf" srcId="{B8AC48E4-1981-453D-837F-01D9222C7D33}" destId="{E5F5991F-8193-47DA-AB63-FF532E1E834C}" srcOrd="1" destOrd="0" presId="urn:microsoft.com/office/officeart/2009/3/layout/HorizontalOrganizationChart"/>
    <dgm:cxn modelId="{2DED3D22-6F26-4D57-835A-6E1ADB1CCFB6}" type="presParOf" srcId="{B8AC48E4-1981-453D-837F-01D9222C7D33}" destId="{F8D90D57-7DBB-41CD-836F-E1C943A4D58A}" srcOrd="2" destOrd="0" presId="urn:microsoft.com/office/officeart/2009/3/layout/HorizontalOrganizationChart"/>
    <dgm:cxn modelId="{43837922-72DC-48EE-8DB2-FB9EDCAA49B7}" type="presParOf" srcId="{B8C8A243-671D-4913-B70A-1AEC6C0CA41B}" destId="{06E09A62-B469-420D-A187-05239F6D116B}" srcOrd="2" destOrd="0" presId="urn:microsoft.com/office/officeart/2009/3/layout/HorizontalOrganizationChart"/>
    <dgm:cxn modelId="{9B5A3BAE-9D3C-4C7A-98C9-4E0A872A9E01}" type="presParOf" srcId="{B8C8A243-671D-4913-B70A-1AEC6C0CA41B}" destId="{EC457F9E-4417-4BB3-8BBF-79DCA0C0AB57}" srcOrd="3" destOrd="0" presId="urn:microsoft.com/office/officeart/2009/3/layout/HorizontalOrganizationChart"/>
    <dgm:cxn modelId="{F136634B-FD1F-4315-B938-5B04F7B5E8C4}" type="presParOf" srcId="{EC457F9E-4417-4BB3-8BBF-79DCA0C0AB57}" destId="{4F53CA2E-6B8A-4D8F-95A0-90EE0D372953}" srcOrd="0" destOrd="0" presId="urn:microsoft.com/office/officeart/2009/3/layout/HorizontalOrganizationChart"/>
    <dgm:cxn modelId="{10C4CD36-1943-4280-95DF-E66731868870}" type="presParOf" srcId="{4F53CA2E-6B8A-4D8F-95A0-90EE0D372953}" destId="{F95B358B-8D7C-4C21-B356-CBD2BB48EF36}" srcOrd="0" destOrd="0" presId="urn:microsoft.com/office/officeart/2009/3/layout/HorizontalOrganizationChart"/>
    <dgm:cxn modelId="{61CFE9A0-98C8-4FE0-8E9B-2194F767B4B2}" type="presParOf" srcId="{4F53CA2E-6B8A-4D8F-95A0-90EE0D372953}" destId="{C0A5B3D8-46CC-4194-9487-BAB5CCB9375E}" srcOrd="1" destOrd="0" presId="urn:microsoft.com/office/officeart/2009/3/layout/HorizontalOrganizationChart"/>
    <dgm:cxn modelId="{4AB901A2-A899-4DF4-A8FE-462B9CC5EC1A}" type="presParOf" srcId="{EC457F9E-4417-4BB3-8BBF-79DCA0C0AB57}" destId="{82398694-F00E-40D0-B594-BB3A7ED72789}" srcOrd="1" destOrd="0" presId="urn:microsoft.com/office/officeart/2009/3/layout/HorizontalOrganizationChart"/>
    <dgm:cxn modelId="{8964377A-C290-4AA3-8010-1C68D5949B1F}" type="presParOf" srcId="{EC457F9E-4417-4BB3-8BBF-79DCA0C0AB57}" destId="{53C810C1-542F-4BC9-9825-D6081190B429}" srcOrd="2" destOrd="0" presId="urn:microsoft.com/office/officeart/2009/3/layout/HorizontalOrganizationChart"/>
    <dgm:cxn modelId="{3333CAE2-25E6-4D62-ADB2-1DF05D73CA16}" type="presParOf" srcId="{B8C8A243-671D-4913-B70A-1AEC6C0CA41B}" destId="{66A93A16-FB23-4DDD-AE04-7C52A48203D9}" srcOrd="4" destOrd="0" presId="urn:microsoft.com/office/officeart/2009/3/layout/HorizontalOrganizationChart"/>
    <dgm:cxn modelId="{8ED4E4F1-F52B-4F38-BB41-F445D7D9B029}" type="presParOf" srcId="{B8C8A243-671D-4913-B70A-1AEC6C0CA41B}" destId="{2D391DA4-6D7A-4CC3-83C6-6287905008DB}" srcOrd="5" destOrd="0" presId="urn:microsoft.com/office/officeart/2009/3/layout/HorizontalOrganizationChart"/>
    <dgm:cxn modelId="{232C3916-FCDC-4E3A-B471-DBB7EEC90E51}" type="presParOf" srcId="{2D391DA4-6D7A-4CC3-83C6-6287905008DB}" destId="{9417F2FB-14F7-4E1C-B4D4-D21D36D2E924}" srcOrd="0" destOrd="0" presId="urn:microsoft.com/office/officeart/2009/3/layout/HorizontalOrganizationChart"/>
    <dgm:cxn modelId="{4DB08E2D-B53A-43E7-9357-BC511C4CDED7}" type="presParOf" srcId="{9417F2FB-14F7-4E1C-B4D4-D21D36D2E924}" destId="{8F8A522F-5E39-46ED-8E61-B4A12B347BCB}" srcOrd="0" destOrd="0" presId="urn:microsoft.com/office/officeart/2009/3/layout/HorizontalOrganizationChart"/>
    <dgm:cxn modelId="{C7D70DEE-0198-46A7-97E7-210FADFAB253}" type="presParOf" srcId="{9417F2FB-14F7-4E1C-B4D4-D21D36D2E924}" destId="{64F7858A-CA05-4839-A96A-4701099BC8B0}" srcOrd="1" destOrd="0" presId="urn:microsoft.com/office/officeart/2009/3/layout/HorizontalOrganizationChart"/>
    <dgm:cxn modelId="{BD58B163-CE74-4D96-935C-6AE7E9388501}" type="presParOf" srcId="{2D391DA4-6D7A-4CC3-83C6-6287905008DB}" destId="{D7056A5D-A8F3-432E-A145-F1C296A31AAB}" srcOrd="1" destOrd="0" presId="urn:microsoft.com/office/officeart/2009/3/layout/HorizontalOrganizationChart"/>
    <dgm:cxn modelId="{53C34675-ED7C-4BB0-A96F-365854495AD4}" type="presParOf" srcId="{2D391DA4-6D7A-4CC3-83C6-6287905008DB}" destId="{2448C85D-DF01-4CF4-88DC-18700D5FD698}" srcOrd="2" destOrd="0" presId="urn:microsoft.com/office/officeart/2009/3/layout/HorizontalOrganizationChart"/>
    <dgm:cxn modelId="{4746B7EE-348C-4435-8965-3AAE2DCB1DA7}" type="presParOf" srcId="{B8C8A243-671D-4913-B70A-1AEC6C0CA41B}" destId="{FFD91DBE-4CB6-4A13-9686-50B30F66B284}" srcOrd="6" destOrd="0" presId="urn:microsoft.com/office/officeart/2009/3/layout/HorizontalOrganizationChart"/>
    <dgm:cxn modelId="{AFBC5E45-8938-4F42-9C1E-3C0CC729063D}" type="presParOf" srcId="{B8C8A243-671D-4913-B70A-1AEC6C0CA41B}" destId="{292A33B1-4A14-499D-BE0F-8B14FA4AD065}" srcOrd="7" destOrd="0" presId="urn:microsoft.com/office/officeart/2009/3/layout/HorizontalOrganizationChart"/>
    <dgm:cxn modelId="{24035920-9E26-4088-B925-0ACC452FF347}" type="presParOf" srcId="{292A33B1-4A14-499D-BE0F-8B14FA4AD065}" destId="{11AEFC6C-2011-4F17-ACE0-1C9A4A7D1DFA}" srcOrd="0" destOrd="0" presId="urn:microsoft.com/office/officeart/2009/3/layout/HorizontalOrganizationChart"/>
    <dgm:cxn modelId="{B2883E78-C142-4AF7-AA32-DB4E304C4C7A}" type="presParOf" srcId="{11AEFC6C-2011-4F17-ACE0-1C9A4A7D1DFA}" destId="{B435B354-1199-4BCD-8708-62D21418366F}" srcOrd="0" destOrd="0" presId="urn:microsoft.com/office/officeart/2009/3/layout/HorizontalOrganizationChart"/>
    <dgm:cxn modelId="{F265FE38-6BB7-4C42-BFF4-F7C6DFE0B58D}" type="presParOf" srcId="{11AEFC6C-2011-4F17-ACE0-1C9A4A7D1DFA}" destId="{AC790E11-6BF7-41BB-9F96-CD4E8D0D753D}" srcOrd="1" destOrd="0" presId="urn:microsoft.com/office/officeart/2009/3/layout/HorizontalOrganizationChart"/>
    <dgm:cxn modelId="{F6CC5EE5-6D67-4431-A495-BD827658EA96}" type="presParOf" srcId="{292A33B1-4A14-499D-BE0F-8B14FA4AD065}" destId="{D6B84495-A02A-44C3-B5D5-1B8ECF77047D}" srcOrd="1" destOrd="0" presId="urn:microsoft.com/office/officeart/2009/3/layout/HorizontalOrganizationChart"/>
    <dgm:cxn modelId="{FCAF4574-DA18-4AC9-94AB-475115FABBA2}" type="presParOf" srcId="{292A33B1-4A14-499D-BE0F-8B14FA4AD065}" destId="{40B25761-B18E-4B7C-B55C-97B7C71E15CA}" srcOrd="2" destOrd="0" presId="urn:microsoft.com/office/officeart/2009/3/layout/HorizontalOrganizationChart"/>
    <dgm:cxn modelId="{97B097D2-FC65-4294-A2CC-B0763C62C519}" type="presParOf" srcId="{1E352D0C-6119-421B-9CA8-B6A21BDE88C5}" destId="{271F8C61-0F1E-4262-A3C3-375C4C16CF50}" srcOrd="2" destOrd="0" presId="urn:microsoft.com/office/officeart/2009/3/layout/HorizontalOrganizationChart"/>
    <dgm:cxn modelId="{2EE53D13-16A5-4B15-A73E-5806F1257B89}" type="presParOf" srcId="{67CBD2F9-D4FD-46F4-A2EA-247E4356146E}" destId="{36D77198-3622-4098-84CE-5AA4DC18FD0A}" srcOrd="2" destOrd="0" presId="urn:microsoft.com/office/officeart/2009/3/layout/HorizontalOrganizationChart"/>
    <dgm:cxn modelId="{5ED757D8-2FAB-41C7-8FA2-8FF9A590BA56}" type="presParOf" srcId="{67CBD2F9-D4FD-46F4-A2EA-247E4356146E}" destId="{81646207-B8B4-47BF-8315-33EAC2BAF97C}" srcOrd="3" destOrd="0" presId="urn:microsoft.com/office/officeart/2009/3/layout/HorizontalOrganizationChart"/>
    <dgm:cxn modelId="{E3F20BB2-F782-44FA-A25E-39D5FB851E60}" type="presParOf" srcId="{81646207-B8B4-47BF-8315-33EAC2BAF97C}" destId="{EA05AAC1-E99C-420B-855E-116797BF8954}" srcOrd="0" destOrd="0" presId="urn:microsoft.com/office/officeart/2009/3/layout/HorizontalOrganizationChart"/>
    <dgm:cxn modelId="{85226685-B7F2-41D6-B658-0DF1C5EE893B}" type="presParOf" srcId="{EA05AAC1-E99C-420B-855E-116797BF8954}" destId="{CF3D797C-AACB-4720-83EB-74B43672B64B}" srcOrd="0" destOrd="0" presId="urn:microsoft.com/office/officeart/2009/3/layout/HorizontalOrganizationChart"/>
    <dgm:cxn modelId="{41A9F1C6-746F-4E34-90FC-C5C3006E75A8}" type="presParOf" srcId="{EA05AAC1-E99C-420B-855E-116797BF8954}" destId="{9B005339-2284-4757-B407-E5EE3E2700CD}" srcOrd="1" destOrd="0" presId="urn:microsoft.com/office/officeart/2009/3/layout/HorizontalOrganizationChart"/>
    <dgm:cxn modelId="{D617A97A-9D23-405D-94F9-D0851210C19A}" type="presParOf" srcId="{81646207-B8B4-47BF-8315-33EAC2BAF97C}" destId="{505013D1-F678-41C6-8694-EF3AE13769D4}" srcOrd="1" destOrd="0" presId="urn:microsoft.com/office/officeart/2009/3/layout/HorizontalOrganizationChart"/>
    <dgm:cxn modelId="{295255AA-89CE-4F2D-B798-638382D67A4F}" type="presParOf" srcId="{505013D1-F678-41C6-8694-EF3AE13769D4}" destId="{BBD2909E-F171-4EEC-9CD0-619F30E50418}" srcOrd="0" destOrd="0" presId="urn:microsoft.com/office/officeart/2009/3/layout/HorizontalOrganizationChart"/>
    <dgm:cxn modelId="{C6AE8898-1EF4-402D-8513-7581AD104193}" type="presParOf" srcId="{505013D1-F678-41C6-8694-EF3AE13769D4}" destId="{3AA16688-B52B-44BD-BB54-0A05D5A9401C}" srcOrd="1" destOrd="0" presId="urn:microsoft.com/office/officeart/2009/3/layout/HorizontalOrganizationChart"/>
    <dgm:cxn modelId="{49295682-36EA-4C47-B5B7-90D05E56EF34}" type="presParOf" srcId="{3AA16688-B52B-44BD-BB54-0A05D5A9401C}" destId="{D7F67321-E054-4C38-9F39-F9BD0FE57F59}" srcOrd="0" destOrd="0" presId="urn:microsoft.com/office/officeart/2009/3/layout/HorizontalOrganizationChart"/>
    <dgm:cxn modelId="{59455FD9-2644-4B0D-9B1A-E659888E3ED6}" type="presParOf" srcId="{D7F67321-E054-4C38-9F39-F9BD0FE57F59}" destId="{96B202C1-F931-4313-AC0C-4742780E4411}" srcOrd="0" destOrd="0" presId="urn:microsoft.com/office/officeart/2009/3/layout/HorizontalOrganizationChart"/>
    <dgm:cxn modelId="{9DD066F5-0CD5-4C1E-A1F6-10CA2CA6B666}" type="presParOf" srcId="{D7F67321-E054-4C38-9F39-F9BD0FE57F59}" destId="{31A7316A-6E82-45F0-AD07-D1E76C2904CD}" srcOrd="1" destOrd="0" presId="urn:microsoft.com/office/officeart/2009/3/layout/HorizontalOrganizationChart"/>
    <dgm:cxn modelId="{9B6E213A-19E4-42B0-8808-DA2B68492AD7}" type="presParOf" srcId="{3AA16688-B52B-44BD-BB54-0A05D5A9401C}" destId="{51774648-2922-4907-BEAD-EFBA3CBC28C3}" srcOrd="1" destOrd="0" presId="urn:microsoft.com/office/officeart/2009/3/layout/HorizontalOrganizationChart"/>
    <dgm:cxn modelId="{6888F346-56DA-4A80-B0F7-7EA00075B718}" type="presParOf" srcId="{3AA16688-B52B-44BD-BB54-0A05D5A9401C}" destId="{08B29468-F0EB-46DF-A5B5-5FA902F5D23D}" srcOrd="2" destOrd="0" presId="urn:microsoft.com/office/officeart/2009/3/layout/HorizontalOrganizationChart"/>
    <dgm:cxn modelId="{4D708754-242F-49D2-A3E2-FC1D8BD3DCE4}" type="presParOf" srcId="{505013D1-F678-41C6-8694-EF3AE13769D4}" destId="{F3EC46BE-1323-4558-8D13-632DD94689FA}" srcOrd="2" destOrd="0" presId="urn:microsoft.com/office/officeart/2009/3/layout/HorizontalOrganizationChart"/>
    <dgm:cxn modelId="{D6E95F35-745F-4719-A277-D7DB351A3E84}" type="presParOf" srcId="{505013D1-F678-41C6-8694-EF3AE13769D4}" destId="{0A9B65EC-7871-48A4-8B1D-32E46C48ABAE}" srcOrd="3" destOrd="0" presId="urn:microsoft.com/office/officeart/2009/3/layout/HorizontalOrganizationChart"/>
    <dgm:cxn modelId="{83754056-5903-4B17-BC56-281F25FCAD21}" type="presParOf" srcId="{0A9B65EC-7871-48A4-8B1D-32E46C48ABAE}" destId="{B8B74876-E8DC-4BE4-A2F6-1C49970ABEF6}" srcOrd="0" destOrd="0" presId="urn:microsoft.com/office/officeart/2009/3/layout/HorizontalOrganizationChart"/>
    <dgm:cxn modelId="{8F8B3C2B-76BD-455D-9101-1ECF989FE03B}" type="presParOf" srcId="{B8B74876-E8DC-4BE4-A2F6-1C49970ABEF6}" destId="{1265B78F-1D1B-4963-87C2-428C15E30232}" srcOrd="0" destOrd="0" presId="urn:microsoft.com/office/officeart/2009/3/layout/HorizontalOrganizationChart"/>
    <dgm:cxn modelId="{0B0689FF-055A-487C-ACF2-7A1A409FEAD7}" type="presParOf" srcId="{B8B74876-E8DC-4BE4-A2F6-1C49970ABEF6}" destId="{5BE30C6D-21BA-4461-B7AB-86F186B1F804}" srcOrd="1" destOrd="0" presId="urn:microsoft.com/office/officeart/2009/3/layout/HorizontalOrganizationChart"/>
    <dgm:cxn modelId="{3ADD36CC-015C-46B8-9C4D-4FE75802E168}" type="presParOf" srcId="{0A9B65EC-7871-48A4-8B1D-32E46C48ABAE}" destId="{6F456E54-3340-4913-AD58-4BF3D4F789A6}" srcOrd="1" destOrd="0" presId="urn:microsoft.com/office/officeart/2009/3/layout/HorizontalOrganizationChart"/>
    <dgm:cxn modelId="{CE53999C-722F-4AEA-BCD1-87FD5034328B}" type="presParOf" srcId="{0A9B65EC-7871-48A4-8B1D-32E46C48ABAE}" destId="{06B2E47E-598C-4D5A-BD83-707DEF56B704}" srcOrd="2" destOrd="0" presId="urn:microsoft.com/office/officeart/2009/3/layout/HorizontalOrganizationChart"/>
    <dgm:cxn modelId="{C5694693-DB14-4633-B2B1-32E0C034EBA6}" type="presParOf" srcId="{505013D1-F678-41C6-8694-EF3AE13769D4}" destId="{395F2178-1DFC-4D20-9441-3FA02EB07A36}" srcOrd="4" destOrd="0" presId="urn:microsoft.com/office/officeart/2009/3/layout/HorizontalOrganizationChart"/>
    <dgm:cxn modelId="{8D9B565F-7127-4B73-A97D-853B8305E147}" type="presParOf" srcId="{505013D1-F678-41C6-8694-EF3AE13769D4}" destId="{9C17477A-348F-4539-B3C0-D47D5DA92A7B}" srcOrd="5" destOrd="0" presId="urn:microsoft.com/office/officeart/2009/3/layout/HorizontalOrganizationChart"/>
    <dgm:cxn modelId="{A8638181-B8FF-47EE-8200-DEC3C94316C0}" type="presParOf" srcId="{9C17477A-348F-4539-B3C0-D47D5DA92A7B}" destId="{D140F739-F53A-4BA0-9B71-87533CBAEA19}" srcOrd="0" destOrd="0" presId="urn:microsoft.com/office/officeart/2009/3/layout/HorizontalOrganizationChart"/>
    <dgm:cxn modelId="{82D08660-B6BA-4458-8837-7884A8D65ED2}" type="presParOf" srcId="{D140F739-F53A-4BA0-9B71-87533CBAEA19}" destId="{8867F835-C48F-41E3-9481-7498611CB3FB}" srcOrd="0" destOrd="0" presId="urn:microsoft.com/office/officeart/2009/3/layout/HorizontalOrganizationChart"/>
    <dgm:cxn modelId="{0269156D-B03A-41A1-9232-5F155BC43FB1}" type="presParOf" srcId="{D140F739-F53A-4BA0-9B71-87533CBAEA19}" destId="{E1BF7968-1748-4933-8462-46898B006D9C}" srcOrd="1" destOrd="0" presId="urn:microsoft.com/office/officeart/2009/3/layout/HorizontalOrganizationChart"/>
    <dgm:cxn modelId="{31B551CE-4C54-45FB-8C97-00D51C32413C}" type="presParOf" srcId="{9C17477A-348F-4539-B3C0-D47D5DA92A7B}" destId="{D5BE100A-36B3-4A39-81AF-7B79C64BE369}" srcOrd="1" destOrd="0" presId="urn:microsoft.com/office/officeart/2009/3/layout/HorizontalOrganizationChart"/>
    <dgm:cxn modelId="{CED956B2-F0D3-4061-9078-2FDBDA18425B}" type="presParOf" srcId="{9C17477A-348F-4539-B3C0-D47D5DA92A7B}" destId="{9A5979D1-2742-4541-BF16-EA95043D9B09}" srcOrd="2" destOrd="0" presId="urn:microsoft.com/office/officeart/2009/3/layout/HorizontalOrganizationChart"/>
    <dgm:cxn modelId="{DDD5CC85-6813-472B-9511-748CAC5719E6}" type="presParOf" srcId="{505013D1-F678-41C6-8694-EF3AE13769D4}" destId="{CEB7515F-0722-4169-B88B-F47898E6753F}" srcOrd="6" destOrd="0" presId="urn:microsoft.com/office/officeart/2009/3/layout/HorizontalOrganizationChart"/>
    <dgm:cxn modelId="{81D14B9A-0DB7-4D46-AB29-E2FE6D4FE199}" type="presParOf" srcId="{505013D1-F678-41C6-8694-EF3AE13769D4}" destId="{8969AE2D-6E87-474C-A226-748D9DF55AA8}" srcOrd="7" destOrd="0" presId="urn:microsoft.com/office/officeart/2009/3/layout/HorizontalOrganizationChart"/>
    <dgm:cxn modelId="{CBE648AA-4983-43EB-BFE2-C8767A5A17BB}" type="presParOf" srcId="{8969AE2D-6E87-474C-A226-748D9DF55AA8}" destId="{E074D710-43C5-4C7B-91F5-A6EAE3FE028F}" srcOrd="0" destOrd="0" presId="urn:microsoft.com/office/officeart/2009/3/layout/HorizontalOrganizationChart"/>
    <dgm:cxn modelId="{83429670-F022-4F3A-8D2C-7F7395CE1333}" type="presParOf" srcId="{E074D710-43C5-4C7B-91F5-A6EAE3FE028F}" destId="{CF9184EF-8199-46A3-8317-CA3368FFD965}" srcOrd="0" destOrd="0" presId="urn:microsoft.com/office/officeart/2009/3/layout/HorizontalOrganizationChart"/>
    <dgm:cxn modelId="{B9B5EDDE-5A17-40A9-9275-A100F7523A9C}" type="presParOf" srcId="{E074D710-43C5-4C7B-91F5-A6EAE3FE028F}" destId="{A64968F7-33B3-4E59-9A34-BA84870C60D2}" srcOrd="1" destOrd="0" presId="urn:microsoft.com/office/officeart/2009/3/layout/HorizontalOrganizationChart"/>
    <dgm:cxn modelId="{65059397-54E2-474E-B9B1-3D6E9A71D2BC}" type="presParOf" srcId="{8969AE2D-6E87-474C-A226-748D9DF55AA8}" destId="{C5136DD9-B060-4233-82F2-9BFF0EA727AB}" srcOrd="1" destOrd="0" presId="urn:microsoft.com/office/officeart/2009/3/layout/HorizontalOrganizationChart"/>
    <dgm:cxn modelId="{C8CA010B-C3FD-4443-8CB7-5329B010D040}" type="presParOf" srcId="{8969AE2D-6E87-474C-A226-748D9DF55AA8}" destId="{1BF4F7EC-E90B-48B6-B30F-29472171C8D4}" srcOrd="2" destOrd="0" presId="urn:microsoft.com/office/officeart/2009/3/layout/HorizontalOrganizationChart"/>
    <dgm:cxn modelId="{E5FF85C3-DCE5-4648-B69B-CDAE519666AE}" type="presParOf" srcId="{81646207-B8B4-47BF-8315-33EAC2BAF97C}" destId="{6E9383A0-435A-4E36-8FFB-25824F075A87}" srcOrd="2" destOrd="0" presId="urn:microsoft.com/office/officeart/2009/3/layout/HorizontalOrganizationChart"/>
    <dgm:cxn modelId="{801605FA-F4AC-4657-98FA-316247CC32C8}" type="presParOf" srcId="{67CBD2F9-D4FD-46F4-A2EA-247E4356146E}" destId="{3BDD74FF-944D-4358-B041-44020AC9A3D1}" srcOrd="4" destOrd="0" presId="urn:microsoft.com/office/officeart/2009/3/layout/HorizontalOrganizationChart"/>
    <dgm:cxn modelId="{BBB0AA47-F4F8-4209-A247-5584CAAA7F4F}" type="presParOf" srcId="{67CBD2F9-D4FD-46F4-A2EA-247E4356146E}" destId="{97874774-6EE3-4E0E-948B-E591C99CC2AF}" srcOrd="5" destOrd="0" presId="urn:microsoft.com/office/officeart/2009/3/layout/HorizontalOrganizationChart"/>
    <dgm:cxn modelId="{9C9DD445-B987-4969-84FB-0C03B81C8A70}" type="presParOf" srcId="{97874774-6EE3-4E0E-948B-E591C99CC2AF}" destId="{F82635AB-4E23-40FE-B26B-6574BA8C69EF}" srcOrd="0" destOrd="0" presId="urn:microsoft.com/office/officeart/2009/3/layout/HorizontalOrganizationChart"/>
    <dgm:cxn modelId="{0894C9CE-DAFC-49FC-BB23-612B55601C14}" type="presParOf" srcId="{F82635AB-4E23-40FE-B26B-6574BA8C69EF}" destId="{A1BE0FF6-BA84-4119-BD62-DD16B8A70CFA}" srcOrd="0" destOrd="0" presId="urn:microsoft.com/office/officeart/2009/3/layout/HorizontalOrganizationChart"/>
    <dgm:cxn modelId="{E24AB128-545F-4771-9C99-CD74346E10C5}" type="presParOf" srcId="{F82635AB-4E23-40FE-B26B-6574BA8C69EF}" destId="{6533BBCB-65D6-4B32-8A29-6D0B28D51080}" srcOrd="1" destOrd="0" presId="urn:microsoft.com/office/officeart/2009/3/layout/HorizontalOrganizationChart"/>
    <dgm:cxn modelId="{9D432A85-02EE-4133-9143-F00F0CFC678D}" type="presParOf" srcId="{97874774-6EE3-4E0E-948B-E591C99CC2AF}" destId="{DABEF238-FA25-4D4B-BC5F-521044ACB7F8}" srcOrd="1" destOrd="0" presId="urn:microsoft.com/office/officeart/2009/3/layout/HorizontalOrganizationChart"/>
    <dgm:cxn modelId="{7C19C911-60FF-4961-BC8F-9CE6A430A052}" type="presParOf" srcId="{97874774-6EE3-4E0E-948B-E591C99CC2AF}" destId="{B611CE00-B69D-491E-89AF-94E57672D3F7}" srcOrd="2" destOrd="0" presId="urn:microsoft.com/office/officeart/2009/3/layout/HorizontalOrganizationChart"/>
    <dgm:cxn modelId="{ADC31FA9-8496-4FCE-902A-B8A65EB937C5}" type="presParOf" srcId="{67EFF14E-030C-4CC1-815C-A974D57CFA2B}" destId="{BB48D10F-1B08-4E60-AD0D-10665F775BB9}" srcOrd="2" destOrd="0" presId="urn:microsoft.com/office/officeart/2009/3/layout/HorizontalOrganizationChart"/>
    <dgm:cxn modelId="{2FE62173-873F-40AC-9AB9-25A70B03C019}" type="presParOf" srcId="{13AFF024-D51E-4D9F-BDB4-833C52BA9270}" destId="{59BD2F81-5A27-48FB-9609-1E85E7F059E3}" srcOrd="2" destOrd="0" presId="urn:microsoft.com/office/officeart/2009/3/layout/HorizontalOrganizationChart"/>
    <dgm:cxn modelId="{E5DB0BE9-39DA-4E6A-B1E8-66BC4819FA2B}" type="presParOf" srcId="{13AFF024-D51E-4D9F-BDB4-833C52BA9270}" destId="{80AF7AC7-CD23-47BA-B56D-E8C2678B1933}" srcOrd="3" destOrd="0" presId="urn:microsoft.com/office/officeart/2009/3/layout/HorizontalOrganizationChart"/>
    <dgm:cxn modelId="{EBC678F1-4DAA-422A-AE8B-B62141B85C37}" type="presParOf" srcId="{80AF7AC7-CD23-47BA-B56D-E8C2678B1933}" destId="{3D506A25-3188-48F4-BB14-A73DD14DF4C4}" srcOrd="0" destOrd="0" presId="urn:microsoft.com/office/officeart/2009/3/layout/HorizontalOrganizationChart"/>
    <dgm:cxn modelId="{E0371F03-6945-4425-9FAF-220A78368A5A}" type="presParOf" srcId="{3D506A25-3188-48F4-BB14-A73DD14DF4C4}" destId="{05DAB46D-F862-45B7-9F59-FD7538AC114B}" srcOrd="0" destOrd="0" presId="urn:microsoft.com/office/officeart/2009/3/layout/HorizontalOrganizationChart"/>
    <dgm:cxn modelId="{0DBE7783-5738-4C75-9DC7-4A9025E017EA}" type="presParOf" srcId="{3D506A25-3188-48F4-BB14-A73DD14DF4C4}" destId="{6350DAED-98C6-4181-824A-457D4572D931}" srcOrd="1" destOrd="0" presId="urn:microsoft.com/office/officeart/2009/3/layout/HorizontalOrganizationChart"/>
    <dgm:cxn modelId="{9DF1744D-00E2-45A8-AB6C-80E348DEC2CE}" type="presParOf" srcId="{80AF7AC7-CD23-47BA-B56D-E8C2678B1933}" destId="{31B32594-93D6-4FDC-88E8-801E3C3BDCD8}" srcOrd="1" destOrd="0" presId="urn:microsoft.com/office/officeart/2009/3/layout/HorizontalOrganizationChart"/>
    <dgm:cxn modelId="{781CE0B9-6E9B-4DC7-B047-AF299B96EA96}" type="presParOf" srcId="{31B32594-93D6-4FDC-88E8-801E3C3BDCD8}" destId="{C2FC1338-E9F7-4460-9992-F35E28DB79AB}" srcOrd="0" destOrd="0" presId="urn:microsoft.com/office/officeart/2009/3/layout/HorizontalOrganizationChart"/>
    <dgm:cxn modelId="{DD868885-8C43-4A41-889F-2F0B09C96C12}" type="presParOf" srcId="{31B32594-93D6-4FDC-88E8-801E3C3BDCD8}" destId="{0B8F21C5-79AD-45EE-B30D-A330EBEB96D1}" srcOrd="1" destOrd="0" presId="urn:microsoft.com/office/officeart/2009/3/layout/HorizontalOrganizationChart"/>
    <dgm:cxn modelId="{96439A36-90B6-470C-8711-98513661A33F}" type="presParOf" srcId="{0B8F21C5-79AD-45EE-B30D-A330EBEB96D1}" destId="{0A7D4FF9-DE0C-4601-806B-B5843467FE85}" srcOrd="0" destOrd="0" presId="urn:microsoft.com/office/officeart/2009/3/layout/HorizontalOrganizationChart"/>
    <dgm:cxn modelId="{ED4F5E5A-ED71-43E7-BB4C-18B944A14673}" type="presParOf" srcId="{0A7D4FF9-DE0C-4601-806B-B5843467FE85}" destId="{1BD310B1-1995-4EFA-9B58-82A2A1902660}" srcOrd="0" destOrd="0" presId="urn:microsoft.com/office/officeart/2009/3/layout/HorizontalOrganizationChart"/>
    <dgm:cxn modelId="{674797DC-4431-4412-8507-32CF32DEA532}" type="presParOf" srcId="{0A7D4FF9-DE0C-4601-806B-B5843467FE85}" destId="{BAAF8D6B-F1BB-4178-8136-066C53E149FE}" srcOrd="1" destOrd="0" presId="urn:microsoft.com/office/officeart/2009/3/layout/HorizontalOrganizationChart"/>
    <dgm:cxn modelId="{4232430B-335F-472E-9836-45830CFEEC7A}" type="presParOf" srcId="{0B8F21C5-79AD-45EE-B30D-A330EBEB96D1}" destId="{B338BED5-D2DE-47EC-AFF6-B9B0D2D6C327}" srcOrd="1" destOrd="0" presId="urn:microsoft.com/office/officeart/2009/3/layout/HorizontalOrganizationChart"/>
    <dgm:cxn modelId="{5F9F5DC0-C283-4FBE-975B-1E5CA6A3493C}" type="presParOf" srcId="{0B8F21C5-79AD-45EE-B30D-A330EBEB96D1}" destId="{6C8C56B5-4486-4581-8552-BD6C8BF3D392}" srcOrd="2" destOrd="0" presId="urn:microsoft.com/office/officeart/2009/3/layout/HorizontalOrganizationChart"/>
    <dgm:cxn modelId="{73059625-A48A-49E5-AFEF-1CBC682365B0}" type="presParOf" srcId="{80AF7AC7-CD23-47BA-B56D-E8C2678B1933}" destId="{186BB777-DDA6-4184-A6EA-3F3FB3E669AA}" srcOrd="2" destOrd="0" presId="urn:microsoft.com/office/officeart/2009/3/layout/HorizontalOrganizationChart"/>
    <dgm:cxn modelId="{31CEE2AB-4A06-46BD-B76E-E67DC071A96B}" type="presParOf" srcId="{0A1904A6-E98A-4412-8390-90F9EF75B87C}" destId="{A10D4802-EEDB-4F06-827C-9829646EAC1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BA347E-B100-432C-8562-8611ACE28E00}" type="doc">
      <dgm:prSet loTypeId="urn:microsoft.com/office/officeart/2005/8/layout/StepDownProcess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9E880CC8-C1A1-48D9-BB15-51B85D893FC1}">
      <dgm:prSet phldrT="[文字]"/>
      <dgm:spPr/>
      <dgm:t>
        <a:bodyPr/>
        <a:lstStyle/>
        <a:p>
          <a:r>
            <a:rPr lang="zh-CN" altLang="en-US" dirty="0" smtClean="0"/>
            <a:t>预约服务</a:t>
          </a:r>
          <a:endParaRPr lang="zh-TW" altLang="en-US" dirty="0"/>
        </a:p>
      </dgm:t>
    </dgm:pt>
    <dgm:pt modelId="{65AD1213-10FE-4608-92C3-8DD73FC57D44}" type="parTrans" cxnId="{EAD620FB-EAC0-4712-A4A8-BC2527B6E32C}">
      <dgm:prSet/>
      <dgm:spPr/>
      <dgm:t>
        <a:bodyPr/>
        <a:lstStyle/>
        <a:p>
          <a:endParaRPr lang="zh-TW" altLang="en-US"/>
        </a:p>
      </dgm:t>
    </dgm:pt>
    <dgm:pt modelId="{289EF868-CBA6-4A00-9384-63AD3164913D}" type="sibTrans" cxnId="{EAD620FB-EAC0-4712-A4A8-BC2527B6E32C}">
      <dgm:prSet/>
      <dgm:spPr/>
      <dgm:t>
        <a:bodyPr/>
        <a:lstStyle/>
        <a:p>
          <a:endParaRPr lang="zh-TW" altLang="en-US"/>
        </a:p>
      </dgm:t>
    </dgm:pt>
    <dgm:pt modelId="{361ABDEE-EAC3-4DE9-8FE5-20CE77EF62D9}">
      <dgm:prSet phldrT="[文字]"/>
      <dgm:spPr/>
      <dgm:t>
        <a:bodyPr/>
        <a:lstStyle/>
        <a:p>
          <a:r>
            <a:rPr lang="zh-CN" altLang="en-US" dirty="0" smtClean="0"/>
            <a:t>一对一专业咨询</a:t>
          </a:r>
          <a:endParaRPr lang="zh-TW" altLang="en-US" dirty="0"/>
        </a:p>
      </dgm:t>
    </dgm:pt>
    <dgm:pt modelId="{9DB0DC30-06CE-4974-8854-65EB3DE5584B}" type="parTrans" cxnId="{312F2A6D-4BDD-4138-89A1-06F6A0685F71}">
      <dgm:prSet/>
      <dgm:spPr/>
      <dgm:t>
        <a:bodyPr/>
        <a:lstStyle/>
        <a:p>
          <a:endParaRPr lang="zh-TW" altLang="en-US"/>
        </a:p>
      </dgm:t>
    </dgm:pt>
    <dgm:pt modelId="{C517EEDB-E624-4DE5-9A44-B5578E6BF813}" type="sibTrans" cxnId="{312F2A6D-4BDD-4138-89A1-06F6A0685F71}">
      <dgm:prSet/>
      <dgm:spPr/>
      <dgm:t>
        <a:bodyPr/>
        <a:lstStyle/>
        <a:p>
          <a:endParaRPr lang="zh-TW" altLang="en-US"/>
        </a:p>
      </dgm:t>
    </dgm:pt>
    <dgm:pt modelId="{B9FB465B-E905-4D59-B221-BD57E42E167E}">
      <dgm:prSet phldrT="[文字]"/>
      <dgm:spPr/>
      <dgm:t>
        <a:bodyPr/>
        <a:lstStyle/>
        <a:p>
          <a:r>
            <a:rPr lang="zh-CN" altLang="en-US" dirty="0" smtClean="0"/>
            <a:t>签订服务同意书</a:t>
          </a:r>
          <a:endParaRPr lang="zh-TW" altLang="en-US" dirty="0"/>
        </a:p>
      </dgm:t>
    </dgm:pt>
    <dgm:pt modelId="{1E9FA547-5064-417D-90CB-1CD068B37AB8}" type="parTrans" cxnId="{8F752F1D-9BE4-4577-9999-FD13113E761E}">
      <dgm:prSet/>
      <dgm:spPr/>
      <dgm:t>
        <a:bodyPr/>
        <a:lstStyle/>
        <a:p>
          <a:endParaRPr lang="zh-TW" altLang="en-US"/>
        </a:p>
      </dgm:t>
    </dgm:pt>
    <dgm:pt modelId="{AD809C80-0C4B-4118-85DC-E5A5B349B423}" type="sibTrans" cxnId="{8F752F1D-9BE4-4577-9999-FD13113E761E}">
      <dgm:prSet/>
      <dgm:spPr/>
      <dgm:t>
        <a:bodyPr/>
        <a:lstStyle/>
        <a:p>
          <a:endParaRPr lang="zh-TW" altLang="en-US"/>
        </a:p>
      </dgm:t>
    </dgm:pt>
    <dgm:pt modelId="{56403BF4-3EDB-4CBD-B795-9CFFEB0339EA}">
      <dgm:prSet phldrT="[文字]"/>
      <dgm:spPr/>
      <dgm:t>
        <a:bodyPr/>
        <a:lstStyle/>
        <a:p>
          <a:r>
            <a:rPr lang="zh-CN" altLang="en-US" dirty="0" smtClean="0"/>
            <a:t>体检及健康评估</a:t>
          </a:r>
          <a:endParaRPr lang="zh-TW" altLang="en-US" dirty="0"/>
        </a:p>
      </dgm:t>
    </dgm:pt>
    <dgm:pt modelId="{67EE7753-33D8-4139-BD49-77BA1D752F51}" type="parTrans" cxnId="{90947387-22C6-462D-962C-BEC3E3776AE2}">
      <dgm:prSet/>
      <dgm:spPr/>
      <dgm:t>
        <a:bodyPr/>
        <a:lstStyle/>
        <a:p>
          <a:endParaRPr lang="zh-TW" altLang="en-US"/>
        </a:p>
      </dgm:t>
    </dgm:pt>
    <dgm:pt modelId="{8B1E9E32-981A-497C-9B74-BC8A343E0DB7}" type="sibTrans" cxnId="{90947387-22C6-462D-962C-BEC3E3776AE2}">
      <dgm:prSet/>
      <dgm:spPr/>
      <dgm:t>
        <a:bodyPr/>
        <a:lstStyle/>
        <a:p>
          <a:endParaRPr lang="zh-TW" altLang="en-US"/>
        </a:p>
      </dgm:t>
    </dgm:pt>
    <dgm:pt modelId="{723536C9-883B-468A-BB05-B9C892E8EF2B}">
      <dgm:prSet phldrT="[文字]"/>
      <dgm:spPr/>
      <dgm:t>
        <a:bodyPr/>
        <a:lstStyle/>
        <a:p>
          <a:r>
            <a:rPr lang="zh-CN" altLang="en-US" dirty="0" smtClean="0"/>
            <a:t>不合适即退还定金</a:t>
          </a:r>
          <a:endParaRPr lang="zh-TW" altLang="en-US" dirty="0"/>
        </a:p>
      </dgm:t>
    </dgm:pt>
    <dgm:pt modelId="{D5BC5B07-DC62-4848-ADE4-CFC863730E77}" type="parTrans" cxnId="{02C06FAF-C396-45DE-BFD6-0A7034A38FC7}">
      <dgm:prSet/>
      <dgm:spPr/>
      <dgm:t>
        <a:bodyPr/>
        <a:lstStyle/>
        <a:p>
          <a:endParaRPr lang="zh-TW" altLang="en-US"/>
        </a:p>
      </dgm:t>
    </dgm:pt>
    <dgm:pt modelId="{89F4D341-FDC9-49A4-8040-EFED5A02B1E6}" type="sibTrans" cxnId="{02C06FAF-C396-45DE-BFD6-0A7034A38FC7}">
      <dgm:prSet/>
      <dgm:spPr/>
      <dgm:t>
        <a:bodyPr/>
        <a:lstStyle/>
        <a:p>
          <a:endParaRPr lang="zh-TW" altLang="en-US"/>
        </a:p>
      </dgm:t>
    </dgm:pt>
    <dgm:pt modelId="{C30915C2-112B-4D1F-87C8-42C303D3DC22}">
      <dgm:prSet phldrT="[文字]"/>
      <dgm:spPr/>
      <dgm:t>
        <a:bodyPr/>
        <a:lstStyle/>
        <a:p>
          <a:r>
            <a:rPr lang="zh-CN" altLang="en-US" dirty="0" smtClean="0"/>
            <a:t>通过方可继续疗程</a:t>
          </a:r>
          <a:endParaRPr lang="zh-TW" altLang="en-US" dirty="0"/>
        </a:p>
      </dgm:t>
    </dgm:pt>
    <dgm:pt modelId="{D4DF0B29-8500-45A0-B8D6-9837E7833AC2}" type="parTrans" cxnId="{E94DFBFA-4A66-40B4-8128-071054607F98}">
      <dgm:prSet/>
      <dgm:spPr/>
      <dgm:t>
        <a:bodyPr/>
        <a:lstStyle/>
        <a:p>
          <a:endParaRPr lang="zh-TW" altLang="en-US"/>
        </a:p>
      </dgm:t>
    </dgm:pt>
    <dgm:pt modelId="{AEFB3468-416F-4519-9EBC-4436AB6A446C}" type="sibTrans" cxnId="{E94DFBFA-4A66-40B4-8128-071054607F98}">
      <dgm:prSet/>
      <dgm:spPr/>
      <dgm:t>
        <a:bodyPr/>
        <a:lstStyle/>
        <a:p>
          <a:endParaRPr lang="zh-TW" altLang="en-US"/>
        </a:p>
      </dgm:t>
    </dgm:pt>
    <dgm:pt modelId="{595A6060-FF10-4E6F-9152-F378804E85B5}">
      <dgm:prSet phldrT="[文字]"/>
      <dgm:spPr/>
      <dgm:t>
        <a:bodyPr/>
        <a:lstStyle/>
        <a:p>
          <a:r>
            <a:rPr lang="zh-CN" altLang="en-US" dirty="0" smtClean="0"/>
            <a:t>动员剂</a:t>
          </a:r>
          <a:r>
            <a:rPr lang="en-US" altLang="zh-CN" dirty="0" smtClean="0"/>
            <a:t>G-CSF</a:t>
          </a:r>
          <a:r>
            <a:rPr lang="zh-CN" altLang="en-US" dirty="0" smtClean="0"/>
            <a:t>注射</a:t>
          </a:r>
          <a:endParaRPr lang="en-US" altLang="zh-CN" dirty="0" smtClean="0"/>
        </a:p>
      </dgm:t>
    </dgm:pt>
    <dgm:pt modelId="{31128A9C-469F-463F-9312-2DF086315E16}" type="parTrans" cxnId="{06FD0B16-9777-402A-8FBF-A85877EE81D1}">
      <dgm:prSet/>
      <dgm:spPr/>
      <dgm:t>
        <a:bodyPr/>
        <a:lstStyle/>
        <a:p>
          <a:endParaRPr lang="zh-TW" altLang="en-US"/>
        </a:p>
      </dgm:t>
    </dgm:pt>
    <dgm:pt modelId="{A8725557-4473-4829-873E-C5134ADA3DEF}" type="sibTrans" cxnId="{06FD0B16-9777-402A-8FBF-A85877EE81D1}">
      <dgm:prSet/>
      <dgm:spPr/>
      <dgm:t>
        <a:bodyPr/>
        <a:lstStyle/>
        <a:p>
          <a:endParaRPr lang="zh-TW" altLang="en-US"/>
        </a:p>
      </dgm:t>
    </dgm:pt>
    <dgm:pt modelId="{AD88AA93-D8AD-4A5A-85B0-906A4F55FD1A}">
      <dgm:prSet phldrT="[文字]"/>
      <dgm:spPr/>
      <dgm:t>
        <a:bodyPr/>
        <a:lstStyle/>
        <a:p>
          <a:r>
            <a:rPr lang="zh-CN" altLang="en-US" dirty="0" smtClean="0"/>
            <a:t>干细胞采集</a:t>
          </a:r>
          <a:endParaRPr lang="zh-TW" altLang="en-US" dirty="0"/>
        </a:p>
      </dgm:t>
    </dgm:pt>
    <dgm:pt modelId="{F895D361-44F7-47F2-8E0F-6CD6C2047D38}" type="parTrans" cxnId="{B39124FF-00F0-4A77-AA09-A6A2262FFFC8}">
      <dgm:prSet/>
      <dgm:spPr/>
      <dgm:t>
        <a:bodyPr/>
        <a:lstStyle/>
        <a:p>
          <a:endParaRPr lang="zh-TW" altLang="en-US"/>
        </a:p>
      </dgm:t>
    </dgm:pt>
    <dgm:pt modelId="{1062F4E3-81D7-4B31-ADF2-31B855B1F25E}" type="sibTrans" cxnId="{B39124FF-00F0-4A77-AA09-A6A2262FFFC8}">
      <dgm:prSet/>
      <dgm:spPr/>
      <dgm:t>
        <a:bodyPr/>
        <a:lstStyle/>
        <a:p>
          <a:endParaRPr lang="zh-TW" altLang="en-US"/>
        </a:p>
      </dgm:t>
    </dgm:pt>
    <dgm:pt modelId="{9A3B30E0-BAA9-4D43-BC5B-F6D8D98DA721}">
      <dgm:prSet phldrT="[文字]"/>
      <dgm:spPr/>
      <dgm:t>
        <a:bodyPr/>
        <a:lstStyle/>
        <a:p>
          <a:r>
            <a:rPr lang="zh-CN" altLang="en-US" dirty="0" smtClean="0"/>
            <a:t>支付第二笔费用</a:t>
          </a:r>
          <a:endParaRPr lang="en-US" altLang="zh-CN" dirty="0" smtClean="0"/>
        </a:p>
      </dgm:t>
    </dgm:pt>
    <dgm:pt modelId="{FDFB47C4-02F1-4825-9BA2-0EA319AACB70}" type="parTrans" cxnId="{93BF6950-9D5C-466A-AF8F-0F694F4A8669}">
      <dgm:prSet/>
      <dgm:spPr/>
      <dgm:t>
        <a:bodyPr/>
        <a:lstStyle/>
        <a:p>
          <a:endParaRPr lang="zh-TW" altLang="en-US"/>
        </a:p>
      </dgm:t>
    </dgm:pt>
    <dgm:pt modelId="{05D3952F-F2A1-4E52-A024-1E25CF08D9CB}" type="sibTrans" cxnId="{93BF6950-9D5C-466A-AF8F-0F694F4A8669}">
      <dgm:prSet/>
      <dgm:spPr/>
      <dgm:t>
        <a:bodyPr/>
        <a:lstStyle/>
        <a:p>
          <a:endParaRPr lang="zh-TW" altLang="en-US"/>
        </a:p>
      </dgm:t>
    </dgm:pt>
    <dgm:pt modelId="{78203CC7-A20F-48A7-9279-79D99412CBF1}">
      <dgm:prSet/>
      <dgm:spPr/>
      <dgm:t>
        <a:bodyPr/>
        <a:lstStyle/>
        <a:p>
          <a:r>
            <a:rPr lang="zh-CN" altLang="en-US" dirty="0" smtClean="0"/>
            <a:t>支付第一笔定金</a:t>
          </a:r>
          <a:endParaRPr lang="zh-TW" altLang="en-US" dirty="0"/>
        </a:p>
      </dgm:t>
    </dgm:pt>
    <dgm:pt modelId="{0B869114-064F-40B7-A541-77DD9069B63C}" type="parTrans" cxnId="{0AA74BA7-02FF-4D06-B43D-9BD350966C28}">
      <dgm:prSet/>
      <dgm:spPr/>
      <dgm:t>
        <a:bodyPr/>
        <a:lstStyle/>
        <a:p>
          <a:endParaRPr lang="zh-TW" altLang="en-US"/>
        </a:p>
      </dgm:t>
    </dgm:pt>
    <dgm:pt modelId="{C65F680D-9697-4FBA-9941-C8BAE9E44C1C}" type="sibTrans" cxnId="{0AA74BA7-02FF-4D06-B43D-9BD350966C28}">
      <dgm:prSet/>
      <dgm:spPr/>
      <dgm:t>
        <a:bodyPr/>
        <a:lstStyle/>
        <a:p>
          <a:endParaRPr lang="zh-TW" altLang="en-US"/>
        </a:p>
      </dgm:t>
    </dgm:pt>
    <dgm:pt modelId="{8369C5E4-75BB-4CA7-9A95-93E1C79FA545}">
      <dgm:prSet phldrT="[文字]"/>
      <dgm:spPr/>
      <dgm:t>
        <a:bodyPr/>
        <a:lstStyle/>
        <a:p>
          <a:r>
            <a:rPr lang="zh-CN" altLang="en-US" dirty="0" smtClean="0"/>
            <a:t>结清所有费用</a:t>
          </a:r>
          <a:endParaRPr lang="zh-TW" altLang="en-US" dirty="0"/>
        </a:p>
      </dgm:t>
    </dgm:pt>
    <dgm:pt modelId="{42902581-86E5-4B96-8C78-F18893D0B74F}" type="parTrans" cxnId="{AD16BFF3-BA4E-4630-BD80-6D4A2D35CD87}">
      <dgm:prSet/>
      <dgm:spPr/>
      <dgm:t>
        <a:bodyPr/>
        <a:lstStyle/>
        <a:p>
          <a:endParaRPr lang="zh-TW" altLang="en-US"/>
        </a:p>
      </dgm:t>
    </dgm:pt>
    <dgm:pt modelId="{7E39F915-6C4F-4451-ACD5-A0868489C0C9}" type="sibTrans" cxnId="{AD16BFF3-BA4E-4630-BD80-6D4A2D35CD87}">
      <dgm:prSet/>
      <dgm:spPr/>
      <dgm:t>
        <a:bodyPr/>
        <a:lstStyle/>
        <a:p>
          <a:endParaRPr lang="zh-TW" altLang="en-US"/>
        </a:p>
      </dgm:t>
    </dgm:pt>
    <dgm:pt modelId="{54908886-7CCA-4F81-8E69-FF80E3A39215}">
      <dgm:prSet phldrT="[文字]"/>
      <dgm:spPr/>
      <dgm:t>
        <a:bodyPr/>
        <a:lstStyle/>
        <a:p>
          <a:r>
            <a:rPr lang="zh-CN" altLang="en-US" dirty="0" smtClean="0"/>
            <a:t>实验室处理</a:t>
          </a:r>
          <a:endParaRPr lang="zh-TW" altLang="en-US" dirty="0"/>
        </a:p>
      </dgm:t>
    </dgm:pt>
    <dgm:pt modelId="{CE458CC7-E0BA-4D85-A711-1CFF93906E3E}" type="parTrans" cxnId="{A17B7C66-1EDA-4C30-872F-5BEAF1B3469D}">
      <dgm:prSet/>
      <dgm:spPr/>
      <dgm:t>
        <a:bodyPr/>
        <a:lstStyle/>
        <a:p>
          <a:endParaRPr lang="zh-TW" altLang="en-US"/>
        </a:p>
      </dgm:t>
    </dgm:pt>
    <dgm:pt modelId="{3A4469DD-D4D3-4446-87AF-4169C0C5AB01}" type="sibTrans" cxnId="{A17B7C66-1EDA-4C30-872F-5BEAF1B3469D}">
      <dgm:prSet/>
      <dgm:spPr/>
      <dgm:t>
        <a:bodyPr/>
        <a:lstStyle/>
        <a:p>
          <a:endParaRPr lang="zh-TW" altLang="en-US"/>
        </a:p>
      </dgm:t>
    </dgm:pt>
    <dgm:pt modelId="{F8B87ECF-1314-40D1-BF0F-2B4D8EC6D9DD}">
      <dgm:prSet phldrT="[文字]"/>
      <dgm:spPr/>
      <dgm:t>
        <a:bodyPr/>
        <a:lstStyle/>
        <a:p>
          <a:r>
            <a:rPr lang="zh-CN" altLang="en-US" dirty="0" smtClean="0"/>
            <a:t>干细胞回输</a:t>
          </a:r>
          <a:endParaRPr lang="zh-TW" altLang="en-US" dirty="0"/>
        </a:p>
      </dgm:t>
    </dgm:pt>
    <dgm:pt modelId="{039F0C09-29F9-4D7B-B0D2-B35D160E7D35}" type="parTrans" cxnId="{E0656887-7EAF-412E-9E24-8BDAB738C727}">
      <dgm:prSet/>
      <dgm:spPr/>
      <dgm:t>
        <a:bodyPr/>
        <a:lstStyle/>
        <a:p>
          <a:endParaRPr lang="zh-TW" altLang="en-US"/>
        </a:p>
      </dgm:t>
    </dgm:pt>
    <dgm:pt modelId="{33C6ECFD-54FC-4815-90DF-3A27D9BFA465}" type="sibTrans" cxnId="{E0656887-7EAF-412E-9E24-8BDAB738C727}">
      <dgm:prSet/>
      <dgm:spPr/>
      <dgm:t>
        <a:bodyPr/>
        <a:lstStyle/>
        <a:p>
          <a:endParaRPr lang="zh-TW" altLang="en-US"/>
        </a:p>
      </dgm:t>
    </dgm:pt>
    <dgm:pt modelId="{50D48E11-C442-445E-990A-D5960C0E6CC9}">
      <dgm:prSet phldrT="[文字]"/>
      <dgm:spPr/>
      <dgm:t>
        <a:bodyPr/>
        <a:lstStyle/>
        <a:p>
          <a:r>
            <a:rPr lang="zh-CN" altLang="en-US" dirty="0" smtClean="0"/>
            <a:t>后续效果追踪</a:t>
          </a:r>
          <a:endParaRPr lang="zh-TW" altLang="en-US" dirty="0"/>
        </a:p>
      </dgm:t>
    </dgm:pt>
    <dgm:pt modelId="{FC6CE4D4-05DF-47CB-AED6-C609221DF818}" type="parTrans" cxnId="{1E6B5CF7-2A7B-4ABB-B159-397EC0982234}">
      <dgm:prSet/>
      <dgm:spPr/>
      <dgm:t>
        <a:bodyPr/>
        <a:lstStyle/>
        <a:p>
          <a:endParaRPr lang="zh-TW" altLang="en-US"/>
        </a:p>
      </dgm:t>
    </dgm:pt>
    <dgm:pt modelId="{984FA783-6C2A-486D-9DED-FBF4FC0256CD}" type="sibTrans" cxnId="{1E6B5CF7-2A7B-4ABB-B159-397EC0982234}">
      <dgm:prSet/>
      <dgm:spPr/>
      <dgm:t>
        <a:bodyPr/>
        <a:lstStyle/>
        <a:p>
          <a:endParaRPr lang="zh-TW" altLang="en-US"/>
        </a:p>
      </dgm:t>
    </dgm:pt>
    <dgm:pt modelId="{01D1D61B-A0B3-4250-86F8-74FB3D70F79E}">
      <dgm:prSet phldrT="[文字]"/>
      <dgm:spPr/>
      <dgm:t>
        <a:bodyPr/>
        <a:lstStyle/>
        <a:p>
          <a:r>
            <a:rPr lang="zh-CN" altLang="en-US" dirty="0" smtClean="0"/>
            <a:t>客户建档</a:t>
          </a:r>
          <a:endParaRPr lang="zh-TW" altLang="en-US" dirty="0"/>
        </a:p>
      </dgm:t>
    </dgm:pt>
    <dgm:pt modelId="{277A2A7D-46B5-45FA-926E-06918FCAE913}" type="parTrans" cxnId="{0B23E4CC-6ACA-4D1C-A77E-966251F81E23}">
      <dgm:prSet/>
      <dgm:spPr/>
      <dgm:t>
        <a:bodyPr/>
        <a:lstStyle/>
        <a:p>
          <a:endParaRPr lang="zh-TW" altLang="en-US"/>
        </a:p>
      </dgm:t>
    </dgm:pt>
    <dgm:pt modelId="{F06062C7-C5D3-440C-A0ED-F491415D3610}" type="sibTrans" cxnId="{0B23E4CC-6ACA-4D1C-A77E-966251F81E23}">
      <dgm:prSet/>
      <dgm:spPr/>
      <dgm:t>
        <a:bodyPr/>
        <a:lstStyle/>
        <a:p>
          <a:endParaRPr lang="zh-TW" altLang="en-US"/>
        </a:p>
      </dgm:t>
    </dgm:pt>
    <dgm:pt modelId="{E9026504-1EC7-4F15-8E8E-5CB9E7CD84BD}" type="pres">
      <dgm:prSet presAssocID="{E8BA347E-B100-432C-8562-8611ACE28E0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8C7E0C4E-9220-4B8B-927C-ECDB75017CD4}" type="pres">
      <dgm:prSet presAssocID="{9E880CC8-C1A1-48D9-BB15-51B85D893FC1}" presName="composite" presStyleCnt="0"/>
      <dgm:spPr/>
    </dgm:pt>
    <dgm:pt modelId="{4AEF2E01-E273-4FA5-83D4-44771E05105D}" type="pres">
      <dgm:prSet presAssocID="{9E880CC8-C1A1-48D9-BB15-51B85D893FC1}" presName="bentUpArrow1" presStyleLbl="alignImgPlace1" presStyleIdx="0" presStyleCnt="8" custLinFactNeighborX="57550" custLinFactNeighborY="20788"/>
      <dgm:spPr/>
    </dgm:pt>
    <dgm:pt modelId="{F1321A1B-6676-4179-8116-2AF618D9A2AF}" type="pres">
      <dgm:prSet presAssocID="{9E880CC8-C1A1-48D9-BB15-51B85D893FC1}" presName="ParentText" presStyleLbl="node1" presStyleIdx="0" presStyleCnt="9" custScaleX="2301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760CF3-95CE-4D9C-B607-BF11D7ACA6F8}" type="pres">
      <dgm:prSet presAssocID="{9E880CC8-C1A1-48D9-BB15-51B85D893FC1}" presName="ChildText" presStyleLbl="revTx" presStyleIdx="0" presStyleCnt="8" custScaleX="258437" custLinFactX="88035" custLinFactNeighborX="100000" custLinFactNeighborY="12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57F089-F81B-4B8F-B076-7CD7FE403C7B}" type="pres">
      <dgm:prSet presAssocID="{289EF868-CBA6-4A00-9384-63AD3164913D}" presName="sibTrans" presStyleCnt="0"/>
      <dgm:spPr/>
    </dgm:pt>
    <dgm:pt modelId="{993E66C1-6BEB-4B40-84B9-E527A3D9AF17}" type="pres">
      <dgm:prSet presAssocID="{361ABDEE-EAC3-4DE9-8FE5-20CE77EF62D9}" presName="composite" presStyleCnt="0"/>
      <dgm:spPr/>
    </dgm:pt>
    <dgm:pt modelId="{6C4D8FCB-F7B0-45B1-9B7C-87447BB1CC29}" type="pres">
      <dgm:prSet presAssocID="{361ABDEE-EAC3-4DE9-8FE5-20CE77EF62D9}" presName="bentUpArrow1" presStyleLbl="alignImgPlace1" presStyleIdx="1" presStyleCnt="8" custLinFactNeighborX="31946" custLinFactNeighborY="17422"/>
      <dgm:spPr/>
    </dgm:pt>
    <dgm:pt modelId="{3AF9F43B-24E4-4369-A2D1-C8B780908258}" type="pres">
      <dgm:prSet presAssocID="{361ABDEE-EAC3-4DE9-8FE5-20CE77EF62D9}" presName="ParentText" presStyleLbl="node1" presStyleIdx="1" presStyleCnt="9" custScaleX="196872" custLinFactNeighborX="580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B1ED49-111F-4A4E-9775-C2D52B0D847A}" type="pres">
      <dgm:prSet presAssocID="{361ABDEE-EAC3-4DE9-8FE5-20CE77EF62D9}" presName="ChildText" presStyleLbl="revTx" presStyleIdx="1" presStyleCnt="8">
        <dgm:presLayoutVars>
          <dgm:chMax val="0"/>
          <dgm:chPref val="0"/>
          <dgm:bulletEnabled val="1"/>
        </dgm:presLayoutVars>
      </dgm:prSet>
      <dgm:spPr/>
    </dgm:pt>
    <dgm:pt modelId="{166FA051-83EA-4C35-8502-A42D329B153E}" type="pres">
      <dgm:prSet presAssocID="{C517EEDB-E624-4DE5-9A44-B5578E6BF813}" presName="sibTrans" presStyleCnt="0"/>
      <dgm:spPr/>
    </dgm:pt>
    <dgm:pt modelId="{1DE528DA-E5EA-4941-99E2-32D1352D9196}" type="pres">
      <dgm:prSet presAssocID="{B9FB465B-E905-4D59-B221-BD57E42E167E}" presName="composite" presStyleCnt="0"/>
      <dgm:spPr/>
    </dgm:pt>
    <dgm:pt modelId="{3C41E433-9136-4471-9B5D-3D434F9F9560}" type="pres">
      <dgm:prSet presAssocID="{B9FB465B-E905-4D59-B221-BD57E42E167E}" presName="bentUpArrow1" presStyleLbl="alignImgPlace1" presStyleIdx="2" presStyleCnt="8" custLinFactNeighborX="-11573" custLinFactNeighborY="14056"/>
      <dgm:spPr/>
    </dgm:pt>
    <dgm:pt modelId="{90A03331-BA93-4EC1-9361-99AC6083CA37}" type="pres">
      <dgm:prSet presAssocID="{B9FB465B-E905-4D59-B221-BD57E42E167E}" presName="ParentText" presStyleLbl="node1" presStyleIdx="2" presStyleCnt="9" custScaleX="209433" custLinFactNeighborX="298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ADCCC4-76DD-4896-AA27-262C4EB4A4EF}" type="pres">
      <dgm:prSet presAssocID="{B9FB465B-E905-4D59-B221-BD57E42E167E}" presName="ChildText" presStyleLbl="revTx" presStyleIdx="2" presStyleCnt="8" custScaleX="201034" custLinFactX="100000" custLinFactNeighborX="106600" custLinFactNeighborY="-88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AAEA19-50BB-4CF4-98F9-C9585DC2F508}" type="pres">
      <dgm:prSet presAssocID="{AD809C80-0C4B-4118-85DC-E5A5B349B423}" presName="sibTrans" presStyleCnt="0"/>
      <dgm:spPr/>
    </dgm:pt>
    <dgm:pt modelId="{6B395835-12FB-4968-B39E-FAE1546A75EF}" type="pres">
      <dgm:prSet presAssocID="{56403BF4-3EDB-4CBD-B795-9CFFEB0339EA}" presName="composite" presStyleCnt="0"/>
      <dgm:spPr/>
    </dgm:pt>
    <dgm:pt modelId="{01AA63E0-AEE1-4A2E-8D2D-2A75CA86AC0C}" type="pres">
      <dgm:prSet presAssocID="{56403BF4-3EDB-4CBD-B795-9CFFEB0339EA}" presName="bentUpArrow1" presStyleLbl="alignImgPlace1" presStyleIdx="3" presStyleCnt="8" custLinFactNeighborX="-23195" custLinFactNeighborY="10690"/>
      <dgm:spPr/>
    </dgm:pt>
    <dgm:pt modelId="{488C6553-07AC-4E2F-A581-8E8EBED5590D}" type="pres">
      <dgm:prSet presAssocID="{56403BF4-3EDB-4CBD-B795-9CFFEB0339EA}" presName="ParentText" presStyleLbl="node1" presStyleIdx="3" presStyleCnt="9" custScaleX="2219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883D38-B691-4E35-A137-305615C74A0A}" type="pres">
      <dgm:prSet presAssocID="{56403BF4-3EDB-4CBD-B795-9CFFEB0339EA}" presName="ChildText" presStyleLbl="revTx" presStyleIdx="3" presStyleCnt="8" custScaleX="308563" custLinFactX="100000" custLinFactNeighborX="128094" custLinFactNeighborY="69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E3BED2-58EE-45FA-8CAF-4CC415B3F8C8}" type="pres">
      <dgm:prSet presAssocID="{8B1E9E32-981A-497C-9B74-BC8A343E0DB7}" presName="sibTrans" presStyleCnt="0"/>
      <dgm:spPr/>
    </dgm:pt>
    <dgm:pt modelId="{05875A1B-1EF0-4034-B20B-D49C920C5DC3}" type="pres">
      <dgm:prSet presAssocID="{595A6060-FF10-4E6F-9152-F378804E85B5}" presName="composite" presStyleCnt="0"/>
      <dgm:spPr/>
    </dgm:pt>
    <dgm:pt modelId="{971A237B-801E-4FBB-9B90-5A7BF0D8F71C}" type="pres">
      <dgm:prSet presAssocID="{595A6060-FF10-4E6F-9152-F378804E85B5}" presName="bentUpArrow1" presStyleLbl="alignImgPlace1" presStyleIdx="4" presStyleCnt="8" custLinFactNeighborX="-34817" custLinFactNeighborY="13769"/>
      <dgm:spPr/>
    </dgm:pt>
    <dgm:pt modelId="{E6D4E122-9E42-4DE9-8129-AEF407C62C12}" type="pres">
      <dgm:prSet presAssocID="{595A6060-FF10-4E6F-9152-F378804E85B5}" presName="ParentText" presStyleLbl="node1" presStyleIdx="4" presStyleCnt="9" custScaleX="2345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E0935E5-6190-41D7-831F-6F010F69FB60}" type="pres">
      <dgm:prSet presAssocID="{595A6060-FF10-4E6F-9152-F378804E85B5}" presName="ChildText" presStyleLbl="revTx" presStyleIdx="4" presStyleCnt="8" custScaleX="265628" custLinFactX="89355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DF74199-06E6-446F-9E82-C23BBB517BA1}" type="pres">
      <dgm:prSet presAssocID="{A8725557-4473-4829-873E-C5134ADA3DEF}" presName="sibTrans" presStyleCnt="0"/>
      <dgm:spPr/>
    </dgm:pt>
    <dgm:pt modelId="{B463BCC3-D16F-45F7-BB41-B946C7454C8C}" type="pres">
      <dgm:prSet presAssocID="{AD88AA93-D8AD-4A5A-85B0-906A4F55FD1A}" presName="composite" presStyleCnt="0"/>
      <dgm:spPr/>
    </dgm:pt>
    <dgm:pt modelId="{DCC08C53-0A8F-48A6-808B-4BC6BEA89239}" type="pres">
      <dgm:prSet presAssocID="{AD88AA93-D8AD-4A5A-85B0-906A4F55FD1A}" presName="bentUpArrow1" presStyleLbl="alignImgPlace1" presStyleIdx="5" presStyleCnt="8" custLinFactNeighborX="18202" custLinFactNeighborY="17442"/>
      <dgm:spPr/>
    </dgm:pt>
    <dgm:pt modelId="{9F125D8F-0CB9-44C4-930C-C976233F95D8}" type="pres">
      <dgm:prSet presAssocID="{AD88AA93-D8AD-4A5A-85B0-906A4F55FD1A}" presName="ParentText" presStyleLbl="node1" presStyleIdx="5" presStyleCnt="9" custScaleX="159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CD0369-9CC8-4EC0-8362-382FE34EB0C0}" type="pres">
      <dgm:prSet presAssocID="{AD88AA93-D8AD-4A5A-85B0-906A4F55FD1A}" presName="ChildText" presStyleLbl="revTx" presStyleIdx="5" presStyleCnt="8" custScaleX="252796" custLinFactX="35464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A12127-49DF-4EDB-BD46-84C5FAF620B3}" type="pres">
      <dgm:prSet presAssocID="{1062F4E3-81D7-4B31-ADF2-31B855B1F25E}" presName="sibTrans" presStyleCnt="0"/>
      <dgm:spPr/>
    </dgm:pt>
    <dgm:pt modelId="{4CAB4A31-79C7-4C21-80C0-7981E03019E7}" type="pres">
      <dgm:prSet presAssocID="{54908886-7CCA-4F81-8E69-FF80E3A39215}" presName="composite" presStyleCnt="0"/>
      <dgm:spPr/>
    </dgm:pt>
    <dgm:pt modelId="{72FB0439-EDB4-40A8-BBE0-45A7E042A628}" type="pres">
      <dgm:prSet presAssocID="{54908886-7CCA-4F81-8E69-FF80E3A39215}" presName="bentUpArrow1" presStyleLbl="alignImgPlace1" presStyleIdx="6" presStyleCnt="8" custLinFactNeighborX="-25926" custLinFactNeighborY="19021"/>
      <dgm:spPr/>
    </dgm:pt>
    <dgm:pt modelId="{0F079FB4-56C9-47B9-8315-0D0A317BCFAA}" type="pres">
      <dgm:prSet presAssocID="{54908886-7CCA-4F81-8E69-FF80E3A39215}" presName="ParentText" presStyleLbl="node1" presStyleIdx="6" presStyleCnt="9" custScaleX="2377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9412BA-3702-49D6-B62C-90581771291A}" type="pres">
      <dgm:prSet presAssocID="{54908886-7CCA-4F81-8E69-FF80E3A39215}" presName="ChildText" presStyleLbl="revTx" presStyleIdx="6" presStyleCnt="8">
        <dgm:presLayoutVars>
          <dgm:chMax val="0"/>
          <dgm:chPref val="0"/>
          <dgm:bulletEnabled val="1"/>
        </dgm:presLayoutVars>
      </dgm:prSet>
      <dgm:spPr/>
    </dgm:pt>
    <dgm:pt modelId="{7F62CF55-F44A-4C3C-9BA3-1040E5962FDC}" type="pres">
      <dgm:prSet presAssocID="{3A4469DD-D4D3-4446-87AF-4169C0C5AB01}" presName="sibTrans" presStyleCnt="0"/>
      <dgm:spPr/>
    </dgm:pt>
    <dgm:pt modelId="{7C998465-8692-47EA-8356-CC28DC06236D}" type="pres">
      <dgm:prSet presAssocID="{F8B87ECF-1314-40D1-BF0F-2B4D8EC6D9DD}" presName="composite" presStyleCnt="0"/>
      <dgm:spPr/>
    </dgm:pt>
    <dgm:pt modelId="{1375661B-D056-4D53-94DC-7534157FCD74}" type="pres">
      <dgm:prSet presAssocID="{F8B87ECF-1314-40D1-BF0F-2B4D8EC6D9DD}" presName="bentUpArrow1" presStyleLbl="alignImgPlace1" presStyleIdx="7" presStyleCnt="8" custLinFactNeighborX="21507" custLinFactNeighborY="25062"/>
      <dgm:spPr/>
    </dgm:pt>
    <dgm:pt modelId="{4D596B39-A00C-44EE-AF59-A663D713797A}" type="pres">
      <dgm:prSet presAssocID="{F8B87ECF-1314-40D1-BF0F-2B4D8EC6D9DD}" presName="ParentText" presStyleLbl="node1" presStyleIdx="7" presStyleCnt="9" custScaleX="159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025EB7-1675-41C6-A775-54AF998724AD}" type="pres">
      <dgm:prSet presAssocID="{F8B87ECF-1314-40D1-BF0F-2B4D8EC6D9DD}" presName="ChildText" presStyleLbl="revTx" presStyleIdx="7" presStyleCnt="8">
        <dgm:presLayoutVars>
          <dgm:chMax val="0"/>
          <dgm:chPref val="0"/>
          <dgm:bulletEnabled val="1"/>
        </dgm:presLayoutVars>
      </dgm:prSet>
      <dgm:spPr/>
    </dgm:pt>
    <dgm:pt modelId="{B37510A9-BDBF-4C6B-9A42-2F556F96BC3E}" type="pres">
      <dgm:prSet presAssocID="{33C6ECFD-54FC-4815-90DF-3A27D9BFA465}" presName="sibTrans" presStyleCnt="0"/>
      <dgm:spPr/>
    </dgm:pt>
    <dgm:pt modelId="{E778AFA0-F6FC-40FB-9A70-2E3AC4478B5F}" type="pres">
      <dgm:prSet presAssocID="{50D48E11-C442-445E-990A-D5960C0E6CC9}" presName="composite" presStyleCnt="0"/>
      <dgm:spPr/>
    </dgm:pt>
    <dgm:pt modelId="{988D4061-EAC8-4E97-9BAB-AA6BAC53F3DD}" type="pres">
      <dgm:prSet presAssocID="{50D48E11-C442-445E-990A-D5960C0E6CC9}" presName="ParentText" presStyleLbl="node1" presStyleIdx="8" presStyleCnt="9" custScaleX="159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8FB0473-BB42-4E46-9BD9-6201946E6AD5}" type="presOf" srcId="{C30915C2-112B-4D1F-87C8-42C303D3DC22}" destId="{E2883D38-B691-4E35-A137-305615C74A0A}" srcOrd="0" destOrd="0" presId="urn:microsoft.com/office/officeart/2005/8/layout/StepDownProcess"/>
    <dgm:cxn modelId="{2E5B08BE-10EC-447E-9FA8-018D370298C4}" type="presOf" srcId="{B9FB465B-E905-4D59-B221-BD57E42E167E}" destId="{90A03331-BA93-4EC1-9361-99AC6083CA37}" srcOrd="0" destOrd="0" presId="urn:microsoft.com/office/officeart/2005/8/layout/StepDownProcess"/>
    <dgm:cxn modelId="{AD16BFF3-BA4E-4630-BD80-6D4A2D35CD87}" srcId="{AD88AA93-D8AD-4A5A-85B0-906A4F55FD1A}" destId="{8369C5E4-75BB-4CA7-9A95-93E1C79FA545}" srcOrd="0" destOrd="0" parTransId="{42902581-86E5-4B96-8C78-F18893D0B74F}" sibTransId="{7E39F915-6C4F-4451-ACD5-A0868489C0C9}"/>
    <dgm:cxn modelId="{E94DFBFA-4A66-40B4-8128-071054607F98}" srcId="{56403BF4-3EDB-4CBD-B795-9CFFEB0339EA}" destId="{C30915C2-112B-4D1F-87C8-42C303D3DC22}" srcOrd="0" destOrd="0" parTransId="{D4DF0B29-8500-45A0-B8D6-9837E7833AC2}" sibTransId="{AEFB3468-416F-4519-9EBC-4436AB6A446C}"/>
    <dgm:cxn modelId="{EAD620FB-EAC0-4712-A4A8-BC2527B6E32C}" srcId="{E8BA347E-B100-432C-8562-8611ACE28E00}" destId="{9E880CC8-C1A1-48D9-BB15-51B85D893FC1}" srcOrd="0" destOrd="0" parTransId="{65AD1213-10FE-4608-92C3-8DD73FC57D44}" sibTransId="{289EF868-CBA6-4A00-9384-63AD3164913D}"/>
    <dgm:cxn modelId="{EDC75685-5B38-44ED-92F4-20C712676B38}" type="presOf" srcId="{01D1D61B-A0B3-4250-86F8-74FB3D70F79E}" destId="{74760CF3-95CE-4D9C-B607-BF11D7ACA6F8}" srcOrd="0" destOrd="0" presId="urn:microsoft.com/office/officeart/2005/8/layout/StepDownProcess"/>
    <dgm:cxn modelId="{A5D8A898-C9DC-4C3D-9B4B-1090E46B6049}" type="presOf" srcId="{8369C5E4-75BB-4CA7-9A95-93E1C79FA545}" destId="{DFCD0369-9CC8-4EC0-8362-382FE34EB0C0}" srcOrd="0" destOrd="0" presId="urn:microsoft.com/office/officeart/2005/8/layout/StepDownProcess"/>
    <dgm:cxn modelId="{0DFC8D6F-1218-447C-8636-47D529C1ACB6}" type="presOf" srcId="{9A3B30E0-BAA9-4D43-BC5B-F6D8D98DA721}" destId="{EE0935E5-6190-41D7-831F-6F010F69FB60}" srcOrd="0" destOrd="0" presId="urn:microsoft.com/office/officeart/2005/8/layout/StepDownProcess"/>
    <dgm:cxn modelId="{2417C637-2E6F-4F03-B36B-A9CDF4640F45}" type="presOf" srcId="{54908886-7CCA-4F81-8E69-FF80E3A39215}" destId="{0F079FB4-56C9-47B9-8315-0D0A317BCFAA}" srcOrd="0" destOrd="0" presId="urn:microsoft.com/office/officeart/2005/8/layout/StepDownProcess"/>
    <dgm:cxn modelId="{93BF6950-9D5C-466A-AF8F-0F694F4A8669}" srcId="{595A6060-FF10-4E6F-9152-F378804E85B5}" destId="{9A3B30E0-BAA9-4D43-BC5B-F6D8D98DA721}" srcOrd="0" destOrd="0" parTransId="{FDFB47C4-02F1-4825-9BA2-0EA319AACB70}" sibTransId="{05D3952F-F2A1-4E52-A024-1E25CF08D9CB}"/>
    <dgm:cxn modelId="{B95C0678-94AA-41F0-A0DE-14851C41D6CC}" type="presOf" srcId="{595A6060-FF10-4E6F-9152-F378804E85B5}" destId="{E6D4E122-9E42-4DE9-8129-AEF407C62C12}" srcOrd="0" destOrd="0" presId="urn:microsoft.com/office/officeart/2005/8/layout/StepDownProcess"/>
    <dgm:cxn modelId="{0AA74BA7-02FF-4D06-B43D-9BD350966C28}" srcId="{B9FB465B-E905-4D59-B221-BD57E42E167E}" destId="{78203CC7-A20F-48A7-9279-79D99412CBF1}" srcOrd="0" destOrd="0" parTransId="{0B869114-064F-40B7-A541-77DD9069B63C}" sibTransId="{C65F680D-9697-4FBA-9941-C8BAE9E44C1C}"/>
    <dgm:cxn modelId="{E0656887-7EAF-412E-9E24-8BDAB738C727}" srcId="{E8BA347E-B100-432C-8562-8611ACE28E00}" destId="{F8B87ECF-1314-40D1-BF0F-2B4D8EC6D9DD}" srcOrd="7" destOrd="0" parTransId="{039F0C09-29F9-4D7B-B0D2-B35D160E7D35}" sibTransId="{33C6ECFD-54FC-4815-90DF-3A27D9BFA465}"/>
    <dgm:cxn modelId="{51EF7BA6-3E33-4220-96EF-7ECAF8C6D429}" type="presOf" srcId="{AD88AA93-D8AD-4A5A-85B0-906A4F55FD1A}" destId="{9F125D8F-0CB9-44C4-930C-C976233F95D8}" srcOrd="0" destOrd="0" presId="urn:microsoft.com/office/officeart/2005/8/layout/StepDownProcess"/>
    <dgm:cxn modelId="{02C06FAF-C396-45DE-BFD6-0A7034A38FC7}" srcId="{56403BF4-3EDB-4CBD-B795-9CFFEB0339EA}" destId="{723536C9-883B-468A-BB05-B9C892E8EF2B}" srcOrd="1" destOrd="0" parTransId="{D5BC5B07-DC62-4848-ADE4-CFC863730E77}" sibTransId="{89F4D341-FDC9-49A4-8040-EFED5A02B1E6}"/>
    <dgm:cxn modelId="{8F752F1D-9BE4-4577-9999-FD13113E761E}" srcId="{E8BA347E-B100-432C-8562-8611ACE28E00}" destId="{B9FB465B-E905-4D59-B221-BD57E42E167E}" srcOrd="2" destOrd="0" parTransId="{1E9FA547-5064-417D-90CB-1CD068B37AB8}" sibTransId="{AD809C80-0C4B-4118-85DC-E5A5B349B423}"/>
    <dgm:cxn modelId="{312F2A6D-4BDD-4138-89A1-06F6A0685F71}" srcId="{E8BA347E-B100-432C-8562-8611ACE28E00}" destId="{361ABDEE-EAC3-4DE9-8FE5-20CE77EF62D9}" srcOrd="1" destOrd="0" parTransId="{9DB0DC30-06CE-4974-8854-65EB3DE5584B}" sibTransId="{C517EEDB-E624-4DE5-9A44-B5578E6BF813}"/>
    <dgm:cxn modelId="{53882E83-08B7-45B4-8386-FAD599D36FC4}" type="presOf" srcId="{78203CC7-A20F-48A7-9279-79D99412CBF1}" destId="{4AADCCC4-76DD-4896-AA27-262C4EB4A4EF}" srcOrd="0" destOrd="0" presId="urn:microsoft.com/office/officeart/2005/8/layout/StepDownProcess"/>
    <dgm:cxn modelId="{E5DA29F7-EBD1-4043-93EA-552C42C01AC0}" type="presOf" srcId="{50D48E11-C442-445E-990A-D5960C0E6CC9}" destId="{988D4061-EAC8-4E97-9BAB-AA6BAC53F3DD}" srcOrd="0" destOrd="0" presId="urn:microsoft.com/office/officeart/2005/8/layout/StepDownProcess"/>
    <dgm:cxn modelId="{90947387-22C6-462D-962C-BEC3E3776AE2}" srcId="{E8BA347E-B100-432C-8562-8611ACE28E00}" destId="{56403BF4-3EDB-4CBD-B795-9CFFEB0339EA}" srcOrd="3" destOrd="0" parTransId="{67EE7753-33D8-4139-BD49-77BA1D752F51}" sibTransId="{8B1E9E32-981A-497C-9B74-BC8A343E0DB7}"/>
    <dgm:cxn modelId="{92A1F9A5-3C95-43CB-A93B-01C2FC5BC037}" type="presOf" srcId="{56403BF4-3EDB-4CBD-B795-9CFFEB0339EA}" destId="{488C6553-07AC-4E2F-A581-8E8EBED5590D}" srcOrd="0" destOrd="0" presId="urn:microsoft.com/office/officeart/2005/8/layout/StepDownProcess"/>
    <dgm:cxn modelId="{0FF88BF9-94A3-4B43-A620-C1EBDEA2E233}" type="presOf" srcId="{F8B87ECF-1314-40D1-BF0F-2B4D8EC6D9DD}" destId="{4D596B39-A00C-44EE-AF59-A663D713797A}" srcOrd="0" destOrd="0" presId="urn:microsoft.com/office/officeart/2005/8/layout/StepDownProcess"/>
    <dgm:cxn modelId="{B39124FF-00F0-4A77-AA09-A6A2262FFFC8}" srcId="{E8BA347E-B100-432C-8562-8611ACE28E00}" destId="{AD88AA93-D8AD-4A5A-85B0-906A4F55FD1A}" srcOrd="5" destOrd="0" parTransId="{F895D361-44F7-47F2-8E0F-6CD6C2047D38}" sibTransId="{1062F4E3-81D7-4B31-ADF2-31B855B1F25E}"/>
    <dgm:cxn modelId="{A17B7C66-1EDA-4C30-872F-5BEAF1B3469D}" srcId="{E8BA347E-B100-432C-8562-8611ACE28E00}" destId="{54908886-7CCA-4F81-8E69-FF80E3A39215}" srcOrd="6" destOrd="0" parTransId="{CE458CC7-E0BA-4D85-A711-1CFF93906E3E}" sibTransId="{3A4469DD-D4D3-4446-87AF-4169C0C5AB01}"/>
    <dgm:cxn modelId="{DDD6174E-FF0F-4B37-A1B7-E96BBD6EACAD}" type="presOf" srcId="{361ABDEE-EAC3-4DE9-8FE5-20CE77EF62D9}" destId="{3AF9F43B-24E4-4369-A2D1-C8B780908258}" srcOrd="0" destOrd="0" presId="urn:microsoft.com/office/officeart/2005/8/layout/StepDownProcess"/>
    <dgm:cxn modelId="{B47FA3D4-4713-4DD9-AE07-71ACD8231114}" type="presOf" srcId="{E8BA347E-B100-432C-8562-8611ACE28E00}" destId="{E9026504-1EC7-4F15-8E8E-5CB9E7CD84BD}" srcOrd="0" destOrd="0" presId="urn:microsoft.com/office/officeart/2005/8/layout/StepDownProcess"/>
    <dgm:cxn modelId="{1E6B5CF7-2A7B-4ABB-B159-397EC0982234}" srcId="{E8BA347E-B100-432C-8562-8611ACE28E00}" destId="{50D48E11-C442-445E-990A-D5960C0E6CC9}" srcOrd="8" destOrd="0" parTransId="{FC6CE4D4-05DF-47CB-AED6-C609221DF818}" sibTransId="{984FA783-6C2A-486D-9DED-FBF4FC0256CD}"/>
    <dgm:cxn modelId="{0E7561E3-5381-4A87-96FA-0F04A3B185EC}" type="presOf" srcId="{723536C9-883B-468A-BB05-B9C892E8EF2B}" destId="{E2883D38-B691-4E35-A137-305615C74A0A}" srcOrd="0" destOrd="1" presId="urn:microsoft.com/office/officeart/2005/8/layout/StepDownProcess"/>
    <dgm:cxn modelId="{12FA5C58-3E14-42F1-8CC2-1C114E5419B1}" type="presOf" srcId="{9E880CC8-C1A1-48D9-BB15-51B85D893FC1}" destId="{F1321A1B-6676-4179-8116-2AF618D9A2AF}" srcOrd="0" destOrd="0" presId="urn:microsoft.com/office/officeart/2005/8/layout/StepDownProcess"/>
    <dgm:cxn modelId="{0B23E4CC-6ACA-4D1C-A77E-966251F81E23}" srcId="{9E880CC8-C1A1-48D9-BB15-51B85D893FC1}" destId="{01D1D61B-A0B3-4250-86F8-74FB3D70F79E}" srcOrd="0" destOrd="0" parTransId="{277A2A7D-46B5-45FA-926E-06918FCAE913}" sibTransId="{F06062C7-C5D3-440C-A0ED-F491415D3610}"/>
    <dgm:cxn modelId="{06FD0B16-9777-402A-8FBF-A85877EE81D1}" srcId="{E8BA347E-B100-432C-8562-8611ACE28E00}" destId="{595A6060-FF10-4E6F-9152-F378804E85B5}" srcOrd="4" destOrd="0" parTransId="{31128A9C-469F-463F-9312-2DF086315E16}" sibTransId="{A8725557-4473-4829-873E-C5134ADA3DEF}"/>
    <dgm:cxn modelId="{7BE23D0A-2E72-4B9F-9CD5-73990910C15C}" type="presParOf" srcId="{E9026504-1EC7-4F15-8E8E-5CB9E7CD84BD}" destId="{8C7E0C4E-9220-4B8B-927C-ECDB75017CD4}" srcOrd="0" destOrd="0" presId="urn:microsoft.com/office/officeart/2005/8/layout/StepDownProcess"/>
    <dgm:cxn modelId="{7039667C-FE9C-4A72-9E4F-D6A8E4743D41}" type="presParOf" srcId="{8C7E0C4E-9220-4B8B-927C-ECDB75017CD4}" destId="{4AEF2E01-E273-4FA5-83D4-44771E05105D}" srcOrd="0" destOrd="0" presId="urn:microsoft.com/office/officeart/2005/8/layout/StepDownProcess"/>
    <dgm:cxn modelId="{0465B2BD-5C20-4046-AE90-DAB6D1B3E80A}" type="presParOf" srcId="{8C7E0C4E-9220-4B8B-927C-ECDB75017CD4}" destId="{F1321A1B-6676-4179-8116-2AF618D9A2AF}" srcOrd="1" destOrd="0" presId="urn:microsoft.com/office/officeart/2005/8/layout/StepDownProcess"/>
    <dgm:cxn modelId="{4EF230C1-B51C-4E34-A5C5-0999EE665350}" type="presParOf" srcId="{8C7E0C4E-9220-4B8B-927C-ECDB75017CD4}" destId="{74760CF3-95CE-4D9C-B607-BF11D7ACA6F8}" srcOrd="2" destOrd="0" presId="urn:microsoft.com/office/officeart/2005/8/layout/StepDownProcess"/>
    <dgm:cxn modelId="{A62B69DE-A9C5-4988-B235-85EDD4EFFD0C}" type="presParOf" srcId="{E9026504-1EC7-4F15-8E8E-5CB9E7CD84BD}" destId="{0257F089-F81B-4B8F-B076-7CD7FE403C7B}" srcOrd="1" destOrd="0" presId="urn:microsoft.com/office/officeart/2005/8/layout/StepDownProcess"/>
    <dgm:cxn modelId="{F763A377-6607-4BC1-A690-DE555A82753B}" type="presParOf" srcId="{E9026504-1EC7-4F15-8E8E-5CB9E7CD84BD}" destId="{993E66C1-6BEB-4B40-84B9-E527A3D9AF17}" srcOrd="2" destOrd="0" presId="urn:microsoft.com/office/officeart/2005/8/layout/StepDownProcess"/>
    <dgm:cxn modelId="{D9CFD3DA-182D-46B3-9686-C40A81997A12}" type="presParOf" srcId="{993E66C1-6BEB-4B40-84B9-E527A3D9AF17}" destId="{6C4D8FCB-F7B0-45B1-9B7C-87447BB1CC29}" srcOrd="0" destOrd="0" presId="urn:microsoft.com/office/officeart/2005/8/layout/StepDownProcess"/>
    <dgm:cxn modelId="{80A7CAF9-4235-4C6B-8947-447AD3181DC5}" type="presParOf" srcId="{993E66C1-6BEB-4B40-84B9-E527A3D9AF17}" destId="{3AF9F43B-24E4-4369-A2D1-C8B780908258}" srcOrd="1" destOrd="0" presId="urn:microsoft.com/office/officeart/2005/8/layout/StepDownProcess"/>
    <dgm:cxn modelId="{324E8959-A026-4042-96C9-DEB0FDAC96FD}" type="presParOf" srcId="{993E66C1-6BEB-4B40-84B9-E527A3D9AF17}" destId="{4EB1ED49-111F-4A4E-9775-C2D52B0D847A}" srcOrd="2" destOrd="0" presId="urn:microsoft.com/office/officeart/2005/8/layout/StepDownProcess"/>
    <dgm:cxn modelId="{4F0E07A2-0DF6-4F96-898F-4575CA2A586B}" type="presParOf" srcId="{E9026504-1EC7-4F15-8E8E-5CB9E7CD84BD}" destId="{166FA051-83EA-4C35-8502-A42D329B153E}" srcOrd="3" destOrd="0" presId="urn:microsoft.com/office/officeart/2005/8/layout/StepDownProcess"/>
    <dgm:cxn modelId="{F71363A6-9938-4889-9D72-17136FC6FD72}" type="presParOf" srcId="{E9026504-1EC7-4F15-8E8E-5CB9E7CD84BD}" destId="{1DE528DA-E5EA-4941-99E2-32D1352D9196}" srcOrd="4" destOrd="0" presId="urn:microsoft.com/office/officeart/2005/8/layout/StepDownProcess"/>
    <dgm:cxn modelId="{444B7485-B0FC-4EF2-BD17-87488773A353}" type="presParOf" srcId="{1DE528DA-E5EA-4941-99E2-32D1352D9196}" destId="{3C41E433-9136-4471-9B5D-3D434F9F9560}" srcOrd="0" destOrd="0" presId="urn:microsoft.com/office/officeart/2005/8/layout/StepDownProcess"/>
    <dgm:cxn modelId="{3595CCE7-C9C1-4E9C-BCA0-0E1E654A251D}" type="presParOf" srcId="{1DE528DA-E5EA-4941-99E2-32D1352D9196}" destId="{90A03331-BA93-4EC1-9361-99AC6083CA37}" srcOrd="1" destOrd="0" presId="urn:microsoft.com/office/officeart/2005/8/layout/StepDownProcess"/>
    <dgm:cxn modelId="{1C916DE9-ABB9-4631-9C68-F012D87383A7}" type="presParOf" srcId="{1DE528DA-E5EA-4941-99E2-32D1352D9196}" destId="{4AADCCC4-76DD-4896-AA27-262C4EB4A4EF}" srcOrd="2" destOrd="0" presId="urn:microsoft.com/office/officeart/2005/8/layout/StepDownProcess"/>
    <dgm:cxn modelId="{C2E5CDF5-59D5-4B4F-A777-A61B50295F2B}" type="presParOf" srcId="{E9026504-1EC7-4F15-8E8E-5CB9E7CD84BD}" destId="{38AAEA19-50BB-4CF4-98F9-C9585DC2F508}" srcOrd="5" destOrd="0" presId="urn:microsoft.com/office/officeart/2005/8/layout/StepDownProcess"/>
    <dgm:cxn modelId="{F563FC16-6962-4F78-B7F6-08FF8AF837AF}" type="presParOf" srcId="{E9026504-1EC7-4F15-8E8E-5CB9E7CD84BD}" destId="{6B395835-12FB-4968-B39E-FAE1546A75EF}" srcOrd="6" destOrd="0" presId="urn:microsoft.com/office/officeart/2005/8/layout/StepDownProcess"/>
    <dgm:cxn modelId="{B1AE07E3-F8D9-4C37-A196-246AB199532F}" type="presParOf" srcId="{6B395835-12FB-4968-B39E-FAE1546A75EF}" destId="{01AA63E0-AEE1-4A2E-8D2D-2A75CA86AC0C}" srcOrd="0" destOrd="0" presId="urn:microsoft.com/office/officeart/2005/8/layout/StepDownProcess"/>
    <dgm:cxn modelId="{31355E2B-3986-46AC-84EC-21BDB1146944}" type="presParOf" srcId="{6B395835-12FB-4968-B39E-FAE1546A75EF}" destId="{488C6553-07AC-4E2F-A581-8E8EBED5590D}" srcOrd="1" destOrd="0" presId="urn:microsoft.com/office/officeart/2005/8/layout/StepDownProcess"/>
    <dgm:cxn modelId="{6A3947AC-21C2-4E9E-B8E1-C4161D42303E}" type="presParOf" srcId="{6B395835-12FB-4968-B39E-FAE1546A75EF}" destId="{E2883D38-B691-4E35-A137-305615C74A0A}" srcOrd="2" destOrd="0" presId="urn:microsoft.com/office/officeart/2005/8/layout/StepDownProcess"/>
    <dgm:cxn modelId="{47FC93AE-FAA7-470B-838F-219BF833FD4E}" type="presParOf" srcId="{E9026504-1EC7-4F15-8E8E-5CB9E7CD84BD}" destId="{4FE3BED2-58EE-45FA-8CAF-4CC415B3F8C8}" srcOrd="7" destOrd="0" presId="urn:microsoft.com/office/officeart/2005/8/layout/StepDownProcess"/>
    <dgm:cxn modelId="{DE76C0CF-933F-45FC-8F4A-526F07218950}" type="presParOf" srcId="{E9026504-1EC7-4F15-8E8E-5CB9E7CD84BD}" destId="{05875A1B-1EF0-4034-B20B-D49C920C5DC3}" srcOrd="8" destOrd="0" presId="urn:microsoft.com/office/officeart/2005/8/layout/StepDownProcess"/>
    <dgm:cxn modelId="{16F9F16C-9212-4889-94FA-15241D5CDA90}" type="presParOf" srcId="{05875A1B-1EF0-4034-B20B-D49C920C5DC3}" destId="{971A237B-801E-4FBB-9B90-5A7BF0D8F71C}" srcOrd="0" destOrd="0" presId="urn:microsoft.com/office/officeart/2005/8/layout/StepDownProcess"/>
    <dgm:cxn modelId="{5436A744-85F3-4E9B-88F6-087306BDD53B}" type="presParOf" srcId="{05875A1B-1EF0-4034-B20B-D49C920C5DC3}" destId="{E6D4E122-9E42-4DE9-8129-AEF407C62C12}" srcOrd="1" destOrd="0" presId="urn:microsoft.com/office/officeart/2005/8/layout/StepDownProcess"/>
    <dgm:cxn modelId="{0B0D6902-9110-4CE0-89C8-70ACA9F09273}" type="presParOf" srcId="{05875A1B-1EF0-4034-B20B-D49C920C5DC3}" destId="{EE0935E5-6190-41D7-831F-6F010F69FB60}" srcOrd="2" destOrd="0" presId="urn:microsoft.com/office/officeart/2005/8/layout/StepDownProcess"/>
    <dgm:cxn modelId="{0AC09F77-1CBD-4EBC-8795-06CDAAFC6C29}" type="presParOf" srcId="{E9026504-1EC7-4F15-8E8E-5CB9E7CD84BD}" destId="{EDF74199-06E6-446F-9E82-C23BBB517BA1}" srcOrd="9" destOrd="0" presId="urn:microsoft.com/office/officeart/2005/8/layout/StepDownProcess"/>
    <dgm:cxn modelId="{EEE73BD3-D18E-43BA-B7FF-642D079C3A02}" type="presParOf" srcId="{E9026504-1EC7-4F15-8E8E-5CB9E7CD84BD}" destId="{B463BCC3-D16F-45F7-BB41-B946C7454C8C}" srcOrd="10" destOrd="0" presId="urn:microsoft.com/office/officeart/2005/8/layout/StepDownProcess"/>
    <dgm:cxn modelId="{6B2A243C-E1A2-4CBA-BF19-9C0B40FABFE3}" type="presParOf" srcId="{B463BCC3-D16F-45F7-BB41-B946C7454C8C}" destId="{DCC08C53-0A8F-48A6-808B-4BC6BEA89239}" srcOrd="0" destOrd="0" presId="urn:microsoft.com/office/officeart/2005/8/layout/StepDownProcess"/>
    <dgm:cxn modelId="{1E00FDEB-576E-4126-8F82-4B624296FAAC}" type="presParOf" srcId="{B463BCC3-D16F-45F7-BB41-B946C7454C8C}" destId="{9F125D8F-0CB9-44C4-930C-C976233F95D8}" srcOrd="1" destOrd="0" presId="urn:microsoft.com/office/officeart/2005/8/layout/StepDownProcess"/>
    <dgm:cxn modelId="{5DEB9B4E-77E9-4D76-8453-0E3CB9CCF070}" type="presParOf" srcId="{B463BCC3-D16F-45F7-BB41-B946C7454C8C}" destId="{DFCD0369-9CC8-4EC0-8362-382FE34EB0C0}" srcOrd="2" destOrd="0" presId="urn:microsoft.com/office/officeart/2005/8/layout/StepDownProcess"/>
    <dgm:cxn modelId="{719287E1-8408-4E92-9F99-F68FE4EF5689}" type="presParOf" srcId="{E9026504-1EC7-4F15-8E8E-5CB9E7CD84BD}" destId="{A5A12127-49DF-4EDB-BD46-84C5FAF620B3}" srcOrd="11" destOrd="0" presId="urn:microsoft.com/office/officeart/2005/8/layout/StepDownProcess"/>
    <dgm:cxn modelId="{F90FDCE2-4606-45BC-987B-529C9A9B8768}" type="presParOf" srcId="{E9026504-1EC7-4F15-8E8E-5CB9E7CD84BD}" destId="{4CAB4A31-79C7-4C21-80C0-7981E03019E7}" srcOrd="12" destOrd="0" presId="urn:microsoft.com/office/officeart/2005/8/layout/StepDownProcess"/>
    <dgm:cxn modelId="{060BD65B-FD36-4A9B-B289-9E4C5459C2D5}" type="presParOf" srcId="{4CAB4A31-79C7-4C21-80C0-7981E03019E7}" destId="{72FB0439-EDB4-40A8-BBE0-45A7E042A628}" srcOrd="0" destOrd="0" presId="urn:microsoft.com/office/officeart/2005/8/layout/StepDownProcess"/>
    <dgm:cxn modelId="{B69EF8C8-406C-499B-80A0-ABCB12877B37}" type="presParOf" srcId="{4CAB4A31-79C7-4C21-80C0-7981E03019E7}" destId="{0F079FB4-56C9-47B9-8315-0D0A317BCFAA}" srcOrd="1" destOrd="0" presId="urn:microsoft.com/office/officeart/2005/8/layout/StepDownProcess"/>
    <dgm:cxn modelId="{8B1EDDAE-6E7C-4064-AD4E-5FA265FF1418}" type="presParOf" srcId="{4CAB4A31-79C7-4C21-80C0-7981E03019E7}" destId="{0D9412BA-3702-49D6-B62C-90581771291A}" srcOrd="2" destOrd="0" presId="urn:microsoft.com/office/officeart/2005/8/layout/StepDownProcess"/>
    <dgm:cxn modelId="{FFE86533-16DF-424F-89E4-8858ACFA3D06}" type="presParOf" srcId="{E9026504-1EC7-4F15-8E8E-5CB9E7CD84BD}" destId="{7F62CF55-F44A-4C3C-9BA3-1040E5962FDC}" srcOrd="13" destOrd="0" presId="urn:microsoft.com/office/officeart/2005/8/layout/StepDownProcess"/>
    <dgm:cxn modelId="{8BBD96A8-F30A-48C6-983F-BA1D9EE23935}" type="presParOf" srcId="{E9026504-1EC7-4F15-8E8E-5CB9E7CD84BD}" destId="{7C998465-8692-47EA-8356-CC28DC06236D}" srcOrd="14" destOrd="0" presId="urn:microsoft.com/office/officeart/2005/8/layout/StepDownProcess"/>
    <dgm:cxn modelId="{49B3A8A9-D706-47E3-AC0C-A5AC481B3F8C}" type="presParOf" srcId="{7C998465-8692-47EA-8356-CC28DC06236D}" destId="{1375661B-D056-4D53-94DC-7534157FCD74}" srcOrd="0" destOrd="0" presId="urn:microsoft.com/office/officeart/2005/8/layout/StepDownProcess"/>
    <dgm:cxn modelId="{C2EA9912-917C-4851-83A5-6F3DBEB877F6}" type="presParOf" srcId="{7C998465-8692-47EA-8356-CC28DC06236D}" destId="{4D596B39-A00C-44EE-AF59-A663D713797A}" srcOrd="1" destOrd="0" presId="urn:microsoft.com/office/officeart/2005/8/layout/StepDownProcess"/>
    <dgm:cxn modelId="{115B50BB-599D-4809-9387-5118A228A55C}" type="presParOf" srcId="{7C998465-8692-47EA-8356-CC28DC06236D}" destId="{11025EB7-1675-41C6-A775-54AF998724AD}" srcOrd="2" destOrd="0" presId="urn:microsoft.com/office/officeart/2005/8/layout/StepDownProcess"/>
    <dgm:cxn modelId="{C127FFBE-D617-4BE7-8260-50037D35EAE1}" type="presParOf" srcId="{E9026504-1EC7-4F15-8E8E-5CB9E7CD84BD}" destId="{B37510A9-BDBF-4C6B-9A42-2F556F96BC3E}" srcOrd="15" destOrd="0" presId="urn:microsoft.com/office/officeart/2005/8/layout/StepDownProcess"/>
    <dgm:cxn modelId="{6B5CD1D5-35FC-4E7F-A71C-4637A79713A7}" type="presParOf" srcId="{E9026504-1EC7-4F15-8E8E-5CB9E7CD84BD}" destId="{E778AFA0-F6FC-40FB-9A70-2E3AC4478B5F}" srcOrd="16" destOrd="0" presId="urn:microsoft.com/office/officeart/2005/8/layout/StepDownProcess"/>
    <dgm:cxn modelId="{CA7D55E8-C79C-4CC6-B26C-F97945B1FBC1}" type="presParOf" srcId="{E778AFA0-F6FC-40FB-9A70-2E3AC4478B5F}" destId="{988D4061-EAC8-4E97-9BAB-AA6BAC53F3D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BA347E-B100-432C-8562-8611ACE28E00}" type="doc">
      <dgm:prSet loTypeId="urn:microsoft.com/office/officeart/2005/8/layout/StepDownProcess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9E880CC8-C1A1-48D9-BB15-51B85D893FC1}">
      <dgm:prSet phldrT="[文字]"/>
      <dgm:spPr/>
      <dgm:t>
        <a:bodyPr/>
        <a:lstStyle/>
        <a:p>
          <a:r>
            <a:rPr lang="zh-CN" altLang="en-US" dirty="0" smtClean="0"/>
            <a:t>预约服务</a:t>
          </a:r>
          <a:endParaRPr lang="zh-TW" altLang="en-US" dirty="0"/>
        </a:p>
      </dgm:t>
    </dgm:pt>
    <dgm:pt modelId="{65AD1213-10FE-4608-92C3-8DD73FC57D44}" type="parTrans" cxnId="{EAD620FB-EAC0-4712-A4A8-BC2527B6E32C}">
      <dgm:prSet/>
      <dgm:spPr/>
      <dgm:t>
        <a:bodyPr/>
        <a:lstStyle/>
        <a:p>
          <a:endParaRPr lang="zh-TW" altLang="en-US"/>
        </a:p>
      </dgm:t>
    </dgm:pt>
    <dgm:pt modelId="{289EF868-CBA6-4A00-9384-63AD3164913D}" type="sibTrans" cxnId="{EAD620FB-EAC0-4712-A4A8-BC2527B6E32C}">
      <dgm:prSet/>
      <dgm:spPr/>
      <dgm:t>
        <a:bodyPr/>
        <a:lstStyle/>
        <a:p>
          <a:endParaRPr lang="zh-TW" altLang="en-US"/>
        </a:p>
      </dgm:t>
    </dgm:pt>
    <dgm:pt modelId="{361ABDEE-EAC3-4DE9-8FE5-20CE77EF62D9}">
      <dgm:prSet phldrT="[文字]"/>
      <dgm:spPr/>
      <dgm:t>
        <a:bodyPr/>
        <a:lstStyle/>
        <a:p>
          <a:r>
            <a:rPr lang="zh-CN" altLang="en-US" dirty="0" smtClean="0"/>
            <a:t>一对一专业咨询</a:t>
          </a:r>
          <a:endParaRPr lang="zh-TW" altLang="en-US" dirty="0"/>
        </a:p>
      </dgm:t>
    </dgm:pt>
    <dgm:pt modelId="{9DB0DC30-06CE-4974-8854-65EB3DE5584B}" type="parTrans" cxnId="{312F2A6D-4BDD-4138-89A1-06F6A0685F71}">
      <dgm:prSet/>
      <dgm:spPr/>
      <dgm:t>
        <a:bodyPr/>
        <a:lstStyle/>
        <a:p>
          <a:endParaRPr lang="zh-TW" altLang="en-US"/>
        </a:p>
      </dgm:t>
    </dgm:pt>
    <dgm:pt modelId="{C517EEDB-E624-4DE5-9A44-B5578E6BF813}" type="sibTrans" cxnId="{312F2A6D-4BDD-4138-89A1-06F6A0685F71}">
      <dgm:prSet/>
      <dgm:spPr/>
      <dgm:t>
        <a:bodyPr/>
        <a:lstStyle/>
        <a:p>
          <a:endParaRPr lang="zh-TW" altLang="en-US"/>
        </a:p>
      </dgm:t>
    </dgm:pt>
    <dgm:pt modelId="{B9FB465B-E905-4D59-B221-BD57E42E167E}">
      <dgm:prSet phldrT="[文字]"/>
      <dgm:spPr/>
      <dgm:t>
        <a:bodyPr/>
        <a:lstStyle/>
        <a:p>
          <a:r>
            <a:rPr lang="zh-CN" altLang="en-US" dirty="0" smtClean="0"/>
            <a:t>签订服务同意书</a:t>
          </a:r>
          <a:endParaRPr lang="zh-TW" altLang="en-US" dirty="0"/>
        </a:p>
      </dgm:t>
    </dgm:pt>
    <dgm:pt modelId="{1E9FA547-5064-417D-90CB-1CD068B37AB8}" type="parTrans" cxnId="{8F752F1D-9BE4-4577-9999-FD13113E761E}">
      <dgm:prSet/>
      <dgm:spPr/>
      <dgm:t>
        <a:bodyPr/>
        <a:lstStyle/>
        <a:p>
          <a:endParaRPr lang="zh-TW" altLang="en-US"/>
        </a:p>
      </dgm:t>
    </dgm:pt>
    <dgm:pt modelId="{AD809C80-0C4B-4118-85DC-E5A5B349B423}" type="sibTrans" cxnId="{8F752F1D-9BE4-4577-9999-FD13113E761E}">
      <dgm:prSet/>
      <dgm:spPr/>
      <dgm:t>
        <a:bodyPr/>
        <a:lstStyle/>
        <a:p>
          <a:endParaRPr lang="zh-TW" altLang="en-US"/>
        </a:p>
      </dgm:t>
    </dgm:pt>
    <dgm:pt modelId="{56403BF4-3EDB-4CBD-B795-9CFFEB0339EA}">
      <dgm:prSet phldrT="[文字]"/>
      <dgm:spPr/>
      <dgm:t>
        <a:bodyPr/>
        <a:lstStyle/>
        <a:p>
          <a:r>
            <a:rPr lang="zh-CN" altLang="en-US" dirty="0" smtClean="0"/>
            <a:t>体检及健康评估</a:t>
          </a:r>
          <a:endParaRPr lang="zh-TW" altLang="en-US" dirty="0"/>
        </a:p>
      </dgm:t>
    </dgm:pt>
    <dgm:pt modelId="{67EE7753-33D8-4139-BD49-77BA1D752F51}" type="parTrans" cxnId="{90947387-22C6-462D-962C-BEC3E3776AE2}">
      <dgm:prSet/>
      <dgm:spPr/>
      <dgm:t>
        <a:bodyPr/>
        <a:lstStyle/>
        <a:p>
          <a:endParaRPr lang="zh-TW" altLang="en-US"/>
        </a:p>
      </dgm:t>
    </dgm:pt>
    <dgm:pt modelId="{8B1E9E32-981A-497C-9B74-BC8A343E0DB7}" type="sibTrans" cxnId="{90947387-22C6-462D-962C-BEC3E3776AE2}">
      <dgm:prSet/>
      <dgm:spPr/>
      <dgm:t>
        <a:bodyPr/>
        <a:lstStyle/>
        <a:p>
          <a:endParaRPr lang="zh-TW" altLang="en-US"/>
        </a:p>
      </dgm:t>
    </dgm:pt>
    <dgm:pt modelId="{723536C9-883B-468A-BB05-B9C892E8EF2B}">
      <dgm:prSet phldrT="[文字]"/>
      <dgm:spPr/>
      <dgm:t>
        <a:bodyPr/>
        <a:lstStyle/>
        <a:p>
          <a:r>
            <a:rPr lang="zh-CN" altLang="en-US" dirty="0" smtClean="0"/>
            <a:t>不合适即退还定金</a:t>
          </a:r>
          <a:endParaRPr lang="zh-TW" altLang="en-US" dirty="0"/>
        </a:p>
      </dgm:t>
    </dgm:pt>
    <dgm:pt modelId="{D5BC5B07-DC62-4848-ADE4-CFC863730E77}" type="parTrans" cxnId="{02C06FAF-C396-45DE-BFD6-0A7034A38FC7}">
      <dgm:prSet/>
      <dgm:spPr/>
      <dgm:t>
        <a:bodyPr/>
        <a:lstStyle/>
        <a:p>
          <a:endParaRPr lang="zh-TW" altLang="en-US"/>
        </a:p>
      </dgm:t>
    </dgm:pt>
    <dgm:pt modelId="{89F4D341-FDC9-49A4-8040-EFED5A02B1E6}" type="sibTrans" cxnId="{02C06FAF-C396-45DE-BFD6-0A7034A38FC7}">
      <dgm:prSet/>
      <dgm:spPr/>
      <dgm:t>
        <a:bodyPr/>
        <a:lstStyle/>
        <a:p>
          <a:endParaRPr lang="zh-TW" altLang="en-US"/>
        </a:p>
      </dgm:t>
    </dgm:pt>
    <dgm:pt modelId="{C30915C2-112B-4D1F-87C8-42C303D3DC22}">
      <dgm:prSet phldrT="[文字]"/>
      <dgm:spPr/>
      <dgm:t>
        <a:bodyPr/>
        <a:lstStyle/>
        <a:p>
          <a:r>
            <a:rPr lang="zh-CN" altLang="en-US" dirty="0" smtClean="0"/>
            <a:t>通过方可继续疗程</a:t>
          </a:r>
          <a:endParaRPr lang="zh-TW" altLang="en-US" dirty="0"/>
        </a:p>
      </dgm:t>
    </dgm:pt>
    <dgm:pt modelId="{D4DF0B29-8500-45A0-B8D6-9837E7833AC2}" type="parTrans" cxnId="{E94DFBFA-4A66-40B4-8128-071054607F98}">
      <dgm:prSet/>
      <dgm:spPr/>
      <dgm:t>
        <a:bodyPr/>
        <a:lstStyle/>
        <a:p>
          <a:endParaRPr lang="zh-TW" altLang="en-US"/>
        </a:p>
      </dgm:t>
    </dgm:pt>
    <dgm:pt modelId="{AEFB3468-416F-4519-9EBC-4436AB6A446C}" type="sibTrans" cxnId="{E94DFBFA-4A66-40B4-8128-071054607F98}">
      <dgm:prSet/>
      <dgm:spPr/>
      <dgm:t>
        <a:bodyPr/>
        <a:lstStyle/>
        <a:p>
          <a:endParaRPr lang="zh-TW" altLang="en-US"/>
        </a:p>
      </dgm:t>
    </dgm:pt>
    <dgm:pt modelId="{AD88AA93-D8AD-4A5A-85B0-906A4F55FD1A}">
      <dgm:prSet phldrT="[文字]"/>
      <dgm:spPr/>
      <dgm:t>
        <a:bodyPr/>
        <a:lstStyle/>
        <a:p>
          <a:r>
            <a:rPr lang="zh-CN" altLang="en-US" dirty="0" smtClean="0"/>
            <a:t>脂肪采集</a:t>
          </a:r>
          <a:endParaRPr lang="zh-TW" altLang="en-US" dirty="0"/>
        </a:p>
      </dgm:t>
    </dgm:pt>
    <dgm:pt modelId="{F895D361-44F7-47F2-8E0F-6CD6C2047D38}" type="parTrans" cxnId="{B39124FF-00F0-4A77-AA09-A6A2262FFFC8}">
      <dgm:prSet/>
      <dgm:spPr/>
      <dgm:t>
        <a:bodyPr/>
        <a:lstStyle/>
        <a:p>
          <a:endParaRPr lang="zh-TW" altLang="en-US"/>
        </a:p>
      </dgm:t>
    </dgm:pt>
    <dgm:pt modelId="{1062F4E3-81D7-4B31-ADF2-31B855B1F25E}" type="sibTrans" cxnId="{B39124FF-00F0-4A77-AA09-A6A2262FFFC8}">
      <dgm:prSet/>
      <dgm:spPr/>
      <dgm:t>
        <a:bodyPr/>
        <a:lstStyle/>
        <a:p>
          <a:endParaRPr lang="zh-TW" altLang="en-US"/>
        </a:p>
      </dgm:t>
    </dgm:pt>
    <dgm:pt modelId="{78203CC7-A20F-48A7-9279-79D99412CBF1}">
      <dgm:prSet/>
      <dgm:spPr/>
      <dgm:t>
        <a:bodyPr/>
        <a:lstStyle/>
        <a:p>
          <a:r>
            <a:rPr lang="zh-CN" altLang="en-US" dirty="0" smtClean="0"/>
            <a:t>支付第一笔定金</a:t>
          </a:r>
          <a:endParaRPr lang="zh-TW" altLang="en-US" dirty="0"/>
        </a:p>
      </dgm:t>
    </dgm:pt>
    <dgm:pt modelId="{0B869114-064F-40B7-A541-77DD9069B63C}" type="parTrans" cxnId="{0AA74BA7-02FF-4D06-B43D-9BD350966C28}">
      <dgm:prSet/>
      <dgm:spPr/>
      <dgm:t>
        <a:bodyPr/>
        <a:lstStyle/>
        <a:p>
          <a:endParaRPr lang="zh-TW" altLang="en-US"/>
        </a:p>
      </dgm:t>
    </dgm:pt>
    <dgm:pt modelId="{C65F680D-9697-4FBA-9941-C8BAE9E44C1C}" type="sibTrans" cxnId="{0AA74BA7-02FF-4D06-B43D-9BD350966C28}">
      <dgm:prSet/>
      <dgm:spPr/>
      <dgm:t>
        <a:bodyPr/>
        <a:lstStyle/>
        <a:p>
          <a:endParaRPr lang="zh-TW" altLang="en-US"/>
        </a:p>
      </dgm:t>
    </dgm:pt>
    <dgm:pt modelId="{8369C5E4-75BB-4CA7-9A95-93E1C79FA545}">
      <dgm:prSet phldrT="[文字]"/>
      <dgm:spPr/>
      <dgm:t>
        <a:bodyPr/>
        <a:lstStyle/>
        <a:p>
          <a:r>
            <a:rPr lang="zh-CN" altLang="en-US" dirty="0" smtClean="0"/>
            <a:t>结清所有费用</a:t>
          </a:r>
          <a:endParaRPr lang="zh-TW" altLang="en-US" dirty="0"/>
        </a:p>
      </dgm:t>
    </dgm:pt>
    <dgm:pt modelId="{42902581-86E5-4B96-8C78-F18893D0B74F}" type="parTrans" cxnId="{AD16BFF3-BA4E-4630-BD80-6D4A2D35CD87}">
      <dgm:prSet/>
      <dgm:spPr/>
      <dgm:t>
        <a:bodyPr/>
        <a:lstStyle/>
        <a:p>
          <a:endParaRPr lang="zh-TW" altLang="en-US"/>
        </a:p>
      </dgm:t>
    </dgm:pt>
    <dgm:pt modelId="{7E39F915-6C4F-4451-ACD5-A0868489C0C9}" type="sibTrans" cxnId="{AD16BFF3-BA4E-4630-BD80-6D4A2D35CD87}">
      <dgm:prSet/>
      <dgm:spPr/>
      <dgm:t>
        <a:bodyPr/>
        <a:lstStyle/>
        <a:p>
          <a:endParaRPr lang="zh-TW" altLang="en-US"/>
        </a:p>
      </dgm:t>
    </dgm:pt>
    <dgm:pt modelId="{54908886-7CCA-4F81-8E69-FF80E3A39215}">
      <dgm:prSet phldrT="[文字]"/>
      <dgm:spPr/>
      <dgm:t>
        <a:bodyPr/>
        <a:lstStyle/>
        <a:p>
          <a:r>
            <a:rPr lang="zh-CN" altLang="en-US" dirty="0" smtClean="0"/>
            <a:t>实验室处理</a:t>
          </a:r>
          <a:endParaRPr lang="zh-TW" altLang="en-US" dirty="0"/>
        </a:p>
      </dgm:t>
    </dgm:pt>
    <dgm:pt modelId="{CE458CC7-E0BA-4D85-A711-1CFF93906E3E}" type="parTrans" cxnId="{A17B7C66-1EDA-4C30-872F-5BEAF1B3469D}">
      <dgm:prSet/>
      <dgm:spPr/>
      <dgm:t>
        <a:bodyPr/>
        <a:lstStyle/>
        <a:p>
          <a:endParaRPr lang="zh-TW" altLang="en-US"/>
        </a:p>
      </dgm:t>
    </dgm:pt>
    <dgm:pt modelId="{3A4469DD-D4D3-4446-87AF-4169C0C5AB01}" type="sibTrans" cxnId="{A17B7C66-1EDA-4C30-872F-5BEAF1B3469D}">
      <dgm:prSet/>
      <dgm:spPr/>
      <dgm:t>
        <a:bodyPr/>
        <a:lstStyle/>
        <a:p>
          <a:endParaRPr lang="zh-TW" altLang="en-US"/>
        </a:p>
      </dgm:t>
    </dgm:pt>
    <dgm:pt modelId="{F8B87ECF-1314-40D1-BF0F-2B4D8EC6D9DD}">
      <dgm:prSet phldrT="[文字]"/>
      <dgm:spPr/>
      <dgm:t>
        <a:bodyPr/>
        <a:lstStyle/>
        <a:p>
          <a:r>
            <a:rPr lang="zh-CN" altLang="en-US" dirty="0" smtClean="0"/>
            <a:t>干细胞回输</a:t>
          </a:r>
          <a:endParaRPr lang="zh-TW" altLang="en-US" dirty="0"/>
        </a:p>
      </dgm:t>
    </dgm:pt>
    <dgm:pt modelId="{039F0C09-29F9-4D7B-B0D2-B35D160E7D35}" type="parTrans" cxnId="{E0656887-7EAF-412E-9E24-8BDAB738C727}">
      <dgm:prSet/>
      <dgm:spPr/>
      <dgm:t>
        <a:bodyPr/>
        <a:lstStyle/>
        <a:p>
          <a:endParaRPr lang="zh-TW" altLang="en-US"/>
        </a:p>
      </dgm:t>
    </dgm:pt>
    <dgm:pt modelId="{33C6ECFD-54FC-4815-90DF-3A27D9BFA465}" type="sibTrans" cxnId="{E0656887-7EAF-412E-9E24-8BDAB738C727}">
      <dgm:prSet/>
      <dgm:spPr/>
      <dgm:t>
        <a:bodyPr/>
        <a:lstStyle/>
        <a:p>
          <a:endParaRPr lang="zh-TW" altLang="en-US"/>
        </a:p>
      </dgm:t>
    </dgm:pt>
    <dgm:pt modelId="{50D48E11-C442-445E-990A-D5960C0E6CC9}">
      <dgm:prSet phldrT="[文字]"/>
      <dgm:spPr/>
      <dgm:t>
        <a:bodyPr/>
        <a:lstStyle/>
        <a:p>
          <a:r>
            <a:rPr lang="zh-CN" altLang="en-US" dirty="0" smtClean="0"/>
            <a:t>后续效果追踪</a:t>
          </a:r>
          <a:endParaRPr lang="zh-TW" altLang="en-US" dirty="0"/>
        </a:p>
      </dgm:t>
    </dgm:pt>
    <dgm:pt modelId="{FC6CE4D4-05DF-47CB-AED6-C609221DF818}" type="parTrans" cxnId="{1E6B5CF7-2A7B-4ABB-B159-397EC0982234}">
      <dgm:prSet/>
      <dgm:spPr/>
      <dgm:t>
        <a:bodyPr/>
        <a:lstStyle/>
        <a:p>
          <a:endParaRPr lang="zh-TW" altLang="en-US"/>
        </a:p>
      </dgm:t>
    </dgm:pt>
    <dgm:pt modelId="{984FA783-6C2A-486D-9DED-FBF4FC0256CD}" type="sibTrans" cxnId="{1E6B5CF7-2A7B-4ABB-B159-397EC0982234}">
      <dgm:prSet/>
      <dgm:spPr/>
      <dgm:t>
        <a:bodyPr/>
        <a:lstStyle/>
        <a:p>
          <a:endParaRPr lang="zh-TW" altLang="en-US"/>
        </a:p>
      </dgm:t>
    </dgm:pt>
    <dgm:pt modelId="{01D1D61B-A0B3-4250-86F8-74FB3D70F79E}">
      <dgm:prSet phldrT="[文字]"/>
      <dgm:spPr/>
      <dgm:t>
        <a:bodyPr/>
        <a:lstStyle/>
        <a:p>
          <a:r>
            <a:rPr lang="zh-CN" altLang="en-US" dirty="0" smtClean="0"/>
            <a:t>客户建档</a:t>
          </a:r>
          <a:endParaRPr lang="zh-TW" altLang="en-US" dirty="0"/>
        </a:p>
      </dgm:t>
    </dgm:pt>
    <dgm:pt modelId="{277A2A7D-46B5-45FA-926E-06918FCAE913}" type="parTrans" cxnId="{0B23E4CC-6ACA-4D1C-A77E-966251F81E23}">
      <dgm:prSet/>
      <dgm:spPr/>
      <dgm:t>
        <a:bodyPr/>
        <a:lstStyle/>
        <a:p>
          <a:endParaRPr lang="zh-TW" altLang="en-US"/>
        </a:p>
      </dgm:t>
    </dgm:pt>
    <dgm:pt modelId="{F06062C7-C5D3-440C-A0ED-F491415D3610}" type="sibTrans" cxnId="{0B23E4CC-6ACA-4D1C-A77E-966251F81E23}">
      <dgm:prSet/>
      <dgm:spPr/>
      <dgm:t>
        <a:bodyPr/>
        <a:lstStyle/>
        <a:p>
          <a:endParaRPr lang="zh-TW" altLang="en-US"/>
        </a:p>
      </dgm:t>
    </dgm:pt>
    <dgm:pt modelId="{E9026504-1EC7-4F15-8E8E-5CB9E7CD84BD}" type="pres">
      <dgm:prSet presAssocID="{E8BA347E-B100-432C-8562-8611ACE28E0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8C7E0C4E-9220-4B8B-927C-ECDB75017CD4}" type="pres">
      <dgm:prSet presAssocID="{9E880CC8-C1A1-48D9-BB15-51B85D893FC1}" presName="composite" presStyleCnt="0"/>
      <dgm:spPr/>
    </dgm:pt>
    <dgm:pt modelId="{4AEF2E01-E273-4FA5-83D4-44771E05105D}" type="pres">
      <dgm:prSet presAssocID="{9E880CC8-C1A1-48D9-BB15-51B85D893FC1}" presName="bentUpArrow1" presStyleLbl="alignImgPlace1" presStyleIdx="0" presStyleCnt="7" custLinFactNeighborX="57550" custLinFactNeighborY="20788"/>
      <dgm:spPr/>
    </dgm:pt>
    <dgm:pt modelId="{F1321A1B-6676-4179-8116-2AF618D9A2AF}" type="pres">
      <dgm:prSet presAssocID="{9E880CC8-C1A1-48D9-BB15-51B85D893FC1}" presName="ParentText" presStyleLbl="node1" presStyleIdx="0" presStyleCnt="8" custScaleX="23011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4760CF3-95CE-4D9C-B607-BF11D7ACA6F8}" type="pres">
      <dgm:prSet presAssocID="{9E880CC8-C1A1-48D9-BB15-51B85D893FC1}" presName="ChildText" presStyleLbl="revTx" presStyleIdx="0" presStyleCnt="7" custScaleX="258437" custLinFactX="88035" custLinFactNeighborX="100000" custLinFactNeighborY="12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257F089-F81B-4B8F-B076-7CD7FE403C7B}" type="pres">
      <dgm:prSet presAssocID="{289EF868-CBA6-4A00-9384-63AD3164913D}" presName="sibTrans" presStyleCnt="0"/>
      <dgm:spPr/>
    </dgm:pt>
    <dgm:pt modelId="{993E66C1-6BEB-4B40-84B9-E527A3D9AF17}" type="pres">
      <dgm:prSet presAssocID="{361ABDEE-EAC3-4DE9-8FE5-20CE77EF62D9}" presName="composite" presStyleCnt="0"/>
      <dgm:spPr/>
    </dgm:pt>
    <dgm:pt modelId="{6C4D8FCB-F7B0-45B1-9B7C-87447BB1CC29}" type="pres">
      <dgm:prSet presAssocID="{361ABDEE-EAC3-4DE9-8FE5-20CE77EF62D9}" presName="bentUpArrow1" presStyleLbl="alignImgPlace1" presStyleIdx="1" presStyleCnt="7" custLinFactNeighborX="31946" custLinFactNeighborY="17422"/>
      <dgm:spPr/>
    </dgm:pt>
    <dgm:pt modelId="{3AF9F43B-24E4-4369-A2D1-C8B780908258}" type="pres">
      <dgm:prSet presAssocID="{361ABDEE-EAC3-4DE9-8FE5-20CE77EF62D9}" presName="ParentText" presStyleLbl="node1" presStyleIdx="1" presStyleCnt="8" custScaleX="196872" custLinFactNeighborX="580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B1ED49-111F-4A4E-9775-C2D52B0D847A}" type="pres">
      <dgm:prSet presAssocID="{361ABDEE-EAC3-4DE9-8FE5-20CE77EF62D9}" presName="ChildText" presStyleLbl="revTx" presStyleIdx="1" presStyleCnt="7">
        <dgm:presLayoutVars>
          <dgm:chMax val="0"/>
          <dgm:chPref val="0"/>
          <dgm:bulletEnabled val="1"/>
        </dgm:presLayoutVars>
      </dgm:prSet>
      <dgm:spPr/>
    </dgm:pt>
    <dgm:pt modelId="{166FA051-83EA-4C35-8502-A42D329B153E}" type="pres">
      <dgm:prSet presAssocID="{C517EEDB-E624-4DE5-9A44-B5578E6BF813}" presName="sibTrans" presStyleCnt="0"/>
      <dgm:spPr/>
    </dgm:pt>
    <dgm:pt modelId="{1DE528DA-E5EA-4941-99E2-32D1352D9196}" type="pres">
      <dgm:prSet presAssocID="{B9FB465B-E905-4D59-B221-BD57E42E167E}" presName="composite" presStyleCnt="0"/>
      <dgm:spPr/>
    </dgm:pt>
    <dgm:pt modelId="{3C41E433-9136-4471-9B5D-3D434F9F9560}" type="pres">
      <dgm:prSet presAssocID="{B9FB465B-E905-4D59-B221-BD57E42E167E}" presName="bentUpArrow1" presStyleLbl="alignImgPlace1" presStyleIdx="2" presStyleCnt="7" custLinFactNeighborX="-11573" custLinFactNeighborY="14056"/>
      <dgm:spPr/>
    </dgm:pt>
    <dgm:pt modelId="{90A03331-BA93-4EC1-9361-99AC6083CA37}" type="pres">
      <dgm:prSet presAssocID="{B9FB465B-E905-4D59-B221-BD57E42E167E}" presName="ParentText" presStyleLbl="node1" presStyleIdx="2" presStyleCnt="8" custScaleX="209433" custLinFactNeighborX="298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AADCCC4-76DD-4896-AA27-262C4EB4A4EF}" type="pres">
      <dgm:prSet presAssocID="{B9FB465B-E905-4D59-B221-BD57E42E167E}" presName="ChildText" presStyleLbl="revTx" presStyleIdx="2" presStyleCnt="7" custScaleX="201034" custLinFactX="100000" custLinFactNeighborX="106600" custLinFactNeighborY="-88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AAEA19-50BB-4CF4-98F9-C9585DC2F508}" type="pres">
      <dgm:prSet presAssocID="{AD809C80-0C4B-4118-85DC-E5A5B349B423}" presName="sibTrans" presStyleCnt="0"/>
      <dgm:spPr/>
    </dgm:pt>
    <dgm:pt modelId="{6B395835-12FB-4968-B39E-FAE1546A75EF}" type="pres">
      <dgm:prSet presAssocID="{56403BF4-3EDB-4CBD-B795-9CFFEB0339EA}" presName="composite" presStyleCnt="0"/>
      <dgm:spPr/>
    </dgm:pt>
    <dgm:pt modelId="{01AA63E0-AEE1-4A2E-8D2D-2A75CA86AC0C}" type="pres">
      <dgm:prSet presAssocID="{56403BF4-3EDB-4CBD-B795-9CFFEB0339EA}" presName="bentUpArrow1" presStyleLbl="alignImgPlace1" presStyleIdx="3" presStyleCnt="7" custLinFactNeighborX="-23195" custLinFactNeighborY="10690"/>
      <dgm:spPr/>
    </dgm:pt>
    <dgm:pt modelId="{488C6553-07AC-4E2F-A581-8E8EBED5590D}" type="pres">
      <dgm:prSet presAssocID="{56403BF4-3EDB-4CBD-B795-9CFFEB0339EA}" presName="ParentText" presStyleLbl="node1" presStyleIdx="3" presStyleCnt="8" custScaleX="2219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883D38-B691-4E35-A137-305615C74A0A}" type="pres">
      <dgm:prSet presAssocID="{56403BF4-3EDB-4CBD-B795-9CFFEB0339EA}" presName="ChildText" presStyleLbl="revTx" presStyleIdx="3" presStyleCnt="7" custScaleX="308563" custLinFactX="100000" custLinFactNeighborX="128094" custLinFactNeighborY="69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E3BED2-58EE-45FA-8CAF-4CC415B3F8C8}" type="pres">
      <dgm:prSet presAssocID="{8B1E9E32-981A-497C-9B74-BC8A343E0DB7}" presName="sibTrans" presStyleCnt="0"/>
      <dgm:spPr/>
    </dgm:pt>
    <dgm:pt modelId="{B463BCC3-D16F-45F7-BB41-B946C7454C8C}" type="pres">
      <dgm:prSet presAssocID="{AD88AA93-D8AD-4A5A-85B0-906A4F55FD1A}" presName="composite" presStyleCnt="0"/>
      <dgm:spPr/>
    </dgm:pt>
    <dgm:pt modelId="{DCC08C53-0A8F-48A6-808B-4BC6BEA89239}" type="pres">
      <dgm:prSet presAssocID="{AD88AA93-D8AD-4A5A-85B0-906A4F55FD1A}" presName="bentUpArrow1" presStyleLbl="alignImgPlace1" presStyleIdx="4" presStyleCnt="7" custLinFactNeighborX="18202" custLinFactNeighborY="17442"/>
      <dgm:spPr/>
    </dgm:pt>
    <dgm:pt modelId="{9F125D8F-0CB9-44C4-930C-C976233F95D8}" type="pres">
      <dgm:prSet presAssocID="{AD88AA93-D8AD-4A5A-85B0-906A4F55FD1A}" presName="ParentText" presStyleLbl="node1" presStyleIdx="4" presStyleCnt="8" custScaleX="159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CD0369-9CC8-4EC0-8362-382FE34EB0C0}" type="pres">
      <dgm:prSet presAssocID="{AD88AA93-D8AD-4A5A-85B0-906A4F55FD1A}" presName="ChildText" presStyleLbl="revTx" presStyleIdx="4" presStyleCnt="7" custScaleX="252796" custLinFactX="35464" custLinFactNeighborX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A12127-49DF-4EDB-BD46-84C5FAF620B3}" type="pres">
      <dgm:prSet presAssocID="{1062F4E3-81D7-4B31-ADF2-31B855B1F25E}" presName="sibTrans" presStyleCnt="0"/>
      <dgm:spPr/>
    </dgm:pt>
    <dgm:pt modelId="{4CAB4A31-79C7-4C21-80C0-7981E03019E7}" type="pres">
      <dgm:prSet presAssocID="{54908886-7CCA-4F81-8E69-FF80E3A39215}" presName="composite" presStyleCnt="0"/>
      <dgm:spPr/>
    </dgm:pt>
    <dgm:pt modelId="{72FB0439-EDB4-40A8-BBE0-45A7E042A628}" type="pres">
      <dgm:prSet presAssocID="{54908886-7CCA-4F81-8E69-FF80E3A39215}" presName="bentUpArrow1" presStyleLbl="alignImgPlace1" presStyleIdx="5" presStyleCnt="7" custLinFactNeighborX="-25926" custLinFactNeighborY="19021"/>
      <dgm:spPr/>
    </dgm:pt>
    <dgm:pt modelId="{0F079FB4-56C9-47B9-8315-0D0A317BCFAA}" type="pres">
      <dgm:prSet presAssocID="{54908886-7CCA-4F81-8E69-FF80E3A39215}" presName="ParentText" presStyleLbl="node1" presStyleIdx="5" presStyleCnt="8" custScaleX="2377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D9412BA-3702-49D6-B62C-90581771291A}" type="pres">
      <dgm:prSet presAssocID="{54908886-7CCA-4F81-8E69-FF80E3A39215}" presName="ChildText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7F62CF55-F44A-4C3C-9BA3-1040E5962FDC}" type="pres">
      <dgm:prSet presAssocID="{3A4469DD-D4D3-4446-87AF-4169C0C5AB01}" presName="sibTrans" presStyleCnt="0"/>
      <dgm:spPr/>
    </dgm:pt>
    <dgm:pt modelId="{7C998465-8692-47EA-8356-CC28DC06236D}" type="pres">
      <dgm:prSet presAssocID="{F8B87ECF-1314-40D1-BF0F-2B4D8EC6D9DD}" presName="composite" presStyleCnt="0"/>
      <dgm:spPr/>
    </dgm:pt>
    <dgm:pt modelId="{1375661B-D056-4D53-94DC-7534157FCD74}" type="pres">
      <dgm:prSet presAssocID="{F8B87ECF-1314-40D1-BF0F-2B4D8EC6D9DD}" presName="bentUpArrow1" presStyleLbl="alignImgPlace1" presStyleIdx="6" presStyleCnt="7" custLinFactNeighborX="21507" custLinFactNeighborY="25062"/>
      <dgm:spPr/>
    </dgm:pt>
    <dgm:pt modelId="{4D596B39-A00C-44EE-AF59-A663D713797A}" type="pres">
      <dgm:prSet presAssocID="{F8B87ECF-1314-40D1-BF0F-2B4D8EC6D9DD}" presName="ParentText" presStyleLbl="node1" presStyleIdx="6" presStyleCnt="8" custScaleX="159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025EB7-1675-41C6-A775-54AF998724AD}" type="pres">
      <dgm:prSet presAssocID="{F8B87ECF-1314-40D1-BF0F-2B4D8EC6D9DD}" presName="ChildText" presStyleLbl="revTx" presStyleIdx="6" presStyleCnt="7">
        <dgm:presLayoutVars>
          <dgm:chMax val="0"/>
          <dgm:chPref val="0"/>
          <dgm:bulletEnabled val="1"/>
        </dgm:presLayoutVars>
      </dgm:prSet>
      <dgm:spPr/>
    </dgm:pt>
    <dgm:pt modelId="{B37510A9-BDBF-4C6B-9A42-2F556F96BC3E}" type="pres">
      <dgm:prSet presAssocID="{33C6ECFD-54FC-4815-90DF-3A27D9BFA465}" presName="sibTrans" presStyleCnt="0"/>
      <dgm:spPr/>
    </dgm:pt>
    <dgm:pt modelId="{E778AFA0-F6FC-40FB-9A70-2E3AC4478B5F}" type="pres">
      <dgm:prSet presAssocID="{50D48E11-C442-445E-990A-D5960C0E6CC9}" presName="composite" presStyleCnt="0"/>
      <dgm:spPr/>
    </dgm:pt>
    <dgm:pt modelId="{988D4061-EAC8-4E97-9BAB-AA6BAC53F3DD}" type="pres">
      <dgm:prSet presAssocID="{50D48E11-C442-445E-990A-D5960C0E6CC9}" presName="ParentText" presStyleLbl="node1" presStyleIdx="7" presStyleCnt="8" custScaleX="15968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AA74BA7-02FF-4D06-B43D-9BD350966C28}" srcId="{B9FB465B-E905-4D59-B221-BD57E42E167E}" destId="{78203CC7-A20F-48A7-9279-79D99412CBF1}" srcOrd="0" destOrd="0" parTransId="{0B869114-064F-40B7-A541-77DD9069B63C}" sibTransId="{C65F680D-9697-4FBA-9941-C8BAE9E44C1C}"/>
    <dgm:cxn modelId="{16E24EEB-D35C-4460-A557-FB67911C62E3}" type="presOf" srcId="{54908886-7CCA-4F81-8E69-FF80E3A39215}" destId="{0F079FB4-56C9-47B9-8315-0D0A317BCFAA}" srcOrd="0" destOrd="0" presId="urn:microsoft.com/office/officeart/2005/8/layout/StepDownProcess"/>
    <dgm:cxn modelId="{1B8ACDDA-EA8C-4551-81D2-3E1E634EFD66}" type="presOf" srcId="{C30915C2-112B-4D1F-87C8-42C303D3DC22}" destId="{E2883D38-B691-4E35-A137-305615C74A0A}" srcOrd="0" destOrd="0" presId="urn:microsoft.com/office/officeart/2005/8/layout/StepDownProcess"/>
    <dgm:cxn modelId="{EAD620FB-EAC0-4712-A4A8-BC2527B6E32C}" srcId="{E8BA347E-B100-432C-8562-8611ACE28E00}" destId="{9E880CC8-C1A1-48D9-BB15-51B85D893FC1}" srcOrd="0" destOrd="0" parTransId="{65AD1213-10FE-4608-92C3-8DD73FC57D44}" sibTransId="{289EF868-CBA6-4A00-9384-63AD3164913D}"/>
    <dgm:cxn modelId="{E94DFBFA-4A66-40B4-8128-071054607F98}" srcId="{56403BF4-3EDB-4CBD-B795-9CFFEB0339EA}" destId="{C30915C2-112B-4D1F-87C8-42C303D3DC22}" srcOrd="0" destOrd="0" parTransId="{D4DF0B29-8500-45A0-B8D6-9837E7833AC2}" sibTransId="{AEFB3468-416F-4519-9EBC-4436AB6A446C}"/>
    <dgm:cxn modelId="{E0656887-7EAF-412E-9E24-8BDAB738C727}" srcId="{E8BA347E-B100-432C-8562-8611ACE28E00}" destId="{F8B87ECF-1314-40D1-BF0F-2B4D8EC6D9DD}" srcOrd="6" destOrd="0" parTransId="{039F0C09-29F9-4D7B-B0D2-B35D160E7D35}" sibTransId="{33C6ECFD-54FC-4815-90DF-3A27D9BFA465}"/>
    <dgm:cxn modelId="{1E6B5CF7-2A7B-4ABB-B159-397EC0982234}" srcId="{E8BA347E-B100-432C-8562-8611ACE28E00}" destId="{50D48E11-C442-445E-990A-D5960C0E6CC9}" srcOrd="7" destOrd="0" parTransId="{FC6CE4D4-05DF-47CB-AED6-C609221DF818}" sibTransId="{984FA783-6C2A-486D-9DED-FBF4FC0256CD}"/>
    <dgm:cxn modelId="{6E124F7E-D1FB-4BA4-BA4B-1AD4FBDE388D}" type="presOf" srcId="{78203CC7-A20F-48A7-9279-79D99412CBF1}" destId="{4AADCCC4-76DD-4896-AA27-262C4EB4A4EF}" srcOrd="0" destOrd="0" presId="urn:microsoft.com/office/officeart/2005/8/layout/StepDownProcess"/>
    <dgm:cxn modelId="{026CB7E4-E351-464F-A7D5-691241F72105}" type="presOf" srcId="{AD88AA93-D8AD-4A5A-85B0-906A4F55FD1A}" destId="{9F125D8F-0CB9-44C4-930C-C976233F95D8}" srcOrd="0" destOrd="0" presId="urn:microsoft.com/office/officeart/2005/8/layout/StepDownProcess"/>
    <dgm:cxn modelId="{A17B7C66-1EDA-4C30-872F-5BEAF1B3469D}" srcId="{E8BA347E-B100-432C-8562-8611ACE28E00}" destId="{54908886-7CCA-4F81-8E69-FF80E3A39215}" srcOrd="5" destOrd="0" parTransId="{CE458CC7-E0BA-4D85-A711-1CFF93906E3E}" sibTransId="{3A4469DD-D4D3-4446-87AF-4169C0C5AB01}"/>
    <dgm:cxn modelId="{59FF3C20-AFD3-4E7C-912A-95443044E4B9}" type="presOf" srcId="{F8B87ECF-1314-40D1-BF0F-2B4D8EC6D9DD}" destId="{4D596B39-A00C-44EE-AF59-A663D713797A}" srcOrd="0" destOrd="0" presId="urn:microsoft.com/office/officeart/2005/8/layout/StepDownProcess"/>
    <dgm:cxn modelId="{801AD68F-1EFD-44CE-8D77-83F4D3E9AD2F}" type="presOf" srcId="{361ABDEE-EAC3-4DE9-8FE5-20CE77EF62D9}" destId="{3AF9F43B-24E4-4369-A2D1-C8B780908258}" srcOrd="0" destOrd="0" presId="urn:microsoft.com/office/officeart/2005/8/layout/StepDownProcess"/>
    <dgm:cxn modelId="{AD16BFF3-BA4E-4630-BD80-6D4A2D35CD87}" srcId="{AD88AA93-D8AD-4A5A-85B0-906A4F55FD1A}" destId="{8369C5E4-75BB-4CA7-9A95-93E1C79FA545}" srcOrd="0" destOrd="0" parTransId="{42902581-86E5-4B96-8C78-F18893D0B74F}" sibTransId="{7E39F915-6C4F-4451-ACD5-A0868489C0C9}"/>
    <dgm:cxn modelId="{0B23E4CC-6ACA-4D1C-A77E-966251F81E23}" srcId="{9E880CC8-C1A1-48D9-BB15-51B85D893FC1}" destId="{01D1D61B-A0B3-4250-86F8-74FB3D70F79E}" srcOrd="0" destOrd="0" parTransId="{277A2A7D-46B5-45FA-926E-06918FCAE913}" sibTransId="{F06062C7-C5D3-440C-A0ED-F491415D3610}"/>
    <dgm:cxn modelId="{F82C011A-2092-49C6-8F6E-230A8890410C}" type="presOf" srcId="{E8BA347E-B100-432C-8562-8611ACE28E00}" destId="{E9026504-1EC7-4F15-8E8E-5CB9E7CD84BD}" srcOrd="0" destOrd="0" presId="urn:microsoft.com/office/officeart/2005/8/layout/StepDownProcess"/>
    <dgm:cxn modelId="{90947387-22C6-462D-962C-BEC3E3776AE2}" srcId="{E8BA347E-B100-432C-8562-8611ACE28E00}" destId="{56403BF4-3EDB-4CBD-B795-9CFFEB0339EA}" srcOrd="3" destOrd="0" parTransId="{67EE7753-33D8-4139-BD49-77BA1D752F51}" sibTransId="{8B1E9E32-981A-497C-9B74-BC8A343E0DB7}"/>
    <dgm:cxn modelId="{D23A3E86-0DB6-49EE-9927-5940CBE4DFF9}" type="presOf" srcId="{B9FB465B-E905-4D59-B221-BD57E42E167E}" destId="{90A03331-BA93-4EC1-9361-99AC6083CA37}" srcOrd="0" destOrd="0" presId="urn:microsoft.com/office/officeart/2005/8/layout/StepDownProcess"/>
    <dgm:cxn modelId="{02C06FAF-C396-45DE-BFD6-0A7034A38FC7}" srcId="{56403BF4-3EDB-4CBD-B795-9CFFEB0339EA}" destId="{723536C9-883B-468A-BB05-B9C892E8EF2B}" srcOrd="1" destOrd="0" parTransId="{D5BC5B07-DC62-4848-ADE4-CFC863730E77}" sibTransId="{89F4D341-FDC9-49A4-8040-EFED5A02B1E6}"/>
    <dgm:cxn modelId="{E82F2338-D277-4F3F-94EB-531C4FD2C7CF}" type="presOf" srcId="{8369C5E4-75BB-4CA7-9A95-93E1C79FA545}" destId="{DFCD0369-9CC8-4EC0-8362-382FE34EB0C0}" srcOrd="0" destOrd="0" presId="urn:microsoft.com/office/officeart/2005/8/layout/StepDownProcess"/>
    <dgm:cxn modelId="{AE619667-2828-43E4-811D-0CC476CC1C8B}" type="presOf" srcId="{50D48E11-C442-445E-990A-D5960C0E6CC9}" destId="{988D4061-EAC8-4E97-9BAB-AA6BAC53F3DD}" srcOrd="0" destOrd="0" presId="urn:microsoft.com/office/officeart/2005/8/layout/StepDownProcess"/>
    <dgm:cxn modelId="{05852A64-BB49-4E7C-8763-B473965B62D1}" type="presOf" srcId="{56403BF4-3EDB-4CBD-B795-9CFFEB0339EA}" destId="{488C6553-07AC-4E2F-A581-8E8EBED5590D}" srcOrd="0" destOrd="0" presId="urn:microsoft.com/office/officeart/2005/8/layout/StepDownProcess"/>
    <dgm:cxn modelId="{8F752F1D-9BE4-4577-9999-FD13113E761E}" srcId="{E8BA347E-B100-432C-8562-8611ACE28E00}" destId="{B9FB465B-E905-4D59-B221-BD57E42E167E}" srcOrd="2" destOrd="0" parTransId="{1E9FA547-5064-417D-90CB-1CD068B37AB8}" sibTransId="{AD809C80-0C4B-4118-85DC-E5A5B349B423}"/>
    <dgm:cxn modelId="{F054A73F-2EC8-4760-9134-B8EE2119C9A3}" type="presOf" srcId="{01D1D61B-A0B3-4250-86F8-74FB3D70F79E}" destId="{74760CF3-95CE-4D9C-B607-BF11D7ACA6F8}" srcOrd="0" destOrd="0" presId="urn:microsoft.com/office/officeart/2005/8/layout/StepDownProcess"/>
    <dgm:cxn modelId="{B39124FF-00F0-4A77-AA09-A6A2262FFFC8}" srcId="{E8BA347E-B100-432C-8562-8611ACE28E00}" destId="{AD88AA93-D8AD-4A5A-85B0-906A4F55FD1A}" srcOrd="4" destOrd="0" parTransId="{F895D361-44F7-47F2-8E0F-6CD6C2047D38}" sibTransId="{1062F4E3-81D7-4B31-ADF2-31B855B1F25E}"/>
    <dgm:cxn modelId="{D5BEA732-4D9D-45CE-AB4D-728D766AE8EC}" type="presOf" srcId="{9E880CC8-C1A1-48D9-BB15-51B85D893FC1}" destId="{F1321A1B-6676-4179-8116-2AF618D9A2AF}" srcOrd="0" destOrd="0" presId="urn:microsoft.com/office/officeart/2005/8/layout/StepDownProcess"/>
    <dgm:cxn modelId="{0F63936C-98FA-4B16-B404-601CA7BB079C}" type="presOf" srcId="{723536C9-883B-468A-BB05-B9C892E8EF2B}" destId="{E2883D38-B691-4E35-A137-305615C74A0A}" srcOrd="0" destOrd="1" presId="urn:microsoft.com/office/officeart/2005/8/layout/StepDownProcess"/>
    <dgm:cxn modelId="{312F2A6D-4BDD-4138-89A1-06F6A0685F71}" srcId="{E8BA347E-B100-432C-8562-8611ACE28E00}" destId="{361ABDEE-EAC3-4DE9-8FE5-20CE77EF62D9}" srcOrd="1" destOrd="0" parTransId="{9DB0DC30-06CE-4974-8854-65EB3DE5584B}" sibTransId="{C517EEDB-E624-4DE5-9A44-B5578E6BF813}"/>
    <dgm:cxn modelId="{27413053-31D0-411A-8925-D655E0FAB3C1}" type="presParOf" srcId="{E9026504-1EC7-4F15-8E8E-5CB9E7CD84BD}" destId="{8C7E0C4E-9220-4B8B-927C-ECDB75017CD4}" srcOrd="0" destOrd="0" presId="urn:microsoft.com/office/officeart/2005/8/layout/StepDownProcess"/>
    <dgm:cxn modelId="{EEFA5C57-B1B2-47DF-883F-0E6F5D1178DC}" type="presParOf" srcId="{8C7E0C4E-9220-4B8B-927C-ECDB75017CD4}" destId="{4AEF2E01-E273-4FA5-83D4-44771E05105D}" srcOrd="0" destOrd="0" presId="urn:microsoft.com/office/officeart/2005/8/layout/StepDownProcess"/>
    <dgm:cxn modelId="{7CFB9133-FE04-43C3-A7BC-F95D33C0CBA2}" type="presParOf" srcId="{8C7E0C4E-9220-4B8B-927C-ECDB75017CD4}" destId="{F1321A1B-6676-4179-8116-2AF618D9A2AF}" srcOrd="1" destOrd="0" presId="urn:microsoft.com/office/officeart/2005/8/layout/StepDownProcess"/>
    <dgm:cxn modelId="{46CB0889-9894-4D0B-A78D-6DAB08971B21}" type="presParOf" srcId="{8C7E0C4E-9220-4B8B-927C-ECDB75017CD4}" destId="{74760CF3-95CE-4D9C-B607-BF11D7ACA6F8}" srcOrd="2" destOrd="0" presId="urn:microsoft.com/office/officeart/2005/8/layout/StepDownProcess"/>
    <dgm:cxn modelId="{153176EE-84D0-41CC-B45A-1BF0A38201BF}" type="presParOf" srcId="{E9026504-1EC7-4F15-8E8E-5CB9E7CD84BD}" destId="{0257F089-F81B-4B8F-B076-7CD7FE403C7B}" srcOrd="1" destOrd="0" presId="urn:microsoft.com/office/officeart/2005/8/layout/StepDownProcess"/>
    <dgm:cxn modelId="{A7CAD5FA-44AD-40BD-9C86-4AF302A47BAA}" type="presParOf" srcId="{E9026504-1EC7-4F15-8E8E-5CB9E7CD84BD}" destId="{993E66C1-6BEB-4B40-84B9-E527A3D9AF17}" srcOrd="2" destOrd="0" presId="urn:microsoft.com/office/officeart/2005/8/layout/StepDownProcess"/>
    <dgm:cxn modelId="{DDE875D6-4198-44C3-B326-30B6E02D5802}" type="presParOf" srcId="{993E66C1-6BEB-4B40-84B9-E527A3D9AF17}" destId="{6C4D8FCB-F7B0-45B1-9B7C-87447BB1CC29}" srcOrd="0" destOrd="0" presId="urn:microsoft.com/office/officeart/2005/8/layout/StepDownProcess"/>
    <dgm:cxn modelId="{AF802824-51BA-47BD-8C25-D8E01A5D349E}" type="presParOf" srcId="{993E66C1-6BEB-4B40-84B9-E527A3D9AF17}" destId="{3AF9F43B-24E4-4369-A2D1-C8B780908258}" srcOrd="1" destOrd="0" presId="urn:microsoft.com/office/officeart/2005/8/layout/StepDownProcess"/>
    <dgm:cxn modelId="{78BEE276-4AB5-4254-9E48-6EDCD512D258}" type="presParOf" srcId="{993E66C1-6BEB-4B40-84B9-E527A3D9AF17}" destId="{4EB1ED49-111F-4A4E-9775-C2D52B0D847A}" srcOrd="2" destOrd="0" presId="urn:microsoft.com/office/officeart/2005/8/layout/StepDownProcess"/>
    <dgm:cxn modelId="{B19DC19F-7274-470A-99AB-A8DDA6CE70E9}" type="presParOf" srcId="{E9026504-1EC7-4F15-8E8E-5CB9E7CD84BD}" destId="{166FA051-83EA-4C35-8502-A42D329B153E}" srcOrd="3" destOrd="0" presId="urn:microsoft.com/office/officeart/2005/8/layout/StepDownProcess"/>
    <dgm:cxn modelId="{3A9D4E9E-E816-4D41-A792-ED5DD58AE9C6}" type="presParOf" srcId="{E9026504-1EC7-4F15-8E8E-5CB9E7CD84BD}" destId="{1DE528DA-E5EA-4941-99E2-32D1352D9196}" srcOrd="4" destOrd="0" presId="urn:microsoft.com/office/officeart/2005/8/layout/StepDownProcess"/>
    <dgm:cxn modelId="{32BD7866-3AF1-4A5C-9443-491DFFC02715}" type="presParOf" srcId="{1DE528DA-E5EA-4941-99E2-32D1352D9196}" destId="{3C41E433-9136-4471-9B5D-3D434F9F9560}" srcOrd="0" destOrd="0" presId="urn:microsoft.com/office/officeart/2005/8/layout/StepDownProcess"/>
    <dgm:cxn modelId="{42ECFF08-E3FF-4E3A-836C-045E69469750}" type="presParOf" srcId="{1DE528DA-E5EA-4941-99E2-32D1352D9196}" destId="{90A03331-BA93-4EC1-9361-99AC6083CA37}" srcOrd="1" destOrd="0" presId="urn:microsoft.com/office/officeart/2005/8/layout/StepDownProcess"/>
    <dgm:cxn modelId="{18B6B1A9-BC1D-4A83-9817-4222BFAE3C71}" type="presParOf" srcId="{1DE528DA-E5EA-4941-99E2-32D1352D9196}" destId="{4AADCCC4-76DD-4896-AA27-262C4EB4A4EF}" srcOrd="2" destOrd="0" presId="urn:microsoft.com/office/officeart/2005/8/layout/StepDownProcess"/>
    <dgm:cxn modelId="{2A6831A5-1BD8-4526-8625-C8D1CFB9B2EB}" type="presParOf" srcId="{E9026504-1EC7-4F15-8E8E-5CB9E7CD84BD}" destId="{38AAEA19-50BB-4CF4-98F9-C9585DC2F508}" srcOrd="5" destOrd="0" presId="urn:microsoft.com/office/officeart/2005/8/layout/StepDownProcess"/>
    <dgm:cxn modelId="{E228C504-7FD5-4809-B876-DA72C5AEEE7B}" type="presParOf" srcId="{E9026504-1EC7-4F15-8E8E-5CB9E7CD84BD}" destId="{6B395835-12FB-4968-B39E-FAE1546A75EF}" srcOrd="6" destOrd="0" presId="urn:microsoft.com/office/officeart/2005/8/layout/StepDownProcess"/>
    <dgm:cxn modelId="{397A64A7-F796-412F-8D09-A4D31EA3EC5C}" type="presParOf" srcId="{6B395835-12FB-4968-B39E-FAE1546A75EF}" destId="{01AA63E0-AEE1-4A2E-8D2D-2A75CA86AC0C}" srcOrd="0" destOrd="0" presId="urn:microsoft.com/office/officeart/2005/8/layout/StepDownProcess"/>
    <dgm:cxn modelId="{A18DC05D-FE72-4340-8F7D-BF3E47284CB8}" type="presParOf" srcId="{6B395835-12FB-4968-B39E-FAE1546A75EF}" destId="{488C6553-07AC-4E2F-A581-8E8EBED5590D}" srcOrd="1" destOrd="0" presId="urn:microsoft.com/office/officeart/2005/8/layout/StepDownProcess"/>
    <dgm:cxn modelId="{69AED024-5593-49BE-AE29-910FCB6E01FB}" type="presParOf" srcId="{6B395835-12FB-4968-B39E-FAE1546A75EF}" destId="{E2883D38-B691-4E35-A137-305615C74A0A}" srcOrd="2" destOrd="0" presId="urn:microsoft.com/office/officeart/2005/8/layout/StepDownProcess"/>
    <dgm:cxn modelId="{7C9DBD63-A32E-4600-8CB0-44EC7C880CC6}" type="presParOf" srcId="{E9026504-1EC7-4F15-8E8E-5CB9E7CD84BD}" destId="{4FE3BED2-58EE-45FA-8CAF-4CC415B3F8C8}" srcOrd="7" destOrd="0" presId="urn:microsoft.com/office/officeart/2005/8/layout/StepDownProcess"/>
    <dgm:cxn modelId="{F31342ED-B137-432A-BB32-885C5C41739D}" type="presParOf" srcId="{E9026504-1EC7-4F15-8E8E-5CB9E7CD84BD}" destId="{B463BCC3-D16F-45F7-BB41-B946C7454C8C}" srcOrd="8" destOrd="0" presId="urn:microsoft.com/office/officeart/2005/8/layout/StepDownProcess"/>
    <dgm:cxn modelId="{6115F2FE-4646-4736-987E-2F413400DBD2}" type="presParOf" srcId="{B463BCC3-D16F-45F7-BB41-B946C7454C8C}" destId="{DCC08C53-0A8F-48A6-808B-4BC6BEA89239}" srcOrd="0" destOrd="0" presId="urn:microsoft.com/office/officeart/2005/8/layout/StepDownProcess"/>
    <dgm:cxn modelId="{8C6C0E04-8893-4E2A-8FE7-8F4AD444E4FE}" type="presParOf" srcId="{B463BCC3-D16F-45F7-BB41-B946C7454C8C}" destId="{9F125D8F-0CB9-44C4-930C-C976233F95D8}" srcOrd="1" destOrd="0" presId="urn:microsoft.com/office/officeart/2005/8/layout/StepDownProcess"/>
    <dgm:cxn modelId="{3E8DB126-4DD7-4EEF-A4D4-CA386DED7CA1}" type="presParOf" srcId="{B463BCC3-D16F-45F7-BB41-B946C7454C8C}" destId="{DFCD0369-9CC8-4EC0-8362-382FE34EB0C0}" srcOrd="2" destOrd="0" presId="urn:microsoft.com/office/officeart/2005/8/layout/StepDownProcess"/>
    <dgm:cxn modelId="{F946B46A-D834-48F8-AD01-A9F8FD424D43}" type="presParOf" srcId="{E9026504-1EC7-4F15-8E8E-5CB9E7CD84BD}" destId="{A5A12127-49DF-4EDB-BD46-84C5FAF620B3}" srcOrd="9" destOrd="0" presId="urn:microsoft.com/office/officeart/2005/8/layout/StepDownProcess"/>
    <dgm:cxn modelId="{29B10CC6-1620-4DE4-AFCB-5D1CB7BC1F7B}" type="presParOf" srcId="{E9026504-1EC7-4F15-8E8E-5CB9E7CD84BD}" destId="{4CAB4A31-79C7-4C21-80C0-7981E03019E7}" srcOrd="10" destOrd="0" presId="urn:microsoft.com/office/officeart/2005/8/layout/StepDownProcess"/>
    <dgm:cxn modelId="{50441208-94BC-4F00-A95D-DEAF12F952AB}" type="presParOf" srcId="{4CAB4A31-79C7-4C21-80C0-7981E03019E7}" destId="{72FB0439-EDB4-40A8-BBE0-45A7E042A628}" srcOrd="0" destOrd="0" presId="urn:microsoft.com/office/officeart/2005/8/layout/StepDownProcess"/>
    <dgm:cxn modelId="{5D9AA332-92B8-41BD-B99C-A08AAEC768D7}" type="presParOf" srcId="{4CAB4A31-79C7-4C21-80C0-7981E03019E7}" destId="{0F079FB4-56C9-47B9-8315-0D0A317BCFAA}" srcOrd="1" destOrd="0" presId="urn:microsoft.com/office/officeart/2005/8/layout/StepDownProcess"/>
    <dgm:cxn modelId="{63110B2F-D8FE-4880-A0A8-54E8A05A0112}" type="presParOf" srcId="{4CAB4A31-79C7-4C21-80C0-7981E03019E7}" destId="{0D9412BA-3702-49D6-B62C-90581771291A}" srcOrd="2" destOrd="0" presId="urn:microsoft.com/office/officeart/2005/8/layout/StepDownProcess"/>
    <dgm:cxn modelId="{C1DFDD4B-DA86-4878-9EF6-17C2315400DC}" type="presParOf" srcId="{E9026504-1EC7-4F15-8E8E-5CB9E7CD84BD}" destId="{7F62CF55-F44A-4C3C-9BA3-1040E5962FDC}" srcOrd="11" destOrd="0" presId="urn:microsoft.com/office/officeart/2005/8/layout/StepDownProcess"/>
    <dgm:cxn modelId="{2750DDEB-9EEB-4F51-B893-108F5E221053}" type="presParOf" srcId="{E9026504-1EC7-4F15-8E8E-5CB9E7CD84BD}" destId="{7C998465-8692-47EA-8356-CC28DC06236D}" srcOrd="12" destOrd="0" presId="urn:microsoft.com/office/officeart/2005/8/layout/StepDownProcess"/>
    <dgm:cxn modelId="{FDE0D438-EFC2-47DB-9C0D-7A0D46149091}" type="presParOf" srcId="{7C998465-8692-47EA-8356-CC28DC06236D}" destId="{1375661B-D056-4D53-94DC-7534157FCD74}" srcOrd="0" destOrd="0" presId="urn:microsoft.com/office/officeart/2005/8/layout/StepDownProcess"/>
    <dgm:cxn modelId="{1A5843E8-FBBA-45B5-9805-9B08F1505FCD}" type="presParOf" srcId="{7C998465-8692-47EA-8356-CC28DC06236D}" destId="{4D596B39-A00C-44EE-AF59-A663D713797A}" srcOrd="1" destOrd="0" presId="urn:microsoft.com/office/officeart/2005/8/layout/StepDownProcess"/>
    <dgm:cxn modelId="{C484EF4C-0575-43BC-8A5B-4FEDA7291AB9}" type="presParOf" srcId="{7C998465-8692-47EA-8356-CC28DC06236D}" destId="{11025EB7-1675-41C6-A775-54AF998724AD}" srcOrd="2" destOrd="0" presId="urn:microsoft.com/office/officeart/2005/8/layout/StepDownProcess"/>
    <dgm:cxn modelId="{C21ECAFD-9289-43F9-A8CE-E645856C7A23}" type="presParOf" srcId="{E9026504-1EC7-4F15-8E8E-5CB9E7CD84BD}" destId="{B37510A9-BDBF-4C6B-9A42-2F556F96BC3E}" srcOrd="13" destOrd="0" presId="urn:microsoft.com/office/officeart/2005/8/layout/StepDownProcess"/>
    <dgm:cxn modelId="{D66E377B-DBF1-4F55-BC92-FA35438E1821}" type="presParOf" srcId="{E9026504-1EC7-4F15-8E8E-5CB9E7CD84BD}" destId="{E778AFA0-F6FC-40FB-9A70-2E3AC4478B5F}" srcOrd="14" destOrd="0" presId="urn:microsoft.com/office/officeart/2005/8/layout/StepDownProcess"/>
    <dgm:cxn modelId="{C182A520-D46B-404E-8356-E2EF7177BE2C}" type="presParOf" srcId="{E778AFA0-F6FC-40FB-9A70-2E3AC4478B5F}" destId="{988D4061-EAC8-4E97-9BAB-AA6BAC53F3DD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C1338-E9F7-4460-9992-F35E28DB79AB}">
      <dsp:nvSpPr>
        <dsp:cNvPr id="0" name=""/>
        <dsp:cNvSpPr/>
      </dsp:nvSpPr>
      <dsp:spPr>
        <a:xfrm>
          <a:off x="3228442" y="4749483"/>
          <a:ext cx="87601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264"/>
              </a:moveTo>
              <a:lnTo>
                <a:pt x="772327" y="47264"/>
              </a:lnTo>
              <a:lnTo>
                <a:pt x="772327" y="45720"/>
              </a:lnTo>
              <a:lnTo>
                <a:pt x="876013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BD2F81-5A27-48FB-9609-1E85E7F059E3}">
      <dsp:nvSpPr>
        <dsp:cNvPr id="0" name=""/>
        <dsp:cNvSpPr/>
      </dsp:nvSpPr>
      <dsp:spPr>
        <a:xfrm>
          <a:off x="1036862" y="3583360"/>
          <a:ext cx="891376" cy="1213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689" y="0"/>
              </a:lnTo>
              <a:lnTo>
                <a:pt x="787689" y="1213387"/>
              </a:lnTo>
              <a:lnTo>
                <a:pt x="891376" y="12133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D74FF-944D-4358-B041-44020AC9A3D1}">
      <dsp:nvSpPr>
        <dsp:cNvPr id="0" name=""/>
        <dsp:cNvSpPr/>
      </dsp:nvSpPr>
      <dsp:spPr>
        <a:xfrm>
          <a:off x="2231458" y="2385058"/>
          <a:ext cx="512790" cy="1536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104" y="0"/>
              </a:lnTo>
              <a:lnTo>
                <a:pt x="409104" y="1536000"/>
              </a:lnTo>
              <a:lnTo>
                <a:pt x="512790" y="153600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7515F-0722-4169-B88B-F47898E6753F}">
      <dsp:nvSpPr>
        <dsp:cNvPr id="0" name=""/>
        <dsp:cNvSpPr/>
      </dsp:nvSpPr>
      <dsp:spPr>
        <a:xfrm>
          <a:off x="4234322" y="2406751"/>
          <a:ext cx="1401526" cy="89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7840" y="0"/>
              </a:lnTo>
              <a:lnTo>
                <a:pt x="1297840" y="898978"/>
              </a:lnTo>
              <a:lnTo>
                <a:pt x="1401526" y="8989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F2178-1DFC-4D20-9441-3FA02EB07A36}">
      <dsp:nvSpPr>
        <dsp:cNvPr id="0" name=""/>
        <dsp:cNvSpPr/>
      </dsp:nvSpPr>
      <dsp:spPr>
        <a:xfrm>
          <a:off x="4234322" y="2406751"/>
          <a:ext cx="1401526" cy="453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97840" y="0"/>
              </a:lnTo>
              <a:lnTo>
                <a:pt x="1297840" y="453128"/>
              </a:lnTo>
              <a:lnTo>
                <a:pt x="1401526" y="45312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EC46BE-1323-4558-8D13-632DD94689FA}">
      <dsp:nvSpPr>
        <dsp:cNvPr id="0" name=""/>
        <dsp:cNvSpPr/>
      </dsp:nvSpPr>
      <dsp:spPr>
        <a:xfrm>
          <a:off x="4234322" y="2361031"/>
          <a:ext cx="140152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97840" y="45720"/>
              </a:lnTo>
              <a:lnTo>
                <a:pt x="1297840" y="52997"/>
              </a:lnTo>
              <a:lnTo>
                <a:pt x="1401526" y="529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2909E-F171-4EEC-9CD0-619F30E50418}">
      <dsp:nvSpPr>
        <dsp:cNvPr id="0" name=""/>
        <dsp:cNvSpPr/>
      </dsp:nvSpPr>
      <dsp:spPr>
        <a:xfrm>
          <a:off x="4234322" y="1968178"/>
          <a:ext cx="1401526" cy="438573"/>
        </a:xfrm>
        <a:custGeom>
          <a:avLst/>
          <a:gdLst/>
          <a:ahLst/>
          <a:cxnLst/>
          <a:rect l="0" t="0" r="0" b="0"/>
          <a:pathLst>
            <a:path>
              <a:moveTo>
                <a:pt x="0" y="438573"/>
              </a:moveTo>
              <a:lnTo>
                <a:pt x="1297840" y="438573"/>
              </a:lnTo>
              <a:lnTo>
                <a:pt x="1297840" y="0"/>
              </a:lnTo>
              <a:lnTo>
                <a:pt x="140152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77198-3622-4098-84CE-5AA4DC18FD0A}">
      <dsp:nvSpPr>
        <dsp:cNvPr id="0" name=""/>
        <dsp:cNvSpPr/>
      </dsp:nvSpPr>
      <dsp:spPr>
        <a:xfrm>
          <a:off x="2231458" y="2339338"/>
          <a:ext cx="51279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9104" y="45720"/>
              </a:lnTo>
              <a:lnTo>
                <a:pt x="409104" y="67413"/>
              </a:lnTo>
              <a:lnTo>
                <a:pt x="512790" y="674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91DBE-4CB6-4A13-9686-50B30F66B284}">
      <dsp:nvSpPr>
        <dsp:cNvPr id="0" name=""/>
        <dsp:cNvSpPr/>
      </dsp:nvSpPr>
      <dsp:spPr>
        <a:xfrm>
          <a:off x="3944457" y="828441"/>
          <a:ext cx="1645551" cy="693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41865" y="0"/>
              </a:lnTo>
              <a:lnTo>
                <a:pt x="1541865" y="693885"/>
              </a:lnTo>
              <a:lnTo>
                <a:pt x="1645551" y="6938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93A16-FB23-4DDD-AE04-7C52A48203D9}">
      <dsp:nvSpPr>
        <dsp:cNvPr id="0" name=""/>
        <dsp:cNvSpPr/>
      </dsp:nvSpPr>
      <dsp:spPr>
        <a:xfrm>
          <a:off x="3944457" y="828441"/>
          <a:ext cx="1640585" cy="222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6899" y="0"/>
              </a:lnTo>
              <a:lnTo>
                <a:pt x="1536899" y="222925"/>
              </a:lnTo>
              <a:lnTo>
                <a:pt x="1640585" y="22292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09A62-B469-420D-A187-05239F6D116B}">
      <dsp:nvSpPr>
        <dsp:cNvPr id="0" name=""/>
        <dsp:cNvSpPr/>
      </dsp:nvSpPr>
      <dsp:spPr>
        <a:xfrm>
          <a:off x="3944457" y="605516"/>
          <a:ext cx="1640585" cy="222925"/>
        </a:xfrm>
        <a:custGeom>
          <a:avLst/>
          <a:gdLst/>
          <a:ahLst/>
          <a:cxnLst/>
          <a:rect l="0" t="0" r="0" b="0"/>
          <a:pathLst>
            <a:path>
              <a:moveTo>
                <a:pt x="0" y="222925"/>
              </a:moveTo>
              <a:lnTo>
                <a:pt x="1536899" y="222925"/>
              </a:lnTo>
              <a:lnTo>
                <a:pt x="1536899" y="0"/>
              </a:lnTo>
              <a:lnTo>
                <a:pt x="164058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EB66B-22CF-459C-BCAD-4FFA5FAB903D}">
      <dsp:nvSpPr>
        <dsp:cNvPr id="0" name=""/>
        <dsp:cNvSpPr/>
      </dsp:nvSpPr>
      <dsp:spPr>
        <a:xfrm>
          <a:off x="3944457" y="159665"/>
          <a:ext cx="1640585" cy="668776"/>
        </a:xfrm>
        <a:custGeom>
          <a:avLst/>
          <a:gdLst/>
          <a:ahLst/>
          <a:cxnLst/>
          <a:rect l="0" t="0" r="0" b="0"/>
          <a:pathLst>
            <a:path>
              <a:moveTo>
                <a:pt x="0" y="668776"/>
              </a:moveTo>
              <a:lnTo>
                <a:pt x="1536899" y="668776"/>
              </a:lnTo>
              <a:lnTo>
                <a:pt x="1536899" y="0"/>
              </a:lnTo>
              <a:lnTo>
                <a:pt x="164058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E2ADD-41E4-4FF3-9DF5-A970101F3305}">
      <dsp:nvSpPr>
        <dsp:cNvPr id="0" name=""/>
        <dsp:cNvSpPr/>
      </dsp:nvSpPr>
      <dsp:spPr>
        <a:xfrm>
          <a:off x="2231458" y="828441"/>
          <a:ext cx="512780" cy="1556616"/>
        </a:xfrm>
        <a:custGeom>
          <a:avLst/>
          <a:gdLst/>
          <a:ahLst/>
          <a:cxnLst/>
          <a:rect l="0" t="0" r="0" b="0"/>
          <a:pathLst>
            <a:path>
              <a:moveTo>
                <a:pt x="0" y="1556616"/>
              </a:moveTo>
              <a:lnTo>
                <a:pt x="409093" y="1556616"/>
              </a:lnTo>
              <a:lnTo>
                <a:pt x="409093" y="0"/>
              </a:lnTo>
              <a:lnTo>
                <a:pt x="51278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944077-5F19-49A7-BAEE-738673CBEE34}">
      <dsp:nvSpPr>
        <dsp:cNvPr id="0" name=""/>
        <dsp:cNvSpPr/>
      </dsp:nvSpPr>
      <dsp:spPr>
        <a:xfrm>
          <a:off x="1036862" y="2385058"/>
          <a:ext cx="157734" cy="1198301"/>
        </a:xfrm>
        <a:custGeom>
          <a:avLst/>
          <a:gdLst/>
          <a:ahLst/>
          <a:cxnLst/>
          <a:rect l="0" t="0" r="0" b="0"/>
          <a:pathLst>
            <a:path>
              <a:moveTo>
                <a:pt x="0" y="1198301"/>
              </a:moveTo>
              <a:lnTo>
                <a:pt x="54047" y="1198301"/>
              </a:lnTo>
              <a:lnTo>
                <a:pt x="54047" y="0"/>
              </a:lnTo>
              <a:lnTo>
                <a:pt x="15773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51340-E63F-4DF2-A57B-8F7BC17611AD}">
      <dsp:nvSpPr>
        <dsp:cNvPr id="0" name=""/>
        <dsp:cNvSpPr/>
      </dsp:nvSpPr>
      <dsp:spPr>
        <a:xfrm>
          <a:off x="0" y="3177990"/>
          <a:ext cx="1036862" cy="810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董事长</a:t>
          </a:r>
          <a:endParaRPr lang="zh-TW" altLang="en-US" sz="1900" kern="1200" dirty="0"/>
        </a:p>
      </dsp:txBody>
      <dsp:txXfrm>
        <a:off x="0" y="3177990"/>
        <a:ext cx="1036862" cy="810739"/>
      </dsp:txXfrm>
    </dsp:sp>
    <dsp:sp modelId="{D338484C-955A-47C2-99D2-2C701DF96185}">
      <dsp:nvSpPr>
        <dsp:cNvPr id="0" name=""/>
        <dsp:cNvSpPr/>
      </dsp:nvSpPr>
      <dsp:spPr>
        <a:xfrm>
          <a:off x="1194596" y="1979688"/>
          <a:ext cx="1036862" cy="8107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总经理</a:t>
          </a:r>
          <a:endParaRPr lang="en-US" altLang="zh-TW" sz="1900" kern="1200" dirty="0" smtClean="0"/>
        </a:p>
      </dsp:txBody>
      <dsp:txXfrm>
        <a:off x="1194596" y="1979688"/>
        <a:ext cx="1036862" cy="810739"/>
      </dsp:txXfrm>
    </dsp:sp>
    <dsp:sp modelId="{B12FCFD0-3643-47FE-A38B-9DA529FC2310}">
      <dsp:nvSpPr>
        <dsp:cNvPr id="0" name=""/>
        <dsp:cNvSpPr/>
      </dsp:nvSpPr>
      <dsp:spPr>
        <a:xfrm>
          <a:off x="2744238" y="496348"/>
          <a:ext cx="1200219" cy="6641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营运总监</a:t>
          </a:r>
          <a:endParaRPr lang="en-US" altLang="zh-TW" sz="1900" kern="1200" dirty="0" smtClean="0"/>
        </a:p>
      </dsp:txBody>
      <dsp:txXfrm>
        <a:off x="2744238" y="496348"/>
        <a:ext cx="1200219" cy="664186"/>
      </dsp:txXfrm>
    </dsp:sp>
    <dsp:sp modelId="{6716CE18-3B4F-447F-83D9-F90384551EAD}">
      <dsp:nvSpPr>
        <dsp:cNvPr id="0" name=""/>
        <dsp:cNvSpPr/>
      </dsp:nvSpPr>
      <dsp:spPr>
        <a:xfrm>
          <a:off x="5585043" y="1544"/>
          <a:ext cx="1872386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人力资源部</a:t>
          </a:r>
          <a:endParaRPr lang="en-US" altLang="zh-TW" sz="1900" kern="1200" dirty="0" smtClean="0"/>
        </a:p>
      </dsp:txBody>
      <dsp:txXfrm>
        <a:off x="5585043" y="1544"/>
        <a:ext cx="1872386" cy="316242"/>
      </dsp:txXfrm>
    </dsp:sp>
    <dsp:sp modelId="{F95B358B-8D7C-4C21-B356-CBD2BB48EF36}">
      <dsp:nvSpPr>
        <dsp:cNvPr id="0" name=""/>
        <dsp:cNvSpPr/>
      </dsp:nvSpPr>
      <dsp:spPr>
        <a:xfrm>
          <a:off x="5585043" y="447395"/>
          <a:ext cx="1895539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风险管理部</a:t>
          </a:r>
          <a:endParaRPr lang="en-US" altLang="zh-TW" sz="1900" kern="1200" dirty="0" smtClean="0"/>
        </a:p>
      </dsp:txBody>
      <dsp:txXfrm>
        <a:off x="5585043" y="447395"/>
        <a:ext cx="1895539" cy="316242"/>
      </dsp:txXfrm>
    </dsp:sp>
    <dsp:sp modelId="{8F8A522F-5E39-46ED-8E61-B4A12B347BCB}">
      <dsp:nvSpPr>
        <dsp:cNvPr id="0" name=""/>
        <dsp:cNvSpPr/>
      </dsp:nvSpPr>
      <dsp:spPr>
        <a:xfrm>
          <a:off x="5585043" y="893245"/>
          <a:ext cx="1910708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财务部</a:t>
          </a:r>
          <a:endParaRPr lang="en-US" altLang="zh-TW" sz="1900" kern="1200" dirty="0" smtClean="0"/>
        </a:p>
      </dsp:txBody>
      <dsp:txXfrm>
        <a:off x="5585043" y="893245"/>
        <a:ext cx="1910708" cy="316242"/>
      </dsp:txXfrm>
    </dsp:sp>
    <dsp:sp modelId="{B435B354-1199-4BCD-8708-62D21418366F}">
      <dsp:nvSpPr>
        <dsp:cNvPr id="0" name=""/>
        <dsp:cNvSpPr/>
      </dsp:nvSpPr>
      <dsp:spPr>
        <a:xfrm>
          <a:off x="5590009" y="1364206"/>
          <a:ext cx="1900775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信息技术部</a:t>
          </a:r>
          <a:endParaRPr lang="en-US" altLang="zh-TW" sz="1900" kern="1200" dirty="0" smtClean="0"/>
        </a:p>
      </dsp:txBody>
      <dsp:txXfrm>
        <a:off x="5590009" y="1364206"/>
        <a:ext cx="1900775" cy="316242"/>
      </dsp:txXfrm>
    </dsp:sp>
    <dsp:sp modelId="{CF3D797C-AACB-4720-83EB-74B43672B64B}">
      <dsp:nvSpPr>
        <dsp:cNvPr id="0" name=""/>
        <dsp:cNvSpPr/>
      </dsp:nvSpPr>
      <dsp:spPr>
        <a:xfrm>
          <a:off x="2744248" y="2135494"/>
          <a:ext cx="1490074" cy="5425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市场销售总监</a:t>
          </a:r>
          <a:endParaRPr lang="en-US" altLang="zh-TW" sz="1900" kern="1200" dirty="0" smtClean="0"/>
        </a:p>
      </dsp:txBody>
      <dsp:txXfrm>
        <a:off x="2744248" y="2135494"/>
        <a:ext cx="1490074" cy="542514"/>
      </dsp:txXfrm>
    </dsp:sp>
    <dsp:sp modelId="{96B202C1-F931-4313-AC0C-4742780E4411}">
      <dsp:nvSpPr>
        <dsp:cNvPr id="0" name=""/>
        <dsp:cNvSpPr/>
      </dsp:nvSpPr>
      <dsp:spPr>
        <a:xfrm>
          <a:off x="5635849" y="1810056"/>
          <a:ext cx="1747496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客户服务部</a:t>
          </a:r>
          <a:endParaRPr lang="en-US" altLang="zh-CN" sz="1900" kern="1200" dirty="0" smtClean="0"/>
        </a:p>
      </dsp:txBody>
      <dsp:txXfrm>
        <a:off x="5635849" y="1810056"/>
        <a:ext cx="1747496" cy="316242"/>
      </dsp:txXfrm>
    </dsp:sp>
    <dsp:sp modelId="{1265B78F-1D1B-4963-87C2-428C15E30232}">
      <dsp:nvSpPr>
        <dsp:cNvPr id="0" name=""/>
        <dsp:cNvSpPr/>
      </dsp:nvSpPr>
      <dsp:spPr>
        <a:xfrm>
          <a:off x="5635849" y="2255907"/>
          <a:ext cx="1747496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健康咨询部</a:t>
          </a:r>
          <a:endParaRPr lang="en-US" altLang="zh-CN" sz="1900" kern="1200" dirty="0" smtClean="0"/>
        </a:p>
      </dsp:txBody>
      <dsp:txXfrm>
        <a:off x="5635849" y="2255907"/>
        <a:ext cx="1747496" cy="316242"/>
      </dsp:txXfrm>
    </dsp:sp>
    <dsp:sp modelId="{8867F835-C48F-41E3-9481-7498611CB3FB}">
      <dsp:nvSpPr>
        <dsp:cNvPr id="0" name=""/>
        <dsp:cNvSpPr/>
      </dsp:nvSpPr>
      <dsp:spPr>
        <a:xfrm>
          <a:off x="5635849" y="2701758"/>
          <a:ext cx="1747496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电话营销部</a:t>
          </a:r>
          <a:endParaRPr lang="en-US" altLang="zh-TW" sz="1900" kern="1200" dirty="0" smtClean="0"/>
        </a:p>
      </dsp:txBody>
      <dsp:txXfrm>
        <a:off x="5635849" y="2701758"/>
        <a:ext cx="1747496" cy="316242"/>
      </dsp:txXfrm>
    </dsp:sp>
    <dsp:sp modelId="{CF9184EF-8199-46A3-8317-CA3368FFD965}">
      <dsp:nvSpPr>
        <dsp:cNvPr id="0" name=""/>
        <dsp:cNvSpPr/>
      </dsp:nvSpPr>
      <dsp:spPr>
        <a:xfrm>
          <a:off x="5635849" y="3147608"/>
          <a:ext cx="1789354" cy="3162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渠道开发部</a:t>
          </a:r>
          <a:endParaRPr lang="en-US" altLang="zh-TW" sz="1900" kern="1200" dirty="0" smtClean="0"/>
        </a:p>
      </dsp:txBody>
      <dsp:txXfrm>
        <a:off x="5635849" y="3147608"/>
        <a:ext cx="1789354" cy="316242"/>
      </dsp:txXfrm>
    </dsp:sp>
    <dsp:sp modelId="{A1BE0FF6-BA84-4119-BD62-DD16B8A70CFA}">
      <dsp:nvSpPr>
        <dsp:cNvPr id="0" name=""/>
        <dsp:cNvSpPr/>
      </dsp:nvSpPr>
      <dsp:spPr>
        <a:xfrm>
          <a:off x="2744248" y="3568349"/>
          <a:ext cx="1952245" cy="7054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品牌营销部</a:t>
          </a:r>
          <a:endParaRPr lang="en-US" altLang="zh-CN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（外包）</a:t>
          </a:r>
          <a:endParaRPr lang="en-US" altLang="zh-TW" sz="1900" kern="1200" dirty="0" smtClean="0"/>
        </a:p>
      </dsp:txBody>
      <dsp:txXfrm>
        <a:off x="2744248" y="3568349"/>
        <a:ext cx="1952245" cy="705417"/>
      </dsp:txXfrm>
    </dsp:sp>
    <dsp:sp modelId="{05DAB46D-F862-45B7-9F59-FD7538AC114B}">
      <dsp:nvSpPr>
        <dsp:cNvPr id="0" name=""/>
        <dsp:cNvSpPr/>
      </dsp:nvSpPr>
      <dsp:spPr>
        <a:xfrm>
          <a:off x="1928238" y="4404919"/>
          <a:ext cx="1300204" cy="783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研发中心</a:t>
          </a:r>
          <a:endParaRPr lang="en-US" altLang="zh-TW" sz="1900" kern="1200" dirty="0" smtClean="0"/>
        </a:p>
      </dsp:txBody>
      <dsp:txXfrm>
        <a:off x="1928238" y="4404919"/>
        <a:ext cx="1300204" cy="783656"/>
      </dsp:txXfrm>
    </dsp:sp>
    <dsp:sp modelId="{1BD310B1-1995-4EFA-9B58-82A2A1902660}">
      <dsp:nvSpPr>
        <dsp:cNvPr id="0" name=""/>
        <dsp:cNvSpPr/>
      </dsp:nvSpPr>
      <dsp:spPr>
        <a:xfrm>
          <a:off x="4104456" y="4404418"/>
          <a:ext cx="1770898" cy="7815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干细胞实验室</a:t>
          </a:r>
          <a:endParaRPr lang="en-US" altLang="zh-TW" sz="1900" kern="1200" dirty="0" smtClean="0"/>
        </a:p>
      </dsp:txBody>
      <dsp:txXfrm>
        <a:off x="4104456" y="4404418"/>
        <a:ext cx="1770898" cy="7815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400D72C-D395-41BD-9AB1-AA86701594FD}" type="datetimeFigureOut">
              <a:rPr lang="zh-TW" altLang="en-US"/>
              <a:pPr>
                <a:defRPr/>
              </a:pPr>
              <a:t>2012/11/6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C7CD186-4FCF-4444-ADDE-C33F2F8675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8410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638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CB3410-CB9A-4A1D-8F34-E0B0C45BFC3F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1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053A3B-5C4A-4A60-B2D4-D1868D693C3C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TW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891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C0C4A1C-21AB-4688-B5BE-AA7B355828E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TW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096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700C50-FC4C-4FF5-B5EA-8D3BAF7CA0B0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TW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301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A1F602-0DE7-4C3C-900E-3F2D7ED9C08C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TW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505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F4CB3C-D5FB-4BF9-8BAC-FF2E2D02868D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TW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4276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119A721-7AC6-49F1-B64B-3A0B6519020D}" type="slidenum">
              <a:rPr lang="zh-TW" altLang="en-US" sz="1200">
                <a:latin typeface="Calibri" pitchFamily="34" charset="0"/>
              </a:rPr>
              <a:pPr algn="r"/>
              <a:t>16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569280-ED71-480B-A77A-AF601214A7B1}" type="slidenum">
              <a:rPr lang="zh-TW" altLang="en-US" sz="1200">
                <a:latin typeface="Calibri" pitchFamily="34" charset="0"/>
              </a:rPr>
              <a:pPr algn="r"/>
              <a:t>17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569280-ED71-480B-A77A-AF601214A7B1}" type="slidenum">
              <a:rPr lang="zh-TW" altLang="en-US" sz="1200">
                <a:latin typeface="Calibri" pitchFamily="34" charset="0"/>
              </a:rPr>
              <a:pPr algn="r"/>
              <a:t>18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569280-ED71-480B-A77A-AF601214A7B1}" type="slidenum">
              <a:rPr lang="zh-TW" altLang="en-US" sz="1200">
                <a:latin typeface="Calibri" pitchFamily="34" charset="0"/>
              </a:rPr>
              <a:pPr algn="r"/>
              <a:t>19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569280-ED71-480B-A77A-AF601214A7B1}" type="slidenum">
              <a:rPr lang="zh-TW" altLang="en-US" sz="1200">
                <a:latin typeface="Calibri" pitchFamily="34" charset="0"/>
              </a:rPr>
              <a:pPr algn="r"/>
              <a:t>20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8435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B5E78CF-6870-462D-8938-78D2B9F0186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2468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FEBC803-C001-4134-9FEE-50B68C537937}" type="slidenum">
              <a:rPr lang="zh-TW" altLang="en-US" sz="1200">
                <a:latin typeface="Calibri" pitchFamily="34" charset="0"/>
              </a:rPr>
              <a:pPr algn="r"/>
              <a:t>21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6564" name="投影片編號版面配置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D17DD9-4D61-4AE1-AA38-B6F9D7F2A128}" type="slidenum">
              <a:rPr lang="zh-TW" altLang="en-US" sz="1200">
                <a:latin typeface="Calibri" pitchFamily="34" charset="0"/>
              </a:rPr>
              <a:pPr algn="r"/>
              <a:t>22</a:t>
            </a:fld>
            <a:endParaRPr lang="en-US" altLang="zh-TW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48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725FA8-7EA3-403E-92DE-5BFB7E7C4BB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253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81AF3D-A625-483F-B448-F8D5AA8EEA58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457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1CA99F-0014-454F-8261-4DE565B48FDE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457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1CA99F-0014-454F-8261-4DE565B48FDE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6627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2790EE-855C-4C18-8E9C-345E5BD14F6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072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6BB7D3-4AEC-4BC4-8AFD-BD0A6140E44A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TW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1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2053A3B-5C4A-4A60-B2D4-D1868D693C3C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TW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5B942-493D-4BC7-AFBE-FA0726528459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9C27-8B8F-406F-A3F5-86F0D6CE54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E24BF-1007-44D1-82E4-C12A2E4E2CDC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12C08-D5DF-480C-BCAB-7C198026F83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1C61-64B4-4547-96BA-631C549D3C7E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AFBAB-257C-4462-B4B2-83CC8AD7A4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1F01E-A830-4AF8-AC0C-4BA21DAC80B0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BE52B-4C3C-4C88-ACBA-2508C93343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9BFC0-6826-4D6B-877D-A699DCA8FA77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E278-7BE8-4C7A-8A2A-F81209017C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60C9B-5E45-4982-8BD8-96201443FCFF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500A5-1700-4759-B105-7F80D257EF9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9FB0C-2477-4638-A0FF-B04F0E3DA6D3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0D7C3-7B78-4DA4-A4F2-BBABD99748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90C17-5033-4CF5-B636-C600B8F09DF1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394D-2339-4A26-865E-FE1DF2A2F11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7F2EA-BEB2-4BC1-9D33-DA61118F4EA3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E0A47-363B-49FF-86D2-543C4F12CB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38522-046A-469A-9BA4-7CAFF3A735BF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3A05-DDFE-45A7-A2A2-067FF82400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CB18E-7D11-4BF1-9EDA-20142E993FC4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5933-C300-4706-891C-78669006794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71EF0D-031F-486C-BA5F-3FE4BD3FBD12}" type="datetime1">
              <a:rPr lang="zh-TW" altLang="en-US" smtClean="0"/>
              <a:t>2012/11/6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zh-CN" altLang="en-US" smtClean="0"/>
              <a:t>美亚生物科技</a:t>
            </a:r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9AB24E2-9C51-4C57-9084-611EDC570C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2" r:id="rId2"/>
    <p:sldLayoutId id="2147483721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22" r:id="rId9"/>
    <p:sldLayoutId id="2147483718" r:id="rId10"/>
    <p:sldLayoutId id="214748371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vion.com.cn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menhealth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gii.com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18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dirty="0"/>
              <a:t>美亚</a:t>
            </a:r>
            <a:r>
              <a:rPr lang="zh-CN" altLang="en-US" dirty="0" smtClean="0"/>
              <a:t>生物科技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商业计划书</a:t>
            </a:r>
            <a:endParaRPr lang="zh-TW" altLang="en-US" dirty="0"/>
          </a:p>
        </p:txBody>
      </p:sp>
      <p:sp>
        <p:nvSpPr>
          <p:cNvPr id="14338" name="副標題 2"/>
          <p:cNvSpPr>
            <a:spLocks noGrp="1"/>
          </p:cNvSpPr>
          <p:nvPr>
            <p:ph type="subTitle" idx="1"/>
          </p:nvPr>
        </p:nvSpPr>
        <p:spPr>
          <a:xfrm>
            <a:off x="539750" y="4149725"/>
            <a:ext cx="7854950" cy="1752600"/>
          </a:xfrm>
        </p:spPr>
        <p:txBody>
          <a:bodyPr/>
          <a:lstStyle/>
          <a:p>
            <a:pPr marR="0"/>
            <a:r>
              <a:rPr lang="en-US" altLang="zh-CN" dirty="0" smtClean="0"/>
              <a:t>Amy</a:t>
            </a:r>
            <a:r>
              <a:rPr lang="zh-CN" altLang="en-US" dirty="0" smtClean="0"/>
              <a:t> </a:t>
            </a:r>
            <a:r>
              <a:rPr lang="en-US" altLang="zh-CN" dirty="0" smtClean="0"/>
              <a:t>WU</a:t>
            </a:r>
          </a:p>
          <a:p>
            <a:pPr marR="0"/>
            <a:r>
              <a:rPr lang="en-US" altLang="zh-CN" dirty="0" smtClean="0"/>
              <a:t>2012/11</a:t>
            </a:r>
            <a:endParaRPr lang="zh-TW" altLang="en-US" dirty="0" smtClean="0"/>
          </a:p>
        </p:txBody>
      </p:sp>
      <p:sp>
        <p:nvSpPr>
          <p:cNvPr id="14340" name="文字方塊 4"/>
          <p:cNvSpPr txBox="1">
            <a:spLocks noChangeArrowheads="1"/>
          </p:cNvSpPr>
          <p:nvPr/>
        </p:nvSpPr>
        <p:spPr bwMode="auto">
          <a:xfrm>
            <a:off x="179388" y="6237288"/>
            <a:ext cx="6948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dirty="0">
                <a:latin typeface="Constantia" pitchFamily="18" charset="0"/>
                <a:ea typeface="宋体" pitchFamily="2" charset="-122"/>
              </a:rPr>
              <a:t>本商业计划书内容涉及本公司商业秘密，仅对有投资意向的投资者公开。</a:t>
            </a:r>
            <a:endParaRPr lang="en-US" altLang="zh-CN" sz="1200" dirty="0">
              <a:latin typeface="Constantia" pitchFamily="18" charset="0"/>
              <a:ea typeface="宋体" pitchFamily="2" charset="-122"/>
            </a:endParaRPr>
          </a:p>
          <a:p>
            <a:r>
              <a:rPr lang="zh-CN" altLang="en-US" sz="1200" dirty="0">
                <a:latin typeface="Constantia" pitchFamily="18" charset="0"/>
                <a:ea typeface="宋体" pitchFamily="2" charset="-122"/>
              </a:rPr>
              <a:t>未经本公司同意，不得向第三方公开本商业计划书涉及的本公司商业秘密。</a:t>
            </a:r>
            <a:endParaRPr lang="zh-TW" altLang="en-US" sz="1200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標題 1"/>
          <p:cNvSpPr>
            <a:spLocks noGrp="1"/>
          </p:cNvSpPr>
          <p:nvPr>
            <p:ph type="title"/>
          </p:nvPr>
        </p:nvSpPr>
        <p:spPr>
          <a:xfrm>
            <a:off x="323850" y="485800"/>
            <a:ext cx="8229600" cy="1143000"/>
          </a:xfrm>
        </p:spPr>
        <p:txBody>
          <a:bodyPr anchor="ctr"/>
          <a:lstStyle/>
          <a:p>
            <a:r>
              <a:rPr lang="zh-TW" altLang="en-US" sz="4000" dirty="0" smtClean="0"/>
              <a:t>产品及服务</a:t>
            </a:r>
            <a:r>
              <a:rPr lang="en-US" altLang="zh-TW" sz="4000" dirty="0" smtClean="0"/>
              <a:t>:</a:t>
            </a:r>
            <a:r>
              <a:rPr lang="zh-CN" altLang="en-US" sz="2400" dirty="0">
                <a:latin typeface="新細明體" pitchFamily="18" charset="-120"/>
                <a:ea typeface="新細明體" pitchFamily="18" charset="-120"/>
              </a:rPr>
              <a:t>外周血干细胞抗衰老疗</a:t>
            </a:r>
            <a:r>
              <a:rPr lang="zh-CN" altLang="en-US" sz="2400" dirty="0" smtClean="0">
                <a:latin typeface="新細明體" pitchFamily="18" charset="-120"/>
                <a:ea typeface="新細明體" pitchFamily="18" charset="-120"/>
              </a:rPr>
              <a:t>程</a:t>
            </a:r>
            <a:r>
              <a:rPr lang="zh-TW" altLang="en-US" sz="2400" dirty="0" smtClean="0">
                <a:latin typeface="新細明體" pitchFamily="18" charset="-120"/>
                <a:ea typeface="新細明體" pitchFamily="18" charset="-120"/>
              </a:rPr>
              <a:t>服务流程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732663867"/>
              </p:ext>
            </p:extLst>
          </p:nvPr>
        </p:nvGraphicFramePr>
        <p:xfrm>
          <a:off x="251520" y="1412776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539552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PS.</a:t>
            </a:r>
            <a:r>
              <a:rPr lang="zh-CN" altLang="en-US" dirty="0" smtClean="0"/>
              <a:t> 流程细节另定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411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標題 1"/>
          <p:cNvSpPr>
            <a:spLocks noGrp="1"/>
          </p:cNvSpPr>
          <p:nvPr>
            <p:ph type="title"/>
          </p:nvPr>
        </p:nvSpPr>
        <p:spPr>
          <a:xfrm>
            <a:off x="323850" y="485800"/>
            <a:ext cx="8229600" cy="1143000"/>
          </a:xfrm>
        </p:spPr>
        <p:txBody>
          <a:bodyPr anchor="ctr"/>
          <a:lstStyle/>
          <a:p>
            <a:r>
              <a:rPr lang="zh-TW" altLang="en-US" sz="4000" dirty="0" smtClean="0"/>
              <a:t>产品及服务</a:t>
            </a:r>
            <a:r>
              <a:rPr lang="en-US" altLang="zh-TW" sz="4000" dirty="0" smtClean="0"/>
              <a:t>:</a:t>
            </a:r>
            <a:r>
              <a:rPr lang="zh-CN" altLang="en-US" sz="2400" dirty="0">
                <a:latin typeface="新細明體" pitchFamily="18" charset="-120"/>
                <a:ea typeface="新細明體" pitchFamily="18" charset="-120"/>
              </a:rPr>
              <a:t>脂肪干细胞美容抗衰老疗</a:t>
            </a:r>
            <a:r>
              <a:rPr lang="zh-CN" altLang="en-US" sz="2400" dirty="0" smtClean="0">
                <a:latin typeface="新細明體" pitchFamily="18" charset="-120"/>
                <a:ea typeface="新細明體" pitchFamily="18" charset="-120"/>
              </a:rPr>
              <a:t>程</a:t>
            </a:r>
            <a:r>
              <a:rPr lang="zh-TW" altLang="en-US" sz="2400" dirty="0" smtClean="0">
                <a:latin typeface="新細明體" pitchFamily="18" charset="-120"/>
                <a:ea typeface="新細明體" pitchFamily="18" charset="-120"/>
              </a:rPr>
              <a:t>服务流程</a:t>
            </a:r>
          </a:p>
        </p:txBody>
      </p:sp>
      <p:sp>
        <p:nvSpPr>
          <p:cNvPr id="22" name="文字方塊 21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682740063"/>
              </p:ext>
            </p:extLst>
          </p:nvPr>
        </p:nvGraphicFramePr>
        <p:xfrm>
          <a:off x="251520" y="1412776"/>
          <a:ext cx="864096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39552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PS.</a:t>
            </a:r>
            <a:r>
              <a:rPr lang="zh-CN" altLang="en-US" dirty="0" smtClean="0"/>
              <a:t> 流程细节另定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4680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標題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anchor="ctr"/>
          <a:lstStyle/>
          <a:p>
            <a:r>
              <a:rPr lang="zh-CN" altLang="en-US" b="1" dirty="0" smtClean="0"/>
              <a:t>长期规划目标</a:t>
            </a:r>
            <a:endParaRPr lang="zh-TW" altLang="en-US" b="1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B425BF-AD6A-42B0-9D80-A8C5B9FF91FD}" type="slidenum">
              <a:rPr lang="zh-TW" altLang="en-US"/>
              <a:pPr>
                <a:defRPr/>
              </a:pPr>
              <a:t>12</a:t>
            </a:fld>
            <a:endParaRPr lang="zh-TW" altLang="en-US" dirty="0"/>
          </a:p>
        </p:txBody>
      </p:sp>
      <p:sp>
        <p:nvSpPr>
          <p:cNvPr id="37904" name="內容版面配置區 2"/>
          <p:cNvSpPr>
            <a:spLocks/>
          </p:cNvSpPr>
          <p:nvPr/>
        </p:nvSpPr>
        <p:spPr bwMode="auto">
          <a:xfrm>
            <a:off x="468313" y="191611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lnSpc>
                <a:spcPct val="15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开拓</a:t>
            </a:r>
            <a:r>
              <a:rPr lang="zh-TW" altLang="en-US" sz="2000" b="1" dirty="0" smtClean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客户资源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：提供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更多销售渠道，保证更多高质量、高净值客户快速、持续增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长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3050" indent="-273050">
              <a:lnSpc>
                <a:spcPct val="15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建立</a:t>
            </a:r>
            <a:r>
              <a:rPr lang="zh-TW" altLang="en-US" sz="2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品牌价值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：通过专业的品牌行销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公司运用时尚先进的线上线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下行销方案，树立权威、公益、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时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尚、神秘之品牌形象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3050" indent="-273050">
              <a:lnSpc>
                <a:spcPct val="15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严密</a:t>
            </a:r>
            <a:r>
              <a:rPr lang="zh-TW" altLang="en-US" sz="2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风控管理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：培训员工对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产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品深入了解，定期进行产品及服务之跟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踪管理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，以控制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风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险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marL="273050" indent="-273050">
              <a:lnSpc>
                <a:spcPct val="15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CN" altLang="en-US" sz="2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持续</a:t>
            </a:r>
            <a:r>
              <a:rPr lang="zh-TW" altLang="en-US" sz="2000" b="1" dirty="0">
                <a:solidFill>
                  <a:schemeClr val="accent1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创新动力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直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面客户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，挖掘客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户的深度需求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作为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持</a:t>
            </a:r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续产品创新的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源动力</a:t>
            </a:r>
            <a:r>
              <a:rPr lang="en-US" altLang="zh-CN" sz="2000" dirty="0">
                <a:latin typeface="微軟正黑體" pitchFamily="34" charset="-120"/>
                <a:ea typeface="微軟正黑體" pitchFamily="34" charset="-120"/>
              </a:rPr>
              <a:t></a:t>
            </a:r>
            <a:endParaRPr lang="en-US" altLang="zh-TW" sz="2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標題 1"/>
          <p:cNvSpPr>
            <a:spLocks noGrp="1"/>
          </p:cNvSpPr>
          <p:nvPr>
            <p:ph type="title"/>
          </p:nvPr>
        </p:nvSpPr>
        <p:spPr>
          <a:xfrm>
            <a:off x="250825" y="796088"/>
            <a:ext cx="8229600" cy="823162"/>
          </a:xfrm>
        </p:spPr>
        <p:txBody>
          <a:bodyPr/>
          <a:lstStyle/>
          <a:p>
            <a:r>
              <a:rPr lang="zh-TW" altLang="en-US" b="1" dirty="0" smtClean="0"/>
              <a:t>核心</a:t>
            </a:r>
            <a:r>
              <a:rPr lang="zh-CN" altLang="en-US" b="1" dirty="0" smtClean="0"/>
              <a:t>竞争力</a:t>
            </a:r>
            <a:endParaRPr lang="zh-TW" altLang="en-US" b="1" dirty="0" smtClean="0"/>
          </a:p>
        </p:txBody>
      </p:sp>
      <p:sp>
        <p:nvSpPr>
          <p:cNvPr id="39938" name="內容版面配置區 2"/>
          <p:cNvSpPr>
            <a:spLocks noGrp="1"/>
          </p:cNvSpPr>
          <p:nvPr>
            <p:ph idx="1"/>
          </p:nvPr>
        </p:nvSpPr>
        <p:spPr>
          <a:xfrm>
            <a:off x="468313" y="1916113"/>
            <a:ext cx="3527425" cy="4389437"/>
          </a:xfrm>
        </p:spPr>
        <p:txBody>
          <a:bodyPr/>
          <a:lstStyle/>
          <a:p>
            <a:r>
              <a:rPr lang="zh-TW" altLang="en-US" sz="1800" b="1" dirty="0" smtClean="0">
                <a:latin typeface="+mj-ea"/>
                <a:ea typeface="+mj-ea"/>
              </a:rPr>
              <a:t>专业</a:t>
            </a:r>
            <a:r>
              <a:rPr lang="zh-CN" altLang="en-US" sz="1800" b="1" dirty="0" smtClean="0">
                <a:latin typeface="+mj-ea"/>
                <a:ea typeface="+mj-ea"/>
              </a:rPr>
              <a:t>性</a:t>
            </a:r>
            <a:endParaRPr lang="zh-TW" altLang="en-US" sz="1800" b="1" dirty="0" smtClean="0">
              <a:latin typeface="+mj-ea"/>
              <a:ea typeface="+mj-ea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具有合格资质及丰富经验的</a:t>
            </a:r>
            <a:r>
              <a:rPr lang="zh-CN" altLang="en-US" sz="1400" dirty="0">
                <a:ea typeface="新細明體" pitchFamily="18" charset="-120"/>
              </a:rPr>
              <a:t>销售</a:t>
            </a:r>
            <a:r>
              <a:rPr lang="zh-CN" altLang="en-US" sz="1400" dirty="0" smtClean="0">
                <a:ea typeface="新細明體" pitchFamily="18" charset="-120"/>
              </a:rPr>
              <a:t>团队、医疗团队</a:t>
            </a:r>
            <a:endParaRPr lang="zh-CN" altLang="zh-TW" sz="14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合理分析产品配置</a:t>
            </a:r>
            <a:endParaRPr lang="zh-CN" altLang="zh-TW" sz="14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简单清晰的服务流程</a:t>
            </a:r>
            <a:endParaRPr lang="zh-CN" altLang="zh-TW" sz="14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注重沟通，而非简单的推销</a:t>
            </a:r>
            <a:endParaRPr lang="zh-CN" altLang="zh-TW" sz="14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具</a:t>
            </a:r>
            <a:r>
              <a:rPr lang="zh-CN" altLang="en-US" sz="1400" dirty="0">
                <a:ea typeface="新細明體" pitchFamily="18" charset="-120"/>
              </a:rPr>
              <a:t>备国际标准之研发中心、实验</a:t>
            </a:r>
            <a:r>
              <a:rPr lang="zh-CN" altLang="en-US" sz="1400" dirty="0" smtClean="0">
                <a:ea typeface="新細明體" pitchFamily="18" charset="-120"/>
              </a:rPr>
              <a:t>室</a:t>
            </a:r>
            <a:endParaRPr lang="en-US" altLang="zh-CN" sz="1400" dirty="0" smtClean="0">
              <a:ea typeface="新細明體" pitchFamily="18" charset="-120"/>
            </a:endParaRPr>
          </a:p>
          <a:p>
            <a:pPr marL="742950" lvl="1" indent="-285750"/>
            <a:endParaRPr lang="zh-TW" altLang="en-US" sz="1400" dirty="0" smtClean="0"/>
          </a:p>
          <a:p>
            <a:r>
              <a:rPr lang="zh-TW" altLang="en-US" sz="1800" b="1" dirty="0">
                <a:latin typeface="+mj-ea"/>
                <a:ea typeface="+mj-ea"/>
              </a:rPr>
              <a:t>安全</a:t>
            </a:r>
            <a:r>
              <a:rPr lang="zh-CN" altLang="en-US" sz="1800" b="1" dirty="0">
                <a:latin typeface="+mj-ea"/>
                <a:ea typeface="+mj-ea"/>
              </a:rPr>
              <a:t>性</a:t>
            </a:r>
            <a:endParaRPr lang="zh-TW" altLang="en-US" sz="1800" b="1" dirty="0">
              <a:latin typeface="+mj-ea"/>
              <a:ea typeface="+mj-ea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服务流程按照国际标准，保证各个环节的</a:t>
            </a:r>
            <a:r>
              <a:rPr lang="zh-CN" altLang="en-US" sz="1400" dirty="0">
                <a:ea typeface="新細明體" pitchFamily="18" charset="-120"/>
              </a:rPr>
              <a:t>安全性</a:t>
            </a:r>
            <a:endParaRPr lang="en-US" altLang="zh-CN" sz="14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强制性定期内部培训及</a:t>
            </a:r>
            <a:r>
              <a:rPr lang="zh-CN" altLang="en-US" sz="1400" dirty="0">
                <a:ea typeface="新細明體" pitchFamily="18" charset="-120"/>
              </a:rPr>
              <a:t>考核，建立产品及员工淘汰</a:t>
            </a:r>
            <a:r>
              <a:rPr lang="zh-CN" altLang="en-US" sz="1400" dirty="0" smtClean="0">
                <a:ea typeface="新細明體" pitchFamily="18" charset="-120"/>
              </a:rPr>
              <a:t>制度</a:t>
            </a: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所有产品需经过谨慎及严格筛选</a:t>
            </a:r>
            <a:endParaRPr lang="en-US" altLang="zh-CN" sz="14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400" dirty="0" smtClean="0">
                <a:ea typeface="新細明體" pitchFamily="18" charset="-120"/>
              </a:rPr>
              <a:t>实验室操作保</a:t>
            </a:r>
            <a:r>
              <a:rPr lang="zh-CN" altLang="en-US" sz="1400" dirty="0">
                <a:ea typeface="新細明體" pitchFamily="18" charset="-120"/>
              </a:rPr>
              <a:t>证无</a:t>
            </a:r>
            <a:r>
              <a:rPr lang="zh-CN" altLang="en-US" sz="1400" dirty="0" smtClean="0">
                <a:ea typeface="新細明體" pitchFamily="18" charset="-120"/>
              </a:rPr>
              <a:t>菌化</a:t>
            </a:r>
            <a:endParaRPr lang="en-US" altLang="zh-CN" sz="1400" dirty="0" smtClean="0"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555683-22B1-4BFA-9539-29F4A32CF76F}" type="slidenum">
              <a:rPr lang="zh-TW" altLang="en-US"/>
              <a:pPr>
                <a:defRPr/>
              </a:pPr>
              <a:t>13</a:t>
            </a:fld>
            <a:endParaRPr lang="zh-TW" altLang="en-US" dirty="0"/>
          </a:p>
        </p:txBody>
      </p:sp>
      <p:sp>
        <p:nvSpPr>
          <p:cNvPr id="39942" name="內容版面配置區 2"/>
          <p:cNvSpPr>
            <a:spLocks/>
          </p:cNvSpPr>
          <p:nvPr/>
        </p:nvSpPr>
        <p:spPr bwMode="auto">
          <a:xfrm>
            <a:off x="4787900" y="1916113"/>
            <a:ext cx="3910013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TW" altLang="en-US" b="1" dirty="0">
                <a:latin typeface="+mj-ea"/>
                <a:ea typeface="+mj-ea"/>
              </a:rPr>
              <a:t>个性</a:t>
            </a:r>
            <a:r>
              <a:rPr lang="zh-CN" altLang="en-US" b="1" dirty="0">
                <a:latin typeface="+mj-ea"/>
                <a:ea typeface="+mj-ea"/>
              </a:rPr>
              <a:t>化</a:t>
            </a:r>
            <a:endParaRPr lang="zh-TW" altLang="en-US" b="1" dirty="0">
              <a:latin typeface="+mj-ea"/>
              <a:ea typeface="+mj-ea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 smtClean="0">
                <a:latin typeface="Constantia" pitchFamily="18" charset="0"/>
              </a:rPr>
              <a:t>专属</a:t>
            </a:r>
            <a:r>
              <a:rPr lang="zh-CN" altLang="en-US" sz="1400" dirty="0">
                <a:latin typeface="Constantia" pitchFamily="18" charset="0"/>
              </a:rPr>
              <a:t>客</a:t>
            </a:r>
            <a:r>
              <a:rPr lang="zh-CN" altLang="en-US" sz="1400" dirty="0" smtClean="0">
                <a:latin typeface="Constantia" pitchFamily="18" charset="0"/>
              </a:rPr>
              <a:t>户健康状</a:t>
            </a:r>
            <a:r>
              <a:rPr lang="zh-CN" altLang="en-US" sz="1400" dirty="0">
                <a:latin typeface="Constantia" pitchFamily="18" charset="0"/>
              </a:rPr>
              <a:t>况分析及风</a:t>
            </a:r>
            <a:r>
              <a:rPr lang="zh-CN" altLang="en-US" sz="1400" dirty="0" smtClean="0">
                <a:latin typeface="Constantia" pitchFamily="18" charset="0"/>
              </a:rPr>
              <a:t>险评</a:t>
            </a:r>
            <a:r>
              <a:rPr lang="zh-CN" altLang="en-US" sz="1400" dirty="0">
                <a:latin typeface="Constantia" pitchFamily="18" charset="0"/>
              </a:rPr>
              <a:t>估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 smtClean="0">
                <a:latin typeface="Constantia" pitchFamily="18" charset="0"/>
              </a:rPr>
              <a:t>建立保密客</a:t>
            </a:r>
            <a:r>
              <a:rPr lang="zh-CN" altLang="en-US" sz="1400" dirty="0">
                <a:latin typeface="Constantia" pitchFamily="18" charset="0"/>
              </a:rPr>
              <a:t>户档案及</a:t>
            </a:r>
            <a:r>
              <a:rPr lang="en-US" altLang="zh-CN" sz="1400" dirty="0">
                <a:latin typeface="Constantia" pitchFamily="18" charset="0"/>
              </a:rPr>
              <a:t>VIP</a:t>
            </a:r>
            <a:r>
              <a:rPr lang="zh-CN" altLang="en-US" sz="1400" dirty="0">
                <a:latin typeface="Constantia" pitchFamily="18" charset="0"/>
              </a:rPr>
              <a:t>俱乐部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>
                <a:latin typeface="Constantia" pitchFamily="18" charset="0"/>
              </a:rPr>
              <a:t>完全</a:t>
            </a:r>
            <a:r>
              <a:rPr lang="zh-CN" altLang="en-US" sz="1400" dirty="0" smtClean="0">
                <a:latin typeface="Constantia" pitchFamily="18" charset="0"/>
              </a:rPr>
              <a:t>基与客</a:t>
            </a:r>
            <a:r>
              <a:rPr lang="zh-CN" altLang="en-US" sz="1400" dirty="0">
                <a:latin typeface="Constantia" pitchFamily="18" charset="0"/>
              </a:rPr>
              <a:t>户需求的多品种</a:t>
            </a:r>
            <a:r>
              <a:rPr lang="en-US" altLang="zh-CN" sz="1400" dirty="0">
                <a:latin typeface="Constantia" pitchFamily="18" charset="0"/>
              </a:rPr>
              <a:t>,  </a:t>
            </a:r>
            <a:r>
              <a:rPr lang="zh-CN" altLang="en-US" sz="1400" dirty="0" smtClean="0">
                <a:latin typeface="Constantia" pitchFamily="18" charset="0"/>
              </a:rPr>
              <a:t>多样产品</a:t>
            </a:r>
            <a:endParaRPr lang="zh-CN" altLang="en-US" sz="1400" dirty="0">
              <a:latin typeface="Constantia" pitchFamily="18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 smtClean="0">
                <a:latin typeface="Constantia" pitchFamily="18" charset="0"/>
              </a:rPr>
              <a:t>“三</a:t>
            </a:r>
            <a:r>
              <a:rPr lang="zh-CN" altLang="en-US" sz="1400" dirty="0">
                <a:latin typeface="Constantia" pitchFamily="18" charset="0"/>
              </a:rPr>
              <a:t>对</a:t>
            </a:r>
            <a:r>
              <a:rPr lang="zh-CN" altLang="en-US" sz="1400" dirty="0" smtClean="0">
                <a:latin typeface="Constantia" pitchFamily="18" charset="0"/>
              </a:rPr>
              <a:t>一”的</a:t>
            </a:r>
            <a:r>
              <a:rPr lang="zh-CN" altLang="en-US" sz="1400" dirty="0">
                <a:latin typeface="Constantia" pitchFamily="18" charset="0"/>
              </a:rPr>
              <a:t>客</a:t>
            </a:r>
            <a:r>
              <a:rPr lang="zh-CN" altLang="en-US" sz="1400" dirty="0" smtClean="0">
                <a:latin typeface="Constantia" pitchFamily="18" charset="0"/>
              </a:rPr>
              <a:t>户尊享</a:t>
            </a:r>
            <a:r>
              <a:rPr lang="zh-CN" altLang="en-US" sz="1400" dirty="0">
                <a:latin typeface="Constantia" pitchFamily="18" charset="0"/>
              </a:rPr>
              <a:t>服务</a:t>
            </a:r>
            <a:endParaRPr lang="zh-TW" altLang="en-US" sz="1400" dirty="0">
              <a:latin typeface="Constantia" pitchFamily="18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altLang="zh-TW" sz="2000" dirty="0" smtClean="0">
              <a:latin typeface="Constantia" pitchFamily="18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TW" altLang="en-US" b="1" dirty="0">
                <a:latin typeface="+mj-ea"/>
                <a:ea typeface="+mj-ea"/>
              </a:rPr>
              <a:t>持续</a:t>
            </a:r>
            <a:r>
              <a:rPr lang="zh-CN" altLang="en-US" b="1" dirty="0">
                <a:latin typeface="+mj-ea"/>
                <a:ea typeface="+mj-ea"/>
              </a:rPr>
              <a:t>性</a:t>
            </a:r>
            <a:endParaRPr lang="zh-TW" altLang="en-US" b="1" dirty="0">
              <a:latin typeface="+mj-ea"/>
              <a:ea typeface="+mj-ea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 smtClean="0">
                <a:latin typeface="Constantia" pitchFamily="18" charset="0"/>
              </a:rPr>
              <a:t>严</a:t>
            </a:r>
            <a:r>
              <a:rPr lang="zh-CN" altLang="en-US" sz="1400" dirty="0">
                <a:latin typeface="Constantia" pitchFamily="18" charset="0"/>
              </a:rPr>
              <a:t>格的产</a:t>
            </a:r>
            <a:r>
              <a:rPr lang="zh-CN" altLang="en-US" sz="1400" dirty="0" smtClean="0">
                <a:latin typeface="Constantia" pitchFamily="18" charset="0"/>
              </a:rPr>
              <a:t>品续</a:t>
            </a:r>
            <a:r>
              <a:rPr lang="zh-CN" altLang="en-US" sz="1400" dirty="0">
                <a:latin typeface="Constantia" pitchFamily="18" charset="0"/>
              </a:rPr>
              <a:t>期跟踪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>
                <a:latin typeface="Constantia" pitchFamily="18" charset="0"/>
              </a:rPr>
              <a:t>定期客户回访及产</a:t>
            </a:r>
            <a:r>
              <a:rPr lang="zh-CN" altLang="en-US" sz="1400" dirty="0" smtClean="0">
                <a:latin typeface="Constantia" pitchFamily="18" charset="0"/>
              </a:rPr>
              <a:t>品</a:t>
            </a:r>
            <a:r>
              <a:rPr lang="zh-CN" altLang="en-US" sz="1400" dirty="0">
                <a:latin typeface="Constantia" pitchFamily="18" charset="0"/>
              </a:rPr>
              <a:t>使用后回馈</a:t>
            </a: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 smtClean="0">
                <a:latin typeface="Constantia" pitchFamily="18" charset="0"/>
              </a:rPr>
              <a:t>定期举办产品讲</a:t>
            </a:r>
            <a:r>
              <a:rPr lang="zh-CN" altLang="en-US" sz="1400" dirty="0">
                <a:latin typeface="Constantia" pitchFamily="18" charset="0"/>
              </a:rPr>
              <a:t>座及会员活</a:t>
            </a:r>
            <a:r>
              <a:rPr lang="zh-CN" altLang="en-US" sz="1400" dirty="0" smtClean="0">
                <a:latin typeface="Constantia" pitchFamily="18" charset="0"/>
              </a:rPr>
              <a:t>劢</a:t>
            </a:r>
            <a:endParaRPr lang="en-US" altLang="zh-CN" sz="1400" dirty="0" smtClean="0">
              <a:latin typeface="Constantia" pitchFamily="18" charset="0"/>
            </a:endParaRPr>
          </a:p>
          <a:p>
            <a:pPr marL="273050" lvl="1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endParaRPr lang="en-US" altLang="zh-CN" b="1" dirty="0">
              <a:latin typeface="+mj-ea"/>
              <a:ea typeface="+mj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zh-CN" altLang="en-US" b="1" dirty="0">
                <a:latin typeface="+mj-ea"/>
                <a:ea typeface="+mj-ea"/>
              </a:rPr>
              <a:t>独占性</a:t>
            </a:r>
            <a:r>
              <a:rPr lang="zh-CN" altLang="en-US" sz="1200" dirty="0" smtClean="0">
                <a:latin typeface="Constantia" pitchFamily="18" charset="0"/>
                <a:ea typeface="宋体" pitchFamily="2" charset="-122"/>
              </a:rPr>
              <a:t></a:t>
            </a:r>
            <a:endParaRPr lang="zh-TW" altLang="en-US" sz="1200" dirty="0">
              <a:latin typeface="Constantia" pitchFamily="18" charset="0"/>
              <a:ea typeface="宋体" pitchFamily="2" charset="-122"/>
            </a:endParaRPr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/>
              <a:t>国际领先的干细</a:t>
            </a:r>
            <a:r>
              <a:rPr lang="zh-CN" altLang="en-US" sz="1400" dirty="0" smtClean="0"/>
              <a:t>胞扩增技术支持</a:t>
            </a:r>
            <a:endParaRPr lang="en-US" altLang="zh-CN" sz="1400" dirty="0" smtClean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zh-CN" altLang="en-US" sz="1400" dirty="0"/>
              <a:t>独步中</a:t>
            </a:r>
            <a:r>
              <a:rPr lang="zh-CN" altLang="en-US" sz="1400" dirty="0" smtClean="0"/>
              <a:t>国的干细胞抗衰老技术</a:t>
            </a:r>
            <a:endParaRPr lang="en-US" altLang="zh-CN" sz="1400" dirty="0"/>
          </a:p>
          <a:p>
            <a:pPr marL="742950" lvl="1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zh-TW" altLang="en-US" sz="1400" dirty="0">
              <a:latin typeface="Constantia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营利模式</a:t>
            </a:r>
          </a:p>
        </p:txBody>
      </p:sp>
      <p:sp>
        <p:nvSpPr>
          <p:cNvPr id="41986" name="內容版面配置區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endParaRPr lang="zh-TW" altLang="en-US" sz="1300" dirty="0" smtClean="0">
              <a:ea typeface="宋体" pitchFamily="2" charset="-122"/>
            </a:endParaRPr>
          </a:p>
          <a:p>
            <a:endParaRPr lang="zh-TW" altLang="en-US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DCBA0-FBA6-4C96-8BA7-3B3AB6744DDD}" type="slidenum">
              <a:rPr lang="zh-TW" altLang="en-US"/>
              <a:pPr>
                <a:defRPr/>
              </a:pPr>
              <a:t>14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 bwMode="auto">
          <a:xfrm>
            <a:off x="620713" y="206851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>
                <a:latin typeface="+mj-lt"/>
              </a:rPr>
              <a:t>PBSC</a:t>
            </a:r>
            <a:r>
              <a:rPr lang="zh-CN" altLang="en-US" sz="2000" dirty="0" smtClean="0">
                <a:latin typeface="+mj-lt"/>
              </a:rPr>
              <a:t>外周血干细胞抗衰老疗程</a:t>
            </a:r>
            <a:endParaRPr lang="en-US" altLang="zh-CN" sz="2000" dirty="0" smtClean="0">
              <a:latin typeface="+mj-lt"/>
            </a:endParaRPr>
          </a:p>
          <a:p>
            <a:pPr lvl="1"/>
            <a:r>
              <a:rPr lang="zh-CN" altLang="en-US" sz="1800" dirty="0">
                <a:latin typeface="+mj-lt"/>
              </a:rPr>
              <a:t>总收</a:t>
            </a:r>
            <a:r>
              <a:rPr lang="zh-CN" altLang="en-US" sz="1800" dirty="0" smtClean="0">
                <a:latin typeface="+mj-lt"/>
              </a:rPr>
              <a:t>费：</a:t>
            </a:r>
            <a:r>
              <a:rPr lang="zh-CN" altLang="en-US" sz="1800" dirty="0">
                <a:latin typeface="+mj-lt"/>
              </a:rPr>
              <a:t>人民币</a:t>
            </a:r>
            <a:r>
              <a:rPr lang="en-US" altLang="zh-CN" sz="1800" dirty="0" smtClean="0">
                <a:latin typeface="+mj-lt"/>
              </a:rPr>
              <a:t>580,000</a:t>
            </a:r>
            <a:r>
              <a:rPr lang="zh-CN" altLang="en-US" sz="1800" dirty="0">
                <a:latin typeface="+mj-lt"/>
              </a:rPr>
              <a:t>元</a:t>
            </a:r>
            <a:r>
              <a:rPr lang="zh-CN" altLang="en-US" sz="1800" dirty="0" smtClean="0">
                <a:latin typeface="+mj-lt"/>
              </a:rPr>
              <a:t>整。</a:t>
            </a:r>
            <a:endParaRPr lang="en-US" altLang="zh-CN" sz="1800" dirty="0" smtClean="0">
              <a:latin typeface="+mj-lt"/>
            </a:endParaRPr>
          </a:p>
          <a:p>
            <a:pPr lvl="1"/>
            <a:r>
              <a:rPr lang="zh-CN" altLang="en-US" sz="1800" dirty="0" smtClean="0">
                <a:latin typeface="+mj-lt"/>
              </a:rPr>
              <a:t>客户签订服务合约后，预付定金人民币</a:t>
            </a:r>
            <a:r>
              <a:rPr lang="en-US" altLang="zh-CN" sz="1800" dirty="0" smtClean="0">
                <a:latin typeface="+mj-lt"/>
              </a:rPr>
              <a:t>80,000</a:t>
            </a:r>
            <a:r>
              <a:rPr lang="zh-CN" altLang="en-US" sz="1800" dirty="0" smtClean="0">
                <a:latin typeface="+mj-lt"/>
              </a:rPr>
              <a:t>元整。</a:t>
            </a:r>
            <a:r>
              <a:rPr lang="zh-CN" altLang="en-US" sz="1800" dirty="0"/>
              <a:t>（北京总公司帐户</a:t>
            </a:r>
            <a:r>
              <a:rPr lang="zh-CN" altLang="en-US" sz="1800" dirty="0" smtClean="0"/>
              <a:t>）</a:t>
            </a:r>
            <a:endParaRPr lang="en-US" altLang="zh-CN" sz="1800" dirty="0" smtClean="0">
              <a:latin typeface="+mj-lt"/>
            </a:endParaRPr>
          </a:p>
          <a:p>
            <a:pPr lvl="1"/>
            <a:r>
              <a:rPr lang="zh-CN" altLang="en-US" sz="1800" dirty="0" smtClean="0">
                <a:latin typeface="+mj-lt"/>
              </a:rPr>
              <a:t>注射动员剂</a:t>
            </a:r>
            <a:r>
              <a:rPr lang="en-US" altLang="zh-CN" sz="1800" dirty="0" smtClean="0">
                <a:latin typeface="+mj-lt"/>
              </a:rPr>
              <a:t>G-CSF</a:t>
            </a:r>
            <a:r>
              <a:rPr lang="zh-CN" altLang="en-US" sz="1800" dirty="0" smtClean="0">
                <a:latin typeface="+mj-lt"/>
              </a:rPr>
              <a:t>前，支付</a:t>
            </a:r>
            <a:r>
              <a:rPr lang="zh-CN" altLang="en-US" sz="1800" dirty="0">
                <a:latin typeface="+mj-lt"/>
              </a:rPr>
              <a:t>人民</a:t>
            </a:r>
            <a:r>
              <a:rPr lang="zh-CN" altLang="en-US" sz="1800" dirty="0" smtClean="0">
                <a:latin typeface="+mj-lt"/>
              </a:rPr>
              <a:t>币</a:t>
            </a:r>
            <a:r>
              <a:rPr lang="en-US" altLang="zh-CN" sz="1800" dirty="0" smtClean="0">
                <a:latin typeface="+mj-lt"/>
              </a:rPr>
              <a:t>200,000</a:t>
            </a:r>
            <a:r>
              <a:rPr lang="zh-CN" altLang="en-US" sz="1800" dirty="0">
                <a:latin typeface="+mj-lt"/>
              </a:rPr>
              <a:t>元整</a:t>
            </a:r>
            <a:r>
              <a:rPr lang="zh-CN" altLang="en-US" sz="1800" dirty="0" smtClean="0">
                <a:latin typeface="+mj-lt"/>
              </a:rPr>
              <a:t>。（北京总公司帐户）</a:t>
            </a:r>
            <a:endParaRPr lang="en-US" altLang="zh-CN" sz="1800" dirty="0" smtClean="0">
              <a:latin typeface="+mj-lt"/>
            </a:endParaRPr>
          </a:p>
          <a:p>
            <a:pPr lvl="1"/>
            <a:r>
              <a:rPr lang="zh-CN" altLang="en-US" sz="1800" dirty="0" smtClean="0">
                <a:latin typeface="+mj-lt"/>
              </a:rPr>
              <a:t>干细胞采集前，支付尾款人民币</a:t>
            </a:r>
            <a:r>
              <a:rPr lang="en-US" altLang="zh-CN" sz="1800" dirty="0">
                <a:latin typeface="+mj-lt"/>
              </a:rPr>
              <a:t>3</a:t>
            </a:r>
            <a:r>
              <a:rPr lang="en-US" altLang="zh-CN" sz="1800" dirty="0" smtClean="0">
                <a:latin typeface="+mj-lt"/>
              </a:rPr>
              <a:t>00,000</a:t>
            </a:r>
            <a:r>
              <a:rPr lang="zh-CN" altLang="en-US" sz="1800" dirty="0" smtClean="0">
                <a:latin typeface="+mj-lt"/>
              </a:rPr>
              <a:t>元整，以美元</a:t>
            </a:r>
            <a:r>
              <a:rPr lang="en-US" altLang="zh-CN" sz="1800" dirty="0" smtClean="0">
                <a:latin typeface="+mj-lt"/>
              </a:rPr>
              <a:t>/</a:t>
            </a:r>
            <a:r>
              <a:rPr lang="zh-CN" altLang="en-US" sz="1800" dirty="0" smtClean="0">
                <a:latin typeface="+mj-lt"/>
              </a:rPr>
              <a:t>港币</a:t>
            </a:r>
            <a:r>
              <a:rPr lang="en-US" altLang="zh-CN" sz="1800" dirty="0" smtClean="0">
                <a:latin typeface="+mj-lt"/>
              </a:rPr>
              <a:t>/</a:t>
            </a:r>
            <a:r>
              <a:rPr lang="zh-CN" altLang="en-US" sz="1800" dirty="0" smtClean="0">
                <a:latin typeface="+mj-lt"/>
              </a:rPr>
              <a:t>人民币支付。</a:t>
            </a:r>
            <a:r>
              <a:rPr lang="zh-CN" altLang="en-US" sz="1800" dirty="0">
                <a:latin typeface="+mj-lt"/>
              </a:rPr>
              <a:t> </a:t>
            </a:r>
            <a:r>
              <a:rPr lang="zh-CN" altLang="en-US" sz="1800" dirty="0" smtClean="0">
                <a:latin typeface="+mj-lt"/>
              </a:rPr>
              <a:t>（香港公司</a:t>
            </a:r>
            <a:r>
              <a:rPr lang="zh-CN" altLang="en-US" sz="1800" dirty="0">
                <a:latin typeface="+mj-lt"/>
              </a:rPr>
              <a:t>帐户</a:t>
            </a:r>
            <a:r>
              <a:rPr lang="zh-CN" altLang="en-US" sz="1800" dirty="0" smtClean="0">
                <a:latin typeface="+mj-lt"/>
              </a:rPr>
              <a:t>）</a:t>
            </a:r>
            <a:endParaRPr lang="en-US" altLang="zh-CN" sz="1800" dirty="0" smtClean="0">
              <a:latin typeface="+mj-lt"/>
            </a:endParaRPr>
          </a:p>
          <a:p>
            <a:pPr lvl="1"/>
            <a:r>
              <a:rPr lang="zh-CN" altLang="en-US" sz="1800" dirty="0" smtClean="0">
                <a:latin typeface="+mj-lt"/>
              </a:rPr>
              <a:t>由于国内人民币目前直接汇往香港有困难，如有外汇需求，客户需自</a:t>
            </a:r>
            <a:r>
              <a:rPr lang="zh-CN" altLang="en-US" sz="1800" dirty="0">
                <a:latin typeface="+mj-lt"/>
              </a:rPr>
              <a:t>行</a:t>
            </a:r>
            <a:r>
              <a:rPr lang="zh-CN" altLang="en-US" sz="1800" dirty="0" smtClean="0">
                <a:latin typeface="+mj-lt"/>
              </a:rPr>
              <a:t>购汇。依照中国外汇管理规定，境内个人每年有</a:t>
            </a:r>
            <a:r>
              <a:rPr lang="en-US" altLang="zh-CN" sz="1800" dirty="0" smtClean="0">
                <a:latin typeface="+mj-lt"/>
              </a:rPr>
              <a:t>50,000</a:t>
            </a:r>
            <a:r>
              <a:rPr lang="zh-CN" altLang="en-US" sz="1800" dirty="0" smtClean="0">
                <a:latin typeface="+mj-lt"/>
              </a:rPr>
              <a:t>美元额度，境外个人需有相关证明方能购汇。</a:t>
            </a:r>
            <a:endParaRPr lang="en-US" altLang="zh-CN" sz="1800" dirty="0" smtClean="0">
              <a:latin typeface="+mj-lt"/>
            </a:endParaRPr>
          </a:p>
          <a:p>
            <a:pPr marL="393700" lvl="1" indent="0">
              <a:buNone/>
            </a:pPr>
            <a:endParaRPr lang="en-US" altLang="zh-CN" sz="1800" dirty="0" smtClean="0">
              <a:latin typeface="+mj-lt"/>
            </a:endParaRPr>
          </a:p>
          <a:p>
            <a:pPr lvl="1"/>
            <a:endParaRPr lang="en-US" altLang="zh-CN" sz="1800" dirty="0">
              <a:latin typeface="+mj-lt"/>
            </a:endParaRPr>
          </a:p>
          <a:p>
            <a:pPr lvl="1"/>
            <a:endParaRPr lang="zh-TW" altLang="en-US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公司发展规划</a:t>
            </a:r>
            <a:r>
              <a:rPr lang="en-US" altLang="zh-CN" dirty="0" smtClean="0"/>
              <a:t>-</a:t>
            </a:r>
            <a:r>
              <a:rPr lang="en-US" altLang="zh-CN" sz="4000" dirty="0" smtClean="0"/>
              <a:t>3</a:t>
            </a:r>
            <a:r>
              <a:rPr lang="zh-CN" altLang="en-US" sz="4000" dirty="0" smtClean="0"/>
              <a:t>年计划</a:t>
            </a:r>
            <a:endParaRPr lang="zh-TW" altLang="en-US" sz="4000" dirty="0" smtClean="0"/>
          </a:p>
        </p:txBody>
      </p:sp>
      <p:sp>
        <p:nvSpPr>
          <p:cNvPr id="44034" name="內容版面配置區 2"/>
          <p:cNvSpPr>
            <a:spLocks noGrp="1"/>
          </p:cNvSpPr>
          <p:nvPr>
            <p:ph idx="1"/>
          </p:nvPr>
        </p:nvSpPr>
        <p:spPr>
          <a:xfrm>
            <a:off x="468312" y="1916113"/>
            <a:ext cx="8424167" cy="4389437"/>
          </a:xfrm>
        </p:spPr>
        <p:txBody>
          <a:bodyPr/>
          <a:lstStyle/>
          <a:p>
            <a:pPr marL="376237" indent="-285750"/>
            <a:r>
              <a:rPr lang="en-US" altLang="zh-CN" sz="2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2013</a:t>
            </a:r>
            <a:r>
              <a:rPr lang="zh-CN" altLang="en-US" sz="2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年：</a:t>
            </a:r>
            <a:endParaRPr lang="en-US" altLang="zh-CN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-9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月，全国范围内，每月实现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例客户。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-12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月，全国范围内，每月实现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例客户。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第二实验室成立并投入使用。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每月集中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次（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日及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25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日），采集干细胞送往实验室。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76237" indent="-285750"/>
            <a:r>
              <a:rPr lang="en-US" altLang="zh-CN" sz="20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2014</a:t>
            </a:r>
            <a:r>
              <a:rPr lang="zh-CN" altLang="en-US" sz="2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年：</a:t>
            </a:r>
            <a:endParaRPr lang="en-US" altLang="zh-CN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全年在全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国范围内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，实现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240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例客户。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开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始开发并销售周边商品。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每月集中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次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CN" sz="1800" dirty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20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日及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当月最后一日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），采集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干细胞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送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往实验室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376237" indent="-285750"/>
            <a:r>
              <a:rPr lang="en-US" altLang="zh-CN" sz="2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2015</a:t>
            </a:r>
            <a:r>
              <a:rPr lang="zh-CN" altLang="en-US" sz="20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年：</a:t>
            </a:r>
            <a:endParaRPr lang="en-US" altLang="zh-CN" sz="20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全年在全国范围内，实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现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360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例客户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第三实</a:t>
            </a:r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验室成立并投入使用。</a:t>
            </a:r>
            <a:endParaRPr lang="en-US" altLang="zh-CN" sz="1800" dirty="0">
              <a:latin typeface="微軟正黑體" pitchFamily="34" charset="-120"/>
              <a:ea typeface="微軟正黑體" pitchFamily="34" charset="-120"/>
            </a:endParaRPr>
          </a:p>
          <a:p>
            <a:pPr marL="742950" lvl="1" indent="-285750">
              <a:lnSpc>
                <a:spcPct val="150000"/>
              </a:lnSpc>
            </a:pPr>
            <a:endParaRPr lang="en-US" altLang="zh-CN" sz="1800" dirty="0">
              <a:latin typeface="微軟正黑體" pitchFamily="34" charset="-120"/>
              <a:ea typeface="微軟正黑體" pitchFamily="34" charset="-120"/>
            </a:endParaRPr>
          </a:p>
          <a:p>
            <a:pPr marL="457200" lvl="1" indent="0">
              <a:buNone/>
            </a:pPr>
            <a:endParaRPr lang="en-US" altLang="zh-CN" sz="1800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9B0F5-1AD1-41D6-99AF-618E77AFDCA8}" type="slidenum">
              <a:rPr lang="zh-TW" altLang="en-US"/>
              <a:pPr>
                <a:defRPr/>
              </a:pPr>
              <a:t>15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標題 1"/>
          <p:cNvSpPr>
            <a:spLocks noGrp="1"/>
          </p:cNvSpPr>
          <p:nvPr>
            <p:ph type="title" idx="4294967295"/>
          </p:nvPr>
        </p:nvSpPr>
        <p:spPr>
          <a:xfrm>
            <a:off x="457200" y="920874"/>
            <a:ext cx="8229600" cy="851942"/>
          </a:xfrm>
        </p:spPr>
        <p:txBody>
          <a:bodyPr anchor="ctr"/>
          <a:lstStyle/>
          <a:p>
            <a:r>
              <a:rPr lang="zh-TW" altLang="en-US" dirty="0" smtClean="0"/>
              <a:t>公司发展规划</a:t>
            </a:r>
            <a:r>
              <a:rPr lang="zh-CN" altLang="en-US" dirty="0" smtClean="0"/>
              <a:t>：</a:t>
            </a:r>
            <a:r>
              <a:rPr lang="zh-TW" altLang="en-US" sz="3200" dirty="0"/>
              <a:t>业务网点布局规</a:t>
            </a:r>
            <a:r>
              <a:rPr lang="zh-TW" altLang="en-US" sz="3200" dirty="0" smtClean="0"/>
              <a:t>划</a:t>
            </a:r>
            <a:endParaRPr lang="zh-TW" altLang="en-US" dirty="0" smtClean="0"/>
          </a:p>
        </p:txBody>
      </p:sp>
      <p:sp>
        <p:nvSpPr>
          <p:cNvPr id="53251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zh-CN" altLang="en-US" dirty="0" smtClean="0"/>
              <a:t>以北京为直营总部，其他城市以代理商形式拓展网点。</a:t>
            </a:r>
            <a:endParaRPr lang="en-US" altLang="zh-CN" dirty="0" smtClean="0"/>
          </a:p>
          <a:p>
            <a:r>
              <a:rPr lang="zh-CN" altLang="en-US" dirty="0" smtClean="0"/>
              <a:t>向代理商收取代理费。</a:t>
            </a:r>
            <a:endParaRPr lang="en-US" altLang="zh-CN" dirty="0" smtClean="0"/>
          </a:p>
          <a:p>
            <a:r>
              <a:rPr lang="zh-CN" altLang="en-US" dirty="0"/>
              <a:t>总部提供</a:t>
            </a:r>
            <a:r>
              <a:rPr lang="zh-CN" altLang="en-US" dirty="0" smtClean="0"/>
              <a:t>代理商：</a:t>
            </a:r>
            <a:endParaRPr lang="en-US" altLang="zh-CN" dirty="0" smtClean="0"/>
          </a:p>
          <a:p>
            <a:pPr lvl="1"/>
            <a:r>
              <a:rPr lang="zh-CN" altLang="en-US" dirty="0"/>
              <a:t>人员培</a:t>
            </a:r>
            <a:r>
              <a:rPr lang="zh-CN" altLang="en-US" dirty="0" smtClean="0"/>
              <a:t>训</a:t>
            </a:r>
            <a:endParaRPr lang="en-US" altLang="zh-CN" dirty="0" smtClean="0"/>
          </a:p>
          <a:p>
            <a:pPr lvl="1"/>
            <a:r>
              <a:rPr lang="zh-CN" altLang="en-US" dirty="0"/>
              <a:t>技术</a:t>
            </a:r>
            <a:r>
              <a:rPr lang="zh-CN" altLang="en-US" dirty="0" smtClean="0"/>
              <a:t>支援</a:t>
            </a:r>
            <a:endParaRPr lang="en-US" altLang="zh-CN" dirty="0" smtClean="0"/>
          </a:p>
          <a:p>
            <a:r>
              <a:rPr lang="zh-CN" altLang="en-US" dirty="0" smtClean="0"/>
              <a:t>代理商必须配合总部制定的规章制度，一致化品牌形象。</a:t>
            </a:r>
            <a:endParaRPr lang="en-US" altLang="zh-CN" dirty="0" smtClean="0"/>
          </a:p>
          <a:p>
            <a:r>
              <a:rPr lang="zh-CN" altLang="en-US" dirty="0"/>
              <a:t>代理商的客户资</a:t>
            </a:r>
            <a:r>
              <a:rPr lang="zh-CN" altLang="en-US" dirty="0" smtClean="0"/>
              <a:t>料一律送交总部建档。</a:t>
            </a:r>
            <a:endParaRPr lang="en-US" altLang="zh-TW" dirty="0" smtClean="0"/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A290054A-AEF9-48A3-B689-2DAEC85CDC70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16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 dirty="0" smtClean="0"/>
              <a:t>市场分析</a:t>
            </a:r>
          </a:p>
        </p:txBody>
      </p:sp>
      <p:sp>
        <p:nvSpPr>
          <p:cNvPr id="57347" name="內容版面配置區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910112"/>
          </a:xfrm>
        </p:spPr>
        <p:txBody>
          <a:bodyPr/>
          <a:lstStyle/>
          <a:p>
            <a:r>
              <a:rPr lang="zh-CN" altLang="en-US" sz="2000" dirty="0" smtClean="0">
                <a:latin typeface="+mj-lt"/>
              </a:rPr>
              <a:t>中国已经步入老龄化国家，抗衰老的需求越来越多，而且这个成长的速度还在急剧攀升，这就意味着这是个极其庞大的市场。</a:t>
            </a:r>
            <a:endParaRPr lang="en-US" altLang="zh-CN" sz="2000" dirty="0" smtClean="0">
              <a:latin typeface="+mj-lt"/>
            </a:endParaRPr>
          </a:p>
          <a:p>
            <a:r>
              <a:rPr lang="zh-CN" altLang="en-US" sz="2000" dirty="0">
                <a:latin typeface="+mj-lt"/>
              </a:rPr>
              <a:t>据福布斯数据统计，中国抗衰老市场已经达到</a:t>
            </a:r>
            <a:r>
              <a:rPr lang="en-US" altLang="zh-CN" sz="2000" dirty="0">
                <a:latin typeface="+mj-lt"/>
              </a:rPr>
              <a:t>50</a:t>
            </a:r>
            <a:r>
              <a:rPr lang="zh-CN" altLang="en-US" sz="2000" dirty="0">
                <a:latin typeface="+mj-lt"/>
              </a:rPr>
              <a:t>亿元以上的规模，但仍有</a:t>
            </a:r>
            <a:r>
              <a:rPr lang="en-US" altLang="zh-CN" sz="2000" dirty="0" smtClean="0">
                <a:latin typeface="+mj-lt"/>
              </a:rPr>
              <a:t>1,000</a:t>
            </a:r>
            <a:r>
              <a:rPr lang="zh-CN" altLang="en-US" sz="2000" dirty="0">
                <a:latin typeface="+mj-lt"/>
              </a:rPr>
              <a:t>亿元的发展空间。</a:t>
            </a:r>
            <a:endParaRPr lang="en-US" altLang="zh-CN" sz="2000" dirty="0">
              <a:latin typeface="+mj-lt"/>
            </a:endParaRPr>
          </a:p>
          <a:p>
            <a:r>
              <a:rPr lang="zh-CN" altLang="en-US" sz="2000" dirty="0">
                <a:latin typeface="+mj-lt"/>
              </a:rPr>
              <a:t>中国各地区</a:t>
            </a:r>
            <a:r>
              <a:rPr lang="en-US" altLang="zh-CN" sz="2000" dirty="0">
                <a:latin typeface="+mj-lt"/>
              </a:rPr>
              <a:t>30-60</a:t>
            </a:r>
            <a:r>
              <a:rPr lang="zh-CN" altLang="en-US" sz="2000" dirty="0">
                <a:latin typeface="+mj-lt"/>
              </a:rPr>
              <a:t>岁人群</a:t>
            </a:r>
            <a:r>
              <a:rPr lang="zh-CN" altLang="en-US" sz="2000" dirty="0" smtClean="0">
                <a:latin typeface="+mj-lt"/>
              </a:rPr>
              <a:t>比例：</a:t>
            </a:r>
            <a:endParaRPr lang="en-US" altLang="zh-CN" sz="2000" dirty="0">
              <a:latin typeface="+mj-lt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5B246B-C80D-43CA-AB61-F653F6B597DD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17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30" y="3356992"/>
            <a:ext cx="5985910" cy="3181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 dirty="0" smtClean="0">
                <a:latin typeface="+mn-ea"/>
                <a:ea typeface="+mn-ea"/>
              </a:rPr>
              <a:t>市场分析</a:t>
            </a:r>
            <a:r>
              <a:rPr lang="zh-CN" altLang="en-US" dirty="0" smtClean="0">
                <a:latin typeface="+mn-ea"/>
                <a:ea typeface="+mn-ea"/>
              </a:rPr>
              <a:t>：</a:t>
            </a:r>
            <a:r>
              <a:rPr lang="zh-CN" altLang="en-US" sz="3600" dirty="0">
                <a:latin typeface="+mn-ea"/>
                <a:ea typeface="+mn-ea"/>
              </a:rPr>
              <a:t>竞争对手</a:t>
            </a:r>
            <a:endParaRPr lang="zh-TW" altLang="en-US" sz="3600" dirty="0" smtClean="0">
              <a:latin typeface="+mn-ea"/>
              <a:ea typeface="+mn-ea"/>
            </a:endParaRPr>
          </a:p>
        </p:txBody>
      </p:sp>
      <p:sp>
        <p:nvSpPr>
          <p:cNvPr id="57347" name="內容版面配置區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766096"/>
          </a:xfrm>
        </p:spPr>
        <p:txBody>
          <a:bodyPr/>
          <a:lstStyle/>
          <a:p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优翔国际 </a:t>
            </a:r>
            <a:r>
              <a:rPr lang="en-US" altLang="zh-CN" sz="2000" dirty="0" smtClean="0">
                <a:latin typeface="微軟正黑體" pitchFamily="34" charset="-120"/>
                <a:ea typeface="微軟正黑體" pitchFamily="34" charset="-120"/>
              </a:rPr>
              <a:t>L’AVION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CN" sz="1800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http</a:t>
            </a:r>
            <a:r>
              <a:rPr lang="en-US" altLang="zh-CN" sz="1800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://</a:t>
            </a:r>
            <a:r>
              <a:rPr lang="en-US" altLang="zh-CN" sz="1800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www.lavion.com.cn</a:t>
            </a:r>
            <a:endParaRPr lang="en-US" altLang="zh-CN" sz="1800" dirty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产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品：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私人健康旅行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瑞士羊胎素抗衰老之旅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韩国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CHAU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抗衰老之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费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用：人民币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39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万</a:t>
            </a:r>
            <a:r>
              <a:rPr lang="en-US" altLang="zh-CN" sz="1800" dirty="0" smtClean="0">
                <a:latin typeface="微軟正黑體" pitchFamily="34" charset="-120"/>
                <a:ea typeface="微軟正黑體" pitchFamily="34" charset="-120"/>
              </a:rPr>
              <a:t>-189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万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特点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自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2006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年开始已参与市场数年，具备一定客户规模。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旅游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抗衰老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5B246B-C80D-43CA-AB61-F653F6B597DD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18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295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 dirty="0" smtClean="0">
                <a:latin typeface="+mn-ea"/>
                <a:ea typeface="+mn-ea"/>
              </a:rPr>
              <a:t>市场分析</a:t>
            </a:r>
            <a:r>
              <a:rPr lang="zh-CN" altLang="en-US" dirty="0" smtClean="0">
                <a:latin typeface="+mn-ea"/>
                <a:ea typeface="+mn-ea"/>
              </a:rPr>
              <a:t>：</a:t>
            </a:r>
            <a:r>
              <a:rPr lang="zh-CN" altLang="en-US" sz="3600" dirty="0">
                <a:latin typeface="+mn-ea"/>
                <a:ea typeface="+mn-ea"/>
              </a:rPr>
              <a:t>竞争对手</a:t>
            </a:r>
            <a:endParaRPr lang="zh-TW" altLang="en-US" sz="3600" dirty="0" smtClean="0">
              <a:latin typeface="+mn-ea"/>
              <a:ea typeface="+mn-ea"/>
            </a:endParaRPr>
          </a:p>
        </p:txBody>
      </p:sp>
      <p:sp>
        <p:nvSpPr>
          <p:cNvPr id="57347" name="內容版面配置區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766096"/>
          </a:xfrm>
        </p:spPr>
        <p:txBody>
          <a:bodyPr/>
          <a:lstStyle/>
          <a:p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莱蒙国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际 </a:t>
            </a:r>
            <a:r>
              <a:rPr lang="en-US" altLang="zh-CN" sz="2000" dirty="0">
                <a:latin typeface="微軟正黑體" pitchFamily="34" charset="-120"/>
                <a:ea typeface="微軟正黑體" pitchFamily="34" charset="-120"/>
              </a:rPr>
              <a:t>LEMEN International </a:t>
            </a:r>
            <a:r>
              <a:rPr lang="en-US" altLang="zh-CN" sz="2000" dirty="0" smtClean="0">
                <a:latin typeface="微軟正黑體" pitchFamily="34" charset="-120"/>
                <a:ea typeface="微軟正黑體" pitchFamily="34" charset="-120"/>
              </a:rPr>
              <a:t> </a:t>
            </a:r>
          </a:p>
          <a:p>
            <a:pPr lvl="1"/>
            <a:r>
              <a:rPr lang="en-US" altLang="zh-CN" sz="1800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http</a:t>
            </a:r>
            <a:r>
              <a:rPr lang="en-US" altLang="zh-CN" sz="1800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://</a:t>
            </a:r>
            <a:r>
              <a:rPr lang="en-US" altLang="zh-CN" sz="1800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www.lemenhealth.com</a:t>
            </a:r>
            <a:endParaRPr lang="en-US" altLang="zh-CN" sz="1800" dirty="0" smtClean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产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品：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瑞士活性羊胎素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韩国血液干细胞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古巴肺癌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疫苗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瑞士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尖端防癌（旅游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体检）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费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用：人民币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特点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游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抗衰老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旅游</a:t>
            </a:r>
            <a:r>
              <a:rPr lang="en-US" altLang="zh-CN" sz="1500" dirty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健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检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肺癌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疫苗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5B246B-C80D-43CA-AB61-F653F6B597DD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19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19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434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目录</a:t>
            </a:r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>
          <a:xfrm>
            <a:off x="611560" y="1844824"/>
            <a:ext cx="3970784" cy="5238253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z="2800" dirty="0">
                <a:latin typeface="新細明體" pitchFamily="18" charset="-120"/>
                <a:ea typeface="新細明體" pitchFamily="18" charset="-120"/>
              </a:rPr>
              <a:t>公司简介</a:t>
            </a:r>
            <a:endParaRPr lang="en-US" altLang="zh-CN" sz="28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>
                <a:latin typeface="新細明體" pitchFamily="18" charset="-120"/>
                <a:ea typeface="新細明體" pitchFamily="18" charset="-120"/>
              </a:rPr>
              <a:t>组织结构</a:t>
            </a:r>
            <a:endParaRPr lang="en-US" altLang="zh-CN" sz="28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>
                <a:latin typeface="新細明體" pitchFamily="18" charset="-120"/>
                <a:ea typeface="新細明體" pitchFamily="18" charset="-120"/>
              </a:rPr>
              <a:t>业务概述</a:t>
            </a:r>
            <a:endParaRPr lang="en-US" altLang="zh-CN" sz="28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TW" altLang="en-US" sz="2800" dirty="0">
                <a:latin typeface="新細明體" pitchFamily="18" charset="-120"/>
                <a:ea typeface="新細明體" pitchFamily="18" charset="-120"/>
              </a:rPr>
              <a:t>管理团队</a:t>
            </a:r>
            <a:endParaRPr lang="en-US" altLang="zh-CN" sz="28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>
                <a:latin typeface="新細明體" pitchFamily="18" charset="-120"/>
                <a:ea typeface="新細明體" pitchFamily="18" charset="-120"/>
              </a:rPr>
              <a:t>股权结构</a:t>
            </a:r>
            <a:endParaRPr lang="en-US" altLang="zh-CN" sz="2800" dirty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>
                <a:latin typeface="新細明體" pitchFamily="18" charset="-120"/>
                <a:ea typeface="新細明體" pitchFamily="18" charset="-120"/>
              </a:rPr>
              <a:t>产品及服务</a:t>
            </a:r>
            <a:r>
              <a:rPr lang="zh-TW" altLang="en-US" sz="2800" dirty="0">
                <a:latin typeface="新細明體" pitchFamily="18" charset="-120"/>
                <a:ea typeface="新細明體" pitchFamily="18" charset="-120"/>
              </a:rPr>
              <a:t></a:t>
            </a:r>
          </a:p>
          <a:p>
            <a:r>
              <a:rPr lang="zh-CN" altLang="en-US" sz="2800" dirty="0" smtClean="0">
                <a:latin typeface="新細明體" pitchFamily="18" charset="-120"/>
                <a:ea typeface="新細明體" pitchFamily="18" charset="-120"/>
              </a:rPr>
              <a:t>核心</a:t>
            </a:r>
            <a:r>
              <a:rPr lang="zh-CN" altLang="en-US" sz="2800" dirty="0">
                <a:latin typeface="新細明體" pitchFamily="18" charset="-120"/>
                <a:ea typeface="新細明體" pitchFamily="18" charset="-120"/>
              </a:rPr>
              <a:t>竞争力</a:t>
            </a:r>
            <a:endParaRPr lang="en-US" altLang="zh-CN" sz="2800" dirty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sz="2800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60965-1D25-44DA-BB89-ADF37E687AC3}" type="slidenum">
              <a:rPr lang="zh-TW" altLang="en-US"/>
              <a:pPr>
                <a:defRPr/>
              </a:pPr>
              <a:t>2</a:t>
            </a:fld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 bwMode="auto">
          <a:xfrm>
            <a:off x="4860032" y="1844824"/>
            <a:ext cx="3970784" cy="5238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 smtClean="0">
                <a:latin typeface="新細明體" pitchFamily="18" charset="-120"/>
                <a:ea typeface="新細明體" pitchFamily="18" charset="-120"/>
              </a:rPr>
              <a:t>盈利模式</a:t>
            </a:r>
            <a:endParaRPr lang="en-US" altLang="zh-CN" sz="2800" dirty="0" smtClean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 smtClean="0">
                <a:latin typeface="新細明體" pitchFamily="18" charset="-120"/>
                <a:ea typeface="新細明體" pitchFamily="18" charset="-120"/>
              </a:rPr>
              <a:t>公司发展规划</a:t>
            </a:r>
            <a:endParaRPr lang="en-US" altLang="zh-CN" sz="2800" dirty="0" smtClean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 smtClean="0">
                <a:latin typeface="新細明體" pitchFamily="18" charset="-120"/>
                <a:ea typeface="新細明體" pitchFamily="18" charset="-120"/>
              </a:rPr>
              <a:t>市场分析</a:t>
            </a:r>
            <a:endParaRPr lang="en-US" altLang="zh-CN" sz="2800" dirty="0" smtClean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 smtClean="0">
                <a:latin typeface="新細明體" pitchFamily="18" charset="-120"/>
                <a:ea typeface="新細明體" pitchFamily="18" charset="-120"/>
              </a:rPr>
              <a:t>财务预测</a:t>
            </a:r>
            <a:endParaRPr lang="en-US" altLang="zh-CN" sz="2800" dirty="0" smtClean="0">
              <a:latin typeface="新細明體" pitchFamily="18" charset="-120"/>
              <a:ea typeface="新細明體" pitchFamily="18" charset="-120"/>
            </a:endParaRPr>
          </a:p>
          <a:p>
            <a:r>
              <a:rPr lang="zh-CN" altLang="en-US" sz="2800" dirty="0" smtClean="0">
                <a:latin typeface="新細明體" pitchFamily="18" charset="-120"/>
                <a:ea typeface="新細明體" pitchFamily="18" charset="-120"/>
              </a:rPr>
              <a:t>公司使命</a:t>
            </a:r>
            <a:endParaRPr lang="zh-TW" altLang="en-US" sz="2800" dirty="0" smtClean="0">
              <a:latin typeface="新細明體" pitchFamily="18" charset="-120"/>
              <a:ea typeface="新細明體" pitchFamily="18" charset="-120"/>
            </a:endParaRPr>
          </a:p>
          <a:p>
            <a:endParaRPr lang="zh-TW" altLang="en-US" sz="2800" dirty="0" smtClean="0">
              <a:latin typeface="新細明體" pitchFamily="18" charset="-12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標題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zh-TW" altLang="en-US" dirty="0" smtClean="0">
                <a:latin typeface="+mn-ea"/>
                <a:ea typeface="+mn-ea"/>
              </a:rPr>
              <a:t>市场分析</a:t>
            </a:r>
            <a:r>
              <a:rPr lang="zh-CN" altLang="en-US" dirty="0" smtClean="0">
                <a:latin typeface="+mn-ea"/>
                <a:ea typeface="+mn-ea"/>
              </a:rPr>
              <a:t>：</a:t>
            </a:r>
            <a:r>
              <a:rPr lang="zh-CN" altLang="en-US" sz="3600" dirty="0">
                <a:latin typeface="+mn-ea"/>
                <a:ea typeface="+mn-ea"/>
              </a:rPr>
              <a:t>竞争对手</a:t>
            </a:r>
            <a:endParaRPr lang="zh-TW" altLang="en-US" sz="3600" dirty="0" smtClean="0">
              <a:latin typeface="+mn-ea"/>
              <a:ea typeface="+mn-ea"/>
            </a:endParaRPr>
          </a:p>
        </p:txBody>
      </p:sp>
      <p:sp>
        <p:nvSpPr>
          <p:cNvPr id="57347" name="內容版面配置區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766096"/>
          </a:xfrm>
        </p:spPr>
        <p:txBody>
          <a:bodyPr/>
          <a:lstStyle/>
          <a:p>
            <a:r>
              <a:rPr lang="zh-CN" altLang="en-US" sz="2000" dirty="0">
                <a:latin typeface="微軟正黑體" pitchFamily="34" charset="-120"/>
                <a:ea typeface="微軟正黑體" pitchFamily="34" charset="-120"/>
              </a:rPr>
              <a:t>瑞氏</a:t>
            </a:r>
            <a:r>
              <a:rPr lang="zh-CN" altLang="en-US" sz="2000" dirty="0" smtClean="0">
                <a:latin typeface="微軟正黑體" pitchFamily="34" charset="-120"/>
                <a:ea typeface="微軟正黑體" pitchFamily="34" charset="-120"/>
              </a:rPr>
              <a:t>国际 </a:t>
            </a:r>
            <a:r>
              <a:rPr lang="en-US" altLang="zh-CN" sz="2000" dirty="0">
                <a:latin typeface="微軟正黑體" pitchFamily="34" charset="-120"/>
                <a:ea typeface="微軟正黑體" pitchFamily="34" charset="-120"/>
              </a:rPr>
              <a:t>RIGII</a:t>
            </a:r>
            <a:endParaRPr lang="en-US" altLang="zh-CN" sz="20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CN" sz="1800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http://www.rigii.com</a:t>
            </a:r>
            <a:r>
              <a:rPr lang="en-US" altLang="zh-CN" sz="1800" dirty="0" smtClean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hlinkClick r:id="rId3"/>
              </a:rPr>
              <a:t>/</a:t>
            </a:r>
            <a:endParaRPr lang="en-US" altLang="zh-CN" sz="1800" dirty="0" smtClean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产品：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600" dirty="0">
                <a:latin typeface="微軟正黑體" pitchFamily="34" charset="-120"/>
                <a:ea typeface="微軟正黑體" pitchFamily="34" charset="-120"/>
              </a:rPr>
              <a:t>瑞氏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抗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衰老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旅行：羊胎素青春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旅、睡眠修复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旅、定制焕颜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旅、健康修养之旅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600" dirty="0">
                <a:latin typeface="微軟正黑體" pitchFamily="34" charset="-120"/>
                <a:ea typeface="微軟正黑體" pitchFamily="34" charset="-120"/>
              </a:rPr>
              <a:t>瑞</a:t>
            </a:r>
            <a:r>
              <a:rPr lang="zh-CN" altLang="en-US" sz="1600" dirty="0" smtClean="0">
                <a:latin typeface="微軟正黑體" pitchFamily="34" charset="-120"/>
                <a:ea typeface="微軟正黑體" pitchFamily="34" charset="-120"/>
              </a:rPr>
              <a:t>氏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健康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旅行：大病排查、女性健康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600" dirty="0">
                <a:latin typeface="微軟正黑體" pitchFamily="34" charset="-120"/>
                <a:ea typeface="微軟正黑體" pitchFamily="34" charset="-120"/>
              </a:rPr>
              <a:t>瑞</a:t>
            </a:r>
            <a:r>
              <a:rPr lang="zh-CN" altLang="en-US" sz="1600" dirty="0" smtClean="0">
                <a:latin typeface="微軟正黑體" pitchFamily="34" charset="-120"/>
                <a:ea typeface="微軟正黑體" pitchFamily="34" charset="-120"/>
              </a:rPr>
              <a:t>氏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定制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旅行：高尔夫、滑雪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….</a:t>
            </a:r>
            <a:endParaRPr lang="en-US" altLang="zh-CN" sz="1500" dirty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费用：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zh-CN" altLang="en-US" sz="1800" dirty="0">
                <a:latin typeface="微軟正黑體" pitchFamily="34" charset="-120"/>
                <a:ea typeface="微軟正黑體" pitchFamily="34" charset="-120"/>
              </a:rPr>
              <a:t>特点</a:t>
            </a:r>
            <a:r>
              <a:rPr lang="zh-CN" altLang="en-US" sz="18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CN" sz="18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旅</a:t>
            </a:r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游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抗衰老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  <a:p>
            <a:pPr lvl="2"/>
            <a:r>
              <a:rPr lang="zh-CN" altLang="en-US" sz="1500" dirty="0">
                <a:latin typeface="微軟正黑體" pitchFamily="34" charset="-120"/>
                <a:ea typeface="微軟正黑體" pitchFamily="34" charset="-120"/>
              </a:rPr>
              <a:t>旅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游</a:t>
            </a:r>
            <a:r>
              <a:rPr lang="en-US" altLang="zh-CN" sz="1500" dirty="0" smtClean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zh-CN" altLang="en-US" sz="1500" dirty="0" smtClean="0">
                <a:latin typeface="微軟正黑體" pitchFamily="34" charset="-120"/>
                <a:ea typeface="微軟正黑體" pitchFamily="34" charset="-120"/>
              </a:rPr>
              <a:t>健检</a:t>
            </a:r>
            <a:endParaRPr lang="en-US" altLang="zh-CN" sz="15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B5B246B-C80D-43CA-AB61-F653F6B597DD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20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93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dirty="0" smtClean="0"/>
              <a:t>财务预测</a:t>
            </a:r>
            <a:r>
              <a:rPr lang="en-US" altLang="zh-TW" sz="2400" dirty="0" smtClean="0">
                <a:latin typeface="+mj-ea"/>
              </a:rPr>
              <a:t>(RMB)</a:t>
            </a:r>
            <a:endParaRPr lang="zh-TW" altLang="en-US" sz="2400" dirty="0" smtClean="0">
              <a:latin typeface="+mj-ea"/>
            </a:endParaRPr>
          </a:p>
        </p:txBody>
      </p:sp>
      <p:sp>
        <p:nvSpPr>
          <p:cNvPr id="61443" name="內容版面配置區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altLang="zh-TW" sz="2000" dirty="0" smtClean="0">
                <a:latin typeface="+mj-lt"/>
              </a:rPr>
              <a:t>2013</a:t>
            </a:r>
            <a:r>
              <a:rPr lang="zh-CN" altLang="en-US" sz="2000" dirty="0" smtClean="0">
                <a:latin typeface="+mj-lt"/>
              </a:rPr>
              <a:t>年：</a:t>
            </a:r>
            <a:endParaRPr lang="en-US" altLang="zh-CN" sz="2000" dirty="0" smtClean="0">
              <a:latin typeface="+mj-lt"/>
            </a:endParaRPr>
          </a:p>
          <a:p>
            <a:pPr marL="457200" lvl="1" indent="0">
              <a:buNone/>
            </a:pPr>
            <a:endParaRPr lang="en-US" altLang="zh-TW" sz="1800" dirty="0" smtClean="0">
              <a:latin typeface="+mj-lt"/>
            </a:endParaRPr>
          </a:p>
          <a:p>
            <a:pPr marL="742950" lvl="1" indent="-285750"/>
            <a:endParaRPr lang="en-US" altLang="zh-TW" sz="1800" dirty="0" smtClean="0">
              <a:latin typeface="+mj-lt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76F6E036-05F4-4B44-AAFD-7B9E52A36C63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21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21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03396"/>
              </p:ext>
            </p:extLst>
          </p:nvPr>
        </p:nvGraphicFramePr>
        <p:xfrm>
          <a:off x="683568" y="2347912"/>
          <a:ext cx="7920880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7549"/>
                <a:gridCol w="1914728"/>
                <a:gridCol w="4248603"/>
              </a:tblGrid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收入项目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说明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营业额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60,900,000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u="none" strike="noStrike">
                          <a:effectLst/>
                        </a:rPr>
                        <a:t>105</a:t>
                      </a:r>
                      <a:r>
                        <a:rPr lang="zh-TW" altLang="en-US" sz="1200" u="none" strike="noStrike">
                          <a:effectLst/>
                        </a:rPr>
                        <a:t>例 </a:t>
                      </a:r>
                      <a:r>
                        <a:rPr lang="en-US" sz="1200" u="none" strike="noStrike">
                          <a:effectLst/>
                        </a:rPr>
                        <a:t>x 580,000 = 60,900,000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代理费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2,000,000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r>
                        <a:rPr lang="zh-TW" altLang="en-US" sz="1200" u="none" strike="noStrike">
                          <a:effectLst/>
                        </a:rPr>
                        <a:t>家代理机构 </a:t>
                      </a:r>
                      <a:r>
                        <a:rPr lang="en-US" sz="1200" u="none" strike="noStrike">
                          <a:effectLst/>
                        </a:rPr>
                        <a:t>x </a:t>
                      </a:r>
                      <a:r>
                        <a:rPr lang="zh-TW" altLang="en-US" sz="1200" u="none" strike="noStrike">
                          <a:effectLst/>
                        </a:rPr>
                        <a:t>每家</a:t>
                      </a:r>
                      <a:r>
                        <a:rPr lang="en-US" altLang="zh-TW" sz="1200" u="none" strike="noStrike">
                          <a:effectLst/>
                        </a:rPr>
                        <a:t>1,000,000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收入小计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62,900,000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支出项目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说明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实验室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10,500,000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每例</a:t>
                      </a:r>
                      <a:r>
                        <a:rPr lang="en-US" altLang="zh-TW" sz="1200" u="none" strike="noStrike">
                          <a:effectLst/>
                        </a:rPr>
                        <a:t>100,000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人事开支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1,000,000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>
                          <a:effectLst/>
                        </a:rPr>
                        <a:t>包含薪资、人员招聘培训等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办公室租金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1,500,000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办公室装修设计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   500,000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电脑设备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   100,000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公务车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   210,000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>
                          <a:effectLst/>
                        </a:rPr>
                        <a:t>15000x12+30000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市场营销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1,000,000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销售奖金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1,050,000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每例</a:t>
                      </a:r>
                      <a:r>
                        <a:rPr lang="en-US" altLang="zh-TW" sz="1200" u="none" strike="noStrike">
                          <a:effectLst/>
                        </a:rPr>
                        <a:t>10,000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代理商分红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10,500,000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每例</a:t>
                      </a:r>
                      <a:r>
                        <a:rPr lang="en-US" altLang="zh-TW" sz="1200" u="none" strike="noStrike">
                          <a:effectLst/>
                        </a:rPr>
                        <a:t>100,000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</a:rPr>
                        <a:t>差旅费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   300,000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备用金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  1,000,000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收入小计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27,660,000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税前利润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 </a:t>
                      </a:r>
                      <a:r>
                        <a:rPr lang="en-US" altLang="zh-TW" sz="1200" u="none" strike="noStrike">
                          <a:effectLst/>
                        </a:rPr>
                        <a:t>¥          35,240,000 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</a:rPr>
                        <a:t>（收入小计） </a:t>
                      </a:r>
                      <a:r>
                        <a:rPr lang="en-US" altLang="zh-CN" sz="1200" u="none" strike="noStrike" dirty="0">
                          <a:effectLst/>
                        </a:rPr>
                        <a:t>- </a:t>
                      </a:r>
                      <a:r>
                        <a:rPr lang="zh-CN" altLang="en-US" sz="1200" u="none" strike="noStrike" dirty="0">
                          <a:effectLst/>
                        </a:rPr>
                        <a:t>（支出小计）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標題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zh-TW" altLang="en-US" dirty="0" smtClean="0"/>
              <a:t>公司使命</a:t>
            </a:r>
          </a:p>
        </p:txBody>
      </p:sp>
      <p:sp>
        <p:nvSpPr>
          <p:cNvPr id="65539" name="內容版面配置區 2"/>
          <p:cNvSpPr>
            <a:spLocks noGrp="1"/>
          </p:cNvSpPr>
          <p:nvPr>
            <p:ph idx="4294967295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r>
              <a:rPr lang="zh-CN" altLang="en-US" sz="2000" b="1" dirty="0"/>
              <a:t>我们的使命</a:t>
            </a:r>
            <a:r>
              <a:rPr lang="zh-CN" altLang="en-US" sz="2000" dirty="0" smtClean="0"/>
              <a:t>：</a:t>
            </a:r>
            <a:endParaRPr lang="en-US" altLang="zh-CN" sz="2000" dirty="0" smtClean="0"/>
          </a:p>
          <a:p>
            <a:pPr lvl="1"/>
            <a:r>
              <a:rPr lang="zh-CN" altLang="en-US" sz="1800" dirty="0" smtClean="0"/>
              <a:t>秉承李政道博士的宗旨“爱心</a:t>
            </a:r>
            <a:r>
              <a:rPr lang="zh-CN" altLang="en-US" sz="1800" dirty="0"/>
              <a:t>、</a:t>
            </a:r>
            <a:r>
              <a:rPr lang="zh-CN" altLang="en-US" sz="1800" dirty="0" smtClean="0"/>
              <a:t>专业</a:t>
            </a:r>
            <a:r>
              <a:rPr lang="zh-CN" altLang="en-US" sz="1800" dirty="0"/>
              <a:t>、</a:t>
            </a:r>
            <a:r>
              <a:rPr lang="zh-CN" altLang="en-US" sz="1800" dirty="0" smtClean="0"/>
              <a:t>独</a:t>
            </a:r>
            <a:r>
              <a:rPr lang="zh-CN" altLang="en-US" sz="1800" dirty="0"/>
              <a:t>特</a:t>
            </a:r>
            <a:r>
              <a:rPr lang="zh-CN" altLang="en-US" sz="1800" dirty="0" smtClean="0"/>
              <a:t>、</a:t>
            </a:r>
            <a:r>
              <a:rPr lang="zh-CN" altLang="en-US" sz="1800" dirty="0"/>
              <a:t>安全</a:t>
            </a:r>
            <a:r>
              <a:rPr lang="zh-CN" altLang="en-US" sz="1800" dirty="0" smtClean="0"/>
              <a:t>”，</a:t>
            </a:r>
            <a:r>
              <a:rPr lang="zh-CN" altLang="en-US" sz="1800" dirty="0"/>
              <a:t>坚</a:t>
            </a:r>
            <a:r>
              <a:rPr lang="zh-CN" altLang="en-US" sz="1800" dirty="0" smtClean="0"/>
              <a:t>守</a:t>
            </a:r>
            <a:r>
              <a:rPr lang="zh-CN" altLang="en-US" sz="1800" dirty="0"/>
              <a:t>专业服务</a:t>
            </a:r>
            <a:r>
              <a:rPr lang="zh-CN" altLang="en-US" sz="1800" dirty="0" smtClean="0"/>
              <a:t>的</a:t>
            </a:r>
            <a:r>
              <a:rPr lang="zh-CN" altLang="en-US" sz="1800" dirty="0"/>
              <a:t>客观立</a:t>
            </a:r>
            <a:r>
              <a:rPr lang="zh-CN" altLang="en-US" sz="1800" dirty="0" smtClean="0"/>
              <a:t>场，让</a:t>
            </a:r>
            <a:r>
              <a:rPr lang="zh-CN" altLang="en-US" sz="1800" dirty="0"/>
              <a:t>客</a:t>
            </a:r>
            <a:r>
              <a:rPr lang="zh-CN" altLang="en-US" sz="1800" dirty="0" smtClean="0"/>
              <a:t>户</a:t>
            </a:r>
            <a:r>
              <a:rPr lang="zh-CN" altLang="en-US" sz="1800" dirty="0"/>
              <a:t>信赖</a:t>
            </a:r>
            <a:r>
              <a:rPr lang="zh-CN" altLang="en-US" sz="1800" dirty="0" smtClean="0"/>
              <a:t>是</a:t>
            </a:r>
            <a:r>
              <a:rPr lang="zh-CN" altLang="en-US" sz="1800" dirty="0"/>
              <a:t>我们的使命，也是衡量我们成功的标</a:t>
            </a:r>
            <a:r>
              <a:rPr lang="zh-CN" altLang="en-US" sz="1800" dirty="0" smtClean="0"/>
              <a:t>志。</a:t>
            </a:r>
            <a:endParaRPr lang="en-US" altLang="zh-CN" sz="1800" dirty="0" smtClean="0"/>
          </a:p>
          <a:p>
            <a:pPr lvl="1"/>
            <a:r>
              <a:rPr lang="zh-CN" altLang="en-US" sz="1800" dirty="0" smtClean="0"/>
              <a:t>为</a:t>
            </a:r>
            <a:r>
              <a:rPr lang="zh-CN" altLang="en-US" sz="1800" dirty="0"/>
              <a:t>中国的富裕阶层</a:t>
            </a:r>
            <a:r>
              <a:rPr lang="zh-CN" altLang="en-US" sz="1800" dirty="0" smtClean="0"/>
              <a:t>提供</a:t>
            </a:r>
            <a:r>
              <a:rPr lang="zh-CN" altLang="en-US" sz="1800" dirty="0"/>
              <a:t>专业的抗</a:t>
            </a:r>
            <a:r>
              <a:rPr lang="zh-CN" altLang="en-US" sz="1800" dirty="0" smtClean="0"/>
              <a:t>衰老及健康咨询服</a:t>
            </a:r>
            <a:r>
              <a:rPr lang="zh-CN" altLang="en-US" sz="1800" dirty="0"/>
              <a:t>务，为大众提供全面</a:t>
            </a:r>
            <a:r>
              <a:rPr lang="zh-CN" altLang="en-US" sz="1800" dirty="0" smtClean="0"/>
              <a:t>的</a:t>
            </a:r>
            <a:r>
              <a:rPr lang="zh-CN" altLang="en-US" sz="1800" dirty="0"/>
              <a:t>健康</a:t>
            </a:r>
            <a:r>
              <a:rPr lang="zh-CN" altLang="en-US" sz="1800" dirty="0" smtClean="0"/>
              <a:t>产品，</a:t>
            </a:r>
            <a:r>
              <a:rPr lang="zh-CN" altLang="en-US" sz="1800" dirty="0"/>
              <a:t>成为其贴</a:t>
            </a:r>
            <a:r>
              <a:rPr lang="zh-CN" altLang="en-US" sz="1800" dirty="0" smtClean="0"/>
              <a:t>身的健康顾问。</a:t>
            </a:r>
            <a:endParaRPr lang="en-US" altLang="zh-CN" sz="1800" dirty="0" smtClean="0"/>
          </a:p>
          <a:p>
            <a:pPr lvl="1"/>
            <a:r>
              <a:rPr lang="zh-CN" altLang="en-US" sz="1800" dirty="0"/>
              <a:t>我</a:t>
            </a:r>
            <a:r>
              <a:rPr lang="zh-CN" altLang="en-US" sz="1800" dirty="0" smtClean="0"/>
              <a:t>们的目标是成</a:t>
            </a:r>
            <a:r>
              <a:rPr lang="zh-CN" altLang="en-US" sz="1800" dirty="0"/>
              <a:t>为中</a:t>
            </a:r>
            <a:r>
              <a:rPr lang="zh-CN" altLang="en-US" sz="1800" dirty="0" smtClean="0"/>
              <a:t>国美丽健康服</a:t>
            </a:r>
            <a:r>
              <a:rPr lang="zh-CN" altLang="en-US" sz="1800" dirty="0"/>
              <a:t>务业的</a:t>
            </a:r>
            <a:r>
              <a:rPr lang="zh-CN" altLang="en-US" sz="1800" dirty="0" smtClean="0"/>
              <a:t>领航者，传播正确且全面的美</a:t>
            </a:r>
            <a:r>
              <a:rPr lang="zh-CN" altLang="en-US" sz="1800" dirty="0"/>
              <a:t>丽健康</a:t>
            </a:r>
            <a:r>
              <a:rPr lang="zh-CN" altLang="en-US" sz="1800" dirty="0" smtClean="0"/>
              <a:t>观念和方法。</a:t>
            </a:r>
            <a:endParaRPr lang="en-US" altLang="zh-CN" sz="1800" dirty="0" smtClean="0"/>
          </a:p>
          <a:p>
            <a:endParaRPr lang="en-US" altLang="zh-CN" sz="2000" dirty="0" smtClean="0"/>
          </a:p>
          <a:p>
            <a:pPr marL="0" indent="0">
              <a:buNone/>
            </a:pPr>
            <a:r>
              <a:rPr lang="zh-CN" altLang="en-US" sz="4800" b="1" i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健康青春 活力人生</a:t>
            </a:r>
            <a:r>
              <a:rPr lang="zh-CN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CN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A69F6C1-FA19-4A73-A59C-B51B09FC5994}" type="slidenum">
              <a:rPr lang="zh-TW" altLang="en-US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zh-TW" altLang="en-US" sz="1200" dirty="0">
              <a:solidFill>
                <a:schemeClr val="tx2">
                  <a:shade val="9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22</a:t>
            </a:fld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692275" y="2565400"/>
            <a:ext cx="58324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6600" b="1" i="1" dirty="0">
                <a:solidFill>
                  <a:srgbClr val="A51101"/>
                </a:solidFill>
              </a:rPr>
              <a:t>Thank You!</a:t>
            </a:r>
            <a:endParaRPr lang="zh-TW" altLang="en-US" sz="6600" b="1" i="1" dirty="0">
              <a:solidFill>
                <a:srgbClr val="A51101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7E0A47-363B-49FF-86D2-543C4F12CB5A}" type="slidenum">
              <a:rPr lang="zh-TW" altLang="en-US" smtClean="0"/>
              <a:pPr>
                <a:defRPr/>
              </a:pPr>
              <a:t>23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公司简介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CN" altLang="en-US" b="1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公司</a:t>
            </a: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名</a:t>
            </a:r>
            <a:r>
              <a:rPr lang="zh-CN" altLang="en-US" b="1" dirty="0" smtClean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称：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美亚李政道博士生物科技有限公司</a:t>
            </a:r>
            <a:r>
              <a:rPr lang="zh-CN" altLang="en-US" dirty="0">
                <a:latin typeface="新細明體" pitchFamily="18" charset="-120"/>
                <a:ea typeface="新細明體" pitchFamily="18" charset="-120"/>
              </a:rPr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成立日期</a:t>
            </a: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：</a:t>
            </a:r>
            <a:r>
              <a:rPr lang="en-US" altLang="zh-TW" dirty="0">
                <a:latin typeface="新細明體" pitchFamily="18" charset="-120"/>
                <a:ea typeface="新細明體" pitchFamily="18" charset="-120"/>
              </a:rPr>
              <a:t>20</a:t>
            </a:r>
            <a:r>
              <a:rPr lang="en-US" altLang="zh-CN" dirty="0">
                <a:latin typeface="新細明體" pitchFamily="18" charset="-120"/>
                <a:ea typeface="新細明體" pitchFamily="18" charset="-120"/>
              </a:rPr>
              <a:t>12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年</a:t>
            </a:r>
            <a:r>
              <a:rPr lang="zh-CN" altLang="en-US" dirty="0">
                <a:latin typeface="新細明體" pitchFamily="18" charset="-120"/>
                <a:ea typeface="新細明體" pitchFamily="18" charset="-120"/>
              </a:rPr>
              <a:t>成立于香港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公司总部：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设立于北京</a:t>
            </a:r>
            <a:endParaRPr lang="en-US" altLang="zh-CN" dirty="0" smtClean="0">
              <a:latin typeface="新細明體" pitchFamily="18" charset="-120"/>
              <a:ea typeface="新細明體" pitchFamily="18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分支机构：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台北、香港（其他城市为代理商）</a:t>
            </a:r>
            <a:endParaRPr lang="en-US" altLang="zh-CN" dirty="0" smtClean="0">
              <a:latin typeface="新細明體" pitchFamily="18" charset="-120"/>
              <a:ea typeface="新細明體" pitchFamily="18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经营范围：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生技抗衰老服务及周边商品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营销策划</a:t>
            </a: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：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以北京为中心，向中国全国各地以代理商形式拓展服务据点</a:t>
            </a:r>
            <a:endParaRPr lang="zh-TW" altLang="en-US" dirty="0">
              <a:latin typeface="新細明體" pitchFamily="18" charset="-120"/>
              <a:ea typeface="新細明體" pitchFamily="18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公司</a:t>
            </a: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品牌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特点</a:t>
            </a:r>
            <a:r>
              <a:rPr lang="zh-CN" altLang="en-US" b="1" dirty="0">
                <a:solidFill>
                  <a:srgbClr val="FF0000"/>
                </a:solidFill>
                <a:latin typeface="新細明體" pitchFamily="18" charset="-120"/>
                <a:ea typeface="新細明體" pitchFamily="18" charset="-120"/>
              </a:rPr>
              <a:t>：</a:t>
            </a:r>
            <a:r>
              <a:rPr lang="zh-CN" altLang="en-US" dirty="0" smtClean="0">
                <a:latin typeface="新細明體" pitchFamily="18" charset="-120"/>
                <a:ea typeface="新細明體" pitchFamily="18" charset="-120"/>
              </a:rPr>
              <a:t>权威、公益、时尚、神秘</a:t>
            </a:r>
            <a:r>
              <a:rPr lang="zh-TW" altLang="en-US" dirty="0">
                <a:latin typeface="新細明體" pitchFamily="18" charset="-120"/>
                <a:ea typeface="新細明體" pitchFamily="18" charset="-120"/>
              </a:rPr>
              <a:t>	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CN" altLang="en-US" dirty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2676C-92E2-416C-924D-846F67EFA4C4}" type="slidenum">
              <a:rPr lang="zh-TW" altLang="en-US"/>
              <a:pPr>
                <a:defRPr/>
              </a:pPr>
              <a:t>3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组织结构</a:t>
            </a:r>
            <a:endParaRPr lang="zh-TW" altLang="en-US" dirty="0" smtClean="0"/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000" dirty="0" smtClean="0"/>
              <a:t></a:t>
            </a:r>
            <a:endParaRPr lang="zh-TW" altLang="en-US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838B2-BCCC-478B-A79E-57B671CC7BA5}" type="slidenum">
              <a:rPr lang="zh-TW" altLang="en-US"/>
              <a:pPr>
                <a:defRPr/>
              </a:pPr>
              <a:t>4</a:t>
            </a:fld>
            <a:endParaRPr lang="zh-TW" altLang="en-US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4034964808"/>
              </p:ext>
            </p:extLst>
          </p:nvPr>
        </p:nvGraphicFramePr>
        <p:xfrm>
          <a:off x="323528" y="1484784"/>
          <a:ext cx="8568952" cy="5188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文字方塊 8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业务概述</a:t>
            </a:r>
            <a:endParaRPr lang="zh-TW" altLang="en-US" dirty="0" smtClean="0"/>
          </a:p>
        </p:txBody>
      </p:sp>
      <p:sp>
        <p:nvSpPr>
          <p:cNvPr id="21506" name="內容版面配置區 2"/>
          <p:cNvSpPr>
            <a:spLocks noGrp="1"/>
          </p:cNvSpPr>
          <p:nvPr>
            <p:ph idx="1"/>
          </p:nvPr>
        </p:nvSpPr>
        <p:spPr>
          <a:xfrm>
            <a:off x="539750" y="1991890"/>
            <a:ext cx="8229600" cy="4389438"/>
          </a:xfrm>
        </p:spPr>
        <p:txBody>
          <a:bodyPr/>
          <a:lstStyle/>
          <a:p>
            <a:r>
              <a:rPr lang="zh-CN" altLang="en-US" sz="2000" dirty="0" smtClean="0"/>
              <a:t>营业网点：</a:t>
            </a:r>
          </a:p>
          <a:p>
            <a:pPr marL="742950" lvl="1" indent="-285750"/>
            <a:r>
              <a:rPr lang="zh-CN" altLang="en-US" sz="1800" dirty="0" smtClean="0"/>
              <a:t>北京</a:t>
            </a:r>
          </a:p>
          <a:p>
            <a:pPr marL="742950" lvl="1" indent="-285750"/>
            <a:r>
              <a:rPr lang="zh-CN" altLang="en-US" sz="1800" dirty="0" smtClean="0"/>
              <a:t>台湾</a:t>
            </a:r>
            <a:endParaRPr lang="en-US" altLang="zh-CN" sz="1800" dirty="0" smtClean="0"/>
          </a:p>
          <a:p>
            <a:pPr marL="742950" lvl="1" indent="-285750"/>
            <a:r>
              <a:rPr lang="zh-CN" altLang="en-US" sz="1800" dirty="0"/>
              <a:t>其他城市以代理商形式运</a:t>
            </a:r>
            <a:r>
              <a:rPr lang="zh-CN" altLang="en-US" sz="1800" dirty="0" smtClean="0"/>
              <a:t>作：上海、西安、成都、昆明</a:t>
            </a:r>
            <a:r>
              <a:rPr lang="en-US" altLang="zh-CN" sz="1800" dirty="0" smtClean="0"/>
              <a:t>…</a:t>
            </a:r>
            <a:r>
              <a:rPr lang="zh-CN" altLang="en-US" sz="1800" dirty="0" smtClean="0"/>
              <a:t>等</a:t>
            </a:r>
            <a:endParaRPr lang="en-US" altLang="zh-CN" sz="1800" dirty="0" smtClean="0"/>
          </a:p>
          <a:p>
            <a:endParaRPr lang="en-US" altLang="zh-CN" sz="2000" dirty="0" smtClean="0"/>
          </a:p>
          <a:p>
            <a:r>
              <a:rPr lang="zh-CN" altLang="en-US" sz="2000" dirty="0" smtClean="0"/>
              <a:t>专业团队</a:t>
            </a:r>
            <a:r>
              <a:rPr lang="en-US" altLang="zh-TW" sz="2000" dirty="0" smtClean="0"/>
              <a:t>:</a:t>
            </a:r>
            <a:endParaRPr lang="en-US" altLang="zh-CN" sz="2000" dirty="0" smtClean="0">
              <a:ea typeface="新細明體" pitchFamily="18" charset="-120"/>
            </a:endParaRPr>
          </a:p>
          <a:p>
            <a:pPr marL="742950" lvl="1" indent="-285750"/>
            <a:r>
              <a:rPr lang="zh-CN" altLang="en-US" sz="1800" dirty="0"/>
              <a:t>客户服务</a:t>
            </a:r>
            <a:r>
              <a:rPr lang="zh-CN" altLang="en-US" sz="1800" dirty="0" smtClean="0"/>
              <a:t>部：提供客户全方位售前及售后服务。</a:t>
            </a:r>
            <a:endParaRPr lang="en-US" altLang="zh-CN" sz="1800" dirty="0" smtClean="0"/>
          </a:p>
          <a:p>
            <a:pPr marL="742950" lvl="1" indent="-285750"/>
            <a:r>
              <a:rPr lang="zh-CN" altLang="en-US" sz="1800" dirty="0" smtClean="0"/>
              <a:t>健康咨询部：提供客户专业医疗咨询顾问服务。（有医疗专业背景）</a:t>
            </a:r>
            <a:endParaRPr lang="en-US" altLang="zh-CN" sz="1800" dirty="0" smtClean="0"/>
          </a:p>
          <a:p>
            <a:pPr marL="742950" lvl="1" indent="-285750"/>
            <a:r>
              <a:rPr lang="zh-CN" altLang="en-US" sz="1800" dirty="0"/>
              <a:t>研发</a:t>
            </a:r>
            <a:r>
              <a:rPr lang="zh-CN" altLang="en-US" sz="1800" dirty="0" smtClean="0"/>
              <a:t>中心：专业实验室负责产品研发、干细胞产品处理等。</a:t>
            </a:r>
            <a:endParaRPr lang="en-US" altLang="zh-CN" sz="1800" dirty="0"/>
          </a:p>
          <a:p>
            <a:pPr marL="742950" lvl="1" indent="-285750"/>
            <a:endParaRPr lang="en-US" altLang="zh-CN" sz="1800" dirty="0" smtClean="0"/>
          </a:p>
          <a:p>
            <a:pPr marL="376237" indent="-285750"/>
            <a:endParaRPr lang="zh-CN" altLang="en-US" sz="2000" dirty="0" smtClean="0"/>
          </a:p>
          <a:p>
            <a:pPr marL="0" indent="0">
              <a:buNone/>
            </a:pPr>
            <a:endParaRPr lang="zh-TW" altLang="en-US" sz="1800" dirty="0" smtClean="0">
              <a:ea typeface="宋体" pitchFamily="2" charset="-122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42C5B-D6E8-48E0-A6B7-88C039AB5F3F}" type="slidenum">
              <a:rPr lang="zh-TW" altLang="en-US"/>
              <a:pPr>
                <a:defRPr/>
              </a:pPr>
              <a:t>5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ea typeface="微軟正黑體" pitchFamily="34" charset="-120"/>
              </a:rPr>
              <a:t>管理团队</a:t>
            </a:r>
          </a:p>
        </p:txBody>
      </p:sp>
      <p:sp>
        <p:nvSpPr>
          <p:cNvPr id="23554" name="內容版面配置區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r>
              <a:rPr lang="zh-CN" altLang="en-US" sz="3200" dirty="0" smtClean="0"/>
              <a:t>董事长：李政道博士</a:t>
            </a:r>
            <a:r>
              <a:rPr lang="zh-CN" altLang="en-US" sz="2000" dirty="0" smtClean="0"/>
              <a:t></a:t>
            </a:r>
            <a:endParaRPr lang="en-US" altLang="zh-TW" sz="2000" dirty="0" smtClean="0"/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美国纽约</a:t>
            </a:r>
            <a:r>
              <a:rPr lang="en-US" altLang="zh-TW" sz="2000" dirty="0" smtClean="0">
                <a:latin typeface="新細明體" pitchFamily="18" charset="-120"/>
                <a:ea typeface="新細明體" pitchFamily="18" charset="-120"/>
              </a:rPr>
              <a:t>SKI</a:t>
            </a:r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癌症中心血清实验室主任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美国华盛顿大学教授及免疫基因实验室主任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美国红十字总会研究所免疫基因实验室主任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世界红十字会第一届世界组织兼容性会议主席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美国纽约免疫基因实验室主任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台湾慈济基金会骨髓捐赠中心主任及免疫基因血库实验室主任</a:t>
            </a:r>
            <a:endParaRPr lang="en-US" altLang="zh-TW" sz="2000" dirty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中国红十字会理事</a:t>
            </a:r>
            <a:endParaRPr lang="en-US" altLang="zh-TW" sz="2000" dirty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现任台湾组织相容免疫基金会理事长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TW" altLang="zh-TW" sz="2000" dirty="0" smtClean="0">
                <a:latin typeface="新細明體" pitchFamily="18" charset="-120"/>
                <a:ea typeface="新細明體" pitchFamily="18" charset="-120"/>
              </a:rPr>
              <a:t>现任台大育成中心生宝生物科技研发长及脐血库主任</a:t>
            </a:r>
            <a:endParaRPr lang="en-US" altLang="zh-TW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CN" altLang="en-US" sz="2000" dirty="0">
                <a:latin typeface="新細明體" pitchFamily="18" charset="-120"/>
                <a:ea typeface="新細明體" pitchFamily="18" charset="-120"/>
              </a:rPr>
              <a:t>江苏政道生物科技公司总裁</a:t>
            </a:r>
            <a:endParaRPr lang="zh-CN" altLang="en-US" sz="20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97048-2BEE-4136-B8C3-C4B33200FABB}" type="slidenum">
              <a:rPr lang="zh-TW" altLang="en-US"/>
              <a:pPr>
                <a:defRPr/>
              </a:pPr>
              <a:t>6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ea typeface="微軟正黑體" pitchFamily="34" charset="-120"/>
              </a:rPr>
              <a:t>管理团队</a:t>
            </a:r>
          </a:p>
        </p:txBody>
      </p:sp>
      <p:sp>
        <p:nvSpPr>
          <p:cNvPr id="23554" name="內容版面配置區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r>
              <a:rPr lang="zh-CN" altLang="en-US" sz="3200" dirty="0" smtClean="0"/>
              <a:t>总经理：吴宜蓁女士</a:t>
            </a:r>
            <a:r>
              <a:rPr lang="zh-CN" altLang="en-US" sz="2000" dirty="0" smtClean="0"/>
              <a:t></a:t>
            </a:r>
          </a:p>
          <a:p>
            <a:pPr marL="742950" lvl="1" indent="-285750"/>
            <a:endParaRPr lang="en-US" altLang="zh-CN" sz="2000" dirty="0" smtClean="0">
              <a:latin typeface="新細明體" pitchFamily="18" charset="-120"/>
              <a:ea typeface="新細明體" pitchFamily="18" charset="-120"/>
            </a:endParaRPr>
          </a:p>
          <a:p>
            <a:pPr marL="742950" lvl="1" indent="-285750"/>
            <a:r>
              <a:rPr lang="zh-CN" altLang="en-US" sz="2000" dirty="0" smtClean="0">
                <a:latin typeface="新細明體" pitchFamily="18" charset="-120"/>
                <a:ea typeface="新細明體" pitchFamily="18" charset="-120"/>
              </a:rPr>
              <a:t>英国</a:t>
            </a:r>
            <a:r>
              <a:rPr lang="zh-TW" altLang="zh-TW" sz="2000" dirty="0" smtClean="0"/>
              <a:t>渣打银行台湾及中国区副总经理</a:t>
            </a:r>
            <a:endParaRPr lang="en-US" altLang="zh-TW" sz="2000" dirty="0" smtClean="0"/>
          </a:p>
          <a:p>
            <a:pPr marL="742950" lvl="1" indent="-285750"/>
            <a:endParaRPr lang="en-US" altLang="zh-TW" sz="2000" dirty="0" smtClean="0"/>
          </a:p>
          <a:p>
            <a:pPr marL="742950" lvl="1" indent="-285750"/>
            <a:r>
              <a:rPr lang="zh-TW" altLang="zh-TW" sz="2000" dirty="0" smtClean="0"/>
              <a:t>恒生银行</a:t>
            </a:r>
            <a:r>
              <a:rPr lang="zh-CN" altLang="en-US" sz="2000" dirty="0" smtClean="0"/>
              <a:t>中国区</a:t>
            </a:r>
            <a:r>
              <a:rPr lang="zh-TW" altLang="zh-TW" sz="2000" dirty="0" smtClean="0"/>
              <a:t>总经理</a:t>
            </a:r>
            <a:endParaRPr lang="en-US" altLang="zh-TW" sz="2000" dirty="0" smtClean="0"/>
          </a:p>
          <a:p>
            <a:pPr marL="742950" lvl="1" indent="-285750"/>
            <a:endParaRPr lang="en-US" altLang="zh-TW" sz="2000" dirty="0" smtClean="0"/>
          </a:p>
          <a:p>
            <a:pPr marL="742950" lvl="1" indent="-285750"/>
            <a:r>
              <a:rPr lang="zh-TW" altLang="zh-TW" sz="2000" dirty="0" smtClean="0"/>
              <a:t>法国兴业银行中国区个人银行总监</a:t>
            </a:r>
            <a:endParaRPr lang="zh-CN" altLang="en-US" sz="2000" dirty="0" smtClean="0">
              <a:latin typeface="新細明體" pitchFamily="18" charset="-120"/>
              <a:ea typeface="新細明體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197048-2BEE-4136-B8C3-C4B33200FABB}" type="slidenum">
              <a:rPr lang="zh-TW" altLang="en-US"/>
              <a:pPr>
                <a:defRPr/>
              </a:pPr>
              <a:t>7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566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ea typeface="宋体" pitchFamily="2" charset="-122"/>
              </a:rPr>
              <a:t>股权结构</a:t>
            </a:r>
          </a:p>
        </p:txBody>
      </p:sp>
      <p:sp>
        <p:nvSpPr>
          <p:cNvPr id="2560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000" dirty="0" smtClean="0"/>
              <a:t></a:t>
            </a:r>
            <a:endParaRPr lang="zh-TW" altLang="en-US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127B8F-D649-4F7B-8308-F6A153BC3850}" type="slidenum">
              <a:rPr lang="zh-TW" altLang="en-US"/>
              <a:pPr>
                <a:defRPr/>
              </a:pPr>
              <a:t>8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標題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zh-CN" altLang="en-US" dirty="0" smtClean="0">
                <a:ea typeface="宋体" pitchFamily="2" charset="-122"/>
              </a:rPr>
              <a:t>产品及服务</a:t>
            </a:r>
          </a:p>
        </p:txBody>
      </p:sp>
      <p:sp>
        <p:nvSpPr>
          <p:cNvPr id="29698" name="內容版面配置區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r>
              <a:rPr lang="en-US" altLang="zh-CN" sz="2400" dirty="0" smtClean="0"/>
              <a:t>PBSC</a:t>
            </a:r>
            <a:r>
              <a:rPr lang="zh-CN" altLang="en-US" sz="2400" dirty="0" smtClean="0"/>
              <a:t>外周血干细胞抗衰老疗程</a:t>
            </a:r>
            <a:endParaRPr lang="en-US" altLang="zh-CN" sz="2400" dirty="0"/>
          </a:p>
          <a:p>
            <a:r>
              <a:rPr lang="en-US" altLang="zh-CN" sz="2400" dirty="0" smtClean="0"/>
              <a:t>ADSC</a:t>
            </a:r>
            <a:r>
              <a:rPr lang="zh-CN" altLang="en-US" sz="2400" dirty="0" smtClean="0"/>
              <a:t>脂肪干细胞美容抗衰老疗程</a:t>
            </a:r>
            <a:endParaRPr lang="en-US" altLang="zh-CN" sz="2400" dirty="0"/>
          </a:p>
          <a:p>
            <a:r>
              <a:rPr lang="zh-CN" altLang="en-US" sz="2400" dirty="0" smtClean="0"/>
              <a:t>售前健康咨询、健康检查</a:t>
            </a:r>
            <a:endParaRPr lang="en-US" altLang="zh-CN" sz="2400" dirty="0" smtClean="0"/>
          </a:p>
          <a:p>
            <a:r>
              <a:rPr lang="zh-CN" altLang="en-US" sz="2400" dirty="0"/>
              <a:t>售</a:t>
            </a:r>
            <a:r>
              <a:rPr lang="zh-CN" altLang="en-US" sz="2400" dirty="0" smtClean="0"/>
              <a:t>后效果追踪、关怀服务</a:t>
            </a:r>
            <a:endParaRPr lang="en-US" altLang="zh-CN" sz="2400" dirty="0"/>
          </a:p>
          <a:p>
            <a:r>
              <a:rPr lang="zh-CN" altLang="en-US" sz="2400" dirty="0"/>
              <a:t>周边商品（如：保健食品、保养品</a:t>
            </a:r>
            <a:r>
              <a:rPr lang="en-US" altLang="zh-CN" sz="2400" dirty="0"/>
              <a:t>…</a:t>
            </a:r>
            <a:r>
              <a:rPr lang="zh-CN" altLang="en-US" sz="2400" dirty="0"/>
              <a:t>等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lvl="1"/>
            <a:r>
              <a:rPr lang="zh-CN" altLang="en-US" sz="2200" dirty="0"/>
              <a:t>提供</a:t>
            </a:r>
            <a:r>
              <a:rPr lang="zh-CN" altLang="en-US" sz="2200" dirty="0" smtClean="0"/>
              <a:t>会员试用</a:t>
            </a:r>
            <a:endParaRPr lang="en-US" altLang="zh-CN" sz="2200" dirty="0" smtClean="0"/>
          </a:p>
          <a:p>
            <a:pPr lvl="1"/>
            <a:r>
              <a:rPr lang="zh-CN" altLang="en-US" sz="2200" dirty="0" smtClean="0"/>
              <a:t>长期购买产品商机</a:t>
            </a:r>
            <a:endParaRPr lang="en-US" altLang="zh-CN" sz="2200" dirty="0"/>
          </a:p>
          <a:p>
            <a:pPr marL="457200" lvl="1" indent="0">
              <a:buNone/>
            </a:pPr>
            <a:r>
              <a:rPr lang="zh-CN" altLang="en-US" sz="1800" dirty="0" smtClean="0"/>
              <a:t> </a:t>
            </a:r>
            <a:endParaRPr lang="en-US" altLang="zh-TW" dirty="0" smtClean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A388CB-3D63-483E-95A3-8869D3F1A745}" type="slidenum">
              <a:rPr lang="zh-TW" altLang="en-US"/>
              <a:pPr>
                <a:defRPr/>
              </a:pPr>
              <a:t>9</a:t>
            </a:fld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372200" y="42675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美亚生物科技</a:t>
            </a:r>
            <a:endParaRPr lang="zh-TW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4837</TotalTime>
  <Words>1787</Words>
  <Application>Microsoft Office PowerPoint</Application>
  <PresentationFormat>如螢幕大小 (4:3)</PresentationFormat>
  <Paragraphs>349</Paragraphs>
  <Slides>23</Slides>
  <Notes>21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4" baseType="lpstr">
      <vt:lpstr>流線</vt:lpstr>
      <vt:lpstr>美亚生物科技 商业计划书</vt:lpstr>
      <vt:lpstr>目录</vt:lpstr>
      <vt:lpstr>公司简介</vt:lpstr>
      <vt:lpstr>组织结构</vt:lpstr>
      <vt:lpstr>业务概述</vt:lpstr>
      <vt:lpstr>管理团队</vt:lpstr>
      <vt:lpstr>管理团队</vt:lpstr>
      <vt:lpstr>股权结构</vt:lpstr>
      <vt:lpstr>产品及服务</vt:lpstr>
      <vt:lpstr>产品及服务:外周血干细胞抗衰老疗程服务流程</vt:lpstr>
      <vt:lpstr>产品及服务:脂肪干细胞美容抗衰老疗程服务流程</vt:lpstr>
      <vt:lpstr>长期规划目标</vt:lpstr>
      <vt:lpstr>核心竞争力</vt:lpstr>
      <vt:lpstr>营利模式</vt:lpstr>
      <vt:lpstr>公司发展规划-3年计划</vt:lpstr>
      <vt:lpstr>公司发展规划：业务网点布局规划</vt:lpstr>
      <vt:lpstr>市场分析</vt:lpstr>
      <vt:lpstr>市场分析：竞争对手</vt:lpstr>
      <vt:lpstr>市场分析：竞争对手</vt:lpstr>
      <vt:lpstr>市场分析：竞争对手</vt:lpstr>
      <vt:lpstr>财务预测(RMB)</vt:lpstr>
      <vt:lpstr>公司使命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AmyWu</dc:creator>
  <cp:lastModifiedBy>James Chao</cp:lastModifiedBy>
  <cp:revision>80</cp:revision>
  <dcterms:created xsi:type="dcterms:W3CDTF">2012-07-26T09:41:52Z</dcterms:created>
  <dcterms:modified xsi:type="dcterms:W3CDTF">2012-11-06T06:35:35Z</dcterms:modified>
</cp:coreProperties>
</file>