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57" r:id="rId7"/>
    <p:sldId id="260" r:id="rId8"/>
    <p:sldId id="263" r:id="rId9"/>
    <p:sldId id="278" r:id="rId10"/>
    <p:sldId id="281" r:id="rId11"/>
    <p:sldId id="261" r:id="rId12"/>
    <p:sldId id="267" r:id="rId13"/>
    <p:sldId id="269" r:id="rId14"/>
    <p:sldId id="279" r:id="rId15"/>
    <p:sldId id="280" r:id="rId16"/>
    <p:sldId id="271" r:id="rId17"/>
    <p:sldId id="282" r:id="rId18"/>
    <p:sldId id="25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660"/>
  </p:normalViewPr>
  <p:slideViewPr>
    <p:cSldViewPr>
      <p:cViewPr varScale="1">
        <p:scale>
          <a:sx n="98" d="100"/>
          <a:sy n="98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2C6D0-389F-437C-9F63-BB2E546E169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72791C58-D320-4570-9648-D70AD632460E}">
      <dgm:prSet custT="1"/>
      <dgm:spPr/>
      <dgm:t>
        <a:bodyPr/>
        <a:lstStyle/>
        <a:p>
          <a:pPr rtl="0"/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代收代付结算规则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8C4BC198-FF2F-42FE-B429-EF1EADEECCF8}" type="parTrans" cxnId="{681BB3FE-2C23-43B2-A0CD-BFB546358280}">
      <dgm:prSet/>
      <dgm:spPr/>
      <dgm:t>
        <a:bodyPr/>
        <a:lstStyle/>
        <a:p>
          <a:endParaRPr lang="zh-CN" altLang="en-US"/>
        </a:p>
      </dgm:t>
    </dgm:pt>
    <dgm:pt modelId="{9EE966DC-EBE5-4FFA-903C-76AFCE87C974}" type="sibTrans" cxnId="{681BB3FE-2C23-43B2-A0CD-BFB546358280}">
      <dgm:prSet/>
      <dgm:spPr/>
      <dgm:t>
        <a:bodyPr/>
        <a:lstStyle/>
        <a:p>
          <a:endParaRPr lang="zh-CN" altLang="en-US"/>
        </a:p>
      </dgm:t>
    </dgm:pt>
    <dgm:pt modelId="{01630932-8A1B-468C-929C-1D5ACBE5D386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代收代付结算模式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F93EA6AC-4AD2-422F-9FF2-44ECD430101E}" type="parTrans" cxnId="{7C0D2EF1-EEB5-4872-AC8A-0C3222EB4668}">
      <dgm:prSet/>
      <dgm:spPr/>
      <dgm:t>
        <a:bodyPr/>
        <a:lstStyle/>
        <a:p>
          <a:endParaRPr lang="zh-CN" altLang="en-US"/>
        </a:p>
      </dgm:t>
    </dgm:pt>
    <dgm:pt modelId="{7D720472-4C6D-49F7-861C-6B010D6B6E53}" type="sibTrans" cxnId="{7C0D2EF1-EEB5-4872-AC8A-0C3222EB4668}">
      <dgm:prSet/>
      <dgm:spPr/>
      <dgm:t>
        <a:bodyPr/>
        <a:lstStyle/>
        <a:p>
          <a:endParaRPr lang="zh-CN" altLang="en-US"/>
        </a:p>
      </dgm:t>
    </dgm:pt>
    <dgm:pt modelId="{F9C3BE14-0D68-425B-A558-3DCD3C2E3647}">
      <dgm:prSet/>
      <dgm:spPr/>
      <dgm:t>
        <a:bodyPr/>
        <a:lstStyle/>
        <a:p>
          <a:r>
            <a:rPr lang="zh-CN" altLang="en-US" dirty="0" smtClean="0"/>
            <a:t>代收代付模式</a:t>
          </a:r>
          <a:endParaRPr lang="zh-CN" altLang="en-US" dirty="0"/>
        </a:p>
      </dgm:t>
    </dgm:pt>
    <dgm:pt modelId="{9E0013F4-FDEA-4D9C-B70A-AD76CF6497DC}" type="parTrans" cxnId="{D192121D-55E6-4529-8393-24BA5F2C2F1D}">
      <dgm:prSet/>
      <dgm:spPr/>
      <dgm:t>
        <a:bodyPr/>
        <a:lstStyle/>
        <a:p>
          <a:endParaRPr lang="zh-CN" altLang="en-US"/>
        </a:p>
      </dgm:t>
    </dgm:pt>
    <dgm:pt modelId="{EBC4F4D5-CDCC-4BF5-ABEB-25E2299EADA3}" type="sibTrans" cxnId="{D192121D-55E6-4529-8393-24BA5F2C2F1D}">
      <dgm:prSet/>
      <dgm:spPr/>
      <dgm:t>
        <a:bodyPr/>
        <a:lstStyle/>
        <a:p>
          <a:endParaRPr lang="zh-CN" altLang="en-US"/>
        </a:p>
      </dgm:t>
    </dgm:pt>
    <dgm:pt modelId="{725C0C03-6B30-41EB-A873-1E0BE76AF625}">
      <dgm:prSet/>
      <dgm:spPr/>
      <dgm:t>
        <a:bodyPr/>
        <a:lstStyle/>
        <a:p>
          <a:pPr rtl="0"/>
          <a:r>
            <a:rPr lang="zh-CN" altLang="en-US" dirty="0" smtClean="0"/>
            <a:t>结算规则</a:t>
          </a:r>
          <a:endParaRPr lang="zh-CN" altLang="en-US" dirty="0"/>
        </a:p>
      </dgm:t>
    </dgm:pt>
    <dgm:pt modelId="{57E285FC-9293-49F3-9ABF-A1BA2FECB219}" type="parTrans" cxnId="{79A16606-D502-4AC7-A17F-4B34512374A5}">
      <dgm:prSet/>
      <dgm:spPr/>
      <dgm:t>
        <a:bodyPr/>
        <a:lstStyle/>
        <a:p>
          <a:endParaRPr lang="zh-CN" altLang="en-US"/>
        </a:p>
      </dgm:t>
    </dgm:pt>
    <dgm:pt modelId="{B4624B26-C062-44F5-B751-6DD0797340D2}" type="sibTrans" cxnId="{79A16606-D502-4AC7-A17F-4B34512374A5}">
      <dgm:prSet/>
      <dgm:spPr/>
      <dgm:t>
        <a:bodyPr/>
        <a:lstStyle/>
        <a:p>
          <a:endParaRPr lang="zh-CN" altLang="en-US"/>
        </a:p>
      </dgm:t>
    </dgm:pt>
    <dgm:pt modelId="{7B77AC38-D26B-423A-B28B-9D056747DB6B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目前结算中遇到的问题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C97518F9-B863-4A51-A3BB-A50B539FC895}" type="parTrans" cxnId="{96FE2A3E-5A42-439F-8652-1E40E2461A07}">
      <dgm:prSet/>
      <dgm:spPr/>
      <dgm:t>
        <a:bodyPr/>
        <a:lstStyle/>
        <a:p>
          <a:endParaRPr lang="zh-CN" altLang="en-US"/>
        </a:p>
      </dgm:t>
    </dgm:pt>
    <dgm:pt modelId="{8AD483DE-8F9B-4E12-9974-C5764536893C}" type="sibTrans" cxnId="{96FE2A3E-5A42-439F-8652-1E40E2461A07}">
      <dgm:prSet/>
      <dgm:spPr/>
      <dgm:t>
        <a:bodyPr/>
        <a:lstStyle/>
        <a:p>
          <a:endParaRPr lang="zh-CN" altLang="en-US"/>
        </a:p>
      </dgm:t>
    </dgm:pt>
    <dgm:pt modelId="{D72D9615-594C-41FF-B5E8-22D49130D51A}">
      <dgm:prSet/>
      <dgm:spPr/>
      <dgm:t>
        <a:bodyPr/>
        <a:lstStyle/>
        <a:p>
          <a:r>
            <a:rPr lang="zh-CN" altLang="en-US" dirty="0" smtClean="0"/>
            <a:t>遇到问题</a:t>
          </a:r>
          <a:endParaRPr lang="zh-CN" altLang="en-US" dirty="0"/>
        </a:p>
      </dgm:t>
    </dgm:pt>
    <dgm:pt modelId="{8D9EE4AD-9D00-49AE-B059-A6D6FE9BA415}" type="parTrans" cxnId="{0FFAA7F9-9293-4309-A434-4B473178743C}">
      <dgm:prSet/>
      <dgm:spPr/>
      <dgm:t>
        <a:bodyPr/>
        <a:lstStyle/>
        <a:p>
          <a:endParaRPr lang="zh-CN" altLang="en-US"/>
        </a:p>
      </dgm:t>
    </dgm:pt>
    <dgm:pt modelId="{FF038DFF-563B-435B-B1B9-2C17E9705038}" type="sibTrans" cxnId="{0FFAA7F9-9293-4309-A434-4B473178743C}">
      <dgm:prSet/>
      <dgm:spPr/>
      <dgm:t>
        <a:bodyPr/>
        <a:lstStyle/>
        <a:p>
          <a:endParaRPr lang="zh-CN" altLang="en-US"/>
        </a:p>
      </dgm:t>
    </dgm:pt>
    <dgm:pt modelId="{4244AE75-C8FE-4B01-AB24-C98768E7A13E}">
      <dgm:prSet/>
      <dgm:spPr/>
      <dgm:t>
        <a:bodyPr/>
        <a:lstStyle/>
        <a:p>
          <a:pPr rtl="0"/>
          <a:r>
            <a:rPr lang="zh-CN" altLang="en-US" dirty="0" smtClean="0"/>
            <a:t>结算流程</a:t>
          </a:r>
          <a:endParaRPr lang="zh-CN" altLang="en-US" dirty="0"/>
        </a:p>
      </dgm:t>
    </dgm:pt>
    <dgm:pt modelId="{DB9DC2D7-3063-4A48-A666-3FCB408DA550}" type="parTrans" cxnId="{4EC7E1AA-BD2B-4229-948E-CB7A6208EECE}">
      <dgm:prSet/>
      <dgm:spPr/>
      <dgm:t>
        <a:bodyPr/>
        <a:lstStyle/>
        <a:p>
          <a:endParaRPr lang="zh-CN" altLang="en-US"/>
        </a:p>
      </dgm:t>
    </dgm:pt>
    <dgm:pt modelId="{789FEE71-10E7-4641-8DF0-6BAD79E945D9}" type="sibTrans" cxnId="{4EC7E1AA-BD2B-4229-948E-CB7A6208EECE}">
      <dgm:prSet/>
      <dgm:spPr/>
      <dgm:t>
        <a:bodyPr/>
        <a:lstStyle/>
        <a:p>
          <a:endParaRPr lang="zh-CN" altLang="en-US"/>
        </a:p>
      </dgm:t>
    </dgm:pt>
    <dgm:pt modelId="{4C71699F-FA59-4B26-A605-B075FDE8E9DC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介绍结算流程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34700B8E-035E-4317-89C3-F768EAF82928}" type="parTrans" cxnId="{B711131E-6448-43CA-93BC-3F5E2B202E79}">
      <dgm:prSet/>
      <dgm:spPr/>
      <dgm:t>
        <a:bodyPr/>
        <a:lstStyle/>
        <a:p>
          <a:endParaRPr lang="zh-CN" altLang="en-US"/>
        </a:p>
      </dgm:t>
    </dgm:pt>
    <dgm:pt modelId="{E2EFE7BC-EDA6-4E98-ABD2-BE71DA1DB3F8}" type="sibTrans" cxnId="{B711131E-6448-43CA-93BC-3F5E2B202E79}">
      <dgm:prSet/>
      <dgm:spPr/>
      <dgm:t>
        <a:bodyPr/>
        <a:lstStyle/>
        <a:p>
          <a:endParaRPr lang="zh-CN" altLang="en-US"/>
        </a:p>
      </dgm:t>
    </dgm:pt>
    <dgm:pt modelId="{02A30115-9292-412E-9D7D-419171FF069D}">
      <dgm:prSet/>
      <dgm:spPr/>
      <dgm:t>
        <a:bodyPr/>
        <a:lstStyle/>
        <a:p>
          <a:r>
            <a:rPr lang="zh-CN" altLang="en-US" dirty="0" smtClean="0"/>
            <a:t>赔付系统</a:t>
          </a:r>
          <a:endParaRPr lang="zh-CN" altLang="en-US" dirty="0"/>
        </a:p>
      </dgm:t>
    </dgm:pt>
    <dgm:pt modelId="{C997E71C-545B-42FE-BC4D-69DB1B7ACD49}" type="parTrans" cxnId="{15B799D0-1F72-402D-BF43-B249B8EF8B6C}">
      <dgm:prSet/>
      <dgm:spPr/>
      <dgm:t>
        <a:bodyPr/>
        <a:lstStyle/>
        <a:p>
          <a:endParaRPr lang="zh-CN" altLang="en-US"/>
        </a:p>
      </dgm:t>
    </dgm:pt>
    <dgm:pt modelId="{9B32D5C3-AD81-491B-891B-A74414B5AAAA}" type="sibTrans" cxnId="{15B799D0-1F72-402D-BF43-B249B8EF8B6C}">
      <dgm:prSet/>
      <dgm:spPr/>
      <dgm:t>
        <a:bodyPr/>
        <a:lstStyle/>
        <a:p>
          <a:endParaRPr lang="zh-CN" altLang="en-US"/>
        </a:p>
      </dgm:t>
    </dgm:pt>
    <dgm:pt modelId="{BC6D6D0B-B7BF-484E-ACC1-C9160511F8EB}">
      <dgm:prSet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介绍赔付系统大致内容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D0A2EA9E-DBB6-4074-BDD8-50B756038158}" type="parTrans" cxnId="{092D673F-ED5A-433C-A35F-A47F53F3D67D}">
      <dgm:prSet/>
      <dgm:spPr/>
      <dgm:t>
        <a:bodyPr/>
        <a:lstStyle/>
        <a:p>
          <a:endParaRPr lang="zh-CN" altLang="en-US"/>
        </a:p>
      </dgm:t>
    </dgm:pt>
    <dgm:pt modelId="{218E4183-CF6C-40BC-A581-9A3A150655DE}" type="sibTrans" cxnId="{092D673F-ED5A-433C-A35F-A47F53F3D67D}">
      <dgm:prSet/>
      <dgm:spPr/>
      <dgm:t>
        <a:bodyPr/>
        <a:lstStyle/>
        <a:p>
          <a:endParaRPr lang="zh-CN" altLang="en-US"/>
        </a:p>
      </dgm:t>
    </dgm:pt>
    <dgm:pt modelId="{A254F39C-E903-4B33-A3F5-7C87BEFF7D2E}" type="pres">
      <dgm:prSet presAssocID="{9842C6D0-389F-437C-9F63-BB2E546E16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7A60E9-9B62-436B-B80A-8159995E4F6A}" type="pres">
      <dgm:prSet presAssocID="{4244AE75-C8FE-4B01-AB24-C98768E7A13E}" presName="linNode" presStyleCnt="0"/>
      <dgm:spPr/>
      <dgm:t>
        <a:bodyPr/>
        <a:lstStyle/>
        <a:p>
          <a:endParaRPr lang="zh-CN" altLang="en-US"/>
        </a:p>
      </dgm:t>
    </dgm:pt>
    <dgm:pt modelId="{D7FC54D2-6B61-4562-A3BB-1491B6AF19EA}" type="pres">
      <dgm:prSet presAssocID="{4244AE75-C8FE-4B01-AB24-C98768E7A13E}" presName="parentText" presStyleLbl="node1" presStyleIdx="0" presStyleCnt="5" custScaleX="1292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3539A1-E558-4B4A-AC54-1B4DD5410ACF}" type="pres">
      <dgm:prSet presAssocID="{4244AE75-C8FE-4B01-AB24-C98768E7A13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47715B-714B-4574-951F-29BDF1A91C4A}" type="pres">
      <dgm:prSet presAssocID="{789FEE71-10E7-4641-8DF0-6BAD79E945D9}" presName="sp" presStyleCnt="0"/>
      <dgm:spPr/>
      <dgm:t>
        <a:bodyPr/>
        <a:lstStyle/>
        <a:p>
          <a:endParaRPr lang="zh-CN" altLang="en-US"/>
        </a:p>
      </dgm:t>
    </dgm:pt>
    <dgm:pt modelId="{FD4DB7EC-E1BC-4545-97CF-AC271070143F}" type="pres">
      <dgm:prSet presAssocID="{D72D9615-594C-41FF-B5E8-22D49130D51A}" presName="linNode" presStyleCnt="0"/>
      <dgm:spPr/>
      <dgm:t>
        <a:bodyPr/>
        <a:lstStyle/>
        <a:p>
          <a:endParaRPr lang="zh-CN" altLang="en-US"/>
        </a:p>
      </dgm:t>
    </dgm:pt>
    <dgm:pt modelId="{E080CC3C-952B-4ABF-BD3F-E8A547A32C91}" type="pres">
      <dgm:prSet presAssocID="{D72D9615-594C-41FF-B5E8-22D49130D51A}" presName="parentText" presStyleLbl="node1" presStyleIdx="1" presStyleCnt="5" custScaleX="1292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FB77A7-3F19-4F41-A239-C7CD5741699A}" type="pres">
      <dgm:prSet presAssocID="{D72D9615-594C-41FF-B5E8-22D49130D51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FA51F1-08AC-4563-966D-BCF3D2ABC1FD}" type="pres">
      <dgm:prSet presAssocID="{FF038DFF-563B-435B-B1B9-2C17E9705038}" presName="sp" presStyleCnt="0"/>
      <dgm:spPr/>
      <dgm:t>
        <a:bodyPr/>
        <a:lstStyle/>
        <a:p>
          <a:endParaRPr lang="zh-CN" altLang="en-US"/>
        </a:p>
      </dgm:t>
    </dgm:pt>
    <dgm:pt modelId="{39403A28-E816-4D16-A6EA-388BEA395084}" type="pres">
      <dgm:prSet presAssocID="{725C0C03-6B30-41EB-A873-1E0BE76AF625}" presName="linNode" presStyleCnt="0"/>
      <dgm:spPr/>
      <dgm:t>
        <a:bodyPr/>
        <a:lstStyle/>
        <a:p>
          <a:endParaRPr lang="zh-CN" altLang="en-US"/>
        </a:p>
      </dgm:t>
    </dgm:pt>
    <dgm:pt modelId="{B769A16D-DD18-47F4-9059-BF259A8C5BE6}" type="pres">
      <dgm:prSet presAssocID="{725C0C03-6B30-41EB-A873-1E0BE76AF625}" presName="parentText" presStyleLbl="node1" presStyleIdx="2" presStyleCnt="5" custScaleX="129259" custLinFactY="4429" custLinFactNeighborX="-3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7F87BB-38AA-45A8-98B8-D9C6D1F711D6}" type="pres">
      <dgm:prSet presAssocID="{725C0C03-6B30-41EB-A873-1E0BE76AF625}" presName="descendantText" presStyleLbl="alignAccFollowNode1" presStyleIdx="2" presStyleCnt="5" custLinFactY="28387" custLinFactNeighborX="-1025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84653-FC21-4501-A8C0-2825D1A3DAD1}" type="pres">
      <dgm:prSet presAssocID="{B4624B26-C062-44F5-B751-6DD0797340D2}" presName="sp" presStyleCnt="0"/>
      <dgm:spPr/>
      <dgm:t>
        <a:bodyPr/>
        <a:lstStyle/>
        <a:p>
          <a:endParaRPr lang="zh-CN" altLang="en-US"/>
        </a:p>
      </dgm:t>
    </dgm:pt>
    <dgm:pt modelId="{81FE3D76-75D1-4F46-ADAB-2F982EFDBF14}" type="pres">
      <dgm:prSet presAssocID="{F9C3BE14-0D68-425B-A558-3DCD3C2E3647}" presName="linNode" presStyleCnt="0"/>
      <dgm:spPr/>
      <dgm:t>
        <a:bodyPr/>
        <a:lstStyle/>
        <a:p>
          <a:endParaRPr lang="zh-CN" altLang="en-US"/>
        </a:p>
      </dgm:t>
    </dgm:pt>
    <dgm:pt modelId="{E02FA610-13CE-450A-8B60-EFB96F2EBB7A}" type="pres">
      <dgm:prSet presAssocID="{F9C3BE14-0D68-425B-A558-3DCD3C2E3647}" presName="parentText" presStyleLbl="node1" presStyleIdx="3" presStyleCnt="5" custScaleX="129290" custLinFactY="-8217" custLinFactNeighborX="-3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1DE2A9-772C-4BCA-A051-8A126594C39B}" type="pres">
      <dgm:prSet presAssocID="{F9C3BE14-0D68-425B-A558-3DCD3C2E3647}" presName="descendantText" presStyleLbl="alignAccFollowNode1" presStyleIdx="3" presStyleCnt="5" custLinFactY="-37420" custLinFactNeighborX="-1056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45D257-2BB0-451D-9EA4-D81804C1B145}" type="pres">
      <dgm:prSet presAssocID="{EBC4F4D5-CDCC-4BF5-ABEB-25E2299EADA3}" presName="sp" presStyleCnt="0"/>
      <dgm:spPr/>
      <dgm:t>
        <a:bodyPr/>
        <a:lstStyle/>
        <a:p>
          <a:endParaRPr lang="zh-CN" altLang="en-US"/>
        </a:p>
      </dgm:t>
    </dgm:pt>
    <dgm:pt modelId="{AEA15ED8-6260-4D4C-8411-02B4D56C1886}" type="pres">
      <dgm:prSet presAssocID="{02A30115-9292-412E-9D7D-419171FF069D}" presName="linNode" presStyleCnt="0"/>
      <dgm:spPr/>
      <dgm:t>
        <a:bodyPr/>
        <a:lstStyle/>
        <a:p>
          <a:endParaRPr lang="zh-CN" altLang="en-US"/>
        </a:p>
      </dgm:t>
    </dgm:pt>
    <dgm:pt modelId="{07775128-6188-4C63-B571-AF9C4A56367C}" type="pres">
      <dgm:prSet presAssocID="{02A30115-9292-412E-9D7D-419171FF069D}" presName="parentText" presStyleLbl="node1" presStyleIdx="4" presStyleCnt="5" custScaleX="11679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FD87B8-C7AD-4683-90B5-85E25A4A9729}" type="pres">
      <dgm:prSet presAssocID="{02A30115-9292-412E-9D7D-419171FF069D}" presName="descendantText" presStyleLbl="alignAccFollowNode1" presStyleIdx="4" presStyleCnt="5" custScaleX="904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52E689-68EE-4024-B741-950DCDF05161}" type="presOf" srcId="{02A30115-9292-412E-9D7D-419171FF069D}" destId="{07775128-6188-4C63-B571-AF9C4A56367C}" srcOrd="0" destOrd="0" presId="urn:microsoft.com/office/officeart/2005/8/layout/vList5"/>
    <dgm:cxn modelId="{DC9AAFA2-CBE1-4789-8F4E-BB8F9670B55E}" type="presOf" srcId="{72791C58-D320-4570-9648-D70AD632460E}" destId="{447F87BB-38AA-45A8-98B8-D9C6D1F711D6}" srcOrd="0" destOrd="0" presId="urn:microsoft.com/office/officeart/2005/8/layout/vList5"/>
    <dgm:cxn modelId="{45C22BE5-2C8C-45BE-A362-0F56D8DEE5F1}" type="presOf" srcId="{D72D9615-594C-41FF-B5E8-22D49130D51A}" destId="{E080CC3C-952B-4ABF-BD3F-E8A547A32C91}" srcOrd="0" destOrd="0" presId="urn:microsoft.com/office/officeart/2005/8/layout/vList5"/>
    <dgm:cxn modelId="{7C0D2EF1-EEB5-4872-AC8A-0C3222EB4668}" srcId="{F9C3BE14-0D68-425B-A558-3DCD3C2E3647}" destId="{01630932-8A1B-468C-929C-1D5ACBE5D386}" srcOrd="0" destOrd="0" parTransId="{F93EA6AC-4AD2-422F-9FF2-44ECD430101E}" sibTransId="{7D720472-4C6D-49F7-861C-6B010D6B6E53}"/>
    <dgm:cxn modelId="{B711131E-6448-43CA-93BC-3F5E2B202E79}" srcId="{4244AE75-C8FE-4B01-AB24-C98768E7A13E}" destId="{4C71699F-FA59-4B26-A605-B075FDE8E9DC}" srcOrd="0" destOrd="0" parTransId="{34700B8E-035E-4317-89C3-F768EAF82928}" sibTransId="{E2EFE7BC-EDA6-4E98-ABD2-BE71DA1DB3F8}"/>
    <dgm:cxn modelId="{681BB3FE-2C23-43B2-A0CD-BFB546358280}" srcId="{725C0C03-6B30-41EB-A873-1E0BE76AF625}" destId="{72791C58-D320-4570-9648-D70AD632460E}" srcOrd="0" destOrd="0" parTransId="{8C4BC198-FF2F-42FE-B429-EF1EADEECCF8}" sibTransId="{9EE966DC-EBE5-4FFA-903C-76AFCE87C974}"/>
    <dgm:cxn modelId="{E90EA9A5-212B-4E7C-813B-D9361C957A96}" type="presOf" srcId="{BC6D6D0B-B7BF-484E-ACC1-C9160511F8EB}" destId="{95FD87B8-C7AD-4683-90B5-85E25A4A9729}" srcOrd="0" destOrd="0" presId="urn:microsoft.com/office/officeart/2005/8/layout/vList5"/>
    <dgm:cxn modelId="{0FFAA7F9-9293-4309-A434-4B473178743C}" srcId="{9842C6D0-389F-437C-9F63-BB2E546E1694}" destId="{D72D9615-594C-41FF-B5E8-22D49130D51A}" srcOrd="1" destOrd="0" parTransId="{8D9EE4AD-9D00-49AE-B059-A6D6FE9BA415}" sibTransId="{FF038DFF-563B-435B-B1B9-2C17E9705038}"/>
    <dgm:cxn modelId="{F17BD01C-57AF-44F9-9E9E-F3E54D4F7F6D}" type="presOf" srcId="{4C71699F-FA59-4B26-A605-B075FDE8E9DC}" destId="{DF3539A1-E558-4B4A-AC54-1B4DD5410ACF}" srcOrd="0" destOrd="0" presId="urn:microsoft.com/office/officeart/2005/8/layout/vList5"/>
    <dgm:cxn modelId="{9E8CC041-9DE2-4289-98EC-B9AF12BAA695}" type="presOf" srcId="{7B77AC38-D26B-423A-B28B-9D056747DB6B}" destId="{D1FB77A7-3F19-4F41-A239-C7CD5741699A}" srcOrd="0" destOrd="0" presId="urn:microsoft.com/office/officeart/2005/8/layout/vList5"/>
    <dgm:cxn modelId="{B2DDCCB1-63A4-447C-8407-832D5559E56A}" type="presOf" srcId="{4244AE75-C8FE-4B01-AB24-C98768E7A13E}" destId="{D7FC54D2-6B61-4562-A3BB-1491B6AF19EA}" srcOrd="0" destOrd="0" presId="urn:microsoft.com/office/officeart/2005/8/layout/vList5"/>
    <dgm:cxn modelId="{A39B6A2E-67CC-46A3-9619-E0018D3BAEB8}" type="presOf" srcId="{725C0C03-6B30-41EB-A873-1E0BE76AF625}" destId="{B769A16D-DD18-47F4-9059-BF259A8C5BE6}" srcOrd="0" destOrd="0" presId="urn:microsoft.com/office/officeart/2005/8/layout/vList5"/>
    <dgm:cxn modelId="{C9820AEB-E65D-4EA8-A4C5-9C2E3F350B0D}" type="presOf" srcId="{F9C3BE14-0D68-425B-A558-3DCD3C2E3647}" destId="{E02FA610-13CE-450A-8B60-EFB96F2EBB7A}" srcOrd="0" destOrd="0" presId="urn:microsoft.com/office/officeart/2005/8/layout/vList5"/>
    <dgm:cxn modelId="{D192121D-55E6-4529-8393-24BA5F2C2F1D}" srcId="{9842C6D0-389F-437C-9F63-BB2E546E1694}" destId="{F9C3BE14-0D68-425B-A558-3DCD3C2E3647}" srcOrd="3" destOrd="0" parTransId="{9E0013F4-FDEA-4D9C-B70A-AD76CF6497DC}" sibTransId="{EBC4F4D5-CDCC-4BF5-ABEB-25E2299EADA3}"/>
    <dgm:cxn modelId="{78F91D17-C56E-406E-B6BE-7EFBA7EA910E}" type="presOf" srcId="{01630932-8A1B-468C-929C-1D5ACBE5D386}" destId="{111DE2A9-772C-4BCA-A051-8A126594C39B}" srcOrd="0" destOrd="0" presId="urn:microsoft.com/office/officeart/2005/8/layout/vList5"/>
    <dgm:cxn modelId="{96FE2A3E-5A42-439F-8652-1E40E2461A07}" srcId="{D72D9615-594C-41FF-B5E8-22D49130D51A}" destId="{7B77AC38-D26B-423A-B28B-9D056747DB6B}" srcOrd="0" destOrd="0" parTransId="{C97518F9-B863-4A51-A3BB-A50B539FC895}" sibTransId="{8AD483DE-8F9B-4E12-9974-C5764536893C}"/>
    <dgm:cxn modelId="{4EC7E1AA-BD2B-4229-948E-CB7A6208EECE}" srcId="{9842C6D0-389F-437C-9F63-BB2E546E1694}" destId="{4244AE75-C8FE-4B01-AB24-C98768E7A13E}" srcOrd="0" destOrd="0" parTransId="{DB9DC2D7-3063-4A48-A666-3FCB408DA550}" sibTransId="{789FEE71-10E7-4641-8DF0-6BAD79E945D9}"/>
    <dgm:cxn modelId="{15B799D0-1F72-402D-BF43-B249B8EF8B6C}" srcId="{9842C6D0-389F-437C-9F63-BB2E546E1694}" destId="{02A30115-9292-412E-9D7D-419171FF069D}" srcOrd="4" destOrd="0" parTransId="{C997E71C-545B-42FE-BC4D-69DB1B7ACD49}" sibTransId="{9B32D5C3-AD81-491B-891B-A74414B5AAAA}"/>
    <dgm:cxn modelId="{79A16606-D502-4AC7-A17F-4B34512374A5}" srcId="{9842C6D0-389F-437C-9F63-BB2E546E1694}" destId="{725C0C03-6B30-41EB-A873-1E0BE76AF625}" srcOrd="2" destOrd="0" parTransId="{57E285FC-9293-49F3-9ABF-A1BA2FECB219}" sibTransId="{B4624B26-C062-44F5-B751-6DD0797340D2}"/>
    <dgm:cxn modelId="{092D673F-ED5A-433C-A35F-A47F53F3D67D}" srcId="{02A30115-9292-412E-9D7D-419171FF069D}" destId="{BC6D6D0B-B7BF-484E-ACC1-C9160511F8EB}" srcOrd="0" destOrd="0" parTransId="{D0A2EA9E-DBB6-4074-BDD8-50B756038158}" sibTransId="{218E4183-CF6C-40BC-A581-9A3A150655DE}"/>
    <dgm:cxn modelId="{5D8E5661-4818-4839-A358-659D66F1B5D4}" type="presOf" srcId="{9842C6D0-389F-437C-9F63-BB2E546E1694}" destId="{A254F39C-E903-4B33-A3F5-7C87BEFF7D2E}" srcOrd="0" destOrd="0" presId="urn:microsoft.com/office/officeart/2005/8/layout/vList5"/>
    <dgm:cxn modelId="{46B8B2B7-19F4-48FE-B52C-DEDBD3F77CAA}" type="presParOf" srcId="{A254F39C-E903-4B33-A3F5-7C87BEFF7D2E}" destId="{F07A60E9-9B62-436B-B80A-8159995E4F6A}" srcOrd="0" destOrd="0" presId="urn:microsoft.com/office/officeart/2005/8/layout/vList5"/>
    <dgm:cxn modelId="{42EAE404-9372-483F-94D4-3A3B0E18A43A}" type="presParOf" srcId="{F07A60E9-9B62-436B-B80A-8159995E4F6A}" destId="{D7FC54D2-6B61-4562-A3BB-1491B6AF19EA}" srcOrd="0" destOrd="0" presId="urn:microsoft.com/office/officeart/2005/8/layout/vList5"/>
    <dgm:cxn modelId="{82FB7D9D-74F6-4F08-B4F6-07D3F295A7A3}" type="presParOf" srcId="{F07A60E9-9B62-436B-B80A-8159995E4F6A}" destId="{DF3539A1-E558-4B4A-AC54-1B4DD5410ACF}" srcOrd="1" destOrd="0" presId="urn:microsoft.com/office/officeart/2005/8/layout/vList5"/>
    <dgm:cxn modelId="{EC97F398-E8C5-4109-AB27-528F6865A56C}" type="presParOf" srcId="{A254F39C-E903-4B33-A3F5-7C87BEFF7D2E}" destId="{5847715B-714B-4574-951F-29BDF1A91C4A}" srcOrd="1" destOrd="0" presId="urn:microsoft.com/office/officeart/2005/8/layout/vList5"/>
    <dgm:cxn modelId="{B005F799-0404-4403-A030-EDE515108B83}" type="presParOf" srcId="{A254F39C-E903-4B33-A3F5-7C87BEFF7D2E}" destId="{FD4DB7EC-E1BC-4545-97CF-AC271070143F}" srcOrd="2" destOrd="0" presId="urn:microsoft.com/office/officeart/2005/8/layout/vList5"/>
    <dgm:cxn modelId="{ED1C1BFC-C255-4D10-ADE8-198E55B9DB7E}" type="presParOf" srcId="{FD4DB7EC-E1BC-4545-97CF-AC271070143F}" destId="{E080CC3C-952B-4ABF-BD3F-E8A547A32C91}" srcOrd="0" destOrd="0" presId="urn:microsoft.com/office/officeart/2005/8/layout/vList5"/>
    <dgm:cxn modelId="{877E697C-A9BB-42BC-9FD1-6FF586CED1B0}" type="presParOf" srcId="{FD4DB7EC-E1BC-4545-97CF-AC271070143F}" destId="{D1FB77A7-3F19-4F41-A239-C7CD5741699A}" srcOrd="1" destOrd="0" presId="urn:microsoft.com/office/officeart/2005/8/layout/vList5"/>
    <dgm:cxn modelId="{594D8A38-D56B-4E09-AA2F-0D8D809E0755}" type="presParOf" srcId="{A254F39C-E903-4B33-A3F5-7C87BEFF7D2E}" destId="{0EFA51F1-08AC-4563-966D-BCF3D2ABC1FD}" srcOrd="3" destOrd="0" presId="urn:microsoft.com/office/officeart/2005/8/layout/vList5"/>
    <dgm:cxn modelId="{ACC9043F-7439-46BC-B0BA-04A980C6AE43}" type="presParOf" srcId="{A254F39C-E903-4B33-A3F5-7C87BEFF7D2E}" destId="{39403A28-E816-4D16-A6EA-388BEA395084}" srcOrd="4" destOrd="0" presId="urn:microsoft.com/office/officeart/2005/8/layout/vList5"/>
    <dgm:cxn modelId="{E0289866-2C3B-4CD0-9323-EB8C8BA787EB}" type="presParOf" srcId="{39403A28-E816-4D16-A6EA-388BEA395084}" destId="{B769A16D-DD18-47F4-9059-BF259A8C5BE6}" srcOrd="0" destOrd="0" presId="urn:microsoft.com/office/officeart/2005/8/layout/vList5"/>
    <dgm:cxn modelId="{167CE699-C550-4760-89C6-DDE972342CD4}" type="presParOf" srcId="{39403A28-E816-4D16-A6EA-388BEA395084}" destId="{447F87BB-38AA-45A8-98B8-D9C6D1F711D6}" srcOrd="1" destOrd="0" presId="urn:microsoft.com/office/officeart/2005/8/layout/vList5"/>
    <dgm:cxn modelId="{6872B252-C818-4274-BEAA-26FB454BED43}" type="presParOf" srcId="{A254F39C-E903-4B33-A3F5-7C87BEFF7D2E}" destId="{B7F84653-FC21-4501-A8C0-2825D1A3DAD1}" srcOrd="5" destOrd="0" presId="urn:microsoft.com/office/officeart/2005/8/layout/vList5"/>
    <dgm:cxn modelId="{4FF93B6E-27F1-4C7C-B30C-51B1535F5DD9}" type="presParOf" srcId="{A254F39C-E903-4B33-A3F5-7C87BEFF7D2E}" destId="{81FE3D76-75D1-4F46-ADAB-2F982EFDBF14}" srcOrd="6" destOrd="0" presId="urn:microsoft.com/office/officeart/2005/8/layout/vList5"/>
    <dgm:cxn modelId="{11891D02-768B-408B-AD2E-F768C0F712CA}" type="presParOf" srcId="{81FE3D76-75D1-4F46-ADAB-2F982EFDBF14}" destId="{E02FA610-13CE-450A-8B60-EFB96F2EBB7A}" srcOrd="0" destOrd="0" presId="urn:microsoft.com/office/officeart/2005/8/layout/vList5"/>
    <dgm:cxn modelId="{FAC116C9-2EFF-4A5D-865F-AA80D0C08F52}" type="presParOf" srcId="{81FE3D76-75D1-4F46-ADAB-2F982EFDBF14}" destId="{111DE2A9-772C-4BCA-A051-8A126594C39B}" srcOrd="1" destOrd="0" presId="urn:microsoft.com/office/officeart/2005/8/layout/vList5"/>
    <dgm:cxn modelId="{93C17488-E24A-4758-9D88-C4224CB05AF0}" type="presParOf" srcId="{A254F39C-E903-4B33-A3F5-7C87BEFF7D2E}" destId="{3445D257-2BB0-451D-9EA4-D81804C1B145}" srcOrd="7" destOrd="0" presId="urn:microsoft.com/office/officeart/2005/8/layout/vList5"/>
    <dgm:cxn modelId="{DFD5B3D2-EE23-401B-9292-95410BCDEC81}" type="presParOf" srcId="{A254F39C-E903-4B33-A3F5-7C87BEFF7D2E}" destId="{AEA15ED8-6260-4D4C-8411-02B4D56C1886}" srcOrd="8" destOrd="0" presId="urn:microsoft.com/office/officeart/2005/8/layout/vList5"/>
    <dgm:cxn modelId="{1D4EAAC4-7153-4E65-9D84-74C2E6ACC9D0}" type="presParOf" srcId="{AEA15ED8-6260-4D4C-8411-02B4D56C1886}" destId="{07775128-6188-4C63-B571-AF9C4A56367C}" srcOrd="0" destOrd="0" presId="urn:microsoft.com/office/officeart/2005/8/layout/vList5"/>
    <dgm:cxn modelId="{5AD39646-9A6B-49BB-A74F-33CA978576EF}" type="presParOf" srcId="{AEA15ED8-6260-4D4C-8411-02B4D56C1886}" destId="{95FD87B8-C7AD-4683-90B5-85E25A4A97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58226-2C65-4AC3-9AF3-C48341D19608}" type="doc">
      <dgm:prSet loTypeId="urn:microsoft.com/office/officeart/2005/8/layout/hProcess11" loCatId="process" qsTypeId="urn:microsoft.com/office/officeart/2005/8/quickstyle/simple1" qsCatId="simple" csTypeId="urn:microsoft.com/office/officeart/2005/8/colors/accent2_5" csCatId="accent2" phldr="1"/>
      <dgm:spPr/>
    </dgm:pt>
    <dgm:pt modelId="{6817B6D0-FF6D-48CB-9324-26A1497FB6C4}">
      <dgm:prSet phldrT="[文本]"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服务完成，服务商推送费用</a:t>
          </a:r>
          <a:endParaRPr lang="zh-CN" altLang="en-US" sz="14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60DA0C5-19EB-4FC8-B29D-DAF57C15DF42}" type="parTrans" cxnId="{C059558D-DCD5-45A8-A315-F4EE61FAF57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9B3A7D2B-876D-4341-8849-FB67739A64A3}" type="sibTrans" cxnId="{C059558D-DCD5-45A8-A315-F4EE61FAF57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4AD50B56-9CA4-47E5-B82E-0E2148D5EEC8}">
      <dgm:prSet phldrT="[文本]"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商家审核费用单</a:t>
          </a:r>
          <a:endParaRPr lang="zh-CN" altLang="en-US" sz="14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371911E2-7D34-4CF2-9416-FE14B2B318C9}" type="parTrans" cxnId="{26E8CB01-5ED5-4902-809F-E51CC2565A9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20385E2E-50E0-4DA9-AAEC-C19A90913180}" type="sibTrans" cxnId="{26E8CB01-5ED5-4902-809F-E51CC2565A9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F85F5A77-E492-43A0-9FDF-641522A82696}">
      <dgm:prSet phldrT="[文本]"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商家确认费用单，或发起调和</a:t>
          </a:r>
          <a:endParaRPr lang="zh-CN" altLang="en-US" sz="14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DFA49399-289A-4AE0-9DCA-DA07BB934F03}" type="parTrans" cxnId="{2CF983FC-0A58-498D-8EB9-285C88D7A0B5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D01CF358-B4FE-41D8-B5C6-C48B997C2B0C}" type="sibTrans" cxnId="{2CF983FC-0A58-498D-8EB9-285C88D7A0B5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55E7E136-1173-4675-8363-25B80B09B33E}">
      <dgm:prSet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汇金系统接收扣款通知，实时扣款</a:t>
          </a:r>
          <a:endParaRPr lang="zh-CN" altLang="en-US" sz="14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E3B052B-F555-4E35-97A2-1379883D7F64}" type="parTrans" cxnId="{D6FE0E6D-EDD1-4CBB-B092-BAE30F342101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7FA32EEC-1EE9-4FB1-8473-608138ECC47D}" type="sibTrans" cxnId="{D6FE0E6D-EDD1-4CBB-B092-BAE30F342101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08897218-1868-4474-B534-0D3E0130575B}">
      <dgm:prSet custT="1"/>
      <dgm:spPr/>
      <dgm:t>
        <a:bodyPr/>
        <a:lstStyle/>
        <a:p>
          <a:r>
            <a:rPr lang="zh-CN" altLang="en-US" sz="14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费用单显示扣款成功</a:t>
          </a:r>
          <a:r>
            <a:rPr lang="en-US" altLang="zh-CN" sz="14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OR</a:t>
          </a:r>
          <a:r>
            <a:rPr lang="zh-CN" altLang="en-US" sz="14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扣款失败</a:t>
          </a:r>
          <a:endParaRPr lang="zh-CN" altLang="en-US" sz="1400" b="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DC6DA5D-5BF7-45C6-BA66-CB5EBDBFA06D}" type="parTrans" cxnId="{B36E0F8F-D7AA-4AF0-99F6-7B662F305CE2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48990DB3-5ECA-42E5-B632-E6D33CF83F90}" type="sibTrans" cxnId="{B36E0F8F-D7AA-4AF0-99F6-7B662F305CE2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A424507F-672A-4805-888F-FC8DA96D4747}">
      <dgm:prSet custT="1"/>
      <dgm:spPr/>
      <dgm:t>
        <a:bodyPr/>
        <a:lstStyle/>
        <a:p>
          <a:r>
            <a: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订单生成</a:t>
          </a:r>
          <a:endParaRPr lang="zh-CN" altLang="en-US" sz="14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7FC26E5A-F002-49E5-AA20-AFC471A43A6C}" type="parTrans" cxnId="{AE15D059-5A09-43A0-9129-7908E07D14C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8F907BDE-13A1-4EE9-B23A-6C02B9DD62AA}" type="sibTrans" cxnId="{AE15D059-5A09-43A0-9129-7908E07D14CB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BB421D71-2A46-4BCB-88B7-5FA3552E5398}" type="pres">
      <dgm:prSet presAssocID="{C8E58226-2C65-4AC3-9AF3-C48341D19608}" presName="Name0" presStyleCnt="0">
        <dgm:presLayoutVars>
          <dgm:dir/>
          <dgm:resizeHandles val="exact"/>
        </dgm:presLayoutVars>
      </dgm:prSet>
      <dgm:spPr/>
    </dgm:pt>
    <dgm:pt modelId="{15730165-7299-4BE1-806E-EC1205DE37C2}" type="pres">
      <dgm:prSet presAssocID="{C8E58226-2C65-4AC3-9AF3-C48341D19608}" presName="arrow" presStyleLbl="bgShp" presStyleIdx="0" presStyleCnt="1" custScaleX="100000" custScaleY="71851" custLinFactNeighborX="126" custLinFactNeighborY="2152"/>
      <dgm:spPr/>
    </dgm:pt>
    <dgm:pt modelId="{E0ED6FA4-7A00-4521-8549-A5682C188647}" type="pres">
      <dgm:prSet presAssocID="{C8E58226-2C65-4AC3-9AF3-C48341D19608}" presName="points" presStyleCnt="0"/>
      <dgm:spPr/>
    </dgm:pt>
    <dgm:pt modelId="{C56B4B02-4DA7-48E6-8B84-7A25A201CD28}" type="pres">
      <dgm:prSet presAssocID="{A424507F-672A-4805-888F-FC8DA96D4747}" presName="compositeA" presStyleCnt="0"/>
      <dgm:spPr/>
    </dgm:pt>
    <dgm:pt modelId="{21D359E1-A2BA-4E1A-AEFB-135C4A96852A}" type="pres">
      <dgm:prSet presAssocID="{A424507F-672A-4805-888F-FC8DA96D4747}" presName="textA" presStyleLbl="revTx" presStyleIdx="0" presStyleCnt="6" custScaleX="139322" custScaleY="49110" custLinFactNeighborX="-172" custLinFactNeighborY="389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8007C8-A722-4D6D-A789-F8769AA902D2}" type="pres">
      <dgm:prSet presAssocID="{A424507F-672A-4805-888F-FC8DA96D4747}" presName="circleA" presStyleLbl="node1" presStyleIdx="0" presStyleCnt="6" custLinFactNeighborX="14164" custLinFactNeighborY="62280"/>
      <dgm:spPr/>
    </dgm:pt>
    <dgm:pt modelId="{D929BF33-C986-4053-86A1-E1EF1FBA1690}" type="pres">
      <dgm:prSet presAssocID="{A424507F-672A-4805-888F-FC8DA96D4747}" presName="spaceA" presStyleCnt="0"/>
      <dgm:spPr/>
    </dgm:pt>
    <dgm:pt modelId="{3CF43B38-9428-4168-9ED4-D44D14FCF0F5}" type="pres">
      <dgm:prSet presAssocID="{8F907BDE-13A1-4EE9-B23A-6C02B9DD62AA}" presName="space" presStyleCnt="0"/>
      <dgm:spPr/>
    </dgm:pt>
    <dgm:pt modelId="{83C1DB8A-89D3-4E6B-B843-6DC2BF9D29FC}" type="pres">
      <dgm:prSet presAssocID="{6817B6D0-FF6D-48CB-9324-26A1497FB6C4}" presName="compositeB" presStyleCnt="0"/>
      <dgm:spPr/>
    </dgm:pt>
    <dgm:pt modelId="{B2A94132-3D64-43C5-B0FF-4E39B3E92BE3}" type="pres">
      <dgm:prSet presAssocID="{6817B6D0-FF6D-48CB-9324-26A1497FB6C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F6F271-61C7-4D07-90D9-5DC2EC334C95}" type="pres">
      <dgm:prSet presAssocID="{6817B6D0-FF6D-48CB-9324-26A1497FB6C4}" presName="circleB" presStyleLbl="node1" presStyleIdx="1" presStyleCnt="6" custLinFactNeighborX="-15342" custLinFactNeighborY="11390"/>
      <dgm:spPr/>
    </dgm:pt>
    <dgm:pt modelId="{A163D3EA-6AE2-4E9D-B14E-435D06CF25C7}" type="pres">
      <dgm:prSet presAssocID="{6817B6D0-FF6D-48CB-9324-26A1497FB6C4}" presName="spaceB" presStyleCnt="0"/>
      <dgm:spPr/>
    </dgm:pt>
    <dgm:pt modelId="{D961869E-B489-420A-B9AE-3645A1699E80}" type="pres">
      <dgm:prSet presAssocID="{9B3A7D2B-876D-4341-8849-FB67739A64A3}" presName="space" presStyleCnt="0"/>
      <dgm:spPr/>
    </dgm:pt>
    <dgm:pt modelId="{69FBDE07-4C3F-4C32-BBE6-B57C5DE2A9CC}" type="pres">
      <dgm:prSet presAssocID="{4AD50B56-9CA4-47E5-B82E-0E2148D5EEC8}" presName="compositeA" presStyleCnt="0"/>
      <dgm:spPr/>
    </dgm:pt>
    <dgm:pt modelId="{468D91FC-EAC1-4E44-8E2D-865DFE809DE6}" type="pres">
      <dgm:prSet presAssocID="{4AD50B56-9CA4-47E5-B82E-0E2148D5EEC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14E71B-6E1F-4A52-96BE-5CCFF3C51C78}" type="pres">
      <dgm:prSet presAssocID="{4AD50B56-9CA4-47E5-B82E-0E2148D5EEC8}" presName="circleA" presStyleLbl="node1" presStyleIdx="2" presStyleCnt="6" custLinFactNeighborX="5549" custLinFactNeighborY="11390"/>
      <dgm:spPr/>
    </dgm:pt>
    <dgm:pt modelId="{17CC89EC-1C65-47BF-AF27-9A92E12D73BB}" type="pres">
      <dgm:prSet presAssocID="{4AD50B56-9CA4-47E5-B82E-0E2148D5EEC8}" presName="spaceA" presStyleCnt="0"/>
      <dgm:spPr/>
    </dgm:pt>
    <dgm:pt modelId="{07EAA579-BE5D-4BE0-9066-F0D48FD80BA1}" type="pres">
      <dgm:prSet presAssocID="{20385E2E-50E0-4DA9-AAEC-C19A90913180}" presName="space" presStyleCnt="0"/>
      <dgm:spPr/>
    </dgm:pt>
    <dgm:pt modelId="{35020826-99D0-4B40-944C-6218E6CDF89C}" type="pres">
      <dgm:prSet presAssocID="{F85F5A77-E492-43A0-9FDF-641522A82696}" presName="compositeB" presStyleCnt="0"/>
      <dgm:spPr/>
    </dgm:pt>
    <dgm:pt modelId="{87715155-47D1-41C3-8C04-FA60692132F7}" type="pres">
      <dgm:prSet presAssocID="{F85F5A77-E492-43A0-9FDF-641522A82696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94A25-B372-4644-9F4E-30867E16A971}" type="pres">
      <dgm:prSet presAssocID="{F85F5A77-E492-43A0-9FDF-641522A82696}" presName="circleB" presStyleLbl="node1" presStyleIdx="3" presStyleCnt="6" custLinFactNeighborX="1242" custLinFactNeighborY="11390"/>
      <dgm:spPr/>
    </dgm:pt>
    <dgm:pt modelId="{0146AFB5-C94E-4BD9-8E4F-E51987DBC2CA}" type="pres">
      <dgm:prSet presAssocID="{F85F5A77-E492-43A0-9FDF-641522A82696}" presName="spaceB" presStyleCnt="0"/>
      <dgm:spPr/>
    </dgm:pt>
    <dgm:pt modelId="{98F45D17-E16B-4E52-831C-9F2C9DD213AD}" type="pres">
      <dgm:prSet presAssocID="{D01CF358-B4FE-41D8-B5C6-C48B997C2B0C}" presName="space" presStyleCnt="0"/>
      <dgm:spPr/>
    </dgm:pt>
    <dgm:pt modelId="{4999D4B5-3DC2-43A7-9846-089B6829432C}" type="pres">
      <dgm:prSet presAssocID="{55E7E136-1173-4675-8363-25B80B09B33E}" presName="compositeA" presStyleCnt="0"/>
      <dgm:spPr/>
    </dgm:pt>
    <dgm:pt modelId="{1DEE59C3-0D68-4CBB-B7C5-B78BFE8106DC}" type="pres">
      <dgm:prSet presAssocID="{55E7E136-1173-4675-8363-25B80B09B33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C36017-547B-4FFB-B24C-00C4AA7675BF}" type="pres">
      <dgm:prSet presAssocID="{55E7E136-1173-4675-8363-25B80B09B33E}" presName="circleA" presStyleLbl="node1" presStyleIdx="4" presStyleCnt="6" custLinFactNeighborX="12844" custLinFactNeighborY="11390"/>
      <dgm:spPr/>
    </dgm:pt>
    <dgm:pt modelId="{AEA983C1-8BAE-46DA-B6B2-C80BF1C6DCFD}" type="pres">
      <dgm:prSet presAssocID="{55E7E136-1173-4675-8363-25B80B09B33E}" presName="spaceA" presStyleCnt="0"/>
      <dgm:spPr/>
    </dgm:pt>
    <dgm:pt modelId="{72EEE181-C72E-4C1B-ACBA-993E0992EBFB}" type="pres">
      <dgm:prSet presAssocID="{7FA32EEC-1EE9-4FB1-8473-608138ECC47D}" presName="space" presStyleCnt="0"/>
      <dgm:spPr/>
    </dgm:pt>
    <dgm:pt modelId="{50441795-2C83-4138-AF57-AC19C22E0B03}" type="pres">
      <dgm:prSet presAssocID="{08897218-1868-4474-B534-0D3E0130575B}" presName="compositeB" presStyleCnt="0"/>
      <dgm:spPr/>
    </dgm:pt>
    <dgm:pt modelId="{C0D46ED5-F724-40C0-BA93-A1316DD07854}" type="pres">
      <dgm:prSet presAssocID="{08897218-1868-4474-B534-0D3E0130575B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E00715-5BB8-4FD2-8FAD-98CEF492871C}" type="pres">
      <dgm:prSet presAssocID="{08897218-1868-4474-B534-0D3E0130575B}" presName="circleB" presStyleLbl="node1" presStyleIdx="5" presStyleCnt="6" custLinFactNeighborX="8536" custLinFactNeighborY="11390"/>
      <dgm:spPr/>
    </dgm:pt>
    <dgm:pt modelId="{D6B1FC6A-7111-4BFC-9440-BFB04B0FD297}" type="pres">
      <dgm:prSet presAssocID="{08897218-1868-4474-B534-0D3E0130575B}" presName="spaceB" presStyleCnt="0"/>
      <dgm:spPr/>
    </dgm:pt>
  </dgm:ptLst>
  <dgm:cxnLst>
    <dgm:cxn modelId="{EBBE9063-0B78-4E22-BC13-6BA8EF8C3DF1}" type="presOf" srcId="{6817B6D0-FF6D-48CB-9324-26A1497FB6C4}" destId="{B2A94132-3D64-43C5-B0FF-4E39B3E92BE3}" srcOrd="0" destOrd="0" presId="urn:microsoft.com/office/officeart/2005/8/layout/hProcess11"/>
    <dgm:cxn modelId="{815F32CF-D8FD-4C21-A42E-F11646B44EF3}" type="presOf" srcId="{F85F5A77-E492-43A0-9FDF-641522A82696}" destId="{87715155-47D1-41C3-8C04-FA60692132F7}" srcOrd="0" destOrd="0" presId="urn:microsoft.com/office/officeart/2005/8/layout/hProcess11"/>
    <dgm:cxn modelId="{5C282024-2BC1-446D-B645-867733EDE6F6}" type="presOf" srcId="{08897218-1868-4474-B534-0D3E0130575B}" destId="{C0D46ED5-F724-40C0-BA93-A1316DD07854}" srcOrd="0" destOrd="0" presId="urn:microsoft.com/office/officeart/2005/8/layout/hProcess11"/>
    <dgm:cxn modelId="{26E8CB01-5ED5-4902-809F-E51CC2565A9B}" srcId="{C8E58226-2C65-4AC3-9AF3-C48341D19608}" destId="{4AD50B56-9CA4-47E5-B82E-0E2148D5EEC8}" srcOrd="2" destOrd="0" parTransId="{371911E2-7D34-4CF2-9416-FE14B2B318C9}" sibTransId="{20385E2E-50E0-4DA9-AAEC-C19A90913180}"/>
    <dgm:cxn modelId="{7486FAC2-6E88-46BF-AE25-7A0FED55F815}" type="presOf" srcId="{4AD50B56-9CA4-47E5-B82E-0E2148D5EEC8}" destId="{468D91FC-EAC1-4E44-8E2D-865DFE809DE6}" srcOrd="0" destOrd="0" presId="urn:microsoft.com/office/officeart/2005/8/layout/hProcess11"/>
    <dgm:cxn modelId="{2D64A7F4-457C-4DF1-AF4D-C017A555DE08}" type="presOf" srcId="{C8E58226-2C65-4AC3-9AF3-C48341D19608}" destId="{BB421D71-2A46-4BCB-88B7-5FA3552E5398}" srcOrd="0" destOrd="0" presId="urn:microsoft.com/office/officeart/2005/8/layout/hProcess11"/>
    <dgm:cxn modelId="{B36E0F8F-D7AA-4AF0-99F6-7B662F305CE2}" srcId="{C8E58226-2C65-4AC3-9AF3-C48341D19608}" destId="{08897218-1868-4474-B534-0D3E0130575B}" srcOrd="5" destOrd="0" parTransId="{FDC6DA5D-5BF7-45C6-BA66-CB5EBDBFA06D}" sibTransId="{48990DB3-5ECA-42E5-B632-E6D33CF83F90}"/>
    <dgm:cxn modelId="{C059558D-DCD5-45A8-A315-F4EE61FAF57B}" srcId="{C8E58226-2C65-4AC3-9AF3-C48341D19608}" destId="{6817B6D0-FF6D-48CB-9324-26A1497FB6C4}" srcOrd="1" destOrd="0" parTransId="{660DA0C5-19EB-4FC8-B29D-DAF57C15DF42}" sibTransId="{9B3A7D2B-876D-4341-8849-FB67739A64A3}"/>
    <dgm:cxn modelId="{D6FE0E6D-EDD1-4CBB-B092-BAE30F342101}" srcId="{C8E58226-2C65-4AC3-9AF3-C48341D19608}" destId="{55E7E136-1173-4675-8363-25B80B09B33E}" srcOrd="4" destOrd="0" parTransId="{9E3B052B-F555-4E35-97A2-1379883D7F64}" sibTransId="{7FA32EEC-1EE9-4FB1-8473-608138ECC47D}"/>
    <dgm:cxn modelId="{AE15D059-5A09-43A0-9129-7908E07D14CB}" srcId="{C8E58226-2C65-4AC3-9AF3-C48341D19608}" destId="{A424507F-672A-4805-888F-FC8DA96D4747}" srcOrd="0" destOrd="0" parTransId="{7FC26E5A-F002-49E5-AA20-AFC471A43A6C}" sibTransId="{8F907BDE-13A1-4EE9-B23A-6C02B9DD62AA}"/>
    <dgm:cxn modelId="{B252315C-5916-45C7-9C3D-BB590D2B0194}" type="presOf" srcId="{55E7E136-1173-4675-8363-25B80B09B33E}" destId="{1DEE59C3-0D68-4CBB-B7C5-B78BFE8106DC}" srcOrd="0" destOrd="0" presId="urn:microsoft.com/office/officeart/2005/8/layout/hProcess11"/>
    <dgm:cxn modelId="{2CF983FC-0A58-498D-8EB9-285C88D7A0B5}" srcId="{C8E58226-2C65-4AC3-9AF3-C48341D19608}" destId="{F85F5A77-E492-43A0-9FDF-641522A82696}" srcOrd="3" destOrd="0" parTransId="{DFA49399-289A-4AE0-9DCA-DA07BB934F03}" sibTransId="{D01CF358-B4FE-41D8-B5C6-C48B997C2B0C}"/>
    <dgm:cxn modelId="{57A9CC56-3E02-45BB-B10D-33265E833C48}" type="presOf" srcId="{A424507F-672A-4805-888F-FC8DA96D4747}" destId="{21D359E1-A2BA-4E1A-AEFB-135C4A96852A}" srcOrd="0" destOrd="0" presId="urn:microsoft.com/office/officeart/2005/8/layout/hProcess11"/>
    <dgm:cxn modelId="{000133AA-52FE-4249-949E-B5EA69FD053C}" type="presParOf" srcId="{BB421D71-2A46-4BCB-88B7-5FA3552E5398}" destId="{15730165-7299-4BE1-806E-EC1205DE37C2}" srcOrd="0" destOrd="0" presId="urn:microsoft.com/office/officeart/2005/8/layout/hProcess11"/>
    <dgm:cxn modelId="{DACEE16A-E173-4DF0-8318-0EB2C8A26CD6}" type="presParOf" srcId="{BB421D71-2A46-4BCB-88B7-5FA3552E5398}" destId="{E0ED6FA4-7A00-4521-8549-A5682C188647}" srcOrd="1" destOrd="0" presId="urn:microsoft.com/office/officeart/2005/8/layout/hProcess11"/>
    <dgm:cxn modelId="{39295F62-79B8-4FEB-B580-C6BE32129054}" type="presParOf" srcId="{E0ED6FA4-7A00-4521-8549-A5682C188647}" destId="{C56B4B02-4DA7-48E6-8B84-7A25A201CD28}" srcOrd="0" destOrd="0" presId="urn:microsoft.com/office/officeart/2005/8/layout/hProcess11"/>
    <dgm:cxn modelId="{152C8559-77B6-4910-827D-7F54FF292704}" type="presParOf" srcId="{C56B4B02-4DA7-48E6-8B84-7A25A201CD28}" destId="{21D359E1-A2BA-4E1A-AEFB-135C4A96852A}" srcOrd="0" destOrd="0" presId="urn:microsoft.com/office/officeart/2005/8/layout/hProcess11"/>
    <dgm:cxn modelId="{89A25BFF-E373-43A7-A87F-730CAB99CB9B}" type="presParOf" srcId="{C56B4B02-4DA7-48E6-8B84-7A25A201CD28}" destId="{A18007C8-A722-4D6D-A789-F8769AA902D2}" srcOrd="1" destOrd="0" presId="urn:microsoft.com/office/officeart/2005/8/layout/hProcess11"/>
    <dgm:cxn modelId="{40AF57B2-4E9A-491B-B9F8-A530529961EA}" type="presParOf" srcId="{C56B4B02-4DA7-48E6-8B84-7A25A201CD28}" destId="{D929BF33-C986-4053-86A1-E1EF1FBA1690}" srcOrd="2" destOrd="0" presId="urn:microsoft.com/office/officeart/2005/8/layout/hProcess11"/>
    <dgm:cxn modelId="{D3F17137-6A33-43D8-B551-A437C7F4D361}" type="presParOf" srcId="{E0ED6FA4-7A00-4521-8549-A5682C188647}" destId="{3CF43B38-9428-4168-9ED4-D44D14FCF0F5}" srcOrd="1" destOrd="0" presId="urn:microsoft.com/office/officeart/2005/8/layout/hProcess11"/>
    <dgm:cxn modelId="{D81A4493-EE4A-460E-928E-6F9B3A620E6E}" type="presParOf" srcId="{E0ED6FA4-7A00-4521-8549-A5682C188647}" destId="{83C1DB8A-89D3-4E6B-B843-6DC2BF9D29FC}" srcOrd="2" destOrd="0" presId="urn:microsoft.com/office/officeart/2005/8/layout/hProcess11"/>
    <dgm:cxn modelId="{4672C71F-DE22-491C-AAFB-0BC566B4F841}" type="presParOf" srcId="{83C1DB8A-89D3-4E6B-B843-6DC2BF9D29FC}" destId="{B2A94132-3D64-43C5-B0FF-4E39B3E92BE3}" srcOrd="0" destOrd="0" presId="urn:microsoft.com/office/officeart/2005/8/layout/hProcess11"/>
    <dgm:cxn modelId="{7305D505-EF45-4075-A23A-D282ED7F77A4}" type="presParOf" srcId="{83C1DB8A-89D3-4E6B-B843-6DC2BF9D29FC}" destId="{19F6F271-61C7-4D07-90D9-5DC2EC334C95}" srcOrd="1" destOrd="0" presId="urn:microsoft.com/office/officeart/2005/8/layout/hProcess11"/>
    <dgm:cxn modelId="{7622012F-F007-46DA-90C5-11CCE20C2BEA}" type="presParOf" srcId="{83C1DB8A-89D3-4E6B-B843-6DC2BF9D29FC}" destId="{A163D3EA-6AE2-4E9D-B14E-435D06CF25C7}" srcOrd="2" destOrd="0" presId="urn:microsoft.com/office/officeart/2005/8/layout/hProcess11"/>
    <dgm:cxn modelId="{28A82FAB-684F-47D7-9D6D-54FEB22740DA}" type="presParOf" srcId="{E0ED6FA4-7A00-4521-8549-A5682C188647}" destId="{D961869E-B489-420A-B9AE-3645A1699E80}" srcOrd="3" destOrd="0" presId="urn:microsoft.com/office/officeart/2005/8/layout/hProcess11"/>
    <dgm:cxn modelId="{492F4BE5-C41C-494D-BDCB-75C6B940B145}" type="presParOf" srcId="{E0ED6FA4-7A00-4521-8549-A5682C188647}" destId="{69FBDE07-4C3F-4C32-BBE6-B57C5DE2A9CC}" srcOrd="4" destOrd="0" presId="urn:microsoft.com/office/officeart/2005/8/layout/hProcess11"/>
    <dgm:cxn modelId="{A1FDF1D8-3A9C-47E7-A8DF-FCC787432C34}" type="presParOf" srcId="{69FBDE07-4C3F-4C32-BBE6-B57C5DE2A9CC}" destId="{468D91FC-EAC1-4E44-8E2D-865DFE809DE6}" srcOrd="0" destOrd="0" presId="urn:microsoft.com/office/officeart/2005/8/layout/hProcess11"/>
    <dgm:cxn modelId="{5F1A66B0-61FA-4946-965F-264E753218BE}" type="presParOf" srcId="{69FBDE07-4C3F-4C32-BBE6-B57C5DE2A9CC}" destId="{AB14E71B-6E1F-4A52-96BE-5CCFF3C51C78}" srcOrd="1" destOrd="0" presId="urn:microsoft.com/office/officeart/2005/8/layout/hProcess11"/>
    <dgm:cxn modelId="{A9070368-F3E6-4979-B9AE-A1B2011104B7}" type="presParOf" srcId="{69FBDE07-4C3F-4C32-BBE6-B57C5DE2A9CC}" destId="{17CC89EC-1C65-47BF-AF27-9A92E12D73BB}" srcOrd="2" destOrd="0" presId="urn:microsoft.com/office/officeart/2005/8/layout/hProcess11"/>
    <dgm:cxn modelId="{74EBAD01-52DB-46D0-9780-FDED1352DEA2}" type="presParOf" srcId="{E0ED6FA4-7A00-4521-8549-A5682C188647}" destId="{07EAA579-BE5D-4BE0-9066-F0D48FD80BA1}" srcOrd="5" destOrd="0" presId="urn:microsoft.com/office/officeart/2005/8/layout/hProcess11"/>
    <dgm:cxn modelId="{7F9D2C74-1668-4865-965B-A9D37C291C29}" type="presParOf" srcId="{E0ED6FA4-7A00-4521-8549-A5682C188647}" destId="{35020826-99D0-4B40-944C-6218E6CDF89C}" srcOrd="6" destOrd="0" presId="urn:microsoft.com/office/officeart/2005/8/layout/hProcess11"/>
    <dgm:cxn modelId="{09437909-2AA3-4FC6-82DF-8C9AB50D8DE0}" type="presParOf" srcId="{35020826-99D0-4B40-944C-6218E6CDF89C}" destId="{87715155-47D1-41C3-8C04-FA60692132F7}" srcOrd="0" destOrd="0" presId="urn:microsoft.com/office/officeart/2005/8/layout/hProcess11"/>
    <dgm:cxn modelId="{B6765FE6-69C0-469B-9CA5-B49A9226B5F1}" type="presParOf" srcId="{35020826-99D0-4B40-944C-6218E6CDF89C}" destId="{FAB94A25-B372-4644-9F4E-30867E16A971}" srcOrd="1" destOrd="0" presId="urn:microsoft.com/office/officeart/2005/8/layout/hProcess11"/>
    <dgm:cxn modelId="{34CB17B6-AE77-433F-B8A0-77B819256165}" type="presParOf" srcId="{35020826-99D0-4B40-944C-6218E6CDF89C}" destId="{0146AFB5-C94E-4BD9-8E4F-E51987DBC2CA}" srcOrd="2" destOrd="0" presId="urn:microsoft.com/office/officeart/2005/8/layout/hProcess11"/>
    <dgm:cxn modelId="{9DBB2D4C-CC82-48FC-8F15-69BB73716FC0}" type="presParOf" srcId="{E0ED6FA4-7A00-4521-8549-A5682C188647}" destId="{98F45D17-E16B-4E52-831C-9F2C9DD213AD}" srcOrd="7" destOrd="0" presId="urn:microsoft.com/office/officeart/2005/8/layout/hProcess11"/>
    <dgm:cxn modelId="{8882227A-AE9A-4491-8E1A-F0A1A06E3BCB}" type="presParOf" srcId="{E0ED6FA4-7A00-4521-8549-A5682C188647}" destId="{4999D4B5-3DC2-43A7-9846-089B6829432C}" srcOrd="8" destOrd="0" presId="urn:microsoft.com/office/officeart/2005/8/layout/hProcess11"/>
    <dgm:cxn modelId="{6DBCAEBD-06F2-4E67-A7BD-B3C3AD4FE44F}" type="presParOf" srcId="{4999D4B5-3DC2-43A7-9846-089B6829432C}" destId="{1DEE59C3-0D68-4CBB-B7C5-B78BFE8106DC}" srcOrd="0" destOrd="0" presId="urn:microsoft.com/office/officeart/2005/8/layout/hProcess11"/>
    <dgm:cxn modelId="{3A35A759-29D5-48AE-9FF2-0778B1F9FEAB}" type="presParOf" srcId="{4999D4B5-3DC2-43A7-9846-089B6829432C}" destId="{94C36017-547B-4FFB-B24C-00C4AA7675BF}" srcOrd="1" destOrd="0" presId="urn:microsoft.com/office/officeart/2005/8/layout/hProcess11"/>
    <dgm:cxn modelId="{2A543424-A402-45C1-BFCA-C67E4C0E74C2}" type="presParOf" srcId="{4999D4B5-3DC2-43A7-9846-089B6829432C}" destId="{AEA983C1-8BAE-46DA-B6B2-C80BF1C6DCFD}" srcOrd="2" destOrd="0" presId="urn:microsoft.com/office/officeart/2005/8/layout/hProcess11"/>
    <dgm:cxn modelId="{A28FD437-700C-4384-8A3B-AB8DD508ECCA}" type="presParOf" srcId="{E0ED6FA4-7A00-4521-8549-A5682C188647}" destId="{72EEE181-C72E-4C1B-ACBA-993E0992EBFB}" srcOrd="9" destOrd="0" presId="urn:microsoft.com/office/officeart/2005/8/layout/hProcess11"/>
    <dgm:cxn modelId="{CC6BBF5D-7ECF-4484-9963-343E3C0C53E3}" type="presParOf" srcId="{E0ED6FA4-7A00-4521-8549-A5682C188647}" destId="{50441795-2C83-4138-AF57-AC19C22E0B03}" srcOrd="10" destOrd="0" presId="urn:microsoft.com/office/officeart/2005/8/layout/hProcess11"/>
    <dgm:cxn modelId="{11EA9733-E02C-44D2-B598-4D300FA90370}" type="presParOf" srcId="{50441795-2C83-4138-AF57-AC19C22E0B03}" destId="{C0D46ED5-F724-40C0-BA93-A1316DD07854}" srcOrd="0" destOrd="0" presId="urn:microsoft.com/office/officeart/2005/8/layout/hProcess11"/>
    <dgm:cxn modelId="{2D4859AB-B7A3-46B4-8651-9D5552F5BC4F}" type="presParOf" srcId="{50441795-2C83-4138-AF57-AC19C22E0B03}" destId="{C3E00715-5BB8-4FD2-8FAD-98CEF492871C}" srcOrd="1" destOrd="0" presId="urn:microsoft.com/office/officeart/2005/8/layout/hProcess11"/>
    <dgm:cxn modelId="{9BB82F47-B0A8-433D-B4BA-3C8AF35D13F5}" type="presParOf" srcId="{50441795-2C83-4138-AF57-AC19C22E0B03}" destId="{D6B1FC6A-7111-4BFC-9440-BFB04B0FD2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96843-3B0B-4A51-9CF8-32AC5BB07FE0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049E163B-3A83-449C-ACBC-8FFD09F2551A}">
      <dgm:prSet custT="1"/>
      <dgm:spPr/>
      <dgm:t>
        <a:bodyPr/>
        <a:lstStyle/>
        <a:p>
          <a:pPr rtl="0"/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结算周期长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702F2299-18C4-4863-ACB6-D087F4CD99F8}" type="parTrans" cxnId="{B7AAE6D1-CA9B-4100-ADF1-3B46EB593C2D}">
      <dgm:prSet/>
      <dgm:spPr/>
      <dgm:t>
        <a:bodyPr/>
        <a:lstStyle/>
        <a:p>
          <a:endParaRPr lang="zh-CN" altLang="en-US"/>
        </a:p>
      </dgm:t>
    </dgm:pt>
    <dgm:pt modelId="{B44E60C1-6659-48A0-9EBE-8CD3E2F0EEC7}" type="sibTrans" cxnId="{B7AAE6D1-CA9B-4100-ADF1-3B46EB593C2D}">
      <dgm:prSet/>
      <dgm:spPr/>
      <dgm:t>
        <a:bodyPr/>
        <a:lstStyle/>
        <a:p>
          <a:endParaRPr lang="zh-CN" altLang="en-US"/>
        </a:p>
      </dgm:t>
    </dgm:pt>
    <dgm:pt modelId="{4F8CCC1A-8E1A-406B-BB23-AF3AE7DC7BC1}">
      <dgm:prSet custT="1"/>
      <dgm:spPr/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异常处理赔付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80AB1E14-1399-414E-9ED2-364ED20E2CC9}" type="parTrans" cxnId="{1EF10158-20B5-4A48-96D1-EB1E3BFDB60C}">
      <dgm:prSet/>
      <dgm:spPr/>
      <dgm:t>
        <a:bodyPr/>
        <a:lstStyle/>
        <a:p>
          <a:endParaRPr lang="zh-CN" altLang="en-US"/>
        </a:p>
      </dgm:t>
    </dgm:pt>
    <dgm:pt modelId="{92E1EB80-8B4E-40FD-929E-D2774265C242}" type="sibTrans" cxnId="{1EF10158-20B5-4A48-96D1-EB1E3BFDB60C}">
      <dgm:prSet/>
      <dgm:spPr/>
      <dgm:t>
        <a:bodyPr/>
        <a:lstStyle/>
        <a:p>
          <a:endParaRPr lang="zh-CN" altLang="en-US"/>
        </a:p>
      </dgm:t>
    </dgm:pt>
    <dgm:pt modelId="{8D025E1B-B643-4B28-A042-D2F4D5810552}">
      <dgm:prSet custT="1"/>
      <dgm:spPr/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账单核对困难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1C1A5074-BFCB-462B-8942-1DB38B65C7C8}" type="parTrans" cxnId="{C86AED7D-FE9A-41C2-82CC-E2101F1471C5}">
      <dgm:prSet/>
      <dgm:spPr/>
      <dgm:t>
        <a:bodyPr/>
        <a:lstStyle/>
        <a:p>
          <a:endParaRPr lang="zh-CN" altLang="en-US"/>
        </a:p>
      </dgm:t>
    </dgm:pt>
    <dgm:pt modelId="{18657EE7-96B5-47C0-A91B-C9B9320AC95C}" type="sibTrans" cxnId="{C86AED7D-FE9A-41C2-82CC-E2101F1471C5}">
      <dgm:prSet/>
      <dgm:spPr/>
      <dgm:t>
        <a:bodyPr/>
        <a:lstStyle/>
        <a:p>
          <a:endParaRPr lang="zh-CN" altLang="en-US"/>
        </a:p>
      </dgm:t>
    </dgm:pt>
    <dgm:pt modelId="{FDC308EB-DFC9-48E8-874F-78C03EE6497F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物流费用结算周期长，服务商资金周转困难</a:t>
          </a:r>
          <a:endParaRPr lang="zh-CN" altLang="en-US" sz="1800" b="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3E579CF-2488-41E2-981A-F43226E74A2E}" type="parTrans" cxnId="{3B61F857-DF70-4862-B102-629ACDDA47F2}">
      <dgm:prSet/>
      <dgm:spPr/>
      <dgm:t>
        <a:bodyPr/>
        <a:lstStyle/>
        <a:p>
          <a:endParaRPr lang="zh-CN" altLang="en-US"/>
        </a:p>
      </dgm:t>
    </dgm:pt>
    <dgm:pt modelId="{45EAC83F-661E-465F-8F49-41D9218AFA7E}" type="sibTrans" cxnId="{3B61F857-DF70-4862-B102-629ACDDA47F2}">
      <dgm:prSet/>
      <dgm:spPr/>
      <dgm:t>
        <a:bodyPr/>
        <a:lstStyle/>
        <a:p>
          <a:endParaRPr lang="zh-CN" altLang="en-US"/>
        </a:p>
      </dgm:t>
    </dgm:pt>
    <dgm:pt modelId="{3AF1595C-1322-4C90-83C5-AAA578705DA5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服务商上传费用不清晰造成账单核对困难，纠纷较多；</a:t>
          </a:r>
        </a:p>
      </dgm:t>
    </dgm:pt>
    <dgm:pt modelId="{968B7FD5-4EAA-40C4-B709-512AF45D1AC2}" type="parTrans" cxnId="{65B393A0-A54D-4364-94AD-6D3E2FA80D17}">
      <dgm:prSet/>
      <dgm:spPr/>
      <dgm:t>
        <a:bodyPr/>
        <a:lstStyle/>
        <a:p>
          <a:endParaRPr lang="zh-CN" altLang="en-US"/>
        </a:p>
      </dgm:t>
    </dgm:pt>
    <dgm:pt modelId="{2014258F-73F9-4ADF-AD65-9E59C8B69B6E}" type="sibTrans" cxnId="{65B393A0-A54D-4364-94AD-6D3E2FA80D17}">
      <dgm:prSet/>
      <dgm:spPr/>
      <dgm:t>
        <a:bodyPr/>
        <a:lstStyle/>
        <a:p>
          <a:endParaRPr lang="zh-CN" altLang="en-US"/>
        </a:p>
      </dgm:t>
    </dgm:pt>
    <dgm:pt modelId="{33454B83-6E75-48BB-BE95-293133EF211C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账单异常商家无法维权；</a:t>
          </a:r>
        </a:p>
      </dgm:t>
    </dgm:pt>
    <dgm:pt modelId="{49EA0C65-3E2D-4B16-881C-092720B25904}" type="parTrans" cxnId="{0A4E2159-4E9E-49B8-803E-3707EECFFECB}">
      <dgm:prSet/>
      <dgm:spPr/>
      <dgm:t>
        <a:bodyPr/>
        <a:lstStyle/>
        <a:p>
          <a:endParaRPr lang="zh-CN" altLang="en-US"/>
        </a:p>
      </dgm:t>
    </dgm:pt>
    <dgm:pt modelId="{2FB20D7D-104C-4B94-B74F-7688990171F8}" type="sibTrans" cxnId="{0A4E2159-4E9E-49B8-803E-3707EECFFECB}">
      <dgm:prSet/>
      <dgm:spPr/>
      <dgm:t>
        <a:bodyPr/>
        <a:lstStyle/>
        <a:p>
          <a:endParaRPr lang="zh-CN" altLang="en-US"/>
        </a:p>
      </dgm:t>
    </dgm:pt>
    <dgm:pt modelId="{46184238-283F-4774-BEA4-230EE644D33E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结算周期长造成账单核对不清晰，商家与</a:t>
          </a:r>
          <a:r>
            <a:rPr lang="en-US" altLang="zh-CN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TP</a:t>
          </a:r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沟通成本过高</a:t>
          </a:r>
          <a:endParaRPr lang="zh-CN" altLang="en-US" sz="1800" b="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306A5F5-6B75-420D-B05C-9BA19A13033F}" type="parTrans" cxnId="{B4F53AB9-0FB0-4510-9DC2-D7E2B8A72772}">
      <dgm:prSet/>
      <dgm:spPr/>
      <dgm:t>
        <a:bodyPr/>
        <a:lstStyle/>
        <a:p>
          <a:endParaRPr lang="zh-CN" altLang="en-US"/>
        </a:p>
      </dgm:t>
    </dgm:pt>
    <dgm:pt modelId="{5E1B5A4D-9FF5-4B38-947E-CD5081885D87}" type="sibTrans" cxnId="{B4F53AB9-0FB0-4510-9DC2-D7E2B8A72772}">
      <dgm:prSet/>
      <dgm:spPr/>
      <dgm:t>
        <a:bodyPr/>
        <a:lstStyle/>
        <a:p>
          <a:endParaRPr lang="zh-CN" altLang="en-US"/>
        </a:p>
      </dgm:t>
    </dgm:pt>
    <dgm:pt modelId="{5241EF35-3028-4F95-B50A-D2C12F3DD59A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费用收取混乱，难以监管</a:t>
          </a:r>
        </a:p>
      </dgm:t>
    </dgm:pt>
    <dgm:pt modelId="{B1419E8F-CA79-48C3-BB09-057F07E8797C}" type="parTrans" cxnId="{3799F8CF-83F2-4170-8AED-B8422297F4D4}">
      <dgm:prSet/>
      <dgm:spPr/>
      <dgm:t>
        <a:bodyPr/>
        <a:lstStyle/>
        <a:p>
          <a:endParaRPr lang="zh-CN" altLang="en-US"/>
        </a:p>
      </dgm:t>
    </dgm:pt>
    <dgm:pt modelId="{BB33E608-BE97-4B40-B3AC-6B179EA2BCDA}" type="sibTrans" cxnId="{3799F8CF-83F2-4170-8AED-B8422297F4D4}">
      <dgm:prSet/>
      <dgm:spPr/>
      <dgm:t>
        <a:bodyPr/>
        <a:lstStyle/>
        <a:p>
          <a:endParaRPr lang="zh-CN" altLang="en-US"/>
        </a:p>
      </dgm:t>
    </dgm:pt>
    <dgm:pt modelId="{1C7553C4-28F0-40D0-9285-253B4C479528}">
      <dgm:prSet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费用相关的异常赔付无相关入口</a:t>
          </a:r>
        </a:p>
      </dgm:t>
    </dgm:pt>
    <dgm:pt modelId="{CC916EA4-E75E-46FB-96A2-15C0463DD928}" type="parTrans" cxnId="{3F0F0E11-155B-4E84-BEDF-31CF90D075FA}">
      <dgm:prSet/>
      <dgm:spPr/>
      <dgm:t>
        <a:bodyPr/>
        <a:lstStyle/>
        <a:p>
          <a:endParaRPr lang="zh-CN" altLang="en-US"/>
        </a:p>
      </dgm:t>
    </dgm:pt>
    <dgm:pt modelId="{E248DF92-E194-4199-93C5-85F737049671}" type="sibTrans" cxnId="{3F0F0E11-155B-4E84-BEDF-31CF90D075FA}">
      <dgm:prSet/>
      <dgm:spPr/>
      <dgm:t>
        <a:bodyPr/>
        <a:lstStyle/>
        <a:p>
          <a:endParaRPr lang="zh-CN" altLang="en-US"/>
        </a:p>
      </dgm:t>
    </dgm:pt>
    <dgm:pt modelId="{3582874A-EBC8-463D-9990-2050B2354BF5}" type="pres">
      <dgm:prSet presAssocID="{83B96843-3B0B-4A51-9CF8-32AC5BB07F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A5B2DD-9FA1-4CBA-9809-124212F9E9EA}" type="pres">
      <dgm:prSet presAssocID="{049E163B-3A83-449C-ACBC-8FFD09F2551A}" presName="composite" presStyleCnt="0"/>
      <dgm:spPr/>
      <dgm:t>
        <a:bodyPr/>
        <a:lstStyle/>
        <a:p>
          <a:endParaRPr lang="zh-CN" altLang="en-US"/>
        </a:p>
      </dgm:t>
    </dgm:pt>
    <dgm:pt modelId="{1260576A-4D34-4B54-A79D-BF6E487B5984}" type="pres">
      <dgm:prSet presAssocID="{049E163B-3A83-449C-ACBC-8FFD09F2551A}" presName="parTx" presStyleLbl="alignNode1" presStyleIdx="0" presStyleCnt="3" custLinFactNeighborX="311" custLinFactNeighborY="-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0EFD66-F2D2-478C-8EC1-28DE4FEAD23A}" type="pres">
      <dgm:prSet presAssocID="{049E163B-3A83-449C-ACBC-8FFD09F2551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5DCB8-EF0F-4234-AEEF-0F711DA2DE7A}" type="pres">
      <dgm:prSet presAssocID="{B44E60C1-6659-48A0-9EBE-8CD3E2F0EEC7}" presName="space" presStyleCnt="0"/>
      <dgm:spPr/>
      <dgm:t>
        <a:bodyPr/>
        <a:lstStyle/>
        <a:p>
          <a:endParaRPr lang="zh-CN" altLang="en-US"/>
        </a:p>
      </dgm:t>
    </dgm:pt>
    <dgm:pt modelId="{060074A4-FD96-409B-B4EB-690F443C45AE}" type="pres">
      <dgm:prSet presAssocID="{8D025E1B-B643-4B28-A042-D2F4D5810552}" presName="composite" presStyleCnt="0"/>
      <dgm:spPr/>
      <dgm:t>
        <a:bodyPr/>
        <a:lstStyle/>
        <a:p>
          <a:endParaRPr lang="zh-CN" altLang="en-US"/>
        </a:p>
      </dgm:t>
    </dgm:pt>
    <dgm:pt modelId="{29ADA45A-70BD-488D-9F7D-1D7D4D7CEC41}" type="pres">
      <dgm:prSet presAssocID="{8D025E1B-B643-4B28-A042-D2F4D58105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A2E79F-2718-4DA2-8C28-1779D07E4FCA}" type="pres">
      <dgm:prSet presAssocID="{8D025E1B-B643-4B28-A042-D2F4D58105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4229A5-DF81-46DB-A6C2-D11624437579}" type="pres">
      <dgm:prSet presAssocID="{18657EE7-96B5-47C0-A91B-C9B9320AC95C}" presName="space" presStyleCnt="0"/>
      <dgm:spPr/>
      <dgm:t>
        <a:bodyPr/>
        <a:lstStyle/>
        <a:p>
          <a:endParaRPr lang="zh-CN" altLang="en-US"/>
        </a:p>
      </dgm:t>
    </dgm:pt>
    <dgm:pt modelId="{0A0B3AAA-4EF5-46F6-9EBD-080E0182F46B}" type="pres">
      <dgm:prSet presAssocID="{4F8CCC1A-8E1A-406B-BB23-AF3AE7DC7BC1}" presName="composite" presStyleCnt="0"/>
      <dgm:spPr/>
      <dgm:t>
        <a:bodyPr/>
        <a:lstStyle/>
        <a:p>
          <a:endParaRPr lang="zh-CN" altLang="en-US"/>
        </a:p>
      </dgm:t>
    </dgm:pt>
    <dgm:pt modelId="{1210628D-5CA6-4423-84E1-5370FCE4B1F1}" type="pres">
      <dgm:prSet presAssocID="{4F8CCC1A-8E1A-406B-BB23-AF3AE7DC7B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0BAEF7-C076-414E-BAD5-9972BCA4C9EC}" type="pres">
      <dgm:prSet presAssocID="{4F8CCC1A-8E1A-406B-BB23-AF3AE7DC7B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F0F0E11-155B-4E84-BEDF-31CF90D075FA}" srcId="{4F8CCC1A-8E1A-406B-BB23-AF3AE7DC7BC1}" destId="{1C7553C4-28F0-40D0-9285-253B4C479528}" srcOrd="1" destOrd="0" parTransId="{CC916EA4-E75E-46FB-96A2-15C0463DD928}" sibTransId="{E248DF92-E194-4199-93C5-85F737049671}"/>
    <dgm:cxn modelId="{3799F8CF-83F2-4170-8AED-B8422297F4D4}" srcId="{8D025E1B-B643-4B28-A042-D2F4D5810552}" destId="{5241EF35-3028-4F95-B50A-D2C12F3DD59A}" srcOrd="1" destOrd="0" parTransId="{B1419E8F-CA79-48C3-BB09-057F07E8797C}" sibTransId="{BB33E608-BE97-4B40-B3AC-6B179EA2BCDA}"/>
    <dgm:cxn modelId="{3B61F857-DF70-4862-B102-629ACDDA47F2}" srcId="{049E163B-3A83-449C-ACBC-8FFD09F2551A}" destId="{FDC308EB-DFC9-48E8-874F-78C03EE6497F}" srcOrd="0" destOrd="0" parTransId="{93E579CF-2488-41E2-981A-F43226E74A2E}" sibTransId="{45EAC83F-661E-465F-8F49-41D9218AFA7E}"/>
    <dgm:cxn modelId="{B7AAE6D1-CA9B-4100-ADF1-3B46EB593C2D}" srcId="{83B96843-3B0B-4A51-9CF8-32AC5BB07FE0}" destId="{049E163B-3A83-449C-ACBC-8FFD09F2551A}" srcOrd="0" destOrd="0" parTransId="{702F2299-18C4-4863-ACB6-D087F4CD99F8}" sibTransId="{B44E60C1-6659-48A0-9EBE-8CD3E2F0EEC7}"/>
    <dgm:cxn modelId="{5E99DF55-CAB0-4B31-B420-BF26568A731D}" type="presOf" srcId="{1C7553C4-28F0-40D0-9285-253B4C479528}" destId="{1E0BAEF7-C076-414E-BAD5-9972BCA4C9EC}" srcOrd="0" destOrd="1" presId="urn:microsoft.com/office/officeart/2005/8/layout/hList1"/>
    <dgm:cxn modelId="{23E061E8-91BF-4FEB-BC14-B23478911E57}" type="presOf" srcId="{4F8CCC1A-8E1A-406B-BB23-AF3AE7DC7BC1}" destId="{1210628D-5CA6-4423-84E1-5370FCE4B1F1}" srcOrd="0" destOrd="0" presId="urn:microsoft.com/office/officeart/2005/8/layout/hList1"/>
    <dgm:cxn modelId="{0A4E2159-4E9E-49B8-803E-3707EECFFECB}" srcId="{4F8CCC1A-8E1A-406B-BB23-AF3AE7DC7BC1}" destId="{33454B83-6E75-48BB-BE95-293133EF211C}" srcOrd="0" destOrd="0" parTransId="{49EA0C65-3E2D-4B16-881C-092720B25904}" sibTransId="{2FB20D7D-104C-4B94-B74F-7688990171F8}"/>
    <dgm:cxn modelId="{92ADE074-5BDD-40BE-BFFA-B491B2053622}" type="presOf" srcId="{3AF1595C-1322-4C90-83C5-AAA578705DA5}" destId="{E3A2E79F-2718-4DA2-8C28-1779D07E4FCA}" srcOrd="0" destOrd="0" presId="urn:microsoft.com/office/officeart/2005/8/layout/hList1"/>
    <dgm:cxn modelId="{591A3A57-D5A4-4671-9984-FC9DF06499AF}" type="presOf" srcId="{46184238-283F-4774-BEA4-230EE644D33E}" destId="{CE0EFD66-F2D2-478C-8EC1-28DE4FEAD23A}" srcOrd="0" destOrd="1" presId="urn:microsoft.com/office/officeart/2005/8/layout/hList1"/>
    <dgm:cxn modelId="{C86AED7D-FE9A-41C2-82CC-E2101F1471C5}" srcId="{83B96843-3B0B-4A51-9CF8-32AC5BB07FE0}" destId="{8D025E1B-B643-4B28-A042-D2F4D5810552}" srcOrd="1" destOrd="0" parTransId="{1C1A5074-BFCB-462B-8942-1DB38B65C7C8}" sibTransId="{18657EE7-96B5-47C0-A91B-C9B9320AC95C}"/>
    <dgm:cxn modelId="{B4F53AB9-0FB0-4510-9DC2-D7E2B8A72772}" srcId="{049E163B-3A83-449C-ACBC-8FFD09F2551A}" destId="{46184238-283F-4774-BEA4-230EE644D33E}" srcOrd="1" destOrd="0" parTransId="{1306A5F5-6B75-420D-B05C-9BA19A13033F}" sibTransId="{5E1B5A4D-9FF5-4B38-947E-CD5081885D87}"/>
    <dgm:cxn modelId="{0C874BAE-706F-423B-97DD-32618789CD54}" type="presOf" srcId="{5241EF35-3028-4F95-B50A-D2C12F3DD59A}" destId="{E3A2E79F-2718-4DA2-8C28-1779D07E4FCA}" srcOrd="0" destOrd="1" presId="urn:microsoft.com/office/officeart/2005/8/layout/hList1"/>
    <dgm:cxn modelId="{223BF079-7F59-46DD-BAC1-488C1AAB6BA3}" type="presOf" srcId="{FDC308EB-DFC9-48E8-874F-78C03EE6497F}" destId="{CE0EFD66-F2D2-478C-8EC1-28DE4FEAD23A}" srcOrd="0" destOrd="0" presId="urn:microsoft.com/office/officeart/2005/8/layout/hList1"/>
    <dgm:cxn modelId="{0E0821C0-0143-4E1F-9763-44AD19140D62}" type="presOf" srcId="{83B96843-3B0B-4A51-9CF8-32AC5BB07FE0}" destId="{3582874A-EBC8-463D-9990-2050B2354BF5}" srcOrd="0" destOrd="0" presId="urn:microsoft.com/office/officeart/2005/8/layout/hList1"/>
    <dgm:cxn modelId="{181F1B82-7181-485E-8E9D-4535FE89915E}" type="presOf" srcId="{049E163B-3A83-449C-ACBC-8FFD09F2551A}" destId="{1260576A-4D34-4B54-A79D-BF6E487B5984}" srcOrd="0" destOrd="0" presId="urn:microsoft.com/office/officeart/2005/8/layout/hList1"/>
    <dgm:cxn modelId="{DA225F41-D2E1-4CF1-B519-EBBFB39858AD}" type="presOf" srcId="{33454B83-6E75-48BB-BE95-293133EF211C}" destId="{1E0BAEF7-C076-414E-BAD5-9972BCA4C9EC}" srcOrd="0" destOrd="0" presId="urn:microsoft.com/office/officeart/2005/8/layout/hList1"/>
    <dgm:cxn modelId="{65B393A0-A54D-4364-94AD-6D3E2FA80D17}" srcId="{8D025E1B-B643-4B28-A042-D2F4D5810552}" destId="{3AF1595C-1322-4C90-83C5-AAA578705DA5}" srcOrd="0" destOrd="0" parTransId="{968B7FD5-4EAA-40C4-B709-512AF45D1AC2}" sibTransId="{2014258F-73F9-4ADF-AD65-9E59C8B69B6E}"/>
    <dgm:cxn modelId="{E784AEB1-3BC6-42D0-AD7A-33D0B470C15A}" type="presOf" srcId="{8D025E1B-B643-4B28-A042-D2F4D5810552}" destId="{29ADA45A-70BD-488D-9F7D-1D7D4D7CEC41}" srcOrd="0" destOrd="0" presId="urn:microsoft.com/office/officeart/2005/8/layout/hList1"/>
    <dgm:cxn modelId="{1EF10158-20B5-4A48-96D1-EB1E3BFDB60C}" srcId="{83B96843-3B0B-4A51-9CF8-32AC5BB07FE0}" destId="{4F8CCC1A-8E1A-406B-BB23-AF3AE7DC7BC1}" srcOrd="2" destOrd="0" parTransId="{80AB1E14-1399-414E-9ED2-364ED20E2CC9}" sibTransId="{92E1EB80-8B4E-40FD-929E-D2774265C242}"/>
    <dgm:cxn modelId="{8EF9F4AC-514A-4981-8B7C-60D12A247098}" type="presParOf" srcId="{3582874A-EBC8-463D-9990-2050B2354BF5}" destId="{5BA5B2DD-9FA1-4CBA-9809-124212F9E9EA}" srcOrd="0" destOrd="0" presId="urn:microsoft.com/office/officeart/2005/8/layout/hList1"/>
    <dgm:cxn modelId="{26F2B305-9080-4A08-BE23-9C80CE4578D1}" type="presParOf" srcId="{5BA5B2DD-9FA1-4CBA-9809-124212F9E9EA}" destId="{1260576A-4D34-4B54-A79D-BF6E487B5984}" srcOrd="0" destOrd="0" presId="urn:microsoft.com/office/officeart/2005/8/layout/hList1"/>
    <dgm:cxn modelId="{ADA9BE90-83D9-4D3C-925C-B6ECF5A21C6F}" type="presParOf" srcId="{5BA5B2DD-9FA1-4CBA-9809-124212F9E9EA}" destId="{CE0EFD66-F2D2-478C-8EC1-28DE4FEAD23A}" srcOrd="1" destOrd="0" presId="urn:microsoft.com/office/officeart/2005/8/layout/hList1"/>
    <dgm:cxn modelId="{501AB9C5-49C3-455D-AD69-40060C26BA67}" type="presParOf" srcId="{3582874A-EBC8-463D-9990-2050B2354BF5}" destId="{D7C5DCB8-EF0F-4234-AEEF-0F711DA2DE7A}" srcOrd="1" destOrd="0" presId="urn:microsoft.com/office/officeart/2005/8/layout/hList1"/>
    <dgm:cxn modelId="{79CBDDDB-C1DE-4A18-9FBD-D5B0D801E505}" type="presParOf" srcId="{3582874A-EBC8-463D-9990-2050B2354BF5}" destId="{060074A4-FD96-409B-B4EB-690F443C45AE}" srcOrd="2" destOrd="0" presId="urn:microsoft.com/office/officeart/2005/8/layout/hList1"/>
    <dgm:cxn modelId="{6259CD30-F227-42CB-9920-E400CF68946F}" type="presParOf" srcId="{060074A4-FD96-409B-B4EB-690F443C45AE}" destId="{29ADA45A-70BD-488D-9F7D-1D7D4D7CEC41}" srcOrd="0" destOrd="0" presId="urn:microsoft.com/office/officeart/2005/8/layout/hList1"/>
    <dgm:cxn modelId="{665690BE-A805-4DDB-A39F-402D9A20A4A8}" type="presParOf" srcId="{060074A4-FD96-409B-B4EB-690F443C45AE}" destId="{E3A2E79F-2718-4DA2-8C28-1779D07E4FCA}" srcOrd="1" destOrd="0" presId="urn:microsoft.com/office/officeart/2005/8/layout/hList1"/>
    <dgm:cxn modelId="{BB3825E6-F8D8-4D7B-88A0-3A0B7687B86D}" type="presParOf" srcId="{3582874A-EBC8-463D-9990-2050B2354BF5}" destId="{9A4229A5-DF81-46DB-A6C2-D11624437579}" srcOrd="3" destOrd="0" presId="urn:microsoft.com/office/officeart/2005/8/layout/hList1"/>
    <dgm:cxn modelId="{1C8E3C81-AE75-4976-9A6D-9FCF85F63A5D}" type="presParOf" srcId="{3582874A-EBC8-463D-9990-2050B2354BF5}" destId="{0A0B3AAA-4EF5-46F6-9EBD-080E0182F46B}" srcOrd="4" destOrd="0" presId="urn:microsoft.com/office/officeart/2005/8/layout/hList1"/>
    <dgm:cxn modelId="{51E3F9BB-2DB2-4EF1-AB7E-4971C6652D26}" type="presParOf" srcId="{0A0B3AAA-4EF5-46F6-9EBD-080E0182F46B}" destId="{1210628D-5CA6-4423-84E1-5370FCE4B1F1}" srcOrd="0" destOrd="0" presId="urn:microsoft.com/office/officeart/2005/8/layout/hList1"/>
    <dgm:cxn modelId="{0F11C4A4-EAAC-4F03-969D-89E1E5810273}" type="presParOf" srcId="{0A0B3AAA-4EF5-46F6-9EBD-080E0182F46B}" destId="{1E0BAEF7-C076-414E-BAD5-9972BCA4C9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659F2-B17C-4F8D-8754-0255AB3CC77C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zh-CN" altLang="en-US"/>
        </a:p>
      </dgm:t>
    </dgm:pt>
    <dgm:pt modelId="{B6A1AEF0-E5BF-475E-A1E9-E535E4384C41}">
      <dgm:prSet/>
      <dgm:spPr/>
      <dgm:t>
        <a:bodyPr/>
        <a:lstStyle/>
        <a:p>
          <a:pPr rtl="0"/>
          <a:r>
            <a:rPr lang="zh-CN" dirty="0" smtClean="0">
              <a:latin typeface="微软雅黑" pitchFamily="34" charset="-122"/>
              <a:ea typeface="微软雅黑" pitchFamily="34" charset="-122"/>
            </a:rPr>
            <a:t>天猫统一核对账单，双方账目清晰；</a:t>
          </a:r>
          <a:endParaRPr lang="en-US" dirty="0">
            <a:latin typeface="微软雅黑" pitchFamily="34" charset="-122"/>
            <a:ea typeface="微软雅黑" pitchFamily="34" charset="-122"/>
          </a:endParaRPr>
        </a:p>
      </dgm:t>
    </dgm:pt>
    <dgm:pt modelId="{E9D55B81-F026-445F-A46B-1CC0D5A96A62}" type="parTrans" cxnId="{9C67C33E-D39E-49B8-B315-69996F4AF35F}">
      <dgm:prSet/>
      <dgm:spPr/>
      <dgm:t>
        <a:bodyPr/>
        <a:lstStyle/>
        <a:p>
          <a:endParaRPr lang="zh-CN" altLang="en-US"/>
        </a:p>
      </dgm:t>
    </dgm:pt>
    <dgm:pt modelId="{A19961C9-A5EC-4CAD-8ABF-8E124B41AD72}" type="sibTrans" cxnId="{9C67C33E-D39E-49B8-B315-69996F4AF35F}">
      <dgm:prSet/>
      <dgm:spPr/>
      <dgm:t>
        <a:bodyPr/>
        <a:lstStyle/>
        <a:p>
          <a:endParaRPr lang="zh-CN" altLang="en-US"/>
        </a:p>
      </dgm:t>
    </dgm:pt>
    <dgm:pt modelId="{F330C064-7C4C-477F-8266-8FE86339BE94}">
      <dgm:prSet/>
      <dgm:spPr/>
      <dgm:t>
        <a:bodyPr/>
        <a:lstStyle/>
        <a:p>
          <a:pPr rtl="0"/>
          <a:r>
            <a:rPr lang="zh-CN" dirty="0" smtClean="0">
              <a:latin typeface="微软雅黑" pitchFamily="34" charset="-122"/>
              <a:ea typeface="微软雅黑" pitchFamily="34" charset="-122"/>
            </a:rPr>
            <a:t>天猫结算介入异常费用处理，减小错帐风险；</a:t>
          </a:r>
          <a:endParaRPr lang="en-US" dirty="0">
            <a:latin typeface="微软雅黑" pitchFamily="34" charset="-122"/>
            <a:ea typeface="微软雅黑" pitchFamily="34" charset="-122"/>
          </a:endParaRPr>
        </a:p>
      </dgm:t>
    </dgm:pt>
    <dgm:pt modelId="{58B0F200-E3A3-4FAB-B9D8-FDBCA820DAE7}" type="parTrans" cxnId="{95D54135-22EA-4DF6-8232-25EFC3365D96}">
      <dgm:prSet/>
      <dgm:spPr/>
      <dgm:t>
        <a:bodyPr/>
        <a:lstStyle/>
        <a:p>
          <a:endParaRPr lang="zh-CN" altLang="en-US"/>
        </a:p>
      </dgm:t>
    </dgm:pt>
    <dgm:pt modelId="{765ABE7B-4EC2-458F-ACA4-E66881181E20}" type="sibTrans" cxnId="{95D54135-22EA-4DF6-8232-25EFC3365D96}">
      <dgm:prSet/>
      <dgm:spPr/>
      <dgm:t>
        <a:bodyPr/>
        <a:lstStyle/>
        <a:p>
          <a:endParaRPr lang="zh-CN" altLang="en-US"/>
        </a:p>
      </dgm:t>
    </dgm:pt>
    <dgm:pt modelId="{1D0DF1CE-45C4-4478-B561-880410196083}">
      <dgm:prSet/>
      <dgm:spPr/>
      <dgm:t>
        <a:bodyPr/>
        <a:lstStyle/>
        <a:p>
          <a:pPr rtl="0"/>
          <a:r>
            <a:rPr lang="zh-CN" dirty="0" smtClean="0">
              <a:latin typeface="微软雅黑" pitchFamily="34" charset="-122"/>
              <a:ea typeface="微软雅黑" pitchFamily="34" charset="-122"/>
            </a:rPr>
            <a:t>天猫可监控账单中的异常情况，减小商家损失；</a:t>
          </a:r>
          <a:endParaRPr lang="en-US" dirty="0">
            <a:latin typeface="微软雅黑" pitchFamily="34" charset="-122"/>
            <a:ea typeface="微软雅黑" pitchFamily="34" charset="-122"/>
          </a:endParaRPr>
        </a:p>
      </dgm:t>
    </dgm:pt>
    <dgm:pt modelId="{49F59FB8-DD2C-418C-BB70-CA4F2B64CB96}" type="parTrans" cxnId="{45A94D35-26CD-4EB4-9FC8-76EF2BF61B70}">
      <dgm:prSet/>
      <dgm:spPr/>
      <dgm:t>
        <a:bodyPr/>
        <a:lstStyle/>
        <a:p>
          <a:endParaRPr lang="zh-CN" altLang="en-US"/>
        </a:p>
      </dgm:t>
    </dgm:pt>
    <dgm:pt modelId="{A885C247-9B6A-4AB9-B631-91D1E817B852}" type="sibTrans" cxnId="{45A94D35-26CD-4EB4-9FC8-76EF2BF61B70}">
      <dgm:prSet/>
      <dgm:spPr/>
      <dgm:t>
        <a:bodyPr/>
        <a:lstStyle/>
        <a:p>
          <a:endParaRPr lang="zh-CN" altLang="en-US"/>
        </a:p>
      </dgm:t>
    </dgm:pt>
    <dgm:pt modelId="{9313BFA1-767F-4D17-8C5E-302F01D14B8D}">
      <dgm:prSet/>
      <dgm:spPr/>
      <dgm:t>
        <a:bodyPr/>
        <a:lstStyle/>
        <a:p>
          <a:pPr rtl="0"/>
          <a:r>
            <a:rPr lang="zh-CN" dirty="0" smtClean="0">
              <a:latin typeface="微软雅黑" pitchFamily="34" charset="-122"/>
              <a:ea typeface="微软雅黑" pitchFamily="34" charset="-122"/>
            </a:rPr>
            <a:t>账期保证，保证双方利益；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C36D0A99-9257-4F7E-92B4-351B57CE914A}" type="parTrans" cxnId="{DD2AAF58-D27D-4777-AC4D-CF82DBC3D470}">
      <dgm:prSet/>
      <dgm:spPr/>
      <dgm:t>
        <a:bodyPr/>
        <a:lstStyle/>
        <a:p>
          <a:endParaRPr lang="zh-CN" altLang="en-US"/>
        </a:p>
      </dgm:t>
    </dgm:pt>
    <dgm:pt modelId="{472EC649-D1C2-4882-88A5-8C5451917DF2}" type="sibTrans" cxnId="{DD2AAF58-D27D-4777-AC4D-CF82DBC3D470}">
      <dgm:prSet/>
      <dgm:spPr/>
      <dgm:t>
        <a:bodyPr/>
        <a:lstStyle/>
        <a:p>
          <a:endParaRPr lang="zh-CN" altLang="en-US"/>
        </a:p>
      </dgm:t>
    </dgm:pt>
    <dgm:pt modelId="{48EBFA1D-1269-4916-AE19-2C07694C5074}" type="pres">
      <dgm:prSet presAssocID="{574659F2-B17C-4F8D-8754-0255AB3CC7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CB2631-9947-4FB2-9F5A-0425D54D9019}" type="pres">
      <dgm:prSet presAssocID="{B6A1AEF0-E5BF-475E-A1E9-E535E4384C41}" presName="parentLin" presStyleCnt="0"/>
      <dgm:spPr/>
    </dgm:pt>
    <dgm:pt modelId="{C96A3F4E-501A-4BE0-B5EA-5637034F44F4}" type="pres">
      <dgm:prSet presAssocID="{B6A1AEF0-E5BF-475E-A1E9-E535E4384C4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4290805-415B-4E2C-9914-252E6D758442}" type="pres">
      <dgm:prSet presAssocID="{B6A1AEF0-E5BF-475E-A1E9-E535E4384C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D67BDF-5C1E-461B-BC2F-437E73C1A039}" type="pres">
      <dgm:prSet presAssocID="{B6A1AEF0-E5BF-475E-A1E9-E535E4384C41}" presName="negativeSpace" presStyleCnt="0"/>
      <dgm:spPr/>
    </dgm:pt>
    <dgm:pt modelId="{A475F358-83B4-4374-B8DC-3003B2B6E9F8}" type="pres">
      <dgm:prSet presAssocID="{B6A1AEF0-E5BF-475E-A1E9-E535E4384C41}" presName="childText" presStyleLbl="conFgAcc1" presStyleIdx="0" presStyleCnt="4">
        <dgm:presLayoutVars>
          <dgm:bulletEnabled val="1"/>
        </dgm:presLayoutVars>
      </dgm:prSet>
      <dgm:spPr/>
    </dgm:pt>
    <dgm:pt modelId="{E5ADABDE-33DE-4280-B6AB-55CA209E9E37}" type="pres">
      <dgm:prSet presAssocID="{A19961C9-A5EC-4CAD-8ABF-8E124B41AD72}" presName="spaceBetweenRectangles" presStyleCnt="0"/>
      <dgm:spPr/>
    </dgm:pt>
    <dgm:pt modelId="{BED15062-41CB-41EA-98FD-2EA7EA5D6082}" type="pres">
      <dgm:prSet presAssocID="{F330C064-7C4C-477F-8266-8FE86339BE94}" presName="parentLin" presStyleCnt="0"/>
      <dgm:spPr/>
    </dgm:pt>
    <dgm:pt modelId="{248BDD04-C1DE-4EE4-B598-91B34F3341E2}" type="pres">
      <dgm:prSet presAssocID="{F330C064-7C4C-477F-8266-8FE86339BE94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648BD9E-76BE-4FCE-83D0-63B2D4E5B8AE}" type="pres">
      <dgm:prSet presAssocID="{F330C064-7C4C-477F-8266-8FE86339BE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1D11E4-788E-4864-8538-66A037CA5AFD}" type="pres">
      <dgm:prSet presAssocID="{F330C064-7C4C-477F-8266-8FE86339BE94}" presName="negativeSpace" presStyleCnt="0"/>
      <dgm:spPr/>
    </dgm:pt>
    <dgm:pt modelId="{62273C1D-D481-440E-BE97-0975A2E16EB5}" type="pres">
      <dgm:prSet presAssocID="{F330C064-7C4C-477F-8266-8FE86339BE94}" presName="childText" presStyleLbl="conFgAcc1" presStyleIdx="1" presStyleCnt="4">
        <dgm:presLayoutVars>
          <dgm:bulletEnabled val="1"/>
        </dgm:presLayoutVars>
      </dgm:prSet>
      <dgm:spPr/>
    </dgm:pt>
    <dgm:pt modelId="{7732026C-5E1A-428C-AE78-058B0469F783}" type="pres">
      <dgm:prSet presAssocID="{765ABE7B-4EC2-458F-ACA4-E66881181E20}" presName="spaceBetweenRectangles" presStyleCnt="0"/>
      <dgm:spPr/>
    </dgm:pt>
    <dgm:pt modelId="{C701B8A2-0FB5-4450-9022-34080F4A5ABE}" type="pres">
      <dgm:prSet presAssocID="{1D0DF1CE-45C4-4478-B561-880410196083}" presName="parentLin" presStyleCnt="0"/>
      <dgm:spPr/>
    </dgm:pt>
    <dgm:pt modelId="{85C865C0-799A-4098-A9F8-425181A7940F}" type="pres">
      <dgm:prSet presAssocID="{1D0DF1CE-45C4-4478-B561-880410196083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19CE2E7D-D614-487F-A7F0-ED31D6F6E510}" type="pres">
      <dgm:prSet presAssocID="{1D0DF1CE-45C4-4478-B561-88041019608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92AE62-49D6-4E40-AF2C-8C39F0B9CCCC}" type="pres">
      <dgm:prSet presAssocID="{1D0DF1CE-45C4-4478-B561-880410196083}" presName="negativeSpace" presStyleCnt="0"/>
      <dgm:spPr/>
    </dgm:pt>
    <dgm:pt modelId="{388CB4D7-A2F9-4A76-9B0D-0B1E4D6C607D}" type="pres">
      <dgm:prSet presAssocID="{1D0DF1CE-45C4-4478-B561-880410196083}" presName="childText" presStyleLbl="conFgAcc1" presStyleIdx="2" presStyleCnt="4">
        <dgm:presLayoutVars>
          <dgm:bulletEnabled val="1"/>
        </dgm:presLayoutVars>
      </dgm:prSet>
      <dgm:spPr/>
    </dgm:pt>
    <dgm:pt modelId="{E40F6E94-0991-49E2-8E2D-4ADE6F08516C}" type="pres">
      <dgm:prSet presAssocID="{A885C247-9B6A-4AB9-B631-91D1E817B852}" presName="spaceBetweenRectangles" presStyleCnt="0"/>
      <dgm:spPr/>
    </dgm:pt>
    <dgm:pt modelId="{01B96D02-515A-4363-8DFB-75BC6821B9E9}" type="pres">
      <dgm:prSet presAssocID="{9313BFA1-767F-4D17-8C5E-302F01D14B8D}" presName="parentLin" presStyleCnt="0"/>
      <dgm:spPr/>
    </dgm:pt>
    <dgm:pt modelId="{E7EFCC23-9613-400D-B414-EB7B0494D319}" type="pres">
      <dgm:prSet presAssocID="{9313BFA1-767F-4D17-8C5E-302F01D14B8D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AF46CBE3-293A-443A-ACA4-3C8BF3790508}" type="pres">
      <dgm:prSet presAssocID="{9313BFA1-767F-4D17-8C5E-302F01D14B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A69051-40A4-4EB8-AA2B-369098BD1FB1}" type="pres">
      <dgm:prSet presAssocID="{9313BFA1-767F-4D17-8C5E-302F01D14B8D}" presName="negativeSpace" presStyleCnt="0"/>
      <dgm:spPr/>
    </dgm:pt>
    <dgm:pt modelId="{DF6E9CA1-97A4-4B70-B3DD-FB772140EC3F}" type="pres">
      <dgm:prSet presAssocID="{9313BFA1-767F-4D17-8C5E-302F01D14B8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3352B0-858A-4C08-9DED-1125DAFF1638}" type="presOf" srcId="{9313BFA1-767F-4D17-8C5E-302F01D14B8D}" destId="{AF46CBE3-293A-443A-ACA4-3C8BF3790508}" srcOrd="1" destOrd="0" presId="urn:microsoft.com/office/officeart/2005/8/layout/list1"/>
    <dgm:cxn modelId="{04DF6E99-C294-477F-B955-66AE4F2CEF63}" type="presOf" srcId="{1D0DF1CE-45C4-4478-B561-880410196083}" destId="{85C865C0-799A-4098-A9F8-425181A7940F}" srcOrd="0" destOrd="0" presId="urn:microsoft.com/office/officeart/2005/8/layout/list1"/>
    <dgm:cxn modelId="{44FBB811-F201-4322-9193-4847B49070BB}" type="presOf" srcId="{574659F2-B17C-4F8D-8754-0255AB3CC77C}" destId="{48EBFA1D-1269-4916-AE19-2C07694C5074}" srcOrd="0" destOrd="0" presId="urn:microsoft.com/office/officeart/2005/8/layout/list1"/>
    <dgm:cxn modelId="{9C67C33E-D39E-49B8-B315-69996F4AF35F}" srcId="{574659F2-B17C-4F8D-8754-0255AB3CC77C}" destId="{B6A1AEF0-E5BF-475E-A1E9-E535E4384C41}" srcOrd="0" destOrd="0" parTransId="{E9D55B81-F026-445F-A46B-1CC0D5A96A62}" sibTransId="{A19961C9-A5EC-4CAD-8ABF-8E124B41AD72}"/>
    <dgm:cxn modelId="{45A94D35-26CD-4EB4-9FC8-76EF2BF61B70}" srcId="{574659F2-B17C-4F8D-8754-0255AB3CC77C}" destId="{1D0DF1CE-45C4-4478-B561-880410196083}" srcOrd="2" destOrd="0" parTransId="{49F59FB8-DD2C-418C-BB70-CA4F2B64CB96}" sibTransId="{A885C247-9B6A-4AB9-B631-91D1E817B852}"/>
    <dgm:cxn modelId="{2C4913E3-90B2-435F-B39D-65186F9393FF}" type="presOf" srcId="{1D0DF1CE-45C4-4478-B561-880410196083}" destId="{19CE2E7D-D614-487F-A7F0-ED31D6F6E510}" srcOrd="1" destOrd="0" presId="urn:microsoft.com/office/officeart/2005/8/layout/list1"/>
    <dgm:cxn modelId="{E8091269-D7D4-4308-BDDB-639FB5496A7F}" type="presOf" srcId="{F330C064-7C4C-477F-8266-8FE86339BE94}" destId="{248BDD04-C1DE-4EE4-B598-91B34F3341E2}" srcOrd="0" destOrd="0" presId="urn:microsoft.com/office/officeart/2005/8/layout/list1"/>
    <dgm:cxn modelId="{A3300FFA-FF6A-484C-A1A2-898D427005EF}" type="presOf" srcId="{F330C064-7C4C-477F-8266-8FE86339BE94}" destId="{C648BD9E-76BE-4FCE-83D0-63B2D4E5B8AE}" srcOrd="1" destOrd="0" presId="urn:microsoft.com/office/officeart/2005/8/layout/list1"/>
    <dgm:cxn modelId="{DD2AAF58-D27D-4777-AC4D-CF82DBC3D470}" srcId="{574659F2-B17C-4F8D-8754-0255AB3CC77C}" destId="{9313BFA1-767F-4D17-8C5E-302F01D14B8D}" srcOrd="3" destOrd="0" parTransId="{C36D0A99-9257-4F7E-92B4-351B57CE914A}" sibTransId="{472EC649-D1C2-4882-88A5-8C5451917DF2}"/>
    <dgm:cxn modelId="{95D54135-22EA-4DF6-8232-25EFC3365D96}" srcId="{574659F2-B17C-4F8D-8754-0255AB3CC77C}" destId="{F330C064-7C4C-477F-8266-8FE86339BE94}" srcOrd="1" destOrd="0" parTransId="{58B0F200-E3A3-4FAB-B9D8-FDBCA820DAE7}" sibTransId="{765ABE7B-4EC2-458F-ACA4-E66881181E20}"/>
    <dgm:cxn modelId="{97C5A012-04FE-4940-ABAD-DB4CEA8294AC}" type="presOf" srcId="{B6A1AEF0-E5BF-475E-A1E9-E535E4384C41}" destId="{84290805-415B-4E2C-9914-252E6D758442}" srcOrd="1" destOrd="0" presId="urn:microsoft.com/office/officeart/2005/8/layout/list1"/>
    <dgm:cxn modelId="{4D327C46-A85F-4D70-83BE-CC45AF73975F}" type="presOf" srcId="{9313BFA1-767F-4D17-8C5E-302F01D14B8D}" destId="{E7EFCC23-9613-400D-B414-EB7B0494D319}" srcOrd="0" destOrd="0" presId="urn:microsoft.com/office/officeart/2005/8/layout/list1"/>
    <dgm:cxn modelId="{4D668851-1B19-4C67-911F-4A6B5D9981B3}" type="presOf" srcId="{B6A1AEF0-E5BF-475E-A1E9-E535E4384C41}" destId="{C96A3F4E-501A-4BE0-B5EA-5637034F44F4}" srcOrd="0" destOrd="0" presId="urn:microsoft.com/office/officeart/2005/8/layout/list1"/>
    <dgm:cxn modelId="{ECCEE882-C3F5-410E-BD18-3704205DEBCD}" type="presParOf" srcId="{48EBFA1D-1269-4916-AE19-2C07694C5074}" destId="{A1CB2631-9947-4FB2-9F5A-0425D54D9019}" srcOrd="0" destOrd="0" presId="urn:microsoft.com/office/officeart/2005/8/layout/list1"/>
    <dgm:cxn modelId="{5748AC7A-3562-4B18-B2F5-DB1622CB12E0}" type="presParOf" srcId="{A1CB2631-9947-4FB2-9F5A-0425D54D9019}" destId="{C96A3F4E-501A-4BE0-B5EA-5637034F44F4}" srcOrd="0" destOrd="0" presId="urn:microsoft.com/office/officeart/2005/8/layout/list1"/>
    <dgm:cxn modelId="{FA58ABFF-12F2-43BE-ABC4-48F4F7E1E499}" type="presParOf" srcId="{A1CB2631-9947-4FB2-9F5A-0425D54D9019}" destId="{84290805-415B-4E2C-9914-252E6D758442}" srcOrd="1" destOrd="0" presId="urn:microsoft.com/office/officeart/2005/8/layout/list1"/>
    <dgm:cxn modelId="{CE0F9E71-EA1D-4BF4-A3D9-E717A645AAD3}" type="presParOf" srcId="{48EBFA1D-1269-4916-AE19-2C07694C5074}" destId="{8AD67BDF-5C1E-461B-BC2F-437E73C1A039}" srcOrd="1" destOrd="0" presId="urn:microsoft.com/office/officeart/2005/8/layout/list1"/>
    <dgm:cxn modelId="{09641E1C-8C6A-4EFA-8E2E-1FDAF07AFCA3}" type="presParOf" srcId="{48EBFA1D-1269-4916-AE19-2C07694C5074}" destId="{A475F358-83B4-4374-B8DC-3003B2B6E9F8}" srcOrd="2" destOrd="0" presId="urn:microsoft.com/office/officeart/2005/8/layout/list1"/>
    <dgm:cxn modelId="{044152B9-A584-4E26-BFEB-B523123F55DB}" type="presParOf" srcId="{48EBFA1D-1269-4916-AE19-2C07694C5074}" destId="{E5ADABDE-33DE-4280-B6AB-55CA209E9E37}" srcOrd="3" destOrd="0" presId="urn:microsoft.com/office/officeart/2005/8/layout/list1"/>
    <dgm:cxn modelId="{0FC8C0D9-760D-4745-BCFD-7D3F58C613AB}" type="presParOf" srcId="{48EBFA1D-1269-4916-AE19-2C07694C5074}" destId="{BED15062-41CB-41EA-98FD-2EA7EA5D6082}" srcOrd="4" destOrd="0" presId="urn:microsoft.com/office/officeart/2005/8/layout/list1"/>
    <dgm:cxn modelId="{365B9F67-DA3A-46A1-8BD1-7495B8B9B722}" type="presParOf" srcId="{BED15062-41CB-41EA-98FD-2EA7EA5D6082}" destId="{248BDD04-C1DE-4EE4-B598-91B34F3341E2}" srcOrd="0" destOrd="0" presId="urn:microsoft.com/office/officeart/2005/8/layout/list1"/>
    <dgm:cxn modelId="{DDF148F4-5B3F-4692-8E03-98BF346F46BB}" type="presParOf" srcId="{BED15062-41CB-41EA-98FD-2EA7EA5D6082}" destId="{C648BD9E-76BE-4FCE-83D0-63B2D4E5B8AE}" srcOrd="1" destOrd="0" presId="urn:microsoft.com/office/officeart/2005/8/layout/list1"/>
    <dgm:cxn modelId="{93E64F88-8BAF-4398-A52A-D2730DB5CA21}" type="presParOf" srcId="{48EBFA1D-1269-4916-AE19-2C07694C5074}" destId="{3D1D11E4-788E-4864-8538-66A037CA5AFD}" srcOrd="5" destOrd="0" presId="urn:microsoft.com/office/officeart/2005/8/layout/list1"/>
    <dgm:cxn modelId="{139B29A4-D9A5-4A30-98B4-9B85CC3A7AB9}" type="presParOf" srcId="{48EBFA1D-1269-4916-AE19-2C07694C5074}" destId="{62273C1D-D481-440E-BE97-0975A2E16EB5}" srcOrd="6" destOrd="0" presId="urn:microsoft.com/office/officeart/2005/8/layout/list1"/>
    <dgm:cxn modelId="{D663C93D-AB72-4B8B-8667-F7D4E72AE1FB}" type="presParOf" srcId="{48EBFA1D-1269-4916-AE19-2C07694C5074}" destId="{7732026C-5E1A-428C-AE78-058B0469F783}" srcOrd="7" destOrd="0" presId="urn:microsoft.com/office/officeart/2005/8/layout/list1"/>
    <dgm:cxn modelId="{0E3DB7E3-87D5-42F9-AB6A-631BFB867A2B}" type="presParOf" srcId="{48EBFA1D-1269-4916-AE19-2C07694C5074}" destId="{C701B8A2-0FB5-4450-9022-34080F4A5ABE}" srcOrd="8" destOrd="0" presId="urn:microsoft.com/office/officeart/2005/8/layout/list1"/>
    <dgm:cxn modelId="{B874AF06-C337-4456-A80C-333596934D34}" type="presParOf" srcId="{C701B8A2-0FB5-4450-9022-34080F4A5ABE}" destId="{85C865C0-799A-4098-A9F8-425181A7940F}" srcOrd="0" destOrd="0" presId="urn:microsoft.com/office/officeart/2005/8/layout/list1"/>
    <dgm:cxn modelId="{6AF37536-9751-4646-A1CE-904DDD152FE9}" type="presParOf" srcId="{C701B8A2-0FB5-4450-9022-34080F4A5ABE}" destId="{19CE2E7D-D614-487F-A7F0-ED31D6F6E510}" srcOrd="1" destOrd="0" presId="urn:microsoft.com/office/officeart/2005/8/layout/list1"/>
    <dgm:cxn modelId="{E61289CC-780C-4817-ABCC-9F15E043379B}" type="presParOf" srcId="{48EBFA1D-1269-4916-AE19-2C07694C5074}" destId="{A392AE62-49D6-4E40-AF2C-8C39F0B9CCCC}" srcOrd="9" destOrd="0" presId="urn:microsoft.com/office/officeart/2005/8/layout/list1"/>
    <dgm:cxn modelId="{EA859794-AE85-4B0E-B1D3-1D8181A8B59C}" type="presParOf" srcId="{48EBFA1D-1269-4916-AE19-2C07694C5074}" destId="{388CB4D7-A2F9-4A76-9B0D-0B1E4D6C607D}" srcOrd="10" destOrd="0" presId="urn:microsoft.com/office/officeart/2005/8/layout/list1"/>
    <dgm:cxn modelId="{23DE24C6-BEE5-4534-9253-2D94A7CBE2BB}" type="presParOf" srcId="{48EBFA1D-1269-4916-AE19-2C07694C5074}" destId="{E40F6E94-0991-49E2-8E2D-4ADE6F08516C}" srcOrd="11" destOrd="0" presId="urn:microsoft.com/office/officeart/2005/8/layout/list1"/>
    <dgm:cxn modelId="{65A3E9E3-A716-4281-A31F-4B2357757CB1}" type="presParOf" srcId="{48EBFA1D-1269-4916-AE19-2C07694C5074}" destId="{01B96D02-515A-4363-8DFB-75BC6821B9E9}" srcOrd="12" destOrd="0" presId="urn:microsoft.com/office/officeart/2005/8/layout/list1"/>
    <dgm:cxn modelId="{AE2D57FF-7368-4FD2-91E2-60A3163FC6B7}" type="presParOf" srcId="{01B96D02-515A-4363-8DFB-75BC6821B9E9}" destId="{E7EFCC23-9613-400D-B414-EB7B0494D319}" srcOrd="0" destOrd="0" presId="urn:microsoft.com/office/officeart/2005/8/layout/list1"/>
    <dgm:cxn modelId="{EE8FD1D2-AA1B-4126-B7A8-41BA1C23EC89}" type="presParOf" srcId="{01B96D02-515A-4363-8DFB-75BC6821B9E9}" destId="{AF46CBE3-293A-443A-ACA4-3C8BF3790508}" srcOrd="1" destOrd="0" presId="urn:microsoft.com/office/officeart/2005/8/layout/list1"/>
    <dgm:cxn modelId="{79108823-D730-4D6D-838F-505F3BEB9176}" type="presParOf" srcId="{48EBFA1D-1269-4916-AE19-2C07694C5074}" destId="{EFA69051-40A4-4EB8-AA2B-369098BD1FB1}" srcOrd="13" destOrd="0" presId="urn:microsoft.com/office/officeart/2005/8/layout/list1"/>
    <dgm:cxn modelId="{B68CEC68-DCBA-48D3-B6BE-92256D7BCD4C}" type="presParOf" srcId="{48EBFA1D-1269-4916-AE19-2C07694C5074}" destId="{DF6E9CA1-97A4-4B70-B3DD-FB772140EC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539A1-E558-4B4A-AC54-1B4DD5410ACF}">
      <dsp:nvSpPr>
        <dsp:cNvPr id="0" name=""/>
        <dsp:cNvSpPr/>
      </dsp:nvSpPr>
      <dsp:spPr>
        <a:xfrm rot="5400000">
          <a:off x="5286090" y="-1858302"/>
          <a:ext cx="695690" cy="4590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介绍结算流程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5286090" y="-1858302"/>
        <a:ext cx="695690" cy="4590195"/>
      </dsp:txXfrm>
    </dsp:sp>
    <dsp:sp modelId="{D7FC54D2-6B61-4562-A3BB-1491B6AF19EA}">
      <dsp:nvSpPr>
        <dsp:cNvPr id="0" name=""/>
        <dsp:cNvSpPr/>
      </dsp:nvSpPr>
      <dsp:spPr>
        <a:xfrm>
          <a:off x="1389" y="1988"/>
          <a:ext cx="3337448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结算流程</a:t>
          </a:r>
          <a:endParaRPr lang="zh-CN" altLang="en-US" sz="3800" kern="1200" dirty="0"/>
        </a:p>
      </dsp:txBody>
      <dsp:txXfrm>
        <a:off x="1389" y="1988"/>
        <a:ext cx="3337448" cy="869612"/>
      </dsp:txXfrm>
    </dsp:sp>
    <dsp:sp modelId="{D1FB77A7-3F19-4F41-A239-C7CD5741699A}">
      <dsp:nvSpPr>
        <dsp:cNvPr id="0" name=""/>
        <dsp:cNvSpPr/>
      </dsp:nvSpPr>
      <dsp:spPr>
        <a:xfrm rot="5400000">
          <a:off x="5286090" y="-945209"/>
          <a:ext cx="695690" cy="4590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目前结算中遇到的问题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5286090" y="-945209"/>
        <a:ext cx="695690" cy="4590195"/>
      </dsp:txXfrm>
    </dsp:sp>
    <dsp:sp modelId="{E080CC3C-952B-4ABF-BD3F-E8A547A32C91}">
      <dsp:nvSpPr>
        <dsp:cNvPr id="0" name=""/>
        <dsp:cNvSpPr/>
      </dsp:nvSpPr>
      <dsp:spPr>
        <a:xfrm>
          <a:off x="1389" y="915082"/>
          <a:ext cx="3337448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遇到问题</a:t>
          </a:r>
          <a:endParaRPr lang="zh-CN" altLang="en-US" sz="3800" kern="1200" dirty="0"/>
        </a:p>
      </dsp:txBody>
      <dsp:txXfrm>
        <a:off x="1389" y="915082"/>
        <a:ext cx="3337448" cy="869612"/>
      </dsp:txXfrm>
    </dsp:sp>
    <dsp:sp modelId="{447F87BB-38AA-45A8-98B8-D9C6D1F711D6}">
      <dsp:nvSpPr>
        <dsp:cNvPr id="0" name=""/>
        <dsp:cNvSpPr/>
      </dsp:nvSpPr>
      <dsp:spPr>
        <a:xfrm rot="5400000">
          <a:off x="5259625" y="861059"/>
          <a:ext cx="695690" cy="4590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代收代付结算规则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5259625" y="861059"/>
        <a:ext cx="695690" cy="4590195"/>
      </dsp:txXfrm>
    </dsp:sp>
    <dsp:sp modelId="{B769A16D-DD18-47F4-9059-BF259A8C5BE6}">
      <dsp:nvSpPr>
        <dsp:cNvPr id="0" name=""/>
        <dsp:cNvSpPr/>
      </dsp:nvSpPr>
      <dsp:spPr>
        <a:xfrm>
          <a:off x="12" y="2736302"/>
          <a:ext cx="3337448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结算规则</a:t>
          </a:r>
          <a:endParaRPr lang="zh-CN" altLang="en-US" sz="3800" kern="1200" dirty="0"/>
        </a:p>
      </dsp:txBody>
      <dsp:txXfrm>
        <a:off x="12" y="2736302"/>
        <a:ext cx="3337448" cy="869612"/>
      </dsp:txXfrm>
    </dsp:sp>
    <dsp:sp modelId="{111DE2A9-772C-4BCA-A051-8A126594C39B}">
      <dsp:nvSpPr>
        <dsp:cNvPr id="0" name=""/>
        <dsp:cNvSpPr/>
      </dsp:nvSpPr>
      <dsp:spPr>
        <a:xfrm rot="5400000">
          <a:off x="5259625" y="-75040"/>
          <a:ext cx="695690" cy="4590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代收代付结算模式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5259625" y="-75040"/>
        <a:ext cx="695690" cy="4590195"/>
      </dsp:txXfrm>
    </dsp:sp>
    <dsp:sp modelId="{E02FA610-13CE-450A-8B60-EFB96F2EBB7A}">
      <dsp:nvSpPr>
        <dsp:cNvPr id="0" name=""/>
        <dsp:cNvSpPr/>
      </dsp:nvSpPr>
      <dsp:spPr>
        <a:xfrm>
          <a:off x="12" y="1800199"/>
          <a:ext cx="3338248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代收代付模式</a:t>
          </a:r>
          <a:endParaRPr lang="zh-CN" altLang="en-US" sz="3800" kern="1200" dirty="0"/>
        </a:p>
      </dsp:txBody>
      <dsp:txXfrm>
        <a:off x="12" y="1800199"/>
        <a:ext cx="3338248" cy="869612"/>
      </dsp:txXfrm>
    </dsp:sp>
    <dsp:sp modelId="{95FD87B8-C7AD-4683-90B5-85E25A4A9729}">
      <dsp:nvSpPr>
        <dsp:cNvPr id="0" name=""/>
        <dsp:cNvSpPr/>
      </dsp:nvSpPr>
      <dsp:spPr>
        <a:xfrm rot="5400000">
          <a:off x="5283517" y="1793858"/>
          <a:ext cx="695690" cy="45906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介绍赔付系统大致内容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5283517" y="1793858"/>
        <a:ext cx="695690" cy="4590617"/>
      </dsp:txXfrm>
    </dsp:sp>
    <dsp:sp modelId="{07775128-6188-4C63-B571-AF9C4A56367C}">
      <dsp:nvSpPr>
        <dsp:cNvPr id="0" name=""/>
        <dsp:cNvSpPr/>
      </dsp:nvSpPr>
      <dsp:spPr>
        <a:xfrm>
          <a:off x="1389" y="3654361"/>
          <a:ext cx="3334664" cy="869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赔付系统</a:t>
          </a:r>
          <a:endParaRPr lang="zh-CN" altLang="en-US" sz="3800" kern="1200" dirty="0"/>
        </a:p>
      </dsp:txBody>
      <dsp:txXfrm>
        <a:off x="1389" y="3654361"/>
        <a:ext cx="3334664" cy="8696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30165-7299-4BE1-806E-EC1205DE37C2}">
      <dsp:nvSpPr>
        <dsp:cNvPr id="0" name=""/>
        <dsp:cNvSpPr/>
      </dsp:nvSpPr>
      <dsp:spPr>
        <a:xfrm>
          <a:off x="0" y="1156150"/>
          <a:ext cx="8219256" cy="91059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59E1-A2BA-4E1A-AEFB-135C4A96852A}">
      <dsp:nvSpPr>
        <dsp:cNvPr id="0" name=""/>
        <dsp:cNvSpPr/>
      </dsp:nvSpPr>
      <dsp:spPr>
        <a:xfrm>
          <a:off x="1496" y="655310"/>
          <a:ext cx="1549942" cy="6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订单生成</a:t>
          </a:r>
          <a:endParaRPr lang="zh-CN" altLang="en-US" sz="14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96" y="655310"/>
        <a:ext cx="1549942" cy="622390"/>
      </dsp:txXfrm>
    </dsp:sp>
    <dsp:sp modelId="{A18007C8-A722-4D6D-A789-F8769AA902D2}">
      <dsp:nvSpPr>
        <dsp:cNvPr id="0" name=""/>
        <dsp:cNvSpPr/>
      </dsp:nvSpPr>
      <dsp:spPr>
        <a:xfrm>
          <a:off x="664840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4132-3D64-43C5-B0FF-4E39B3E92BE3}">
      <dsp:nvSpPr>
        <dsp:cNvPr id="0" name=""/>
        <dsp:cNvSpPr/>
      </dsp:nvSpPr>
      <dsp:spPr>
        <a:xfrm>
          <a:off x="1608976" y="1901010"/>
          <a:ext cx="1112489" cy="12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服务完成，服务商推送费用</a:t>
          </a:r>
          <a:endParaRPr lang="zh-CN" altLang="en-US" sz="14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608976" y="1901010"/>
        <a:ext cx="1112489" cy="1267340"/>
      </dsp:txXfrm>
    </dsp:sp>
    <dsp:sp modelId="{19F6F271-61C7-4D07-90D9-5DC2EC334C95}">
      <dsp:nvSpPr>
        <dsp:cNvPr id="0" name=""/>
        <dsp:cNvSpPr/>
      </dsp:nvSpPr>
      <dsp:spPr>
        <a:xfrm>
          <a:off x="1958194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D91FC-EAC1-4E44-8E2D-865DFE809DE6}">
      <dsp:nvSpPr>
        <dsp:cNvPr id="0" name=""/>
        <dsp:cNvSpPr/>
      </dsp:nvSpPr>
      <dsp:spPr>
        <a:xfrm>
          <a:off x="2777090" y="0"/>
          <a:ext cx="1112489" cy="12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商家审核费用单</a:t>
          </a:r>
          <a:endParaRPr lang="zh-CN" altLang="en-US" sz="14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777090" y="0"/>
        <a:ext cx="1112489" cy="1267340"/>
      </dsp:txXfrm>
    </dsp:sp>
    <dsp:sp modelId="{AB14E71B-6E1F-4A52-96BE-5CCFF3C51C78}">
      <dsp:nvSpPr>
        <dsp:cNvPr id="0" name=""/>
        <dsp:cNvSpPr/>
      </dsp:nvSpPr>
      <dsp:spPr>
        <a:xfrm>
          <a:off x="3192498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15155-47D1-41C3-8C04-FA60692132F7}">
      <dsp:nvSpPr>
        <dsp:cNvPr id="0" name=""/>
        <dsp:cNvSpPr/>
      </dsp:nvSpPr>
      <dsp:spPr>
        <a:xfrm>
          <a:off x="3945203" y="1901010"/>
          <a:ext cx="1112489" cy="12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商家确认费用单，或发起调和</a:t>
          </a:r>
          <a:endParaRPr lang="zh-CN" altLang="en-US" sz="14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945203" y="1901010"/>
        <a:ext cx="1112489" cy="1267340"/>
      </dsp:txXfrm>
    </dsp:sp>
    <dsp:sp modelId="{FAB94A25-B372-4644-9F4E-30867E16A971}">
      <dsp:nvSpPr>
        <dsp:cNvPr id="0" name=""/>
        <dsp:cNvSpPr/>
      </dsp:nvSpPr>
      <dsp:spPr>
        <a:xfrm>
          <a:off x="4346966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59C3-0D68-4CBB-B7C5-B78BFE8106DC}">
      <dsp:nvSpPr>
        <dsp:cNvPr id="0" name=""/>
        <dsp:cNvSpPr/>
      </dsp:nvSpPr>
      <dsp:spPr>
        <a:xfrm>
          <a:off x="5113317" y="0"/>
          <a:ext cx="1112489" cy="12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汇金系统接收扣款通知，实时扣款</a:t>
          </a:r>
          <a:endParaRPr lang="zh-CN" altLang="en-US" sz="14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5113317" y="0"/>
        <a:ext cx="1112489" cy="1267340"/>
      </dsp:txXfrm>
    </dsp:sp>
    <dsp:sp modelId="{94C36017-547B-4FFB-B24C-00C4AA7675BF}">
      <dsp:nvSpPr>
        <dsp:cNvPr id="0" name=""/>
        <dsp:cNvSpPr/>
      </dsp:nvSpPr>
      <dsp:spPr>
        <a:xfrm>
          <a:off x="5551838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46ED5-F724-40C0-BA93-A1316DD07854}">
      <dsp:nvSpPr>
        <dsp:cNvPr id="0" name=""/>
        <dsp:cNvSpPr/>
      </dsp:nvSpPr>
      <dsp:spPr>
        <a:xfrm>
          <a:off x="6281431" y="1901010"/>
          <a:ext cx="1112489" cy="126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费用单显示扣款成功</a:t>
          </a:r>
          <a:r>
            <a:rPr lang="en-US" altLang="zh-CN" sz="14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OR</a:t>
          </a:r>
          <a:r>
            <a:rPr lang="zh-CN" altLang="en-US" sz="14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扣款失败</a:t>
          </a:r>
          <a:endParaRPr lang="zh-CN" altLang="en-US" sz="1400" b="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6281431" y="1901010"/>
        <a:ext cx="1112489" cy="1267340"/>
      </dsp:txXfrm>
    </dsp:sp>
    <dsp:sp modelId="{C3E00715-5BB8-4FD2-8FAD-98CEF492871C}">
      <dsp:nvSpPr>
        <dsp:cNvPr id="0" name=""/>
        <dsp:cNvSpPr/>
      </dsp:nvSpPr>
      <dsp:spPr>
        <a:xfrm>
          <a:off x="6706303" y="1461845"/>
          <a:ext cx="316835" cy="3168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0576A-4D34-4B54-A79D-BF6E487B5984}">
      <dsp:nvSpPr>
        <dsp:cNvPr id="0" name=""/>
        <dsp:cNvSpPr/>
      </dsp:nvSpPr>
      <dsp:spPr>
        <a:xfrm>
          <a:off x="10356" y="432045"/>
          <a:ext cx="2504304" cy="1001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结算周期长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0356" y="432045"/>
        <a:ext cx="2504304" cy="1001721"/>
      </dsp:txXfrm>
    </dsp:sp>
    <dsp:sp modelId="{CE0EFD66-F2D2-478C-8EC1-28DE4FEAD23A}">
      <dsp:nvSpPr>
        <dsp:cNvPr id="0" name=""/>
        <dsp:cNvSpPr/>
      </dsp:nvSpPr>
      <dsp:spPr>
        <a:xfrm>
          <a:off x="2568" y="1449724"/>
          <a:ext cx="2504304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物流费用结算周期长，服务商资金周转困难</a:t>
          </a:r>
          <a:endParaRPr lang="zh-CN" altLang="en-US" sz="1800" b="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结算周期长造成账单核对不清晰，商家与</a:t>
          </a:r>
          <a:r>
            <a:rPr lang="en-US" altLang="zh-CN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TP</a:t>
          </a: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沟通成本过高</a:t>
          </a:r>
          <a:endParaRPr lang="zh-CN" altLang="en-US" sz="1800" b="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568" y="1449724"/>
        <a:ext cx="2504304" cy="2854800"/>
      </dsp:txXfrm>
    </dsp:sp>
    <dsp:sp modelId="{29ADA45A-70BD-488D-9F7D-1D7D4D7CEC41}">
      <dsp:nvSpPr>
        <dsp:cNvPr id="0" name=""/>
        <dsp:cNvSpPr/>
      </dsp:nvSpPr>
      <dsp:spPr>
        <a:xfrm>
          <a:off x="2857475" y="448003"/>
          <a:ext cx="2504304" cy="1001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账单核对困难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57475" y="448003"/>
        <a:ext cx="2504304" cy="1001721"/>
      </dsp:txXfrm>
    </dsp:sp>
    <dsp:sp modelId="{E3A2E79F-2718-4DA2-8C28-1779D07E4FCA}">
      <dsp:nvSpPr>
        <dsp:cNvPr id="0" name=""/>
        <dsp:cNvSpPr/>
      </dsp:nvSpPr>
      <dsp:spPr>
        <a:xfrm>
          <a:off x="2857475" y="1449724"/>
          <a:ext cx="2504304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服务商上传费用不清晰造成账单核对困难，纠纷较多；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费用收取混乱，难以监管</a:t>
          </a:r>
        </a:p>
      </dsp:txBody>
      <dsp:txXfrm>
        <a:off x="2857475" y="1449724"/>
        <a:ext cx="2504304" cy="2854800"/>
      </dsp:txXfrm>
    </dsp:sp>
    <dsp:sp modelId="{1210628D-5CA6-4423-84E1-5370FCE4B1F1}">
      <dsp:nvSpPr>
        <dsp:cNvPr id="0" name=""/>
        <dsp:cNvSpPr/>
      </dsp:nvSpPr>
      <dsp:spPr>
        <a:xfrm>
          <a:off x="5712382" y="448003"/>
          <a:ext cx="2504304" cy="1001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异常处理赔付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712382" y="448003"/>
        <a:ext cx="2504304" cy="1001721"/>
      </dsp:txXfrm>
    </dsp:sp>
    <dsp:sp modelId="{1E0BAEF7-C076-414E-BAD5-9972BCA4C9EC}">
      <dsp:nvSpPr>
        <dsp:cNvPr id="0" name=""/>
        <dsp:cNvSpPr/>
      </dsp:nvSpPr>
      <dsp:spPr>
        <a:xfrm>
          <a:off x="5712382" y="1449724"/>
          <a:ext cx="2504304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账单异常商家无法维权；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费用相关的异常赔付无相关入口</a:t>
          </a:r>
        </a:p>
      </dsp:txBody>
      <dsp:txXfrm>
        <a:off x="5712382" y="1449724"/>
        <a:ext cx="2504304" cy="2854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5F358-83B4-4374-B8DC-3003B2B6E9F8}">
      <dsp:nvSpPr>
        <dsp:cNvPr id="0" name=""/>
        <dsp:cNvSpPr/>
      </dsp:nvSpPr>
      <dsp:spPr>
        <a:xfrm>
          <a:off x="0" y="99950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90805-415B-4E2C-9914-252E6D758442}">
      <dsp:nvSpPr>
        <dsp:cNvPr id="0" name=""/>
        <dsp:cNvSpPr/>
      </dsp:nvSpPr>
      <dsp:spPr>
        <a:xfrm>
          <a:off x="411480" y="704305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微软雅黑" pitchFamily="34" charset="-122"/>
              <a:ea typeface="微软雅黑" pitchFamily="34" charset="-122"/>
            </a:rPr>
            <a:t>天猫统一核对账单，双方账目清晰；</a:t>
          </a:r>
          <a:endParaRPr 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11480" y="704305"/>
        <a:ext cx="5760720" cy="590400"/>
      </dsp:txXfrm>
    </dsp:sp>
    <dsp:sp modelId="{62273C1D-D481-440E-BE97-0975A2E16EB5}">
      <dsp:nvSpPr>
        <dsp:cNvPr id="0" name=""/>
        <dsp:cNvSpPr/>
      </dsp:nvSpPr>
      <dsp:spPr>
        <a:xfrm>
          <a:off x="0" y="190670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8BD9E-76BE-4FCE-83D0-63B2D4E5B8AE}">
      <dsp:nvSpPr>
        <dsp:cNvPr id="0" name=""/>
        <dsp:cNvSpPr/>
      </dsp:nvSpPr>
      <dsp:spPr>
        <a:xfrm>
          <a:off x="411480" y="1611505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微软雅黑" pitchFamily="34" charset="-122"/>
              <a:ea typeface="微软雅黑" pitchFamily="34" charset="-122"/>
            </a:rPr>
            <a:t>天猫结算介入异常费用处理，减小错帐风险；</a:t>
          </a:r>
          <a:endParaRPr 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11480" y="1611505"/>
        <a:ext cx="5760720" cy="590400"/>
      </dsp:txXfrm>
    </dsp:sp>
    <dsp:sp modelId="{388CB4D7-A2F9-4A76-9B0D-0B1E4D6C607D}">
      <dsp:nvSpPr>
        <dsp:cNvPr id="0" name=""/>
        <dsp:cNvSpPr/>
      </dsp:nvSpPr>
      <dsp:spPr>
        <a:xfrm>
          <a:off x="0" y="281390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E2E7D-D614-487F-A7F0-ED31D6F6E510}">
      <dsp:nvSpPr>
        <dsp:cNvPr id="0" name=""/>
        <dsp:cNvSpPr/>
      </dsp:nvSpPr>
      <dsp:spPr>
        <a:xfrm>
          <a:off x="411480" y="2518705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微软雅黑" pitchFamily="34" charset="-122"/>
              <a:ea typeface="微软雅黑" pitchFamily="34" charset="-122"/>
            </a:rPr>
            <a:t>天猫可监控账单中的异常情况，减小商家损失；</a:t>
          </a:r>
          <a:endParaRPr 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11480" y="2518705"/>
        <a:ext cx="5760720" cy="590400"/>
      </dsp:txXfrm>
    </dsp:sp>
    <dsp:sp modelId="{DF6E9CA1-97A4-4B70-B3DD-FB772140EC3F}">
      <dsp:nvSpPr>
        <dsp:cNvPr id="0" name=""/>
        <dsp:cNvSpPr/>
      </dsp:nvSpPr>
      <dsp:spPr>
        <a:xfrm>
          <a:off x="0" y="372110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6CBE3-293A-443A-ACA4-3C8BF3790508}">
      <dsp:nvSpPr>
        <dsp:cNvPr id="0" name=""/>
        <dsp:cNvSpPr/>
      </dsp:nvSpPr>
      <dsp:spPr>
        <a:xfrm>
          <a:off x="411480" y="3425905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微软雅黑" pitchFamily="34" charset="-122"/>
              <a:ea typeface="微软雅黑" pitchFamily="34" charset="-122"/>
            </a:rPr>
            <a:t>账期保证，保证双方利益；</a:t>
          </a:r>
          <a:endParaRPr lang="zh-CN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11480" y="3425905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封面副本.jp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-13592" y="0"/>
            <a:ext cx="9171184" cy="68783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封面副本.jp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11215" y="2268161"/>
            <a:ext cx="15215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</a:p>
          <a:p>
            <a:pPr algn="ctr"/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-THE END-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xiaoting.pyt\Desktop\PPT内页副本.jpg"/>
          <p:cNvPicPr>
            <a:picLocks noChangeAspect="1" noChangeArrowheads="1"/>
          </p:cNvPicPr>
          <p:nvPr userDrawn="1"/>
        </p:nvPicPr>
        <p:blipFill>
          <a:blip r:embed="rId1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2013-7-16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rgbClr val="FF0000"/>
                </a:solidFill>
              </a:rPr>
              <a:t>课堂纪律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1、</a:t>
            </a:r>
            <a:r>
              <a:rPr lang="zh-CN" altLang="en-US" dirty="0" smtClean="0"/>
              <a:t>请商家务必用</a:t>
            </a:r>
            <a:r>
              <a:rPr lang="zh-CN" altLang="en-US" dirty="0" smtClean="0">
                <a:solidFill>
                  <a:srgbClr val="FF0000"/>
                </a:solidFill>
              </a:rPr>
              <a:t>天猫店铺</a:t>
            </a:r>
            <a:r>
              <a:rPr lang="en-US" altLang="zh-CN" dirty="0" smtClean="0">
                <a:solidFill>
                  <a:srgbClr val="FF0000"/>
                </a:solidFill>
              </a:rPr>
              <a:t>ID</a:t>
            </a:r>
            <a:r>
              <a:rPr lang="zh-CN" altLang="en-US" dirty="0" smtClean="0">
                <a:solidFill>
                  <a:srgbClr val="FF0000"/>
                </a:solidFill>
              </a:rPr>
              <a:t>加入</a:t>
            </a:r>
            <a:r>
              <a:rPr lang="zh-CN" altLang="en-US" dirty="0" smtClean="0"/>
              <a:t>，比如</a:t>
            </a:r>
            <a:r>
              <a:rPr lang="en-US" altLang="zh-CN" dirty="0" smtClean="0"/>
              <a:t>XX</a:t>
            </a:r>
            <a:r>
              <a:rPr lang="zh-CN" altLang="en-US" dirty="0" smtClean="0"/>
              <a:t>旗舰店，否则会被取消听课资格。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2、</a:t>
            </a:r>
            <a:r>
              <a:rPr lang="zh-CN" altLang="en-US" dirty="0" smtClean="0"/>
              <a:t>在听课中不要发与课程无关的内容，否则会请出会议。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3、</a:t>
            </a:r>
            <a:r>
              <a:rPr lang="zh-CN" altLang="en-US" dirty="0" smtClean="0"/>
              <a:t>有问题请直接把问题写在</a:t>
            </a:r>
            <a:r>
              <a:rPr lang="zh-CN" altLang="en-US" dirty="0" smtClean="0">
                <a:solidFill>
                  <a:srgbClr val="FF0000"/>
                </a:solidFill>
              </a:rPr>
              <a:t>答疑</a:t>
            </a:r>
            <a:r>
              <a:rPr lang="zh-CN" altLang="en-US" dirty="0" smtClean="0"/>
              <a:t>区块，</a:t>
            </a:r>
            <a:r>
              <a:rPr lang="zh-CN" altLang="en-US" dirty="0" smtClean="0">
                <a:solidFill>
                  <a:srgbClr val="FF0000"/>
                </a:solidFill>
              </a:rPr>
              <a:t>聊天室问题不作答。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4</a:t>
            </a:r>
            <a:r>
              <a:rPr lang="zh-CN" altLang="en-US" dirty="0" smtClean="0"/>
              <a:t>、课后会有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分钟答疑，可以提前整理问题。</a:t>
            </a:r>
            <a:endParaRPr lang="en-US" altLang="zh-CN" dirty="0" smtClean="0"/>
          </a:p>
          <a:p>
            <a:pPr>
              <a:buNone/>
              <a:defRPr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优点：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代收代付 </a:t>
            </a:r>
            <a:r>
              <a:rPr lang="zh-CN" altLang="en-US" dirty="0" smtClean="0">
                <a:solidFill>
                  <a:srgbClr val="C00000"/>
                </a:solidFill>
              </a:rPr>
              <a:t>结算规则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扣款节点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</a:t>
            </a:r>
            <a:r>
              <a:rPr lang="zh-CN" altLang="zh-CN" sz="1400" dirty="0" smtClean="0"/>
              <a:t>如无需安装环节，可在配送完成时间点完成支线费用支付。</a:t>
            </a:r>
            <a:endParaRPr lang="en-US" altLang="zh-CN" sz="1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696744" cy="119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69568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/>
            <a:r>
              <a:rPr lang="zh-CN" altLang="zh-CN" sz="2000" dirty="0" smtClean="0"/>
              <a:t>计费</a:t>
            </a:r>
            <a:r>
              <a:rPr lang="zh-CN" altLang="en-US" sz="2000" dirty="0" smtClean="0"/>
              <a:t>模板</a:t>
            </a:r>
            <a:endParaRPr lang="en-US" altLang="zh-CN" sz="2000" dirty="0" smtClean="0"/>
          </a:p>
          <a:p>
            <a:pPr lvl="0">
              <a:buNone/>
            </a:pPr>
            <a:endParaRPr lang="en-US" altLang="zh-CN" sz="2000" dirty="0" smtClean="0"/>
          </a:p>
          <a:p>
            <a:pPr lvl="0">
              <a:buNone/>
            </a:pPr>
            <a:r>
              <a:rPr lang="zh-CN" altLang="zh-CN" sz="2000" dirty="0" smtClean="0"/>
              <a:t>系统将提供两种计费模板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lvl="0">
              <a:buNone/>
            </a:pPr>
            <a:endParaRPr lang="en-US" altLang="zh-CN" sz="2000" dirty="0" smtClean="0"/>
          </a:p>
          <a:p>
            <a:pPr lvl="0">
              <a:buNone/>
            </a:pPr>
            <a:r>
              <a:rPr lang="zh-CN" altLang="zh-CN" sz="2000" dirty="0" smtClean="0"/>
              <a:t>按体积计费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：主要针对干线和支线配送</a:t>
            </a:r>
            <a:endParaRPr lang="en-US" altLang="zh-CN" sz="2000" dirty="0" smtClean="0"/>
          </a:p>
          <a:p>
            <a:pPr lvl="0">
              <a:buNone/>
            </a:pPr>
            <a:r>
              <a:rPr lang="zh-CN" altLang="zh-CN" sz="2000" dirty="0" smtClean="0"/>
              <a:t>按订单金额百分比计费两种</a:t>
            </a:r>
            <a:r>
              <a:rPr lang="zh-CN" altLang="en-US" sz="2000" dirty="0" smtClean="0"/>
              <a:t>：主要可用于干线、支线配送及安装</a:t>
            </a:r>
            <a:endParaRPr lang="en-US" altLang="zh-CN" sz="2000" dirty="0" smtClean="0"/>
          </a:p>
          <a:p>
            <a:pPr lvl="0">
              <a:buNone/>
            </a:pPr>
            <a:endParaRPr lang="en-US" altLang="zh-CN" sz="2000" dirty="0" smtClean="0"/>
          </a:p>
          <a:p>
            <a:pPr lvl="0">
              <a:buNone/>
            </a:pPr>
            <a:r>
              <a:rPr lang="zh-CN" altLang="en-US" sz="1600" dirty="0" smtClean="0"/>
              <a:t>增值类服务暂不线上计费</a:t>
            </a:r>
            <a:endParaRPr lang="en-US" altLang="zh-CN" sz="16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zh-CN" sz="2000" dirty="0" smtClean="0"/>
              <a:t>公允价</a:t>
            </a:r>
            <a:r>
              <a:rPr lang="en-US" altLang="zh-CN" sz="2000" dirty="0" smtClean="0"/>
              <a:t>  :   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</a:t>
            </a:r>
            <a:r>
              <a:rPr lang="zh-CN" altLang="en-US" sz="2000" dirty="0" smtClean="0"/>
              <a:t>天猫会</a:t>
            </a:r>
            <a:r>
              <a:rPr lang="zh-CN" altLang="zh-CN" sz="2000" dirty="0" smtClean="0"/>
              <a:t>按行业内物流服务费用标准做出公示 </a:t>
            </a:r>
            <a:r>
              <a:rPr lang="en-US" altLang="zh-CN" sz="2000" dirty="0" smtClean="0"/>
              <a:t>(</a:t>
            </a:r>
            <a:r>
              <a:rPr lang="zh-CN" altLang="zh-CN" sz="2000" dirty="0" smtClean="0"/>
              <a:t>即“公允价”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公允价会根据以下情况调整：油价、节假日、季节性等因素（调整频率不大于一个季度一次）；此价格作为乙方和服务商议价的参考值。 </a:t>
            </a:r>
          </a:p>
          <a:p>
            <a:endParaRPr lang="en-US" altLang="zh-CN" dirty="0" smtClean="0"/>
          </a:p>
          <a:p>
            <a:endParaRPr lang="en-US" altLang="zh-CN" sz="2000" dirty="0" smtClean="0"/>
          </a:p>
          <a:p>
            <a:endParaRPr lang="zh-CN" altLang="en-US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</a:rPr>
              <a:t>赔付系统  </a:t>
            </a:r>
            <a:r>
              <a:rPr lang="zh-CN" altLang="en-US" sz="2800" dirty="0" smtClean="0"/>
              <a:t>未来即将上线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系统功能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sz="2000" dirty="0" smtClean="0"/>
              <a:t>线上投诉、上传举证、查看进度、赔付款项、查看结果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en-US" dirty="0" smtClean="0"/>
              <a:t>赔付流程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异常发生后商家可以在系统上按不同类型发起相关投诉，会有专门的小二介入处理，处理过程中需要商家提供相关的凭证等，投诉判定成立后，赔付小二会按判定结果进行赔付。赔付的款项通过线上打入商家账户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00" dirty="0" smtClean="0"/>
              <a:t>赔付流程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616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 smtClean="0"/>
              <a:t>家 装 结 算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                                  </a:t>
            </a:r>
            <a:br>
              <a:rPr lang="en-US" altLang="zh-CN" sz="3600" dirty="0" smtClean="0"/>
            </a:br>
            <a:r>
              <a:rPr lang="en-US" altLang="zh-CN" sz="3600" dirty="0" smtClean="0"/>
              <a:t>                                  </a:t>
            </a:r>
            <a:r>
              <a:rPr lang="en-US" altLang="zh-CN" sz="2700" dirty="0" smtClean="0"/>
              <a:t>——</a:t>
            </a:r>
            <a:r>
              <a:rPr lang="zh-CN" altLang="en-US" sz="2700" dirty="0" smtClean="0"/>
              <a:t>商家培训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2013.4</a:t>
            </a:r>
          </a:p>
          <a:p>
            <a:pPr algn="r"/>
            <a:r>
              <a:rPr lang="zh-CN" altLang="en-US" dirty="0" smtClean="0"/>
              <a:t>青宓</a:t>
            </a:r>
            <a:endParaRPr lang="en-US" altLang="zh-CN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培训内容：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结算 </a:t>
            </a:r>
            <a:r>
              <a:rPr lang="zh-CN" altLang="en-US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流程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67544" y="4581128"/>
            <a:ext cx="8280920" cy="144016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备注：</a:t>
            </a:r>
            <a:endParaRPr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费用单产生的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个条件：①服务商上传了物流费用 ②服务商完成配送，交易订单状态变为：“成功”或者“关闭”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调和必须在费用单产生后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个自然日内发起，否则款项自动打给服务商；每个订单可发其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次调和；</a:t>
            </a:r>
            <a:endParaRPr lang="en-US" altLang="zh-CN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费用单的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个状态：待审核、待结算、已结算、结算失败；</a:t>
            </a:r>
            <a:endParaRPr lang="en-US" altLang="zh-CN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4618856" cy="922114"/>
          </a:xfrm>
        </p:spPr>
        <p:txBody>
          <a:bodyPr>
            <a:normAutofit/>
          </a:bodyPr>
          <a:lstStyle/>
          <a:p>
            <a:r>
              <a:rPr lang="zh-CN" altLang="en-US" sz="2800" u="sng" dirty="0" smtClean="0">
                <a:solidFill>
                  <a:srgbClr val="C00000"/>
                </a:solidFill>
              </a:rPr>
              <a:t>目前</a:t>
            </a:r>
            <a:r>
              <a:rPr lang="zh-CN" altLang="en-US" sz="2800" dirty="0" smtClean="0"/>
              <a:t>费用单展示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64896" cy="519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sz="3100" u="sng" dirty="0" smtClean="0"/>
              <a:t>导出明细</a:t>
            </a:r>
            <a:r>
              <a:rPr lang="zh-CN" altLang="en-US" sz="3100" dirty="0" smtClean="0"/>
              <a:t>展示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717032"/>
            <a:ext cx="8003232" cy="2409131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物流编号：是指通过物流宝所下订单会产生一个以“</a:t>
            </a:r>
            <a:r>
              <a:rPr lang="en-US" altLang="zh-CN" sz="2000" dirty="0" smtClean="0"/>
              <a:t>LB</a:t>
            </a:r>
            <a:r>
              <a:rPr lang="zh-CN" altLang="en-US" sz="2000" dirty="0" smtClean="0"/>
              <a:t>”开头的物流订单号，商家可通过此单号查询相关订单；</a:t>
            </a:r>
            <a:endParaRPr lang="en-US" altLang="zh-CN" sz="2000" dirty="0" smtClean="0"/>
          </a:p>
          <a:p>
            <a:r>
              <a:rPr lang="zh-CN" altLang="en-US" sz="2000" dirty="0" smtClean="0"/>
              <a:t>订单状态：商家可通过订单状态查看支付状态，订单状态目前有：“待审核、待结算、已结算、超期未结算”四种状态；</a:t>
            </a:r>
            <a:endParaRPr lang="en-US" altLang="zh-CN" sz="2000" dirty="0" smtClean="0"/>
          </a:p>
          <a:p>
            <a:r>
              <a:rPr lang="zh-CN" altLang="en-US" sz="2000" dirty="0" smtClean="0"/>
              <a:t>需注意：商家对买家所承诺的金额可能与服务商承诺价格是不一样的；及销售页面价格的改动不会同步到服务商那里。</a:t>
            </a:r>
            <a:endParaRPr lang="zh-CN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7812360" cy="28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费用调和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3744415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 smtClean="0"/>
              <a:t>待审核状态下商家可针对有异议部分的费用发起调和；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商家在接收到费用单后的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个工作日内，可点击费用单后的调和按钮，进行调和；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个工作日未确认的，款项会自动打给服务商；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en-US" sz="2000" dirty="0" smtClean="0"/>
              <a:t>点击调和后，首先由服务商进行确认，如服务商确认，可以在后台进行价格更改，更改后的价格会回传至商家确认，点击调和成功后可付款给服务商。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8636" cy="7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5184576" cy="167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3100" dirty="0" smtClean="0"/>
              <a:t>结算遇到</a:t>
            </a:r>
            <a:r>
              <a:rPr lang="zh-CN" altLang="en-US" sz="3100" dirty="0" smtClean="0">
                <a:solidFill>
                  <a:srgbClr val="C00000"/>
                </a:solidFill>
              </a:rPr>
              <a:t> </a:t>
            </a:r>
            <a:r>
              <a:rPr lang="zh-CN" altLang="en-US" sz="4400" dirty="0" smtClean="0">
                <a:solidFill>
                  <a:srgbClr val="C00000"/>
                </a:solidFill>
              </a:rPr>
              <a:t>问题</a:t>
            </a:r>
            <a:r>
              <a:rPr lang="zh-CN" altLang="en-US" dirty="0" smtClean="0">
                <a:solidFill>
                  <a:srgbClr val="92D050"/>
                </a:solidFill>
              </a:rPr>
              <a:t/>
            </a:r>
            <a:br>
              <a:rPr lang="zh-CN" altLang="en-US" dirty="0" smtClean="0">
                <a:solidFill>
                  <a:srgbClr val="92D050"/>
                </a:solidFill>
              </a:rPr>
            </a:br>
            <a:endParaRPr lang="zh-CN" alt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980729"/>
          <a:ext cx="82192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结算 新模式</a:t>
            </a:r>
            <a:r>
              <a:rPr lang="en-US" altLang="zh-CN" sz="2800" dirty="0" smtClean="0"/>
              <a:t>---</a:t>
            </a:r>
            <a:r>
              <a:rPr lang="zh-CN" altLang="en-US" dirty="0" smtClean="0">
                <a:solidFill>
                  <a:srgbClr val="C00000"/>
                </a:solidFill>
              </a:rPr>
              <a:t>代收代付  </a:t>
            </a:r>
            <a:r>
              <a:rPr lang="en-US" altLang="zh-CN" sz="2800" dirty="0" smtClean="0"/>
              <a:t>3PL</a:t>
            </a:r>
            <a:r>
              <a:rPr lang="zh-CN" altLang="en-US" dirty="0" smtClean="0">
                <a:solidFill>
                  <a:srgbClr val="C00000"/>
                </a:solidFill>
              </a:rPr>
              <a:t>     </a:t>
            </a:r>
            <a:r>
              <a:rPr lang="zh-CN" altLang="en-US" sz="2400" dirty="0" smtClean="0"/>
              <a:t>（计划中）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363272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概念解释：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2000" dirty="0" smtClean="0"/>
              <a:t>     这种结算模式中有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方介入，分别为</a:t>
            </a:r>
            <a:r>
              <a:rPr lang="zh-CN" altLang="en-US" dirty="0" smtClean="0">
                <a:solidFill>
                  <a:srgbClr val="C00000"/>
                </a:solidFill>
              </a:rPr>
              <a:t>商家、服务商</a:t>
            </a:r>
            <a:r>
              <a:rPr lang="zh-CN" altLang="en-US" sz="2000" dirty="0" smtClean="0"/>
              <a:t>及</a:t>
            </a:r>
            <a:r>
              <a:rPr lang="zh-CN" altLang="en-US" dirty="0" smtClean="0">
                <a:solidFill>
                  <a:srgbClr val="C00000"/>
                </a:solidFill>
              </a:rPr>
              <a:t>第三方</a:t>
            </a:r>
            <a:r>
              <a:rPr lang="zh-CN" altLang="en-US" sz="2000" dirty="0" smtClean="0"/>
              <a:t>（天猫）。当业务发生时商家按订单进行支付费用，款项由第三方按月（或阶段）与服务商进行核对，核对无误后进行支付。</a:t>
            </a:r>
            <a:endParaRPr lang="en-US" altLang="zh-CN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B94EAC2A37AD944D8BD7E174ECB4ABBF" ma:contentTypeVersion="0" ma:contentTypeDescription="新建文档。" ma:contentTypeScope="" ma:versionID="2a18715e42f9b13e18a258ef976943ec">
  <xsd:schema xmlns:xsd="http://www.w3.org/2001/XMLSchema" xmlns:p="http://schemas.microsoft.com/office/2006/metadata/properties" targetNamespace="http://schemas.microsoft.com/office/2006/metadata/properties" ma:root="true" ma:fieldsID="b51e50da1bca0add1c6bbfbefcbaaa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 ma:readOnly="true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BE7BAF9-844A-4DAC-83B1-C446DE1BF78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E8EB95-F362-4211-A260-2139049D3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58200-2907-4DF4-A6FD-FAD7BFC6F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863</Words>
  <Application>Microsoft Office PowerPoint</Application>
  <PresentationFormat>全屏显示(4:3)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家 装 结 算                                                                      ——商家培训 </vt:lpstr>
      <vt:lpstr>培训内容：</vt:lpstr>
      <vt:lpstr>结算 流程：</vt:lpstr>
      <vt:lpstr>目前费用单展示</vt:lpstr>
      <vt:lpstr>导出明细展示 </vt:lpstr>
      <vt:lpstr>费用调和</vt:lpstr>
      <vt:lpstr>结算遇到 问题 </vt:lpstr>
      <vt:lpstr>结算 新模式---代收代付  3PL     （计划中）</vt:lpstr>
      <vt:lpstr>优点：</vt:lpstr>
      <vt:lpstr>代收代付 结算规则</vt:lpstr>
      <vt:lpstr>幻灯片 12</vt:lpstr>
      <vt:lpstr>赔付系统  未来即将上线</vt:lpstr>
      <vt:lpstr>赔付流程 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天猫市场部</dc:title>
  <dc:creator>筱婷(Sophie Pan)</dc:creator>
  <cp:lastModifiedBy>tianyan.zhangty</cp:lastModifiedBy>
  <cp:revision>143</cp:revision>
  <dcterms:created xsi:type="dcterms:W3CDTF">2012-03-30T09:18:14Z</dcterms:created>
  <dcterms:modified xsi:type="dcterms:W3CDTF">2013-07-16T11:58:06Z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0x010100B94EAC2A37AD944D8BD7E174ECB4ABBF</vt:lpwstr>
  </property>
</Properties>
</file>