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4ABA11-E768-410A-A6C1-344BDF6D2A6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F2F4E4-0C9B-40C4-88A9-C12F2C01C730}">
      <dgm:prSet phldrT="[文本]" custT="1"/>
      <dgm:spPr>
        <a:solidFill>
          <a:schemeClr val="accent5"/>
        </a:solidFill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>
            <a:lnSpc>
              <a:spcPts val="2000"/>
            </a:lnSpc>
          </a:pPr>
          <a:r>
            <a:rPr lang="zh-CN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不要</a:t>
          </a:r>
          <a:endParaRPr lang="en-US" altLang="zh-CN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ts val="2000"/>
            </a:lnSpc>
          </a:pPr>
          <a:r>
            <a:rPr lang="zh-CN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痛经</a:t>
          </a:r>
          <a:endParaRPr lang="zh-CN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4F4E4E8-F545-48CD-AA23-14A6F4D06A0B}" type="parTrans" cxnId="{EEFFF4D1-CFBE-4F2C-BE08-F602D4F1DFA3}">
      <dgm:prSet/>
      <dgm:spPr/>
      <dgm:t>
        <a:bodyPr/>
        <a:lstStyle/>
        <a:p>
          <a:endParaRPr lang="zh-CN" altLang="en-US"/>
        </a:p>
      </dgm:t>
    </dgm:pt>
    <dgm:pt modelId="{51FC1594-4FC9-4517-A075-15CA3B09C89D}" type="sibTrans" cxnId="{EEFFF4D1-CFBE-4F2C-BE08-F602D4F1DFA3}">
      <dgm:prSet/>
      <dgm:spPr/>
      <dgm:t>
        <a:bodyPr/>
        <a:lstStyle/>
        <a:p>
          <a:endParaRPr lang="zh-CN" altLang="en-US"/>
        </a:p>
      </dgm:t>
    </dgm:pt>
    <dgm:pt modelId="{F64F3998-B046-4332-9BF5-8D48036297F5}">
      <dgm:prSet phldrT="[文本]" custT="1"/>
      <dgm:spPr>
        <a:solidFill>
          <a:schemeClr val="accent2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用户</a:t>
          </a:r>
          <a:r>
            <a: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app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473F645-A776-49E7-A4BC-47B27157BF5C}" type="parTrans" cxnId="{97D3912D-D17D-4CEB-B644-F10A0D96A9C2}">
      <dgm:prSet/>
      <dgm:spPr/>
      <dgm:t>
        <a:bodyPr/>
        <a:lstStyle/>
        <a:p>
          <a:endParaRPr lang="zh-CN" altLang="en-US"/>
        </a:p>
      </dgm:t>
    </dgm:pt>
    <dgm:pt modelId="{D9BEC2BB-2A34-4B22-B2FA-6DC0F16FF14C}" type="sibTrans" cxnId="{97D3912D-D17D-4CEB-B644-F10A0D96A9C2}">
      <dgm:prSet/>
      <dgm:spPr/>
      <dgm:t>
        <a:bodyPr/>
        <a:lstStyle/>
        <a:p>
          <a:endParaRPr lang="zh-CN" altLang="en-US"/>
        </a:p>
      </dgm:t>
    </dgm:pt>
    <dgm:pt modelId="{865F9E6E-3890-466B-857C-C2A4542B27B0}">
      <dgm:prSet phldrT="[文本]" custT="1"/>
      <dgm:spPr>
        <a:solidFill>
          <a:schemeClr val="accent2">
            <a:lumMod val="60000"/>
            <a:lumOff val="4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控制设备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9C68A12-D3B6-4E9E-8823-EFB71F7B4833}" type="parTrans" cxnId="{E826837C-AAF2-4539-A6E5-DE7D5C3FC2C7}">
      <dgm:prSet/>
      <dgm:spPr/>
      <dgm:t>
        <a:bodyPr/>
        <a:lstStyle/>
        <a:p>
          <a:endParaRPr lang="zh-CN" altLang="en-US"/>
        </a:p>
      </dgm:t>
    </dgm:pt>
    <dgm:pt modelId="{6CE7C9A4-2113-40A4-A8D5-793378E89219}" type="sibTrans" cxnId="{E826837C-AAF2-4539-A6E5-DE7D5C3FC2C7}">
      <dgm:prSet/>
      <dgm:spPr/>
      <dgm:t>
        <a:bodyPr/>
        <a:lstStyle/>
        <a:p>
          <a:endParaRPr lang="zh-CN" altLang="en-US"/>
        </a:p>
      </dgm:t>
    </dgm:pt>
    <dgm:pt modelId="{7EF2A32A-41A7-4458-AAC9-CA1D32251D70}">
      <dgm:prSet phldrT="[文本]"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企业端</a:t>
          </a:r>
          <a:r>
            <a:rPr lang="en-US" altLang="zh-CN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app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849AAAB-C7A9-43E0-92AE-9DEFFDB56DE0}" type="parTrans" cxnId="{9BAFA095-2F56-4B74-939B-4AA17A7BD606}">
      <dgm:prSet/>
      <dgm:spPr/>
      <dgm:t>
        <a:bodyPr/>
        <a:lstStyle/>
        <a:p>
          <a:endParaRPr lang="zh-CN" altLang="en-US"/>
        </a:p>
      </dgm:t>
    </dgm:pt>
    <dgm:pt modelId="{E4AEFD4C-86BD-461E-81DD-471DD12A9DD6}" type="sibTrans" cxnId="{9BAFA095-2F56-4B74-939B-4AA17A7BD606}">
      <dgm:prSet/>
      <dgm:spPr/>
      <dgm:t>
        <a:bodyPr/>
        <a:lstStyle/>
        <a:p>
          <a:endParaRPr lang="zh-CN" altLang="en-US"/>
        </a:p>
      </dgm:t>
    </dgm:pt>
    <dgm:pt modelId="{ED4C2E5E-266F-4C9A-B1A9-665A44B13B09}">
      <dgm:prSet phldrT="[文本]"/>
      <dgm:spPr>
        <a:solidFill>
          <a:srgbClr val="FF0066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精准信息推送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AC3702C-4EA0-4425-B954-7431C1FE62D3}" type="parTrans" cxnId="{0E3CF773-A52B-4283-A413-49BFE82A0A67}">
      <dgm:prSet/>
      <dgm:spPr/>
      <dgm:t>
        <a:bodyPr/>
        <a:lstStyle/>
        <a:p>
          <a:endParaRPr lang="zh-CN" altLang="en-US"/>
        </a:p>
      </dgm:t>
    </dgm:pt>
    <dgm:pt modelId="{8079562B-CC42-45F2-AEC0-88DBFE71FD09}" type="sibTrans" cxnId="{0E3CF773-A52B-4283-A413-49BFE82A0A67}">
      <dgm:prSet/>
      <dgm:spPr/>
      <dgm:t>
        <a:bodyPr/>
        <a:lstStyle/>
        <a:p>
          <a:endParaRPr lang="zh-CN" altLang="en-US"/>
        </a:p>
      </dgm:t>
    </dgm:pt>
    <dgm:pt modelId="{F44CEC77-51C3-48C1-826D-855DF866FC8A}">
      <dgm:prSet phldrT="[文本]"/>
      <dgm:spPr>
        <a:solidFill>
          <a:schemeClr val="accent2">
            <a:lumMod val="60000"/>
            <a:lumOff val="4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社群交互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BECAD0D-9854-4C64-BBA5-5DF0E622F0C8}" type="parTrans" cxnId="{83F467EC-A8FA-47F9-A502-A1C401BEA30E}">
      <dgm:prSet/>
      <dgm:spPr/>
      <dgm:t>
        <a:bodyPr/>
        <a:lstStyle/>
        <a:p>
          <a:endParaRPr lang="zh-CN" altLang="en-US"/>
        </a:p>
      </dgm:t>
    </dgm:pt>
    <dgm:pt modelId="{F98D3933-5F43-4E67-B595-62E032D2986A}" type="sibTrans" cxnId="{83F467EC-A8FA-47F9-A502-A1C401BEA30E}">
      <dgm:prSet/>
      <dgm:spPr/>
      <dgm:t>
        <a:bodyPr/>
        <a:lstStyle/>
        <a:p>
          <a:endParaRPr lang="zh-CN" altLang="en-US"/>
        </a:p>
      </dgm:t>
    </dgm:pt>
    <dgm:pt modelId="{8B4F7CB1-3F3B-4189-B754-54E9BF0FDFEB}">
      <dgm:prSet phldrT="[文本]"/>
      <dgm:spPr>
        <a:solidFill>
          <a:schemeClr val="accent2">
            <a:lumMod val="60000"/>
            <a:lumOff val="4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姐妹圈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364B3E1-A5CE-444F-9A2A-8002BAB2938E}" type="parTrans" cxnId="{4570F53B-A2C1-4B04-9ACD-00A5ECB26A79}">
      <dgm:prSet/>
      <dgm:spPr/>
      <dgm:t>
        <a:bodyPr/>
        <a:lstStyle/>
        <a:p>
          <a:endParaRPr lang="zh-CN" altLang="en-US"/>
        </a:p>
      </dgm:t>
    </dgm:pt>
    <dgm:pt modelId="{7A521EB3-0DD2-49EB-9E6B-DE00EAD4E94A}" type="sibTrans" cxnId="{4570F53B-A2C1-4B04-9ACD-00A5ECB26A79}">
      <dgm:prSet/>
      <dgm:spPr/>
      <dgm:t>
        <a:bodyPr/>
        <a:lstStyle/>
        <a:p>
          <a:endParaRPr lang="zh-CN" altLang="en-US"/>
        </a:p>
      </dgm:t>
    </dgm:pt>
    <dgm:pt modelId="{66BCF1D0-DC35-48A4-A953-3383C89FE8EE}">
      <dgm:prSet phldrT="[文本]"/>
      <dgm:spPr>
        <a:solidFill>
          <a:schemeClr val="accent2">
            <a:lumMod val="60000"/>
            <a:lumOff val="40000"/>
          </a:schemeClr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活动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7E33AA-6BA2-4D3E-AB35-22083B8F7224}" type="parTrans" cxnId="{4C7CD3C4-70BA-4FB3-BABA-66C038BF3482}">
      <dgm:prSet/>
      <dgm:spPr/>
      <dgm:t>
        <a:bodyPr/>
        <a:lstStyle/>
        <a:p>
          <a:endParaRPr lang="zh-CN" altLang="en-US"/>
        </a:p>
      </dgm:t>
    </dgm:pt>
    <dgm:pt modelId="{315832F5-4E09-4DD7-BE35-BA57B105979F}" type="sibTrans" cxnId="{4C7CD3C4-70BA-4FB3-BABA-66C038BF3482}">
      <dgm:prSet/>
      <dgm:spPr/>
      <dgm:t>
        <a:bodyPr/>
        <a:lstStyle/>
        <a:p>
          <a:endParaRPr lang="zh-CN" altLang="en-US"/>
        </a:p>
      </dgm:t>
    </dgm:pt>
    <dgm:pt modelId="{FB31D413-AFFE-455B-83F2-05B2FC246FA8}">
      <dgm:prSet phldrT="[文本]" custT="1"/>
      <dgm:spPr>
        <a:solidFill>
          <a:schemeClr val="accent6"/>
        </a:solidFill>
        <a:ln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CN" altLang="en-US" sz="1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云端服务器</a:t>
          </a:r>
          <a:endParaRPr lang="zh-CN" altLang="en-US" sz="1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E9010EB-D11F-40DB-AB76-C31CF3D66700}" type="parTrans" cxnId="{F034F3C7-2DEF-4B58-8F05-2A982427CD35}">
      <dgm:prSet/>
      <dgm:spPr/>
      <dgm:t>
        <a:bodyPr/>
        <a:lstStyle/>
        <a:p>
          <a:endParaRPr lang="zh-CN" altLang="en-US"/>
        </a:p>
      </dgm:t>
    </dgm:pt>
    <dgm:pt modelId="{B980BCF2-08BF-4437-99C6-24B8C5E8536C}" type="sibTrans" cxnId="{F034F3C7-2DEF-4B58-8F05-2A982427CD35}">
      <dgm:prSet/>
      <dgm:spPr/>
      <dgm:t>
        <a:bodyPr/>
        <a:lstStyle/>
        <a:p>
          <a:endParaRPr lang="zh-CN" altLang="en-US"/>
        </a:p>
      </dgm:t>
    </dgm:pt>
    <dgm:pt modelId="{510DC4EB-AA2F-42A8-A88E-8B371D23527C}">
      <dgm:prSet phldrT="[文本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sz="16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用户信息收集</a:t>
          </a:r>
          <a:endParaRPr lang="zh-CN" altLang="en-US" sz="16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E685A06-509A-45E7-9979-4FF3162025AA}" type="parTrans" cxnId="{24F5A7A3-A4AB-44C2-A933-21BA6B628295}">
      <dgm:prSet/>
      <dgm:spPr/>
      <dgm:t>
        <a:bodyPr/>
        <a:lstStyle/>
        <a:p>
          <a:endParaRPr lang="zh-CN" altLang="en-US"/>
        </a:p>
      </dgm:t>
    </dgm:pt>
    <dgm:pt modelId="{C478D697-D462-4D64-A1A8-0C9295483EC4}" type="sibTrans" cxnId="{24F5A7A3-A4AB-44C2-A933-21BA6B628295}">
      <dgm:prSet/>
      <dgm:spPr/>
      <dgm:t>
        <a:bodyPr/>
        <a:lstStyle/>
        <a:p>
          <a:endParaRPr lang="zh-CN" altLang="en-US"/>
        </a:p>
      </dgm:t>
    </dgm:pt>
    <dgm:pt modelId="{8393D742-7D06-4F9D-BD55-22C836802401}">
      <dgm:prSet phldrT="[文本]"/>
      <dgm:spPr>
        <a:solidFill>
          <a:srgbClr val="FF0066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分析用户行为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48EE093-9121-4A61-B9DC-02EC8E6DFDDF}" type="parTrans" cxnId="{5D8DDD9A-3DEA-4C40-942E-99DC5EA709F3}">
      <dgm:prSet/>
      <dgm:spPr/>
      <dgm:t>
        <a:bodyPr/>
        <a:lstStyle/>
        <a:p>
          <a:endParaRPr lang="zh-CN" altLang="en-US"/>
        </a:p>
      </dgm:t>
    </dgm:pt>
    <dgm:pt modelId="{9826FA34-D064-44A4-93F6-BD30947023D9}" type="sibTrans" cxnId="{5D8DDD9A-3DEA-4C40-942E-99DC5EA709F3}">
      <dgm:prSet/>
      <dgm:spPr/>
      <dgm:t>
        <a:bodyPr/>
        <a:lstStyle/>
        <a:p>
          <a:endParaRPr lang="zh-CN" altLang="en-US"/>
        </a:p>
      </dgm:t>
    </dgm:pt>
    <dgm:pt modelId="{C74E438B-C984-461A-86DF-439ACBD1FFAA}">
      <dgm:prSet phldrT="[文本]"/>
      <dgm:spPr>
        <a:solidFill>
          <a:srgbClr val="FF0066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专家诊疗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178D8E-2AC7-46DA-8823-1BD232979CA2}" type="parTrans" cxnId="{F98E536C-706B-417F-8B24-0203FDDD42AC}">
      <dgm:prSet/>
      <dgm:spPr/>
      <dgm:t>
        <a:bodyPr/>
        <a:lstStyle/>
        <a:p>
          <a:endParaRPr lang="zh-CN" altLang="en-US"/>
        </a:p>
      </dgm:t>
    </dgm:pt>
    <dgm:pt modelId="{23BBBC41-CC10-44AE-A60A-80601E35462E}" type="sibTrans" cxnId="{F98E536C-706B-417F-8B24-0203FDDD42AC}">
      <dgm:prSet/>
      <dgm:spPr/>
      <dgm:t>
        <a:bodyPr/>
        <a:lstStyle/>
        <a:p>
          <a:endParaRPr lang="zh-CN" altLang="en-US"/>
        </a:p>
      </dgm:t>
    </dgm:pt>
    <dgm:pt modelId="{9180C7AC-8BC9-4272-9135-BFBA44CFE73D}">
      <dgm:prSet phldrT="[文本]"/>
      <dgm:spPr>
        <a:solidFill>
          <a:srgbClr val="00B050"/>
        </a:solidFill>
        <a:effectLst>
          <a:glow rad="635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预留第三方接入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87252B9-2BCC-446D-8983-CAB0A00757D4}" type="parTrans" cxnId="{68192427-D4AB-4921-BAC6-CE51A650304C}">
      <dgm:prSet/>
      <dgm:spPr/>
      <dgm:t>
        <a:bodyPr/>
        <a:lstStyle/>
        <a:p>
          <a:endParaRPr lang="zh-CN" altLang="en-US"/>
        </a:p>
      </dgm:t>
    </dgm:pt>
    <dgm:pt modelId="{D7FACD83-712F-4AA8-BB0F-E60B0C032DC7}" type="sibTrans" cxnId="{68192427-D4AB-4921-BAC6-CE51A650304C}">
      <dgm:prSet/>
      <dgm:spPr/>
      <dgm:t>
        <a:bodyPr/>
        <a:lstStyle/>
        <a:p>
          <a:endParaRPr lang="zh-CN" altLang="en-US"/>
        </a:p>
      </dgm:t>
    </dgm:pt>
    <dgm:pt modelId="{7330C3DA-07F2-4750-8EFC-9200C6D66C58}" type="pres">
      <dgm:prSet presAssocID="{A84ABA11-E768-410A-A6C1-344BDF6D2A6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BA95F4C-E0BB-414A-8D41-210B4C0DAE43}" type="pres">
      <dgm:prSet presAssocID="{F3F2F4E4-0C9B-40C4-88A9-C12F2C01C730}" presName="centerShape" presStyleLbl="node0" presStyleIdx="0" presStyleCnt="1" custScaleX="225365" custScaleY="198385" custLinFactNeighborX="1545" custLinFactNeighborY="-171"/>
      <dgm:spPr/>
      <dgm:t>
        <a:bodyPr/>
        <a:lstStyle/>
        <a:p>
          <a:endParaRPr lang="zh-CN" altLang="en-US"/>
        </a:p>
      </dgm:t>
    </dgm:pt>
    <dgm:pt modelId="{7E42377A-E6E3-43D9-AC9B-9A8FAA26E4E5}" type="pres">
      <dgm:prSet presAssocID="{F64F3998-B046-4332-9BF5-8D48036297F5}" presName="node" presStyleLbl="node1" presStyleIdx="0" presStyleCnt="12" custScaleX="141436" custScaleY="131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6B45F6-CD41-44C6-8EDF-1653DFCB5721}" type="pres">
      <dgm:prSet presAssocID="{F64F3998-B046-4332-9BF5-8D48036297F5}" presName="dummy" presStyleCnt="0"/>
      <dgm:spPr/>
    </dgm:pt>
    <dgm:pt modelId="{25D5E80E-4991-477E-AFCD-22C874BC42E5}" type="pres">
      <dgm:prSet presAssocID="{D9BEC2BB-2A34-4B22-B2FA-6DC0F16FF14C}" presName="sibTrans" presStyleLbl="sibTrans2D1" presStyleIdx="0" presStyleCnt="12"/>
      <dgm:spPr/>
      <dgm:t>
        <a:bodyPr/>
        <a:lstStyle/>
        <a:p>
          <a:endParaRPr lang="zh-CN" altLang="en-US"/>
        </a:p>
      </dgm:t>
    </dgm:pt>
    <dgm:pt modelId="{34792832-6574-4AFE-A790-ED7967D241EE}" type="pres">
      <dgm:prSet presAssocID="{865F9E6E-3890-466B-857C-C2A4542B27B0}" presName="node" presStyleLbl="node1" presStyleIdx="1" presStyleCnt="12" custScaleX="141436" custScaleY="131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15A6818-D36B-4CF9-A8FC-8C5B653DCF55}" type="pres">
      <dgm:prSet presAssocID="{865F9E6E-3890-466B-857C-C2A4542B27B0}" presName="dummy" presStyleCnt="0"/>
      <dgm:spPr/>
    </dgm:pt>
    <dgm:pt modelId="{167262ED-93D3-49E4-81E0-D2EF77918567}" type="pres">
      <dgm:prSet presAssocID="{6CE7C9A4-2113-40A4-A8D5-793378E89219}" presName="sibTrans" presStyleLbl="sibTrans2D1" presStyleIdx="1" presStyleCnt="12"/>
      <dgm:spPr/>
      <dgm:t>
        <a:bodyPr/>
        <a:lstStyle/>
        <a:p>
          <a:endParaRPr lang="zh-CN" altLang="en-US"/>
        </a:p>
      </dgm:t>
    </dgm:pt>
    <dgm:pt modelId="{7E1943D3-7194-4E5F-B370-EAFE99A0AC69}" type="pres">
      <dgm:prSet presAssocID="{510DC4EB-AA2F-42A8-A88E-8B371D23527C}" presName="node" presStyleLbl="node1" presStyleIdx="2" presStyleCnt="12" custScaleX="141436" custScaleY="131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CC1DD9-A825-4672-8A06-921616B31F93}" type="pres">
      <dgm:prSet presAssocID="{510DC4EB-AA2F-42A8-A88E-8B371D23527C}" presName="dummy" presStyleCnt="0"/>
      <dgm:spPr/>
    </dgm:pt>
    <dgm:pt modelId="{4D8B6484-53C5-4B63-A0AA-0F8BE192588B}" type="pres">
      <dgm:prSet presAssocID="{C478D697-D462-4D64-A1A8-0C9295483EC4}" presName="sibTrans" presStyleLbl="sibTrans2D1" presStyleIdx="2" presStyleCnt="12"/>
      <dgm:spPr/>
      <dgm:t>
        <a:bodyPr/>
        <a:lstStyle/>
        <a:p>
          <a:endParaRPr lang="zh-CN" altLang="en-US"/>
        </a:p>
      </dgm:t>
    </dgm:pt>
    <dgm:pt modelId="{917A2F17-EFE5-4F49-9FE9-1725F3F5BB26}" type="pres">
      <dgm:prSet presAssocID="{F44CEC77-51C3-48C1-826D-855DF866FC8A}" presName="node" presStyleLbl="node1" presStyleIdx="3" presStyleCnt="12" custScaleX="141436" custScaleY="131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BB502B-2263-49FB-BC00-33714F683EA9}" type="pres">
      <dgm:prSet presAssocID="{F44CEC77-51C3-48C1-826D-855DF866FC8A}" presName="dummy" presStyleCnt="0"/>
      <dgm:spPr/>
    </dgm:pt>
    <dgm:pt modelId="{8F8CA041-5EB4-471A-9C4A-25E4FDDC29C0}" type="pres">
      <dgm:prSet presAssocID="{F98D3933-5F43-4E67-B595-62E032D2986A}" presName="sibTrans" presStyleLbl="sibTrans2D1" presStyleIdx="3" presStyleCnt="12"/>
      <dgm:spPr/>
      <dgm:t>
        <a:bodyPr/>
        <a:lstStyle/>
        <a:p>
          <a:endParaRPr lang="zh-CN" altLang="en-US"/>
        </a:p>
      </dgm:t>
    </dgm:pt>
    <dgm:pt modelId="{285FCD79-299D-4BC1-9BD8-60EC0F34BB1D}" type="pres">
      <dgm:prSet presAssocID="{8B4F7CB1-3F3B-4189-B754-54E9BF0FDFEB}" presName="node" presStyleLbl="node1" presStyleIdx="4" presStyleCnt="12" custScaleX="141436" custScaleY="131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977A93-F3E0-43EF-87BD-74F7740DE7DC}" type="pres">
      <dgm:prSet presAssocID="{8B4F7CB1-3F3B-4189-B754-54E9BF0FDFEB}" presName="dummy" presStyleCnt="0"/>
      <dgm:spPr/>
    </dgm:pt>
    <dgm:pt modelId="{E7B35307-1B01-479D-A591-9274E3A31B35}" type="pres">
      <dgm:prSet presAssocID="{7A521EB3-0DD2-49EB-9E6B-DE00EAD4E94A}" presName="sibTrans" presStyleLbl="sibTrans2D1" presStyleIdx="4" presStyleCnt="12"/>
      <dgm:spPr/>
      <dgm:t>
        <a:bodyPr/>
        <a:lstStyle/>
        <a:p>
          <a:endParaRPr lang="zh-CN" altLang="en-US"/>
        </a:p>
      </dgm:t>
    </dgm:pt>
    <dgm:pt modelId="{7CD9E48C-12E2-49A4-9A15-B399D864B97E}" type="pres">
      <dgm:prSet presAssocID="{66BCF1D0-DC35-48A4-A953-3383C89FE8EE}" presName="node" presStyleLbl="node1" presStyleIdx="5" presStyleCnt="12" custScaleX="141436" custScaleY="131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1F8913-8CA0-4291-9C2A-B53DD59E6299}" type="pres">
      <dgm:prSet presAssocID="{66BCF1D0-DC35-48A4-A953-3383C89FE8EE}" presName="dummy" presStyleCnt="0"/>
      <dgm:spPr/>
    </dgm:pt>
    <dgm:pt modelId="{7AFAF15B-B01B-40BA-A142-27D89C807D4C}" type="pres">
      <dgm:prSet presAssocID="{315832F5-4E09-4DD7-BE35-BA57B105979F}" presName="sibTrans" presStyleLbl="sibTrans2D1" presStyleIdx="5" presStyleCnt="12"/>
      <dgm:spPr/>
      <dgm:t>
        <a:bodyPr/>
        <a:lstStyle/>
        <a:p>
          <a:endParaRPr lang="zh-CN" altLang="en-US"/>
        </a:p>
      </dgm:t>
    </dgm:pt>
    <dgm:pt modelId="{09B844D9-465E-4614-85E9-7F557A897D29}" type="pres">
      <dgm:prSet presAssocID="{FB31D413-AFFE-455B-83F2-05B2FC246FA8}" presName="node" presStyleLbl="node1" presStyleIdx="6" presStyleCnt="12" custScaleX="141436" custScaleY="131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2A98B9-4D76-4CA4-9CDD-953908797F94}" type="pres">
      <dgm:prSet presAssocID="{FB31D413-AFFE-455B-83F2-05B2FC246FA8}" presName="dummy" presStyleCnt="0"/>
      <dgm:spPr/>
    </dgm:pt>
    <dgm:pt modelId="{6C8A48C1-A9F1-484B-85A2-16E898182678}" type="pres">
      <dgm:prSet presAssocID="{B980BCF2-08BF-4437-99C6-24B8C5E8536C}" presName="sibTrans" presStyleLbl="sibTrans2D1" presStyleIdx="6" presStyleCnt="12"/>
      <dgm:spPr/>
      <dgm:t>
        <a:bodyPr/>
        <a:lstStyle/>
        <a:p>
          <a:endParaRPr lang="zh-CN" altLang="en-US"/>
        </a:p>
      </dgm:t>
    </dgm:pt>
    <dgm:pt modelId="{D1413D65-21AB-404F-B3F4-F5CFF3BE7242}" type="pres">
      <dgm:prSet presAssocID="{7EF2A32A-41A7-4458-AAC9-CA1D32251D70}" presName="node" presStyleLbl="node1" presStyleIdx="7" presStyleCnt="12" custScaleX="141436" custScaleY="131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295D2A-D059-44A6-8B42-B87D629C6616}" type="pres">
      <dgm:prSet presAssocID="{7EF2A32A-41A7-4458-AAC9-CA1D32251D70}" presName="dummy" presStyleCnt="0"/>
      <dgm:spPr/>
    </dgm:pt>
    <dgm:pt modelId="{A7516EF2-ADAE-47DC-B975-91BDA56B9AC1}" type="pres">
      <dgm:prSet presAssocID="{E4AEFD4C-86BD-461E-81DD-471DD12A9DD6}" presName="sibTrans" presStyleLbl="sibTrans2D1" presStyleIdx="7" presStyleCnt="12"/>
      <dgm:spPr/>
      <dgm:t>
        <a:bodyPr/>
        <a:lstStyle/>
        <a:p>
          <a:endParaRPr lang="zh-CN" altLang="en-US"/>
        </a:p>
      </dgm:t>
    </dgm:pt>
    <dgm:pt modelId="{E4C8B9BA-21F3-491A-A33A-DC1E239275B8}" type="pres">
      <dgm:prSet presAssocID="{ED4C2E5E-266F-4C9A-B1A9-665A44B13B09}" presName="node" presStyleLbl="node1" presStyleIdx="8" presStyleCnt="12" custScaleX="141436" custScaleY="131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49C4F7-8FFA-4168-BBC6-44E6A73F797B}" type="pres">
      <dgm:prSet presAssocID="{ED4C2E5E-266F-4C9A-B1A9-665A44B13B09}" presName="dummy" presStyleCnt="0"/>
      <dgm:spPr/>
    </dgm:pt>
    <dgm:pt modelId="{0B7E5E1B-91A0-4CED-988D-DCCBF26BDA96}" type="pres">
      <dgm:prSet presAssocID="{8079562B-CC42-45F2-AEC0-88DBFE71FD09}" presName="sibTrans" presStyleLbl="sibTrans2D1" presStyleIdx="8" presStyleCnt="12"/>
      <dgm:spPr/>
      <dgm:t>
        <a:bodyPr/>
        <a:lstStyle/>
        <a:p>
          <a:endParaRPr lang="zh-CN" altLang="en-US"/>
        </a:p>
      </dgm:t>
    </dgm:pt>
    <dgm:pt modelId="{ACB1F714-2DD6-4A00-A28D-EB7B2C817FE6}" type="pres">
      <dgm:prSet presAssocID="{8393D742-7D06-4F9D-BD55-22C836802401}" presName="node" presStyleLbl="node1" presStyleIdx="9" presStyleCnt="12" custScaleX="141436" custScaleY="131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503EEA-65DC-44F9-BFE2-B7403C47F71F}" type="pres">
      <dgm:prSet presAssocID="{8393D742-7D06-4F9D-BD55-22C836802401}" presName="dummy" presStyleCnt="0"/>
      <dgm:spPr/>
    </dgm:pt>
    <dgm:pt modelId="{24485096-FC3E-43FA-8882-BBF6B02FAF15}" type="pres">
      <dgm:prSet presAssocID="{9826FA34-D064-44A4-93F6-BD30947023D9}" presName="sibTrans" presStyleLbl="sibTrans2D1" presStyleIdx="9" presStyleCnt="12"/>
      <dgm:spPr/>
      <dgm:t>
        <a:bodyPr/>
        <a:lstStyle/>
        <a:p>
          <a:endParaRPr lang="zh-CN" altLang="en-US"/>
        </a:p>
      </dgm:t>
    </dgm:pt>
    <dgm:pt modelId="{77EB84E7-DB6D-4245-8FD9-1B97C5BB4433}" type="pres">
      <dgm:prSet presAssocID="{C74E438B-C984-461A-86DF-439ACBD1FFAA}" presName="node" presStyleLbl="node1" presStyleIdx="10" presStyleCnt="12" custScaleX="141436" custScaleY="131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ECDB1F-5986-4D02-B599-FD486A0C3FF9}" type="pres">
      <dgm:prSet presAssocID="{C74E438B-C984-461A-86DF-439ACBD1FFAA}" presName="dummy" presStyleCnt="0"/>
      <dgm:spPr/>
    </dgm:pt>
    <dgm:pt modelId="{0229AE3D-D4C5-416E-A389-C8515ED8B475}" type="pres">
      <dgm:prSet presAssocID="{23BBBC41-CC10-44AE-A60A-80601E35462E}" presName="sibTrans" presStyleLbl="sibTrans2D1" presStyleIdx="10" presStyleCnt="12"/>
      <dgm:spPr/>
      <dgm:t>
        <a:bodyPr/>
        <a:lstStyle/>
        <a:p>
          <a:endParaRPr lang="zh-CN" altLang="en-US"/>
        </a:p>
      </dgm:t>
    </dgm:pt>
    <dgm:pt modelId="{78C07FB8-C732-4949-A7FD-9AD76809558E}" type="pres">
      <dgm:prSet presAssocID="{9180C7AC-8BC9-4272-9135-BFBA44CFE73D}" presName="node" presStyleLbl="node1" presStyleIdx="11" presStyleCnt="12" custScaleX="141436" custScaleY="13171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10C112-B1B9-4668-A6DD-5AE1F8C80E66}" type="pres">
      <dgm:prSet presAssocID="{9180C7AC-8BC9-4272-9135-BFBA44CFE73D}" presName="dummy" presStyleCnt="0"/>
      <dgm:spPr/>
    </dgm:pt>
    <dgm:pt modelId="{3D8DC353-0ED5-4EF8-AADF-14FA848C0011}" type="pres">
      <dgm:prSet presAssocID="{D7FACD83-712F-4AA8-BB0F-E60B0C032DC7}" presName="sibTrans" presStyleLbl="sibTrans2D1" presStyleIdx="11" presStyleCnt="12"/>
      <dgm:spPr/>
      <dgm:t>
        <a:bodyPr/>
        <a:lstStyle/>
        <a:p>
          <a:endParaRPr lang="zh-CN" altLang="en-US"/>
        </a:p>
      </dgm:t>
    </dgm:pt>
  </dgm:ptLst>
  <dgm:cxnLst>
    <dgm:cxn modelId="{7592E88D-435C-41B8-8883-8F30FAF65524}" type="presOf" srcId="{F64F3998-B046-4332-9BF5-8D48036297F5}" destId="{7E42377A-E6E3-43D9-AC9B-9A8FAA26E4E5}" srcOrd="0" destOrd="0" presId="urn:microsoft.com/office/officeart/2005/8/layout/radial6"/>
    <dgm:cxn modelId="{A9E8A3CE-FDE9-4589-9ACD-55459FB6D27F}" type="presOf" srcId="{E4AEFD4C-86BD-461E-81DD-471DD12A9DD6}" destId="{A7516EF2-ADAE-47DC-B975-91BDA56B9AC1}" srcOrd="0" destOrd="0" presId="urn:microsoft.com/office/officeart/2005/8/layout/radial6"/>
    <dgm:cxn modelId="{F034F3C7-2DEF-4B58-8F05-2A982427CD35}" srcId="{F3F2F4E4-0C9B-40C4-88A9-C12F2C01C730}" destId="{FB31D413-AFFE-455B-83F2-05B2FC246FA8}" srcOrd="6" destOrd="0" parTransId="{EE9010EB-D11F-40DB-AB76-C31CF3D66700}" sibTransId="{B980BCF2-08BF-4437-99C6-24B8C5E8536C}"/>
    <dgm:cxn modelId="{F98E536C-706B-417F-8B24-0203FDDD42AC}" srcId="{F3F2F4E4-0C9B-40C4-88A9-C12F2C01C730}" destId="{C74E438B-C984-461A-86DF-439ACBD1FFAA}" srcOrd="10" destOrd="0" parTransId="{8A178D8E-2AC7-46DA-8823-1BD232979CA2}" sibTransId="{23BBBC41-CC10-44AE-A60A-80601E35462E}"/>
    <dgm:cxn modelId="{68B624FD-76BA-43F0-B239-48AB3F978A24}" type="presOf" srcId="{A84ABA11-E768-410A-A6C1-344BDF6D2A63}" destId="{7330C3DA-07F2-4750-8EFC-9200C6D66C58}" srcOrd="0" destOrd="0" presId="urn:microsoft.com/office/officeart/2005/8/layout/radial6"/>
    <dgm:cxn modelId="{1EFC1CFA-805C-4771-8AAE-186E7E5993A9}" type="presOf" srcId="{7EF2A32A-41A7-4458-AAC9-CA1D32251D70}" destId="{D1413D65-21AB-404F-B3F4-F5CFF3BE7242}" srcOrd="0" destOrd="0" presId="urn:microsoft.com/office/officeart/2005/8/layout/radial6"/>
    <dgm:cxn modelId="{371E8D94-C584-4D8D-8DF6-ECC64C33B159}" type="presOf" srcId="{8B4F7CB1-3F3B-4189-B754-54E9BF0FDFEB}" destId="{285FCD79-299D-4BC1-9BD8-60EC0F34BB1D}" srcOrd="0" destOrd="0" presId="urn:microsoft.com/office/officeart/2005/8/layout/radial6"/>
    <dgm:cxn modelId="{F13634CE-0637-497D-AEFF-DE4394704892}" type="presOf" srcId="{8079562B-CC42-45F2-AEC0-88DBFE71FD09}" destId="{0B7E5E1B-91A0-4CED-988D-DCCBF26BDA96}" srcOrd="0" destOrd="0" presId="urn:microsoft.com/office/officeart/2005/8/layout/radial6"/>
    <dgm:cxn modelId="{8B4884F1-BD02-4A5C-BCF3-6E2B257AA0FF}" type="presOf" srcId="{B980BCF2-08BF-4437-99C6-24B8C5E8536C}" destId="{6C8A48C1-A9F1-484B-85A2-16E898182678}" srcOrd="0" destOrd="0" presId="urn:microsoft.com/office/officeart/2005/8/layout/radial6"/>
    <dgm:cxn modelId="{08F472AE-D281-443F-A1E4-C5C90A8C5F3F}" type="presOf" srcId="{F98D3933-5F43-4E67-B595-62E032D2986A}" destId="{8F8CA041-5EB4-471A-9C4A-25E4FDDC29C0}" srcOrd="0" destOrd="0" presId="urn:microsoft.com/office/officeart/2005/8/layout/radial6"/>
    <dgm:cxn modelId="{4570F53B-A2C1-4B04-9ACD-00A5ECB26A79}" srcId="{F3F2F4E4-0C9B-40C4-88A9-C12F2C01C730}" destId="{8B4F7CB1-3F3B-4189-B754-54E9BF0FDFEB}" srcOrd="4" destOrd="0" parTransId="{F364B3E1-A5CE-444F-9A2A-8002BAB2938E}" sibTransId="{7A521EB3-0DD2-49EB-9E6B-DE00EAD4E94A}"/>
    <dgm:cxn modelId="{F2A60746-AE14-4CE8-B6A5-7527C5572708}" type="presOf" srcId="{FB31D413-AFFE-455B-83F2-05B2FC246FA8}" destId="{09B844D9-465E-4614-85E9-7F557A897D29}" srcOrd="0" destOrd="0" presId="urn:microsoft.com/office/officeart/2005/8/layout/radial6"/>
    <dgm:cxn modelId="{844D2145-EB0B-4EAA-9505-E544D2E5432E}" type="presOf" srcId="{D7FACD83-712F-4AA8-BB0F-E60B0C032DC7}" destId="{3D8DC353-0ED5-4EF8-AADF-14FA848C0011}" srcOrd="0" destOrd="0" presId="urn:microsoft.com/office/officeart/2005/8/layout/radial6"/>
    <dgm:cxn modelId="{0BCF2BEC-0627-4E79-8765-E2A5FA891A7C}" type="presOf" srcId="{6CE7C9A4-2113-40A4-A8D5-793378E89219}" destId="{167262ED-93D3-49E4-81E0-D2EF77918567}" srcOrd="0" destOrd="0" presId="urn:microsoft.com/office/officeart/2005/8/layout/radial6"/>
    <dgm:cxn modelId="{D8AAD3EE-F085-4A4F-9F8A-B93492379538}" type="presOf" srcId="{7A521EB3-0DD2-49EB-9E6B-DE00EAD4E94A}" destId="{E7B35307-1B01-479D-A591-9274E3A31B35}" srcOrd="0" destOrd="0" presId="urn:microsoft.com/office/officeart/2005/8/layout/radial6"/>
    <dgm:cxn modelId="{649CBAC4-632C-41C1-9999-8845B11FE372}" type="presOf" srcId="{F3F2F4E4-0C9B-40C4-88A9-C12F2C01C730}" destId="{8BA95F4C-E0BB-414A-8D41-210B4C0DAE43}" srcOrd="0" destOrd="0" presId="urn:microsoft.com/office/officeart/2005/8/layout/radial6"/>
    <dgm:cxn modelId="{C92FA7F0-2914-44D1-B98E-4B098A5951E1}" type="presOf" srcId="{510DC4EB-AA2F-42A8-A88E-8B371D23527C}" destId="{7E1943D3-7194-4E5F-B370-EAFE99A0AC69}" srcOrd="0" destOrd="0" presId="urn:microsoft.com/office/officeart/2005/8/layout/radial6"/>
    <dgm:cxn modelId="{4C7CD3C4-70BA-4FB3-BABA-66C038BF3482}" srcId="{F3F2F4E4-0C9B-40C4-88A9-C12F2C01C730}" destId="{66BCF1D0-DC35-48A4-A953-3383C89FE8EE}" srcOrd="5" destOrd="0" parTransId="{457E33AA-6BA2-4D3E-AB35-22083B8F7224}" sibTransId="{315832F5-4E09-4DD7-BE35-BA57B105979F}"/>
    <dgm:cxn modelId="{EEFFF4D1-CFBE-4F2C-BE08-F602D4F1DFA3}" srcId="{A84ABA11-E768-410A-A6C1-344BDF6D2A63}" destId="{F3F2F4E4-0C9B-40C4-88A9-C12F2C01C730}" srcOrd="0" destOrd="0" parTransId="{C4F4E4E8-F545-48CD-AA23-14A6F4D06A0B}" sibTransId="{51FC1594-4FC9-4517-A075-15CA3B09C89D}"/>
    <dgm:cxn modelId="{24F5A7A3-A4AB-44C2-A933-21BA6B628295}" srcId="{F3F2F4E4-0C9B-40C4-88A9-C12F2C01C730}" destId="{510DC4EB-AA2F-42A8-A88E-8B371D23527C}" srcOrd="2" destOrd="0" parTransId="{CE685A06-509A-45E7-9979-4FF3162025AA}" sibTransId="{C478D697-D462-4D64-A1A8-0C9295483EC4}"/>
    <dgm:cxn modelId="{353A639C-91EB-4A04-8E8E-7AE531CCA01B}" type="presOf" srcId="{D9BEC2BB-2A34-4B22-B2FA-6DC0F16FF14C}" destId="{25D5E80E-4991-477E-AFCD-22C874BC42E5}" srcOrd="0" destOrd="0" presId="urn:microsoft.com/office/officeart/2005/8/layout/radial6"/>
    <dgm:cxn modelId="{3532D86F-4B08-40AA-92C4-864F754140E0}" type="presOf" srcId="{66BCF1D0-DC35-48A4-A953-3383C89FE8EE}" destId="{7CD9E48C-12E2-49A4-9A15-B399D864B97E}" srcOrd="0" destOrd="0" presId="urn:microsoft.com/office/officeart/2005/8/layout/radial6"/>
    <dgm:cxn modelId="{91E65221-DED5-4A17-8046-A193B1AA2D2E}" type="presOf" srcId="{ED4C2E5E-266F-4C9A-B1A9-665A44B13B09}" destId="{E4C8B9BA-21F3-491A-A33A-DC1E239275B8}" srcOrd="0" destOrd="0" presId="urn:microsoft.com/office/officeart/2005/8/layout/radial6"/>
    <dgm:cxn modelId="{83F467EC-A8FA-47F9-A502-A1C401BEA30E}" srcId="{F3F2F4E4-0C9B-40C4-88A9-C12F2C01C730}" destId="{F44CEC77-51C3-48C1-826D-855DF866FC8A}" srcOrd="3" destOrd="0" parTransId="{ABECAD0D-9854-4C64-BBA5-5DF0E622F0C8}" sibTransId="{F98D3933-5F43-4E67-B595-62E032D2986A}"/>
    <dgm:cxn modelId="{49F9797A-3827-4601-BCB7-8B09C38B0B9D}" type="presOf" srcId="{865F9E6E-3890-466B-857C-C2A4542B27B0}" destId="{34792832-6574-4AFE-A790-ED7967D241EE}" srcOrd="0" destOrd="0" presId="urn:microsoft.com/office/officeart/2005/8/layout/radial6"/>
    <dgm:cxn modelId="{0E3CF773-A52B-4283-A413-49BFE82A0A67}" srcId="{F3F2F4E4-0C9B-40C4-88A9-C12F2C01C730}" destId="{ED4C2E5E-266F-4C9A-B1A9-665A44B13B09}" srcOrd="8" destOrd="0" parTransId="{3AC3702C-4EA0-4425-B954-7431C1FE62D3}" sibTransId="{8079562B-CC42-45F2-AEC0-88DBFE71FD09}"/>
    <dgm:cxn modelId="{BDFAA411-97B1-42B1-9D0B-26389D2A524C}" type="presOf" srcId="{C478D697-D462-4D64-A1A8-0C9295483EC4}" destId="{4D8B6484-53C5-4B63-A0AA-0F8BE192588B}" srcOrd="0" destOrd="0" presId="urn:microsoft.com/office/officeart/2005/8/layout/radial6"/>
    <dgm:cxn modelId="{9BAFA095-2F56-4B74-939B-4AA17A7BD606}" srcId="{F3F2F4E4-0C9B-40C4-88A9-C12F2C01C730}" destId="{7EF2A32A-41A7-4458-AAC9-CA1D32251D70}" srcOrd="7" destOrd="0" parTransId="{F849AAAB-C7A9-43E0-92AE-9DEFFDB56DE0}" sibTransId="{E4AEFD4C-86BD-461E-81DD-471DD12A9DD6}"/>
    <dgm:cxn modelId="{6E2787BE-A6E3-4522-B236-9BAFF792055B}" type="presOf" srcId="{9826FA34-D064-44A4-93F6-BD30947023D9}" destId="{24485096-FC3E-43FA-8882-BBF6B02FAF15}" srcOrd="0" destOrd="0" presId="urn:microsoft.com/office/officeart/2005/8/layout/radial6"/>
    <dgm:cxn modelId="{E826837C-AAF2-4539-A6E5-DE7D5C3FC2C7}" srcId="{F3F2F4E4-0C9B-40C4-88A9-C12F2C01C730}" destId="{865F9E6E-3890-466B-857C-C2A4542B27B0}" srcOrd="1" destOrd="0" parTransId="{99C68A12-D3B6-4E9E-8823-EFB71F7B4833}" sibTransId="{6CE7C9A4-2113-40A4-A8D5-793378E89219}"/>
    <dgm:cxn modelId="{38A11CF6-02BA-4565-AF80-2F6F42CA2431}" type="presOf" srcId="{9180C7AC-8BC9-4272-9135-BFBA44CFE73D}" destId="{78C07FB8-C732-4949-A7FD-9AD76809558E}" srcOrd="0" destOrd="0" presId="urn:microsoft.com/office/officeart/2005/8/layout/radial6"/>
    <dgm:cxn modelId="{A39681F3-9195-4AF5-AEEB-6CAF38EDD8C9}" type="presOf" srcId="{F44CEC77-51C3-48C1-826D-855DF866FC8A}" destId="{917A2F17-EFE5-4F49-9FE9-1725F3F5BB26}" srcOrd="0" destOrd="0" presId="urn:microsoft.com/office/officeart/2005/8/layout/radial6"/>
    <dgm:cxn modelId="{9D9AA1A8-DB6D-4197-A916-26A466C1B722}" type="presOf" srcId="{23BBBC41-CC10-44AE-A60A-80601E35462E}" destId="{0229AE3D-D4C5-416E-A389-C8515ED8B475}" srcOrd="0" destOrd="0" presId="urn:microsoft.com/office/officeart/2005/8/layout/radial6"/>
    <dgm:cxn modelId="{DDD43E14-2D9B-4919-A39B-C1FF21AD81F3}" type="presOf" srcId="{8393D742-7D06-4F9D-BD55-22C836802401}" destId="{ACB1F714-2DD6-4A00-A28D-EB7B2C817FE6}" srcOrd="0" destOrd="0" presId="urn:microsoft.com/office/officeart/2005/8/layout/radial6"/>
    <dgm:cxn modelId="{97D3912D-D17D-4CEB-B644-F10A0D96A9C2}" srcId="{F3F2F4E4-0C9B-40C4-88A9-C12F2C01C730}" destId="{F64F3998-B046-4332-9BF5-8D48036297F5}" srcOrd="0" destOrd="0" parTransId="{9473F645-A776-49E7-A4BC-47B27157BF5C}" sibTransId="{D9BEC2BB-2A34-4B22-B2FA-6DC0F16FF14C}"/>
    <dgm:cxn modelId="{5FAB68B5-797E-465D-BC15-82F8F3F90E53}" type="presOf" srcId="{315832F5-4E09-4DD7-BE35-BA57B105979F}" destId="{7AFAF15B-B01B-40BA-A142-27D89C807D4C}" srcOrd="0" destOrd="0" presId="urn:microsoft.com/office/officeart/2005/8/layout/radial6"/>
    <dgm:cxn modelId="{5D8DDD9A-3DEA-4C40-942E-99DC5EA709F3}" srcId="{F3F2F4E4-0C9B-40C4-88A9-C12F2C01C730}" destId="{8393D742-7D06-4F9D-BD55-22C836802401}" srcOrd="9" destOrd="0" parTransId="{848EE093-9121-4A61-B9DC-02EC8E6DFDDF}" sibTransId="{9826FA34-D064-44A4-93F6-BD30947023D9}"/>
    <dgm:cxn modelId="{68192427-D4AB-4921-BAC6-CE51A650304C}" srcId="{F3F2F4E4-0C9B-40C4-88A9-C12F2C01C730}" destId="{9180C7AC-8BC9-4272-9135-BFBA44CFE73D}" srcOrd="11" destOrd="0" parTransId="{B87252B9-2BCC-446D-8983-CAB0A00757D4}" sibTransId="{D7FACD83-712F-4AA8-BB0F-E60B0C032DC7}"/>
    <dgm:cxn modelId="{E1682ECA-2414-42EE-8F15-90709049D5C1}" type="presOf" srcId="{C74E438B-C984-461A-86DF-439ACBD1FFAA}" destId="{77EB84E7-DB6D-4245-8FD9-1B97C5BB4433}" srcOrd="0" destOrd="0" presId="urn:microsoft.com/office/officeart/2005/8/layout/radial6"/>
    <dgm:cxn modelId="{6F9709E0-CF86-4C8E-AECE-F7B9878E6C81}" type="presParOf" srcId="{7330C3DA-07F2-4750-8EFC-9200C6D66C58}" destId="{8BA95F4C-E0BB-414A-8D41-210B4C0DAE43}" srcOrd="0" destOrd="0" presId="urn:microsoft.com/office/officeart/2005/8/layout/radial6"/>
    <dgm:cxn modelId="{569DCBB1-D500-4CA0-9A29-165DBBC081D9}" type="presParOf" srcId="{7330C3DA-07F2-4750-8EFC-9200C6D66C58}" destId="{7E42377A-E6E3-43D9-AC9B-9A8FAA26E4E5}" srcOrd="1" destOrd="0" presId="urn:microsoft.com/office/officeart/2005/8/layout/radial6"/>
    <dgm:cxn modelId="{32C27218-A6C6-4783-9BF9-EA9A4F919C8F}" type="presParOf" srcId="{7330C3DA-07F2-4750-8EFC-9200C6D66C58}" destId="{096B45F6-CD41-44C6-8EDF-1653DFCB5721}" srcOrd="2" destOrd="0" presId="urn:microsoft.com/office/officeart/2005/8/layout/radial6"/>
    <dgm:cxn modelId="{773D9A7C-0400-4A3E-9EBA-1F4D3B019B5A}" type="presParOf" srcId="{7330C3DA-07F2-4750-8EFC-9200C6D66C58}" destId="{25D5E80E-4991-477E-AFCD-22C874BC42E5}" srcOrd="3" destOrd="0" presId="urn:microsoft.com/office/officeart/2005/8/layout/radial6"/>
    <dgm:cxn modelId="{31CF755A-8086-4CB2-AE3F-8FEF28529145}" type="presParOf" srcId="{7330C3DA-07F2-4750-8EFC-9200C6D66C58}" destId="{34792832-6574-4AFE-A790-ED7967D241EE}" srcOrd="4" destOrd="0" presId="urn:microsoft.com/office/officeart/2005/8/layout/radial6"/>
    <dgm:cxn modelId="{DE8D5482-FB62-4803-BFCE-0A3A5D8222C1}" type="presParOf" srcId="{7330C3DA-07F2-4750-8EFC-9200C6D66C58}" destId="{015A6818-D36B-4CF9-A8FC-8C5B653DCF55}" srcOrd="5" destOrd="0" presId="urn:microsoft.com/office/officeart/2005/8/layout/radial6"/>
    <dgm:cxn modelId="{F13B9937-4FA6-451E-B903-CE28ED87E21C}" type="presParOf" srcId="{7330C3DA-07F2-4750-8EFC-9200C6D66C58}" destId="{167262ED-93D3-49E4-81E0-D2EF77918567}" srcOrd="6" destOrd="0" presId="urn:microsoft.com/office/officeart/2005/8/layout/radial6"/>
    <dgm:cxn modelId="{48509682-DEC7-4344-BFD6-876B238EC693}" type="presParOf" srcId="{7330C3DA-07F2-4750-8EFC-9200C6D66C58}" destId="{7E1943D3-7194-4E5F-B370-EAFE99A0AC69}" srcOrd="7" destOrd="0" presId="urn:microsoft.com/office/officeart/2005/8/layout/radial6"/>
    <dgm:cxn modelId="{3B60B222-4F5D-4F33-AF1F-EAA7A35CD626}" type="presParOf" srcId="{7330C3DA-07F2-4750-8EFC-9200C6D66C58}" destId="{79CC1DD9-A825-4672-8A06-921616B31F93}" srcOrd="8" destOrd="0" presId="urn:microsoft.com/office/officeart/2005/8/layout/radial6"/>
    <dgm:cxn modelId="{9C19A8A0-B2AE-472D-A8E5-E602D675D070}" type="presParOf" srcId="{7330C3DA-07F2-4750-8EFC-9200C6D66C58}" destId="{4D8B6484-53C5-4B63-A0AA-0F8BE192588B}" srcOrd="9" destOrd="0" presId="urn:microsoft.com/office/officeart/2005/8/layout/radial6"/>
    <dgm:cxn modelId="{0154FD63-C624-478E-A0B6-2B185F9FFCC2}" type="presParOf" srcId="{7330C3DA-07F2-4750-8EFC-9200C6D66C58}" destId="{917A2F17-EFE5-4F49-9FE9-1725F3F5BB26}" srcOrd="10" destOrd="0" presId="urn:microsoft.com/office/officeart/2005/8/layout/radial6"/>
    <dgm:cxn modelId="{E243F440-B7FD-40B8-B958-E97172230A2C}" type="presParOf" srcId="{7330C3DA-07F2-4750-8EFC-9200C6D66C58}" destId="{FFBB502B-2263-49FB-BC00-33714F683EA9}" srcOrd="11" destOrd="0" presId="urn:microsoft.com/office/officeart/2005/8/layout/radial6"/>
    <dgm:cxn modelId="{FD066ABB-50AE-466D-A406-67F8DFC68E10}" type="presParOf" srcId="{7330C3DA-07F2-4750-8EFC-9200C6D66C58}" destId="{8F8CA041-5EB4-471A-9C4A-25E4FDDC29C0}" srcOrd="12" destOrd="0" presId="urn:microsoft.com/office/officeart/2005/8/layout/radial6"/>
    <dgm:cxn modelId="{CA853FF3-DE6C-4407-8A39-A02F5A423229}" type="presParOf" srcId="{7330C3DA-07F2-4750-8EFC-9200C6D66C58}" destId="{285FCD79-299D-4BC1-9BD8-60EC0F34BB1D}" srcOrd="13" destOrd="0" presId="urn:microsoft.com/office/officeart/2005/8/layout/radial6"/>
    <dgm:cxn modelId="{344C3846-72F1-48A9-9182-A39AD06FE244}" type="presParOf" srcId="{7330C3DA-07F2-4750-8EFC-9200C6D66C58}" destId="{C3977A93-F3E0-43EF-87BD-74F7740DE7DC}" srcOrd="14" destOrd="0" presId="urn:microsoft.com/office/officeart/2005/8/layout/radial6"/>
    <dgm:cxn modelId="{3F0B4139-342D-4362-A9EF-71020A7E1D69}" type="presParOf" srcId="{7330C3DA-07F2-4750-8EFC-9200C6D66C58}" destId="{E7B35307-1B01-479D-A591-9274E3A31B35}" srcOrd="15" destOrd="0" presId="urn:microsoft.com/office/officeart/2005/8/layout/radial6"/>
    <dgm:cxn modelId="{0831835B-3493-45B2-95D5-D813E3605794}" type="presParOf" srcId="{7330C3DA-07F2-4750-8EFC-9200C6D66C58}" destId="{7CD9E48C-12E2-49A4-9A15-B399D864B97E}" srcOrd="16" destOrd="0" presId="urn:microsoft.com/office/officeart/2005/8/layout/radial6"/>
    <dgm:cxn modelId="{E00042FD-9518-48D2-9F4D-136E39BB29D1}" type="presParOf" srcId="{7330C3DA-07F2-4750-8EFC-9200C6D66C58}" destId="{6A1F8913-8CA0-4291-9C2A-B53DD59E6299}" srcOrd="17" destOrd="0" presId="urn:microsoft.com/office/officeart/2005/8/layout/radial6"/>
    <dgm:cxn modelId="{A2CF8C9E-2F6A-4D75-AC0B-8E00FB412C31}" type="presParOf" srcId="{7330C3DA-07F2-4750-8EFC-9200C6D66C58}" destId="{7AFAF15B-B01B-40BA-A142-27D89C807D4C}" srcOrd="18" destOrd="0" presId="urn:microsoft.com/office/officeart/2005/8/layout/radial6"/>
    <dgm:cxn modelId="{E58CB007-C5B5-425D-A017-09F6218AE17C}" type="presParOf" srcId="{7330C3DA-07F2-4750-8EFC-9200C6D66C58}" destId="{09B844D9-465E-4614-85E9-7F557A897D29}" srcOrd="19" destOrd="0" presId="urn:microsoft.com/office/officeart/2005/8/layout/radial6"/>
    <dgm:cxn modelId="{5605081D-AF81-4918-92B7-FEACEE380AF8}" type="presParOf" srcId="{7330C3DA-07F2-4750-8EFC-9200C6D66C58}" destId="{522A98B9-4D76-4CA4-9CDD-953908797F94}" srcOrd="20" destOrd="0" presId="urn:microsoft.com/office/officeart/2005/8/layout/radial6"/>
    <dgm:cxn modelId="{416FC06F-EEB4-486D-8F5B-DC7503F45F4D}" type="presParOf" srcId="{7330C3DA-07F2-4750-8EFC-9200C6D66C58}" destId="{6C8A48C1-A9F1-484B-85A2-16E898182678}" srcOrd="21" destOrd="0" presId="urn:microsoft.com/office/officeart/2005/8/layout/radial6"/>
    <dgm:cxn modelId="{BDE1B0E9-35C0-431D-BA0D-CDF25E6595AD}" type="presParOf" srcId="{7330C3DA-07F2-4750-8EFC-9200C6D66C58}" destId="{D1413D65-21AB-404F-B3F4-F5CFF3BE7242}" srcOrd="22" destOrd="0" presId="urn:microsoft.com/office/officeart/2005/8/layout/radial6"/>
    <dgm:cxn modelId="{8F2D35DC-55D8-4AC8-AF9E-2BA8063284A4}" type="presParOf" srcId="{7330C3DA-07F2-4750-8EFC-9200C6D66C58}" destId="{D8295D2A-D059-44A6-8B42-B87D629C6616}" srcOrd="23" destOrd="0" presId="urn:microsoft.com/office/officeart/2005/8/layout/radial6"/>
    <dgm:cxn modelId="{E7BA4576-ABB1-455C-A833-1FF4A74BAE3F}" type="presParOf" srcId="{7330C3DA-07F2-4750-8EFC-9200C6D66C58}" destId="{A7516EF2-ADAE-47DC-B975-91BDA56B9AC1}" srcOrd="24" destOrd="0" presId="urn:microsoft.com/office/officeart/2005/8/layout/radial6"/>
    <dgm:cxn modelId="{1E1ACF31-99F2-4FFE-A09C-E70055C80F6C}" type="presParOf" srcId="{7330C3DA-07F2-4750-8EFC-9200C6D66C58}" destId="{E4C8B9BA-21F3-491A-A33A-DC1E239275B8}" srcOrd="25" destOrd="0" presId="urn:microsoft.com/office/officeart/2005/8/layout/radial6"/>
    <dgm:cxn modelId="{9F0653C2-4177-408D-A763-2950C04E7092}" type="presParOf" srcId="{7330C3DA-07F2-4750-8EFC-9200C6D66C58}" destId="{7B49C4F7-8FFA-4168-BBC6-44E6A73F797B}" srcOrd="26" destOrd="0" presId="urn:microsoft.com/office/officeart/2005/8/layout/radial6"/>
    <dgm:cxn modelId="{BBE89061-CE48-4D2C-835E-B3A957975721}" type="presParOf" srcId="{7330C3DA-07F2-4750-8EFC-9200C6D66C58}" destId="{0B7E5E1B-91A0-4CED-988D-DCCBF26BDA96}" srcOrd="27" destOrd="0" presId="urn:microsoft.com/office/officeart/2005/8/layout/radial6"/>
    <dgm:cxn modelId="{64A936EF-222E-4213-B6B3-78DBFD3D861B}" type="presParOf" srcId="{7330C3DA-07F2-4750-8EFC-9200C6D66C58}" destId="{ACB1F714-2DD6-4A00-A28D-EB7B2C817FE6}" srcOrd="28" destOrd="0" presId="urn:microsoft.com/office/officeart/2005/8/layout/radial6"/>
    <dgm:cxn modelId="{480F8E13-D92E-4A57-9B27-8B57C35A3285}" type="presParOf" srcId="{7330C3DA-07F2-4750-8EFC-9200C6D66C58}" destId="{7B503EEA-65DC-44F9-BFE2-B7403C47F71F}" srcOrd="29" destOrd="0" presId="urn:microsoft.com/office/officeart/2005/8/layout/radial6"/>
    <dgm:cxn modelId="{2E2B4FD2-B401-4F1F-97B4-02D752993B89}" type="presParOf" srcId="{7330C3DA-07F2-4750-8EFC-9200C6D66C58}" destId="{24485096-FC3E-43FA-8882-BBF6B02FAF15}" srcOrd="30" destOrd="0" presId="urn:microsoft.com/office/officeart/2005/8/layout/radial6"/>
    <dgm:cxn modelId="{8F1EF70C-A909-4B16-A3D8-D62CCF2C4992}" type="presParOf" srcId="{7330C3DA-07F2-4750-8EFC-9200C6D66C58}" destId="{77EB84E7-DB6D-4245-8FD9-1B97C5BB4433}" srcOrd="31" destOrd="0" presId="urn:microsoft.com/office/officeart/2005/8/layout/radial6"/>
    <dgm:cxn modelId="{8FE41A76-B917-4891-9BA7-DE1A9B5B2226}" type="presParOf" srcId="{7330C3DA-07F2-4750-8EFC-9200C6D66C58}" destId="{A3ECDB1F-5986-4D02-B599-FD486A0C3FF9}" srcOrd="32" destOrd="0" presId="urn:microsoft.com/office/officeart/2005/8/layout/radial6"/>
    <dgm:cxn modelId="{753F3A2A-47D1-4954-B51D-AD302359B94B}" type="presParOf" srcId="{7330C3DA-07F2-4750-8EFC-9200C6D66C58}" destId="{0229AE3D-D4C5-416E-A389-C8515ED8B475}" srcOrd="33" destOrd="0" presId="urn:microsoft.com/office/officeart/2005/8/layout/radial6"/>
    <dgm:cxn modelId="{71DE0B23-8511-4054-9845-158ED1754461}" type="presParOf" srcId="{7330C3DA-07F2-4750-8EFC-9200C6D66C58}" destId="{78C07FB8-C732-4949-A7FD-9AD76809558E}" srcOrd="34" destOrd="0" presId="urn:microsoft.com/office/officeart/2005/8/layout/radial6"/>
    <dgm:cxn modelId="{CB1798C9-0F57-4E4F-BE37-CC558F9A206C}" type="presParOf" srcId="{7330C3DA-07F2-4750-8EFC-9200C6D66C58}" destId="{9510C112-B1B9-4668-A6DD-5AE1F8C80E66}" srcOrd="35" destOrd="0" presId="urn:microsoft.com/office/officeart/2005/8/layout/radial6"/>
    <dgm:cxn modelId="{D91DF3F3-CA55-4167-B51D-487B0D7060DB}" type="presParOf" srcId="{7330C3DA-07F2-4750-8EFC-9200C6D66C58}" destId="{3D8DC353-0ED5-4EF8-AADF-14FA848C0011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8DC353-0ED5-4EF8-AADF-14FA848C0011}">
      <dsp:nvSpPr>
        <dsp:cNvPr id="0" name=""/>
        <dsp:cNvSpPr/>
      </dsp:nvSpPr>
      <dsp:spPr>
        <a:xfrm>
          <a:off x="2188112" y="376518"/>
          <a:ext cx="5028330" cy="5028330"/>
        </a:xfrm>
        <a:prstGeom prst="blockArc">
          <a:avLst>
            <a:gd name="adj1" fmla="val 14400000"/>
            <a:gd name="adj2" fmla="val 16200000"/>
            <a:gd name="adj3" fmla="val 23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9AE3D-D4C5-416E-A389-C8515ED8B475}">
      <dsp:nvSpPr>
        <dsp:cNvPr id="0" name=""/>
        <dsp:cNvSpPr/>
      </dsp:nvSpPr>
      <dsp:spPr>
        <a:xfrm>
          <a:off x="2188112" y="376518"/>
          <a:ext cx="5028330" cy="5028330"/>
        </a:xfrm>
        <a:prstGeom prst="blockArc">
          <a:avLst>
            <a:gd name="adj1" fmla="val 12600000"/>
            <a:gd name="adj2" fmla="val 14400000"/>
            <a:gd name="adj3" fmla="val 23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85096-FC3E-43FA-8882-BBF6B02FAF15}">
      <dsp:nvSpPr>
        <dsp:cNvPr id="0" name=""/>
        <dsp:cNvSpPr/>
      </dsp:nvSpPr>
      <dsp:spPr>
        <a:xfrm>
          <a:off x="2188112" y="376518"/>
          <a:ext cx="5028330" cy="5028330"/>
        </a:xfrm>
        <a:prstGeom prst="blockArc">
          <a:avLst>
            <a:gd name="adj1" fmla="val 10800000"/>
            <a:gd name="adj2" fmla="val 12600000"/>
            <a:gd name="adj3" fmla="val 23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E5E1B-91A0-4CED-988D-DCCBF26BDA96}">
      <dsp:nvSpPr>
        <dsp:cNvPr id="0" name=""/>
        <dsp:cNvSpPr/>
      </dsp:nvSpPr>
      <dsp:spPr>
        <a:xfrm>
          <a:off x="2188112" y="376518"/>
          <a:ext cx="5028330" cy="5028330"/>
        </a:xfrm>
        <a:prstGeom prst="blockArc">
          <a:avLst>
            <a:gd name="adj1" fmla="val 9000000"/>
            <a:gd name="adj2" fmla="val 10800000"/>
            <a:gd name="adj3" fmla="val 23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516EF2-ADAE-47DC-B975-91BDA56B9AC1}">
      <dsp:nvSpPr>
        <dsp:cNvPr id="0" name=""/>
        <dsp:cNvSpPr/>
      </dsp:nvSpPr>
      <dsp:spPr>
        <a:xfrm>
          <a:off x="2188112" y="376518"/>
          <a:ext cx="5028330" cy="5028330"/>
        </a:xfrm>
        <a:prstGeom prst="blockArc">
          <a:avLst>
            <a:gd name="adj1" fmla="val 7200000"/>
            <a:gd name="adj2" fmla="val 9000000"/>
            <a:gd name="adj3" fmla="val 23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A48C1-A9F1-484B-85A2-16E898182678}">
      <dsp:nvSpPr>
        <dsp:cNvPr id="0" name=""/>
        <dsp:cNvSpPr/>
      </dsp:nvSpPr>
      <dsp:spPr>
        <a:xfrm>
          <a:off x="2188112" y="376518"/>
          <a:ext cx="5028330" cy="5028330"/>
        </a:xfrm>
        <a:prstGeom prst="blockArc">
          <a:avLst>
            <a:gd name="adj1" fmla="val 5400000"/>
            <a:gd name="adj2" fmla="val 7200000"/>
            <a:gd name="adj3" fmla="val 23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AF15B-B01B-40BA-A142-27D89C807D4C}">
      <dsp:nvSpPr>
        <dsp:cNvPr id="0" name=""/>
        <dsp:cNvSpPr/>
      </dsp:nvSpPr>
      <dsp:spPr>
        <a:xfrm>
          <a:off x="2188112" y="376518"/>
          <a:ext cx="5028330" cy="5028330"/>
        </a:xfrm>
        <a:prstGeom prst="blockArc">
          <a:avLst>
            <a:gd name="adj1" fmla="val 3600000"/>
            <a:gd name="adj2" fmla="val 5400000"/>
            <a:gd name="adj3" fmla="val 23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35307-1B01-479D-A591-9274E3A31B35}">
      <dsp:nvSpPr>
        <dsp:cNvPr id="0" name=""/>
        <dsp:cNvSpPr/>
      </dsp:nvSpPr>
      <dsp:spPr>
        <a:xfrm>
          <a:off x="2188112" y="376518"/>
          <a:ext cx="5028330" cy="5028330"/>
        </a:xfrm>
        <a:prstGeom prst="blockArc">
          <a:avLst>
            <a:gd name="adj1" fmla="val 1800000"/>
            <a:gd name="adj2" fmla="val 3600000"/>
            <a:gd name="adj3" fmla="val 23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CA041-5EB4-471A-9C4A-25E4FDDC29C0}">
      <dsp:nvSpPr>
        <dsp:cNvPr id="0" name=""/>
        <dsp:cNvSpPr/>
      </dsp:nvSpPr>
      <dsp:spPr>
        <a:xfrm>
          <a:off x="2188112" y="376518"/>
          <a:ext cx="5028330" cy="5028330"/>
        </a:xfrm>
        <a:prstGeom prst="blockArc">
          <a:avLst>
            <a:gd name="adj1" fmla="val 0"/>
            <a:gd name="adj2" fmla="val 1800000"/>
            <a:gd name="adj3" fmla="val 23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B6484-53C5-4B63-A0AA-0F8BE192588B}">
      <dsp:nvSpPr>
        <dsp:cNvPr id="0" name=""/>
        <dsp:cNvSpPr/>
      </dsp:nvSpPr>
      <dsp:spPr>
        <a:xfrm>
          <a:off x="2188112" y="376518"/>
          <a:ext cx="5028330" cy="5028330"/>
        </a:xfrm>
        <a:prstGeom prst="blockArc">
          <a:avLst>
            <a:gd name="adj1" fmla="val 19800000"/>
            <a:gd name="adj2" fmla="val 0"/>
            <a:gd name="adj3" fmla="val 23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7262ED-93D3-49E4-81E0-D2EF77918567}">
      <dsp:nvSpPr>
        <dsp:cNvPr id="0" name=""/>
        <dsp:cNvSpPr/>
      </dsp:nvSpPr>
      <dsp:spPr>
        <a:xfrm>
          <a:off x="2188112" y="376518"/>
          <a:ext cx="5028330" cy="5028330"/>
        </a:xfrm>
        <a:prstGeom prst="blockArc">
          <a:avLst>
            <a:gd name="adj1" fmla="val 18000000"/>
            <a:gd name="adj2" fmla="val 19800000"/>
            <a:gd name="adj3" fmla="val 23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5E80E-4991-477E-AFCD-22C874BC42E5}">
      <dsp:nvSpPr>
        <dsp:cNvPr id="0" name=""/>
        <dsp:cNvSpPr/>
      </dsp:nvSpPr>
      <dsp:spPr>
        <a:xfrm>
          <a:off x="2188112" y="376518"/>
          <a:ext cx="5028330" cy="5028330"/>
        </a:xfrm>
        <a:prstGeom prst="blockArc">
          <a:avLst>
            <a:gd name="adj1" fmla="val 16200000"/>
            <a:gd name="adj2" fmla="val 18000000"/>
            <a:gd name="adj3" fmla="val 231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95F4C-E0BB-414A-8D41-210B4C0DAE43}">
      <dsp:nvSpPr>
        <dsp:cNvPr id="0" name=""/>
        <dsp:cNvSpPr/>
      </dsp:nvSpPr>
      <dsp:spPr>
        <a:xfrm>
          <a:off x="3480279" y="1738883"/>
          <a:ext cx="2597577" cy="2286603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不要</a:t>
          </a:r>
          <a:endParaRPr lang="en-US" altLang="zh-CN" sz="4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1778000">
            <a:lnSpc>
              <a:spcPts val="2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痛经</a:t>
          </a:r>
          <a:endParaRPr lang="zh-CN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480279" y="1738883"/>
        <a:ext cx="2597577" cy="2286603"/>
      </dsp:txXfrm>
    </dsp:sp>
    <dsp:sp modelId="{7E42377A-E6E3-43D9-AC9B-9A8FAA26E4E5}">
      <dsp:nvSpPr>
        <dsp:cNvPr id="0" name=""/>
        <dsp:cNvSpPr/>
      </dsp:nvSpPr>
      <dsp:spPr>
        <a:xfrm>
          <a:off x="4131706" y="-125786"/>
          <a:ext cx="1141142" cy="106270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用户</a:t>
          </a:r>
          <a:r>
            <a:rPr lang="en-US" altLang="zh-CN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app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31706" y="-125786"/>
        <a:ext cx="1141142" cy="1062703"/>
      </dsp:txXfrm>
    </dsp:sp>
    <dsp:sp modelId="{34792832-6574-4AFE-A790-ED7967D241EE}">
      <dsp:nvSpPr>
        <dsp:cNvPr id="0" name=""/>
        <dsp:cNvSpPr/>
      </dsp:nvSpPr>
      <dsp:spPr>
        <a:xfrm>
          <a:off x="5374265" y="207155"/>
          <a:ext cx="1141142" cy="10627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控制设备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74265" y="207155"/>
        <a:ext cx="1141142" cy="1062703"/>
      </dsp:txXfrm>
    </dsp:sp>
    <dsp:sp modelId="{7E1943D3-7194-4E5F-B370-EAFE99A0AC69}">
      <dsp:nvSpPr>
        <dsp:cNvPr id="0" name=""/>
        <dsp:cNvSpPr/>
      </dsp:nvSpPr>
      <dsp:spPr>
        <a:xfrm>
          <a:off x="6283882" y="1116772"/>
          <a:ext cx="1141142" cy="10627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用户信息收集</a:t>
          </a:r>
          <a:endParaRPr lang="zh-CN" altLang="en-US" sz="16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283882" y="1116772"/>
        <a:ext cx="1141142" cy="1062703"/>
      </dsp:txXfrm>
    </dsp:sp>
    <dsp:sp modelId="{917A2F17-EFE5-4F49-9FE9-1725F3F5BB26}">
      <dsp:nvSpPr>
        <dsp:cNvPr id="0" name=""/>
        <dsp:cNvSpPr/>
      </dsp:nvSpPr>
      <dsp:spPr>
        <a:xfrm>
          <a:off x="6616825" y="2359332"/>
          <a:ext cx="1141142" cy="10627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社群交互</a:t>
          </a:r>
          <a:endParaRPr lang="zh-CN" altLang="en-US" sz="15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616825" y="2359332"/>
        <a:ext cx="1141142" cy="1062703"/>
      </dsp:txXfrm>
    </dsp:sp>
    <dsp:sp modelId="{285FCD79-299D-4BC1-9BD8-60EC0F34BB1D}">
      <dsp:nvSpPr>
        <dsp:cNvPr id="0" name=""/>
        <dsp:cNvSpPr/>
      </dsp:nvSpPr>
      <dsp:spPr>
        <a:xfrm>
          <a:off x="6283882" y="3601892"/>
          <a:ext cx="1141142" cy="10627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姐妹圈</a:t>
          </a:r>
          <a:endParaRPr lang="zh-CN" altLang="en-US" sz="15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283882" y="3601892"/>
        <a:ext cx="1141142" cy="1062703"/>
      </dsp:txXfrm>
    </dsp:sp>
    <dsp:sp modelId="{7CD9E48C-12E2-49A4-9A15-B399D864B97E}">
      <dsp:nvSpPr>
        <dsp:cNvPr id="0" name=""/>
        <dsp:cNvSpPr/>
      </dsp:nvSpPr>
      <dsp:spPr>
        <a:xfrm>
          <a:off x="5374265" y="4511508"/>
          <a:ext cx="1141142" cy="1062703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活动</a:t>
          </a:r>
          <a:endParaRPr lang="zh-CN" altLang="en-US" sz="15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74265" y="4511508"/>
        <a:ext cx="1141142" cy="1062703"/>
      </dsp:txXfrm>
    </dsp:sp>
    <dsp:sp modelId="{09B844D9-465E-4614-85E9-7F557A897D29}">
      <dsp:nvSpPr>
        <dsp:cNvPr id="0" name=""/>
        <dsp:cNvSpPr/>
      </dsp:nvSpPr>
      <dsp:spPr>
        <a:xfrm>
          <a:off x="4131706" y="4844451"/>
          <a:ext cx="1141142" cy="1062703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云端服务器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31706" y="4844451"/>
        <a:ext cx="1141142" cy="1062703"/>
      </dsp:txXfrm>
    </dsp:sp>
    <dsp:sp modelId="{D1413D65-21AB-404F-B3F4-F5CFF3BE7242}">
      <dsp:nvSpPr>
        <dsp:cNvPr id="0" name=""/>
        <dsp:cNvSpPr/>
      </dsp:nvSpPr>
      <dsp:spPr>
        <a:xfrm>
          <a:off x="2889146" y="4511508"/>
          <a:ext cx="1141142" cy="106270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企业端</a:t>
          </a:r>
          <a:r>
            <a:rPr lang="en-US" altLang="zh-CN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app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89146" y="4511508"/>
        <a:ext cx="1141142" cy="1062703"/>
      </dsp:txXfrm>
    </dsp:sp>
    <dsp:sp modelId="{E4C8B9BA-21F3-491A-A33A-DC1E239275B8}">
      <dsp:nvSpPr>
        <dsp:cNvPr id="0" name=""/>
        <dsp:cNvSpPr/>
      </dsp:nvSpPr>
      <dsp:spPr>
        <a:xfrm>
          <a:off x="1979529" y="3601892"/>
          <a:ext cx="1141142" cy="1062703"/>
        </a:xfrm>
        <a:prstGeom prst="ellipse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精准信息推送</a:t>
          </a:r>
          <a:endParaRPr lang="zh-CN" altLang="en-US" sz="15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79529" y="3601892"/>
        <a:ext cx="1141142" cy="1062703"/>
      </dsp:txXfrm>
    </dsp:sp>
    <dsp:sp modelId="{ACB1F714-2DD6-4A00-A28D-EB7B2C817FE6}">
      <dsp:nvSpPr>
        <dsp:cNvPr id="0" name=""/>
        <dsp:cNvSpPr/>
      </dsp:nvSpPr>
      <dsp:spPr>
        <a:xfrm>
          <a:off x="1646586" y="2359332"/>
          <a:ext cx="1141142" cy="1062703"/>
        </a:xfrm>
        <a:prstGeom prst="ellipse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分析用户行为</a:t>
          </a:r>
          <a:endParaRPr lang="zh-CN" altLang="en-US" sz="15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46586" y="2359332"/>
        <a:ext cx="1141142" cy="1062703"/>
      </dsp:txXfrm>
    </dsp:sp>
    <dsp:sp modelId="{77EB84E7-DB6D-4245-8FD9-1B97C5BB4433}">
      <dsp:nvSpPr>
        <dsp:cNvPr id="0" name=""/>
        <dsp:cNvSpPr/>
      </dsp:nvSpPr>
      <dsp:spPr>
        <a:xfrm>
          <a:off x="1979529" y="1116772"/>
          <a:ext cx="1141142" cy="1062703"/>
        </a:xfrm>
        <a:prstGeom prst="ellipse">
          <a:avLst/>
        </a:prstGeom>
        <a:solidFill>
          <a:srgbClr val="FF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专家诊疗</a:t>
          </a:r>
          <a:endParaRPr lang="zh-CN" altLang="en-US" sz="15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79529" y="1116772"/>
        <a:ext cx="1141142" cy="1062703"/>
      </dsp:txXfrm>
    </dsp:sp>
    <dsp:sp modelId="{78C07FB8-C732-4949-A7FD-9AD76809558E}">
      <dsp:nvSpPr>
        <dsp:cNvPr id="0" name=""/>
        <dsp:cNvSpPr/>
      </dsp:nvSpPr>
      <dsp:spPr>
        <a:xfrm>
          <a:off x="2889146" y="207155"/>
          <a:ext cx="1141142" cy="1062703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635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预留第三方接入</a:t>
          </a:r>
          <a:endParaRPr lang="zh-CN" altLang="en-US" sz="15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89146" y="207155"/>
        <a:ext cx="1141142" cy="1062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9BBA-A104-4553-82EF-4BB289D5D91C}" type="datetimeFigureOut">
              <a:rPr lang="zh-CN" altLang="en-US" smtClean="0"/>
              <a:pPr/>
              <a:t>2015/6/30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5B591-27DA-4143-81EA-ABA861CBF4B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098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5B591-27DA-4143-81EA-ABA861CBF4B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576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5B591-27DA-4143-81EA-ABA861CBF4B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8706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3576-59F1-45FB-A0D6-BE201599E621}" type="datetimeFigureOut">
              <a:rPr lang="zh-CN" altLang="en-US" smtClean="0"/>
              <a:pPr/>
              <a:t>2015/6/30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8AC-C42C-4B9C-88E6-F497B3CC6D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9885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3576-59F1-45FB-A0D6-BE201599E621}" type="datetimeFigureOut">
              <a:rPr lang="zh-CN" altLang="en-US" smtClean="0"/>
              <a:pPr/>
              <a:t>2015/6/30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8AC-C42C-4B9C-88E6-F497B3CC6D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1309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3576-59F1-45FB-A0D6-BE201599E621}" type="datetimeFigureOut">
              <a:rPr lang="zh-CN" altLang="en-US" smtClean="0"/>
              <a:pPr/>
              <a:t>2015/6/30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8AC-C42C-4B9C-88E6-F497B3CC6D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319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3576-59F1-45FB-A0D6-BE201599E621}" type="datetimeFigureOut">
              <a:rPr lang="zh-CN" altLang="en-US" smtClean="0"/>
              <a:pPr/>
              <a:t>2015/6/30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8AC-C42C-4B9C-88E6-F497B3CC6D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260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3576-59F1-45FB-A0D6-BE201599E621}" type="datetimeFigureOut">
              <a:rPr lang="zh-CN" altLang="en-US" smtClean="0"/>
              <a:pPr/>
              <a:t>2015/6/30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8AC-C42C-4B9C-88E6-F497B3CC6D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72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3576-59F1-45FB-A0D6-BE201599E621}" type="datetimeFigureOut">
              <a:rPr lang="zh-CN" altLang="en-US" smtClean="0"/>
              <a:pPr/>
              <a:t>2015/6/30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8AC-C42C-4B9C-88E6-F497B3CC6D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563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3576-59F1-45FB-A0D6-BE201599E621}" type="datetimeFigureOut">
              <a:rPr lang="zh-CN" altLang="en-US" smtClean="0"/>
              <a:pPr/>
              <a:t>2015/6/30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8AC-C42C-4B9C-88E6-F497B3CC6D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7083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3576-59F1-45FB-A0D6-BE201599E621}" type="datetimeFigureOut">
              <a:rPr lang="zh-CN" altLang="en-US" smtClean="0"/>
              <a:pPr/>
              <a:t>2015/6/30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8AC-C42C-4B9C-88E6-F497B3CC6D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8941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3576-59F1-45FB-A0D6-BE201599E621}" type="datetimeFigureOut">
              <a:rPr lang="zh-CN" altLang="en-US" smtClean="0"/>
              <a:pPr/>
              <a:t>2015/6/30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8AC-C42C-4B9C-88E6-F497B3CC6D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9638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3576-59F1-45FB-A0D6-BE201599E621}" type="datetimeFigureOut">
              <a:rPr lang="zh-CN" altLang="en-US" smtClean="0"/>
              <a:pPr/>
              <a:t>2015/6/30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8AC-C42C-4B9C-88E6-F497B3CC6D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7840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3576-59F1-45FB-A0D6-BE201599E621}" type="datetimeFigureOut">
              <a:rPr lang="zh-CN" altLang="en-US" smtClean="0"/>
              <a:pPr/>
              <a:t>2015/6/30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FA8AC-C42C-4B9C-88E6-F497B3CC6D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706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3576-59F1-45FB-A0D6-BE201599E621}" type="datetimeFigureOut">
              <a:rPr lang="zh-CN" altLang="en-US" smtClean="0"/>
              <a:pPr/>
              <a:t>2015/6/30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FA8AC-C42C-4B9C-88E6-F497B3CC6D3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0665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内页底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52675"/>
            <a:ext cx="11525250" cy="45053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15437" y="648928"/>
            <a:ext cx="9144000" cy="758966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家用超声治疗仪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92166" y="1764224"/>
            <a:ext cx="9144000" cy="381487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项目方案初稿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3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内页底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96953" y="1092329"/>
            <a:ext cx="2531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企业端</a:t>
            </a:r>
            <a:r>
              <a:rPr lang="en-US" altLang="zh-CN" sz="2800" dirty="0" smtClean="0">
                <a:latin typeface="+mj-ea"/>
                <a:ea typeface="+mj-ea"/>
              </a:rPr>
              <a:t>app</a:t>
            </a:r>
            <a:r>
              <a:rPr lang="zh-CN" altLang="en-US" sz="2800" dirty="0" smtClean="0">
                <a:latin typeface="+mj-ea"/>
                <a:ea typeface="+mj-ea"/>
              </a:rPr>
              <a:t>功能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275817" y="648866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注：所有</a:t>
            </a:r>
            <a: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图只为示例！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4842" y="990752"/>
            <a:ext cx="4082222" cy="2430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4012" y="3611010"/>
            <a:ext cx="4043881" cy="23282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88121" y="3538288"/>
            <a:ext cx="4808394" cy="290777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2406" y="1963726"/>
            <a:ext cx="5884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公司可在后台查看用户所有行为轨迹数据，并通过分析活跃度高客户的喜好做精准信息推送。并对活跃度偏低客户进行提醒。定期发布最新资讯，推送信息等。以提高用户圈的客户粘贴度，方便二次营销的完成。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4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内页底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xmlns="" val="2260122574"/>
              </p:ext>
            </p:extLst>
          </p:nvPr>
        </p:nvGraphicFramePr>
        <p:xfrm>
          <a:off x="3067664" y="737419"/>
          <a:ext cx="9404555" cy="578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106129" y="778014"/>
            <a:ext cx="31790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3200" dirty="0" smtClean="0"/>
              <a:t>互联网</a:t>
            </a:r>
            <a:endParaRPr lang="en-US" altLang="zh-CN" sz="3200" dirty="0" smtClean="0"/>
          </a:p>
          <a:p>
            <a:r>
              <a:rPr lang="zh-CN" altLang="en-US" sz="3200" dirty="0" smtClean="0"/>
              <a:t>家用</a:t>
            </a:r>
            <a:r>
              <a:rPr lang="zh-CN" altLang="en-US" sz="3200" dirty="0"/>
              <a:t>超声治疗仪 </a:t>
            </a:r>
            <a:endParaRPr lang="en-US" altLang="zh-CN" sz="3200" dirty="0" smtClean="0"/>
          </a:p>
          <a:p>
            <a:r>
              <a:rPr lang="zh-CN" altLang="en-US" sz="3200" dirty="0" smtClean="0"/>
              <a:t>生态圈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21581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 descr="内页底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479269">
            <a:off x="7033513" y="5267698"/>
            <a:ext cx="1030941" cy="85345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734315" y="1401097"/>
            <a:ext cx="3262964" cy="349397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17157" y="639341"/>
            <a:ext cx="6750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+mj-ea"/>
                <a:ea typeface="+mj-ea"/>
              </a:rPr>
              <a:t>架构：用户使用和数据传输路径</a:t>
            </a:r>
            <a:endParaRPr lang="zh-CN" altLang="en-US" sz="2800" dirty="0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0379" y="1554022"/>
            <a:ext cx="1348968" cy="11199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5528" y="1509777"/>
            <a:ext cx="741321" cy="358542"/>
          </a:xfrm>
          <a:prstGeom prst="rect">
            <a:avLst/>
          </a:prstGeom>
        </p:spPr>
      </p:pic>
      <p:sp>
        <p:nvSpPr>
          <p:cNvPr id="5" name="右箭头 4"/>
          <p:cNvSpPr/>
          <p:nvPr/>
        </p:nvSpPr>
        <p:spPr>
          <a:xfrm>
            <a:off x="1812619" y="1578149"/>
            <a:ext cx="25349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74368" y="1927313"/>
            <a:ext cx="12442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蓝牙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4.0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模块植入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4877" y="3023419"/>
            <a:ext cx="1232338" cy="169529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41231" y="4955458"/>
            <a:ext cx="1985553" cy="13696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543162" y="5149972"/>
            <a:ext cx="2728346" cy="147565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928515" y="2387120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家用超声治疗仪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上下箭头 11"/>
          <p:cNvSpPr/>
          <p:nvPr/>
        </p:nvSpPr>
        <p:spPr>
          <a:xfrm>
            <a:off x="2610466" y="2669458"/>
            <a:ext cx="131160" cy="36053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890411" y="2670091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蓝牙连接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15357" y="4361570"/>
            <a:ext cx="1514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（也可选择微信接入）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22887" y="6286418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云端服务器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34414" y="6360159"/>
            <a:ext cx="878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企业端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0047" y="4031345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402005" y="1386349"/>
            <a:ext cx="3262964" cy="358246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右箭头 42"/>
          <p:cNvSpPr/>
          <p:nvPr/>
        </p:nvSpPr>
        <p:spPr>
          <a:xfrm>
            <a:off x="5406568" y="1696135"/>
            <a:ext cx="25349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4581457" y="2505106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家用超声治疗仪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上下箭头 46"/>
          <p:cNvSpPr/>
          <p:nvPr/>
        </p:nvSpPr>
        <p:spPr>
          <a:xfrm>
            <a:off x="6343478" y="2713702"/>
            <a:ext cx="145813" cy="39002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4553567" y="1450783"/>
            <a:ext cx="2544980" cy="3356422"/>
            <a:chOff x="4656806" y="905093"/>
            <a:chExt cx="2544980" cy="3356422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2818" y="1067326"/>
              <a:ext cx="1348968" cy="1119965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11708" y="905093"/>
              <a:ext cx="741321" cy="358542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4656806" y="1381622"/>
              <a:ext cx="124425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蓝牙</a:t>
              </a:r>
              <a:r>
                <a:rPr lang="en-US" altLang="zh-CN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4.0</a:t>
              </a:r>
              <a:r>
                <a:rPr lang="zh-CN" altLang="en-US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模块植入</a:t>
              </a:r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30554" y="2551471"/>
              <a:ext cx="1243058" cy="1710044"/>
            </a:xfrm>
            <a:prstGeom prst="rect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5558101" y="2227639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蓝牙连接</a:t>
              </a:r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4481479" y="4031345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022175" y="1415845"/>
            <a:ext cx="3262964" cy="359721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8232732" y="2001055"/>
            <a:ext cx="12442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蓝牙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4.0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模块植入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580221" y="3247385"/>
            <a:ext cx="1230346" cy="1692556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8319615" y="2446112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家用超声治疗仪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116398" y="4031345"/>
            <a:ext cx="721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en-US" altLang="zh-CN" sz="16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6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166317" y="3902428"/>
            <a:ext cx="1025683" cy="465831"/>
          </a:xfrm>
          <a:prstGeom prst="rect">
            <a:avLst/>
          </a:prstGeom>
        </p:spPr>
      </p:pic>
      <p:sp>
        <p:nvSpPr>
          <p:cNvPr id="64" name="左右箭头 63"/>
          <p:cNvSpPr/>
          <p:nvPr/>
        </p:nvSpPr>
        <p:spPr>
          <a:xfrm>
            <a:off x="3997279" y="3720974"/>
            <a:ext cx="412489" cy="54613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左右箭头 64"/>
          <p:cNvSpPr/>
          <p:nvPr/>
        </p:nvSpPr>
        <p:spPr>
          <a:xfrm>
            <a:off x="7669160" y="3598477"/>
            <a:ext cx="376775" cy="73871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5905700" y="4412471"/>
            <a:ext cx="1514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（也可选择微信接入）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8402382" y="1509777"/>
            <a:ext cx="2677330" cy="3348330"/>
            <a:chOff x="8402382" y="919841"/>
            <a:chExt cx="2677330" cy="3348330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17234" y="1023080"/>
              <a:ext cx="1348968" cy="1119965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2382" y="919841"/>
              <a:ext cx="741321" cy="358542"/>
            </a:xfrm>
            <a:prstGeom prst="rect">
              <a:avLst/>
            </a:prstGeom>
          </p:spPr>
        </p:pic>
        <p:sp>
          <p:nvSpPr>
            <p:cNvPr id="53" name="右箭头 52"/>
            <p:cNvSpPr/>
            <p:nvPr/>
          </p:nvSpPr>
          <p:spPr>
            <a:xfrm>
              <a:off x="9144726" y="1135697"/>
              <a:ext cx="253498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上下箭头 56"/>
            <p:cNvSpPr/>
            <p:nvPr/>
          </p:nvSpPr>
          <p:spPr>
            <a:xfrm>
              <a:off x="9993146" y="2138516"/>
              <a:ext cx="197989" cy="434274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188245" y="2227005"/>
              <a:ext cx="8111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蓝牙连接</a:t>
              </a:r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9565250" y="3837284"/>
              <a:ext cx="15144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</a:t>
              </a:r>
              <a:r>
                <a:rPr lang="en-US" altLang="zh-CN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app</a:t>
              </a:r>
              <a:r>
                <a:rPr lang="zh-CN" altLang="en-US" sz="11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（也可选择微信接入）</a:t>
              </a:r>
              <a:endPara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400000">
            <a:off x="4840227" y="5146826"/>
            <a:ext cx="784314" cy="64929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4795639">
            <a:off x="5884768" y="5172101"/>
            <a:ext cx="831953" cy="688729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0423553">
            <a:off x="1733085" y="4910731"/>
            <a:ext cx="894436" cy="74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71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内页底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46580" y="738368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App</a:t>
            </a:r>
            <a:r>
              <a:rPr lang="zh-CN" altLang="en-US" sz="2800" dirty="0" smtClean="0">
                <a:latin typeface="+mj-ea"/>
                <a:ea typeface="+mj-ea"/>
              </a:rPr>
              <a:t>基本功能</a:t>
            </a:r>
            <a:endParaRPr lang="zh-CN" altLang="en-US" sz="2800" dirty="0"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812" y="1313726"/>
            <a:ext cx="2401800" cy="426986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8" name="组合 17"/>
          <p:cNvGrpSpPr/>
          <p:nvPr/>
        </p:nvGrpSpPr>
        <p:grpSpPr>
          <a:xfrm>
            <a:off x="1154161" y="3577045"/>
            <a:ext cx="1938351" cy="1344670"/>
            <a:chOff x="1154161" y="3577045"/>
            <a:chExt cx="1938351" cy="1344670"/>
          </a:xfrm>
        </p:grpSpPr>
        <p:sp>
          <p:nvSpPr>
            <p:cNvPr id="5" name="文本框 4"/>
            <p:cNvSpPr txBox="1"/>
            <p:nvPr/>
          </p:nvSpPr>
          <p:spPr>
            <a:xfrm>
              <a:off x="1402885" y="3577045"/>
              <a:ext cx="11079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治疗记录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154161" y="3940963"/>
              <a:ext cx="193835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每月都会关心</a:t>
              </a:r>
              <a:r>
                <a:rPr lang="zh-CN" altLang="en-US" dirty="0" smtClean="0"/>
                <a:t>你  </a:t>
              </a:r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00868" y="4644716"/>
              <a:ext cx="274434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5748" y="1254732"/>
            <a:ext cx="2421061" cy="430410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0638" y="1239985"/>
            <a:ext cx="2411075" cy="428635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8895" y="5650479"/>
            <a:ext cx="887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第一次登陆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，人性化指引，本产品将为客户带来的价值，让用户获得良好感觉。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50818" y="4644716"/>
            <a:ext cx="274434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570923" y="4663110"/>
            <a:ext cx="274434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715784" y="1284229"/>
            <a:ext cx="4532085" cy="4286356"/>
            <a:chOff x="3715784" y="1284229"/>
            <a:chExt cx="4532085" cy="428635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15784" y="1284229"/>
              <a:ext cx="2411075" cy="4286356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855774" y="4663111"/>
              <a:ext cx="274434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301776" y="3556711"/>
              <a:ext cx="9460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姐妹圈 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4892482" y="6183724"/>
            <a:ext cx="7071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注：所有</a:t>
            </a:r>
            <a: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图只为示例，后继开发会跟据客户或者设计要求做更改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30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内页底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20321" y="708871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App</a:t>
            </a:r>
            <a:r>
              <a:rPr lang="zh-CN" altLang="en-US" sz="2800" dirty="0" smtClean="0">
                <a:latin typeface="+mj-ea"/>
                <a:ea typeface="+mj-ea"/>
              </a:rPr>
              <a:t>功能</a:t>
            </a:r>
            <a:endParaRPr lang="zh-CN" altLang="en-US" sz="2800" dirty="0">
              <a:latin typeface="+mj-ea"/>
              <a:ea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8273" y="1344160"/>
            <a:ext cx="2332399" cy="414648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9020" y="1344160"/>
            <a:ext cx="2332399" cy="414648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275817" y="648866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注：所有</a:t>
            </a:r>
            <a: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图只为示例！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9688" y="5812397"/>
            <a:ext cx="10405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新用户、旧用户登陆，可选微信、微博、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登陆，手机号直接注册也方便，将用于用户在本平台上的所有操作和痕迹。为便于专家团队更好服务和管理，请用户用本人同一账号登陆！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1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内页底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1603" y="1499983"/>
            <a:ext cx="2347720" cy="4173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9729" y="1489587"/>
            <a:ext cx="2325320" cy="41737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29" y="1522844"/>
            <a:ext cx="2332399" cy="41464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7741" y="1530844"/>
            <a:ext cx="2324950" cy="41332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5573" y="664626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App</a:t>
            </a:r>
            <a:r>
              <a:rPr lang="zh-CN" altLang="en-US" sz="2800" dirty="0" smtClean="0">
                <a:latin typeface="+mj-ea"/>
                <a:ea typeface="+mj-ea"/>
              </a:rPr>
              <a:t>功能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75817" y="648866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注：所有</a:t>
            </a:r>
            <a: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图只为示例！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9185" y="5989378"/>
            <a:ext cx="1040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记录用户的身高、体重、年龄、性别、兴趣爱好等。便于后台统计。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内页底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5936" y="1386348"/>
            <a:ext cx="2215980" cy="39395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81921" y="1371600"/>
            <a:ext cx="2174435" cy="38656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9074" y="1194619"/>
            <a:ext cx="2366803" cy="413204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61327" y="605632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App</a:t>
            </a:r>
            <a:r>
              <a:rPr lang="zh-CN" altLang="en-US" sz="2800" dirty="0" smtClean="0">
                <a:latin typeface="+mj-ea"/>
                <a:ea typeface="+mj-ea"/>
              </a:rPr>
              <a:t>功能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75817" y="648866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注：所有</a:t>
            </a:r>
            <a: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图只为示例！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6788" y="5313335"/>
            <a:ext cx="3852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控制设备开、关，监测设备是否有异常。设置参数并记忆，在下次使用时提醒合适的数值，参数同步显示。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与设备的交互数据需要根据设备的参数与功能规划，此处只简单图面展示。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80766" y="5429901"/>
            <a:ext cx="3608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圈内热门话题，类似微信朋友圈。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这是女人的私密圈，你想分享的不想分享的都有了。。。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58641" y="5444650"/>
            <a:ext cx="3608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圈内活动。咋们来场说走就走的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spa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吧，聚餐，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歌、带上宝宝变酷妈。。。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3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内页底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789" y="1553024"/>
            <a:ext cx="2435196" cy="43292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2166" y="1597269"/>
            <a:ext cx="2474959" cy="439992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9028" y="1597270"/>
            <a:ext cx="2435197" cy="432923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05573" y="708871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App</a:t>
            </a:r>
            <a:r>
              <a:rPr lang="zh-CN" altLang="en-US" sz="2800" dirty="0" smtClean="0">
                <a:latin typeface="+mj-ea"/>
                <a:ea typeface="+mj-ea"/>
              </a:rPr>
              <a:t>功能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75817" y="648866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注：所有</a:t>
            </a:r>
            <a: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图只为示例！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0386" y="5932207"/>
            <a:ext cx="360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专为女人聊天，文字、图片、语音、视频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16372" y="1356966"/>
            <a:ext cx="595035" cy="215444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zh-CN" altLang="en-US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即时聊天</a:t>
            </a:r>
            <a:endParaRPr lang="zh-CN" altLang="en-US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6266" y="1925826"/>
            <a:ext cx="258404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800" dirty="0" smtClean="0"/>
              <a:t>1 </a:t>
            </a:r>
            <a:endParaRPr lang="zh-CN" altLang="en-US" sz="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644279" y="5992236"/>
            <a:ext cx="232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在线询医生，找专家。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22659" y="5962739"/>
            <a:ext cx="2320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各姐妹对专家的评价，一览无余。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9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内页底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5279" y="1327297"/>
            <a:ext cx="2485787" cy="44191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8991" y="1342045"/>
            <a:ext cx="2485787" cy="44191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239" y="1401037"/>
            <a:ext cx="2447051" cy="435031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5070" y="72361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+mj-ea"/>
                <a:ea typeface="+mj-ea"/>
              </a:rPr>
              <a:t>App</a:t>
            </a:r>
            <a:r>
              <a:rPr lang="zh-CN" altLang="en-US" sz="2800" dirty="0" smtClean="0">
                <a:latin typeface="+mj-ea"/>
                <a:ea typeface="+mj-ea"/>
              </a:rPr>
              <a:t>功能</a:t>
            </a: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75817" y="648866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注：所有</a:t>
            </a:r>
            <a:r>
              <a:rPr lang="en-US" altLang="zh-CN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图只为示例！</a:t>
            </a:r>
            <a:endParaRPr lang="zh-CN" altLang="en-US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45134" y="5831806"/>
            <a:ext cx="360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在线购物：生物水凝胶贴、迷你巾不够了哦，快来下单吧。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55605" y="5765901"/>
            <a:ext cx="360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资讯：普罗慧仁公司新闻、行业新闻、热点资讯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583469" y="5765900"/>
            <a:ext cx="3608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设置：设置查看个人信息，软件信息。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0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878</Words>
  <Application>Microsoft Office PowerPoint</Application>
  <PresentationFormat>自定义</PresentationFormat>
  <Paragraphs>77</Paragraphs>
  <Slides>10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互联网+家用超声治疗仪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互联网+家用超声治疗仪</dc:title>
  <dc:creator>Administrator</dc:creator>
  <cp:lastModifiedBy>Administrator</cp:lastModifiedBy>
  <cp:revision>65</cp:revision>
  <dcterms:created xsi:type="dcterms:W3CDTF">2015-06-28T10:44:58Z</dcterms:created>
  <dcterms:modified xsi:type="dcterms:W3CDTF">2015-06-30T02:50:28Z</dcterms:modified>
</cp:coreProperties>
</file>