
<file path=[Content_Types].xml><?xml version="1.0" encoding="utf-8"?>
<Types xmlns="http://schemas.openxmlformats.org/package/2006/content-types">
  <Default Extension="jpeg" ContentType="image/jpeg"/>
  <Default Extension="vml" ContentType="application/vnd.openxmlformats-officedocument.vmlDrawing"/>
  <Default Extension="xls" ContentType="application/vnd.ms-excel"/>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42"/>
  </p:notesMasterIdLst>
  <p:sldIdLst>
    <p:sldId id="921" r:id="rId5"/>
    <p:sldId id="1016" r:id="rId6"/>
    <p:sldId id="991" r:id="rId7"/>
    <p:sldId id="973" r:id="rId8"/>
    <p:sldId id="995" r:id="rId9"/>
    <p:sldId id="996" r:id="rId10"/>
    <p:sldId id="997" r:id="rId11"/>
    <p:sldId id="1015" r:id="rId12"/>
    <p:sldId id="998" r:id="rId13"/>
    <p:sldId id="1014" r:id="rId14"/>
    <p:sldId id="999" r:id="rId15"/>
    <p:sldId id="992" r:id="rId16"/>
    <p:sldId id="1000" r:id="rId17"/>
    <p:sldId id="1001" r:id="rId18"/>
    <p:sldId id="1002" r:id="rId19"/>
    <p:sldId id="1004" r:id="rId20"/>
    <p:sldId id="1003" r:id="rId21"/>
    <p:sldId id="993" r:id="rId22"/>
    <p:sldId id="1005" r:id="rId23"/>
    <p:sldId id="1006" r:id="rId24"/>
    <p:sldId id="1007" r:id="rId25"/>
    <p:sldId id="1008" r:id="rId26"/>
    <p:sldId id="994" r:id="rId27"/>
    <p:sldId id="1010" r:id="rId28"/>
    <p:sldId id="1011" r:id="rId29"/>
    <p:sldId id="1012" r:id="rId30"/>
    <p:sldId id="1013" r:id="rId31"/>
    <p:sldId id="1017" r:id="rId32"/>
    <p:sldId id="1018" r:id="rId33"/>
    <p:sldId id="1019" r:id="rId34"/>
    <p:sldId id="1020" r:id="rId35"/>
    <p:sldId id="1022" r:id="rId36"/>
    <p:sldId id="1023" r:id="rId37"/>
    <p:sldId id="1024" r:id="rId38"/>
    <p:sldId id="1025" r:id="rId39"/>
    <p:sldId id="1026" r:id="rId40"/>
    <p:sldId id="1052" r:id="rId41"/>
  </p:sldIdLst>
  <p:sldSz cx="1219708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006BBC"/>
    <a:srgbClr val="F8F8F8"/>
    <a:srgbClr val="EAEAEA"/>
    <a:srgbClr val="DDDDDD"/>
    <a:srgbClr val="0DC2D5"/>
    <a:srgbClr val="17DCF1"/>
    <a:srgbClr val="12D0CB"/>
    <a:srgbClr val="FDE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69" d="100"/>
          <a:sy n="69" d="100"/>
        </p:scale>
        <p:origin x="-138" y="-102"/>
      </p:cViewPr>
      <p:guideLst>
        <p:guide orient="horz" pos="2142"/>
        <p:guide pos="3841"/>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notesMaster" Target="notesMasters/notesMaster1.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4098" name="Rectangle 2"/>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4099" name="Rectangle 3"/>
          <p:cNvSpPr>
            <a:spLocks noGrp="1"/>
          </p:cNvSpPr>
          <p:nvPr>
            <p:ph type="dt" idx="1"/>
          </p:nvPr>
        </p:nvSpPr>
        <p:spPr>
          <a:xfrm>
            <a:off x="3884613" y="0"/>
            <a:ext cx="2971800" cy="457200"/>
          </a:xfrm>
          <a:prstGeom prst="rect">
            <a:avLst/>
          </a:prstGeom>
          <a:noFill/>
          <a:ln w="9525">
            <a:noFill/>
          </a:ln>
        </p:spPr>
        <p:txBody>
          <a:bodyPr/>
          <a:p>
            <a:pPr lvl="0" algn="r"/>
            <a:endParaRPr lang="zh-CN" altLang="en-US" sz="1200" dirty="0"/>
          </a:p>
        </p:txBody>
      </p:sp>
      <p:sp>
        <p:nvSpPr>
          <p:cNvPr id="4100" name="Rectangle 4"/>
          <p:cNvSpPr>
            <a:spLocks noGrp="1"/>
          </p:cNvSpPr>
          <p:nvPr>
            <p:ph type="sldImg" idx="2"/>
          </p:nvPr>
        </p:nvSpPr>
        <p:spPr>
          <a:xfrm>
            <a:off x="1143000" y="685800"/>
            <a:ext cx="4572000" cy="3429000"/>
          </a:xfrm>
          <a:prstGeom prst="rect">
            <a:avLst/>
          </a:prstGeom>
          <a:noFill/>
          <a:ln w="9525">
            <a:noFill/>
          </a:ln>
        </p:spPr>
      </p:sp>
      <p:sp>
        <p:nvSpPr>
          <p:cNvPr id="4101" name="Rectangle 5"/>
          <p:cNvSpPr>
            <a:spLocks noGrp="1"/>
          </p:cNvSpPr>
          <p:nvPr>
            <p:ph type="body" sz="quarter" idx="3"/>
          </p:nvPr>
        </p:nvSpPr>
        <p:spPr>
          <a:xfrm>
            <a:off x="685800" y="4343400"/>
            <a:ext cx="5486400" cy="4114800"/>
          </a:xfrm>
          <a:prstGeom prst="rect">
            <a:avLst/>
          </a:prstGeom>
          <a:noFill/>
          <a:ln w="9525">
            <a:noFill/>
          </a:ln>
        </p:spPr>
        <p:txBody>
          <a:bodyPr anchor="ct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2" name="Rectangle 6"/>
          <p:cNvSpPr>
            <a:spLocks noGrp="1"/>
          </p:cNvSpPr>
          <p:nvPr>
            <p:ph type="ftr" sz="quarter" idx="4"/>
          </p:nvPr>
        </p:nvSpPr>
        <p:spPr>
          <a:xfrm>
            <a:off x="0" y="8685213"/>
            <a:ext cx="2971800" cy="457200"/>
          </a:xfrm>
          <a:prstGeom prst="rect">
            <a:avLst/>
          </a:prstGeom>
          <a:noFill/>
          <a:ln w="9525">
            <a:noFill/>
          </a:ln>
        </p:spPr>
        <p:txBody>
          <a:bodyPr anchor="b"/>
          <a:p>
            <a:pPr lvl="0"/>
            <a:endParaRPr lang="en-US" altLang="x-none" sz="1200" dirty="0"/>
          </a:p>
        </p:txBody>
      </p:sp>
      <p:sp>
        <p:nvSpPr>
          <p:cNvPr id="4103" name="Rectangle 7"/>
          <p:cNvSpPr>
            <a:spLocks noGrp="1"/>
          </p:cNvSpPr>
          <p:nvPr>
            <p:ph type="sldNum" sz="quarter" idx="5"/>
          </p:nvPr>
        </p:nvSpPr>
        <p:spPr>
          <a:xfrm>
            <a:off x="3884613" y="8685213"/>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8157"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7268" y="2665379"/>
            <a:ext cx="487560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9545" y="2665379"/>
            <a:ext cx="4899617"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8157"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7268" y="2665379"/>
            <a:ext cx="487560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9545" y="2665379"/>
            <a:ext cx="4899617"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8157"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7268" y="2665379"/>
            <a:ext cx="487560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9545" y="2665379"/>
            <a:ext cx="4899617"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6" Type="http://schemas.openxmlformats.org/officeDocument/2006/relationships/theme" Target="../theme/theme3.xml"/><Relationship Id="rId25" Type="http://schemas.openxmlformats.org/officeDocument/2006/relationships/image" Target="../media/image14.png"/><Relationship Id="rId24" Type="http://schemas.openxmlformats.org/officeDocument/2006/relationships/image" Target="../media/image13.png"/><Relationship Id="rId23" Type="http://schemas.openxmlformats.org/officeDocument/2006/relationships/image" Target="../media/image12.png"/><Relationship Id="rId22" Type="http://schemas.openxmlformats.org/officeDocument/2006/relationships/image" Target="../media/image11.png"/><Relationship Id="rId21" Type="http://schemas.openxmlformats.org/officeDocument/2006/relationships/image" Target="../media/image10.png"/><Relationship Id="rId20" Type="http://schemas.openxmlformats.org/officeDocument/2006/relationships/image" Target="../media/image9.png"/><Relationship Id="rId2" Type="http://schemas.openxmlformats.org/officeDocument/2006/relationships/slideLayout" Target="../slideLayouts/slideLayout24.xml"/><Relationship Id="rId19" Type="http://schemas.openxmlformats.org/officeDocument/2006/relationships/image" Target="../media/image8.png"/><Relationship Id="rId18" Type="http://schemas.openxmlformats.org/officeDocument/2006/relationships/image" Target="../media/image7.png"/><Relationship Id="rId17" Type="http://schemas.openxmlformats.org/officeDocument/2006/relationships/image" Target="../media/image6.png"/><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a:t>单击此处编辑母版标题样式</a:t>
            </a:r>
            <a:endParaRPr lang="zh-CN" altLang="en-US"/>
          </a:p>
        </p:txBody>
      </p:sp>
      <p:sp>
        <p:nvSpPr>
          <p:cNvPr id="1027" name="Rectangle 3"/>
          <p:cNvSpPr>
            <a:spLocks noGrp="1"/>
          </p:cNvSpPr>
          <p:nvPr>
            <p:ph type="body" idx="1"/>
          </p:nvPr>
        </p:nvSpPr>
        <p:spPr>
          <a:xfrm>
            <a:off x="609600" y="1600200"/>
            <a:ext cx="10977563"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chemeClr val="accent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chemeClr val="accent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chemeClr val="accent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2050"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a:t>单击此处编辑母版标题样式</a:t>
            </a:r>
            <a:endParaRPr lang="zh-CN" altLang="en-US"/>
          </a:p>
        </p:txBody>
      </p:sp>
      <p:sp>
        <p:nvSpPr>
          <p:cNvPr id="2051" name="Rectangle 3"/>
          <p:cNvSpPr>
            <a:spLocks noGrp="1"/>
          </p:cNvSpPr>
          <p:nvPr>
            <p:ph type="body" idx="1"/>
          </p:nvPr>
        </p:nvSpPr>
        <p:spPr>
          <a:xfrm>
            <a:off x="609600" y="1600200"/>
            <a:ext cx="10977563"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chemeClr val="accent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chemeClr val="accent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chemeClr val="accent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pic>
        <p:nvPicPr>
          <p:cNvPr id="3074" name="Picture 2" descr="PPECLOGO-eff-0-1"/>
          <p:cNvPicPr>
            <a:picLocks noChangeAspect="1"/>
          </p:cNvPicPr>
          <p:nvPr userDrawn="1"/>
        </p:nvPicPr>
        <p:blipFill>
          <a:blip r:embed="rId13"/>
          <a:stretch>
            <a:fillRect/>
          </a:stretch>
        </p:blipFill>
        <p:spPr>
          <a:xfrm>
            <a:off x="4146550" y="2886075"/>
            <a:ext cx="1060450" cy="800100"/>
          </a:xfrm>
          <a:prstGeom prst="rect">
            <a:avLst/>
          </a:prstGeom>
          <a:noFill/>
          <a:ln w="9525">
            <a:noFill/>
          </a:ln>
        </p:spPr>
      </p:pic>
      <p:pic>
        <p:nvPicPr>
          <p:cNvPr id="3075" name="Picture 3" descr="PPECLOGO-eff-0-2"/>
          <p:cNvPicPr>
            <a:picLocks noChangeAspect="1"/>
          </p:cNvPicPr>
          <p:nvPr userDrawn="1"/>
        </p:nvPicPr>
        <p:blipFill>
          <a:blip r:embed="rId14"/>
          <a:stretch>
            <a:fillRect/>
          </a:stretch>
        </p:blipFill>
        <p:spPr>
          <a:xfrm>
            <a:off x="8431213" y="2757488"/>
            <a:ext cx="1095375" cy="839787"/>
          </a:xfrm>
          <a:prstGeom prst="rect">
            <a:avLst/>
          </a:prstGeom>
          <a:noFill/>
          <a:ln w="9525">
            <a:noFill/>
          </a:ln>
        </p:spPr>
      </p:pic>
      <p:pic>
        <p:nvPicPr>
          <p:cNvPr id="3076" name="Picture 4" descr="PPECLOGO-eff-0-3"/>
          <p:cNvPicPr>
            <a:picLocks noChangeAspect="1"/>
          </p:cNvPicPr>
          <p:nvPr userDrawn="1"/>
        </p:nvPicPr>
        <p:blipFill>
          <a:blip r:embed="rId15"/>
          <a:stretch>
            <a:fillRect/>
          </a:stretch>
        </p:blipFill>
        <p:spPr>
          <a:xfrm>
            <a:off x="1039813" y="1447800"/>
            <a:ext cx="3014662" cy="2376488"/>
          </a:xfrm>
          <a:prstGeom prst="rect">
            <a:avLst/>
          </a:prstGeom>
          <a:noFill/>
          <a:ln w="9525">
            <a:noFill/>
          </a:ln>
        </p:spPr>
      </p:pic>
      <p:pic>
        <p:nvPicPr>
          <p:cNvPr id="3077" name="Picture 5" descr="PPECLOGO-eff-0-1"/>
          <p:cNvPicPr>
            <a:picLocks noChangeAspect="1"/>
          </p:cNvPicPr>
          <p:nvPr userDrawn="1"/>
        </p:nvPicPr>
        <p:blipFill>
          <a:blip r:embed="rId16"/>
          <a:stretch>
            <a:fillRect/>
          </a:stretch>
        </p:blipFill>
        <p:spPr>
          <a:xfrm>
            <a:off x="4467225" y="3770313"/>
            <a:ext cx="523875" cy="396875"/>
          </a:xfrm>
          <a:prstGeom prst="rect">
            <a:avLst/>
          </a:prstGeom>
          <a:noFill/>
          <a:ln w="9525">
            <a:noFill/>
          </a:ln>
        </p:spPr>
      </p:pic>
      <p:pic>
        <p:nvPicPr>
          <p:cNvPr id="3078" name="Picture 6" descr="PPECLOGO-eff-0-1"/>
          <p:cNvPicPr>
            <a:picLocks noChangeAspect="1"/>
          </p:cNvPicPr>
          <p:nvPr userDrawn="1"/>
        </p:nvPicPr>
        <p:blipFill>
          <a:blip r:embed="rId17"/>
          <a:stretch>
            <a:fillRect/>
          </a:stretch>
        </p:blipFill>
        <p:spPr>
          <a:xfrm>
            <a:off x="7377113" y="2903538"/>
            <a:ext cx="400050" cy="303212"/>
          </a:xfrm>
          <a:prstGeom prst="rect">
            <a:avLst/>
          </a:prstGeom>
          <a:noFill/>
          <a:ln w="9525">
            <a:noFill/>
          </a:ln>
        </p:spPr>
      </p:pic>
      <p:pic>
        <p:nvPicPr>
          <p:cNvPr id="3079" name="Picture 8" descr="PPECLOGO-eff-0-2"/>
          <p:cNvPicPr>
            <a:picLocks noChangeAspect="1"/>
          </p:cNvPicPr>
          <p:nvPr userDrawn="1"/>
        </p:nvPicPr>
        <p:blipFill>
          <a:blip r:embed="rId18"/>
          <a:stretch>
            <a:fillRect/>
          </a:stretch>
        </p:blipFill>
        <p:spPr>
          <a:xfrm>
            <a:off x="5278438" y="2574925"/>
            <a:ext cx="981075" cy="750888"/>
          </a:xfrm>
          <a:prstGeom prst="rect">
            <a:avLst/>
          </a:prstGeom>
          <a:noFill/>
          <a:ln w="9525">
            <a:noFill/>
          </a:ln>
        </p:spPr>
      </p:pic>
      <p:pic>
        <p:nvPicPr>
          <p:cNvPr id="3080" name="Picture 9" descr="PPECLOGO-eff-5-4"/>
          <p:cNvPicPr>
            <a:picLocks noChangeAspect="1"/>
          </p:cNvPicPr>
          <p:nvPr userDrawn="1"/>
        </p:nvPicPr>
        <p:blipFill>
          <a:blip r:embed="rId19"/>
          <a:stretch>
            <a:fillRect/>
          </a:stretch>
        </p:blipFill>
        <p:spPr>
          <a:xfrm>
            <a:off x="3262313" y="3206750"/>
            <a:ext cx="1477962" cy="1123950"/>
          </a:xfrm>
          <a:prstGeom prst="rect">
            <a:avLst/>
          </a:prstGeom>
          <a:noFill/>
          <a:ln w="9525">
            <a:noFill/>
          </a:ln>
        </p:spPr>
      </p:pic>
      <p:pic>
        <p:nvPicPr>
          <p:cNvPr id="3081" name="Picture 10" descr="PPECLOGO-eff-5-2"/>
          <p:cNvPicPr>
            <a:picLocks noChangeAspect="1"/>
          </p:cNvPicPr>
          <p:nvPr userDrawn="1"/>
        </p:nvPicPr>
        <p:blipFill>
          <a:blip r:embed="rId20"/>
          <a:stretch>
            <a:fillRect/>
          </a:stretch>
        </p:blipFill>
        <p:spPr>
          <a:xfrm>
            <a:off x="5353050" y="3446463"/>
            <a:ext cx="1833563" cy="1435100"/>
          </a:xfrm>
          <a:prstGeom prst="rect">
            <a:avLst/>
          </a:prstGeom>
          <a:noFill/>
          <a:ln w="9525">
            <a:noFill/>
          </a:ln>
        </p:spPr>
      </p:pic>
      <p:pic>
        <p:nvPicPr>
          <p:cNvPr id="3082" name="Picture 11" descr="PPECLOGO-eff-5-4"/>
          <p:cNvPicPr>
            <a:picLocks noChangeAspect="1"/>
          </p:cNvPicPr>
          <p:nvPr userDrawn="1"/>
        </p:nvPicPr>
        <p:blipFill>
          <a:blip r:embed="rId21"/>
          <a:stretch>
            <a:fillRect/>
          </a:stretch>
        </p:blipFill>
        <p:spPr>
          <a:xfrm>
            <a:off x="9885363" y="2725738"/>
            <a:ext cx="1117600" cy="850900"/>
          </a:xfrm>
          <a:prstGeom prst="rect">
            <a:avLst/>
          </a:prstGeom>
          <a:noFill/>
          <a:ln w="9525">
            <a:noFill/>
          </a:ln>
        </p:spPr>
      </p:pic>
      <p:pic>
        <p:nvPicPr>
          <p:cNvPr id="3083" name="Picture 12" descr="PPECLOGO-eff-0-1"/>
          <p:cNvPicPr>
            <a:picLocks noChangeAspect="1"/>
          </p:cNvPicPr>
          <p:nvPr userDrawn="1"/>
        </p:nvPicPr>
        <p:blipFill>
          <a:blip r:embed="rId22"/>
          <a:stretch>
            <a:fillRect/>
          </a:stretch>
        </p:blipFill>
        <p:spPr>
          <a:xfrm>
            <a:off x="7942263" y="3624263"/>
            <a:ext cx="522287" cy="393700"/>
          </a:xfrm>
          <a:prstGeom prst="rect">
            <a:avLst/>
          </a:prstGeom>
          <a:noFill/>
          <a:ln w="9525">
            <a:noFill/>
          </a:ln>
        </p:spPr>
      </p:pic>
      <p:pic>
        <p:nvPicPr>
          <p:cNvPr id="3084" name="Picture 13" descr="PPECLOGO-eff-0-1"/>
          <p:cNvPicPr>
            <a:picLocks noChangeAspect="1"/>
          </p:cNvPicPr>
          <p:nvPr userDrawn="1"/>
        </p:nvPicPr>
        <p:blipFill>
          <a:blip r:embed="rId22"/>
          <a:stretch>
            <a:fillRect/>
          </a:stretch>
        </p:blipFill>
        <p:spPr>
          <a:xfrm>
            <a:off x="11255375" y="2365375"/>
            <a:ext cx="522288" cy="392113"/>
          </a:xfrm>
          <a:prstGeom prst="rect">
            <a:avLst/>
          </a:prstGeom>
          <a:noFill/>
          <a:ln w="9525">
            <a:noFill/>
          </a:ln>
        </p:spPr>
      </p:pic>
      <p:pic>
        <p:nvPicPr>
          <p:cNvPr id="3085" name="Picture 14" descr="PPECLOGO-eff2-1-2"/>
          <p:cNvPicPr>
            <a:picLocks noChangeAspect="1"/>
          </p:cNvPicPr>
          <p:nvPr userDrawn="1"/>
        </p:nvPicPr>
        <p:blipFill>
          <a:blip r:embed="rId23"/>
          <a:stretch>
            <a:fillRect/>
          </a:stretch>
        </p:blipFill>
        <p:spPr>
          <a:xfrm>
            <a:off x="2054225" y="2795588"/>
            <a:ext cx="1697038" cy="1428750"/>
          </a:xfrm>
          <a:prstGeom prst="rect">
            <a:avLst/>
          </a:prstGeom>
          <a:noFill/>
          <a:ln w="9525">
            <a:noFill/>
          </a:ln>
        </p:spPr>
      </p:pic>
      <p:pic>
        <p:nvPicPr>
          <p:cNvPr id="3086" name="Picture 15" descr="PPECLOGO-eff2-1-3"/>
          <p:cNvPicPr>
            <a:picLocks noChangeAspect="1"/>
          </p:cNvPicPr>
          <p:nvPr userDrawn="1"/>
        </p:nvPicPr>
        <p:blipFill>
          <a:blip r:embed="rId24"/>
          <a:stretch>
            <a:fillRect/>
          </a:stretch>
        </p:blipFill>
        <p:spPr>
          <a:xfrm>
            <a:off x="3983038" y="2786063"/>
            <a:ext cx="438150" cy="365125"/>
          </a:xfrm>
          <a:prstGeom prst="rect">
            <a:avLst/>
          </a:prstGeom>
          <a:noFill/>
          <a:ln w="9525">
            <a:noFill/>
          </a:ln>
        </p:spPr>
      </p:pic>
      <p:pic>
        <p:nvPicPr>
          <p:cNvPr id="3087" name="Picture 16" descr="PPECLOGO-eff2-1-4"/>
          <p:cNvPicPr>
            <a:picLocks noChangeAspect="1"/>
          </p:cNvPicPr>
          <p:nvPr userDrawn="1"/>
        </p:nvPicPr>
        <p:blipFill>
          <a:blip r:embed="rId25"/>
          <a:stretch>
            <a:fillRect/>
          </a:stretch>
        </p:blipFill>
        <p:spPr>
          <a:xfrm>
            <a:off x="8520113" y="3325813"/>
            <a:ext cx="703262" cy="585787"/>
          </a:xfrm>
          <a:prstGeom prst="rect">
            <a:avLst/>
          </a:prstGeom>
          <a:noFill/>
          <a:ln w="9525">
            <a:noFill/>
          </a:ln>
        </p:spPr>
      </p:pic>
      <p:pic>
        <p:nvPicPr>
          <p:cNvPr id="3088" name="Picture 17" descr="PPECLOGO-eff2-1-3"/>
          <p:cNvPicPr>
            <a:picLocks noChangeAspect="1"/>
          </p:cNvPicPr>
          <p:nvPr userDrawn="1"/>
        </p:nvPicPr>
        <p:blipFill>
          <a:blip r:embed="rId24"/>
          <a:stretch>
            <a:fillRect/>
          </a:stretch>
        </p:blipFill>
        <p:spPr>
          <a:xfrm>
            <a:off x="9239250" y="2909888"/>
            <a:ext cx="360363" cy="301625"/>
          </a:xfrm>
          <a:prstGeom prst="rect">
            <a:avLst/>
          </a:prstGeom>
          <a:noFill/>
          <a:ln w="9525">
            <a:noFill/>
          </a:ln>
        </p:spPr>
      </p:pic>
      <p:pic>
        <p:nvPicPr>
          <p:cNvPr id="3089" name="Picture 18" descr="PPECLOGO-eff2-1-3"/>
          <p:cNvPicPr>
            <a:picLocks noChangeAspect="1"/>
          </p:cNvPicPr>
          <p:nvPr userDrawn="1"/>
        </p:nvPicPr>
        <p:blipFill>
          <a:blip r:embed="rId24"/>
          <a:stretch>
            <a:fillRect/>
          </a:stretch>
        </p:blipFill>
        <p:spPr>
          <a:xfrm>
            <a:off x="9745663" y="3446463"/>
            <a:ext cx="280987" cy="236537"/>
          </a:xfrm>
          <a:prstGeom prst="rect">
            <a:avLst/>
          </a:prstGeom>
          <a:noFill/>
          <a:ln w="9525">
            <a:noFill/>
          </a:ln>
        </p:spPr>
      </p:pic>
      <p:sp>
        <p:nvSpPr>
          <p:cNvPr id="3090"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a:t>单击此处编辑母版标题样式</a:t>
            </a:r>
            <a:endParaRPr lang="zh-CN" altLang="en-US"/>
          </a:p>
        </p:txBody>
      </p:sp>
      <p:sp>
        <p:nvSpPr>
          <p:cNvPr id="3091" name="Rectangle 3"/>
          <p:cNvSpPr>
            <a:spLocks noGrp="1"/>
          </p:cNvSpPr>
          <p:nvPr>
            <p:ph type="body" idx="1"/>
          </p:nvPr>
        </p:nvSpPr>
        <p:spPr>
          <a:xfrm>
            <a:off x="609600" y="1600200"/>
            <a:ext cx="10977563"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par>
                                <p:cTn id="8" presetID="10"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500"/>
                                        <p:tgtEl>
                                          <p:spTgt spid="3077"/>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par>
                                <p:cTn id="17" presetID="10" presetClass="entr" presetSubtype="0" fill="hold" nodeType="withEffect">
                                  <p:stCondLst>
                                    <p:cond delay="0"/>
                                  </p:stCondLst>
                                  <p:childTnLst>
                                    <p:set>
                                      <p:cBhvr>
                                        <p:cTn id="18" dur="1" fill="hold">
                                          <p:stCondLst>
                                            <p:cond delay="0"/>
                                          </p:stCondLst>
                                        </p:cTn>
                                        <p:tgtEl>
                                          <p:spTgt spid="3079"/>
                                        </p:tgtEl>
                                        <p:attrNameLst>
                                          <p:attrName>style.visibility</p:attrName>
                                        </p:attrNameLst>
                                      </p:cBhvr>
                                      <p:to>
                                        <p:strVal val="visible"/>
                                      </p:to>
                                    </p:set>
                                    <p:animEffect transition="in" filter="fade">
                                      <p:cBhvr>
                                        <p:cTn id="19" dur="500"/>
                                        <p:tgtEl>
                                          <p:spTgt spid="3079"/>
                                        </p:tgtEl>
                                      </p:cBhvr>
                                    </p:animEffect>
                                  </p:childTnLst>
                                </p:cTn>
                              </p:par>
                              <p:par>
                                <p:cTn id="20" presetID="10" presetClass="entr" presetSubtype="0" fill="hold" nodeType="withEffect">
                                  <p:stCondLst>
                                    <p:cond delay="0"/>
                                  </p:stCondLst>
                                  <p:childTnLst>
                                    <p:set>
                                      <p:cBhvr>
                                        <p:cTn id="21" dur="1" fill="hold">
                                          <p:stCondLst>
                                            <p:cond delay="0"/>
                                          </p:stCondLst>
                                        </p:cTn>
                                        <p:tgtEl>
                                          <p:spTgt spid="3081"/>
                                        </p:tgtEl>
                                        <p:attrNameLst>
                                          <p:attrName>style.visibility</p:attrName>
                                        </p:attrNameLst>
                                      </p:cBhvr>
                                      <p:to>
                                        <p:strVal val="visible"/>
                                      </p:to>
                                    </p:set>
                                    <p:animEffect transition="in" filter="fade">
                                      <p:cBhvr>
                                        <p:cTn id="22" dur="500"/>
                                        <p:tgtEl>
                                          <p:spTgt spid="3081"/>
                                        </p:tgtEl>
                                      </p:cBhvr>
                                    </p:animEffect>
                                  </p:childTnLst>
                                </p:cTn>
                              </p:par>
                              <p:par>
                                <p:cTn id="23" presetID="10" presetClass="entr" presetSubtype="0" fill="hold" nodeType="withEffect">
                                  <p:stCondLst>
                                    <p:cond delay="0"/>
                                  </p:stCondLst>
                                  <p:childTnLst>
                                    <p:set>
                                      <p:cBhvr>
                                        <p:cTn id="24" dur="1" fill="hold">
                                          <p:stCondLst>
                                            <p:cond delay="0"/>
                                          </p:stCondLst>
                                        </p:cTn>
                                        <p:tgtEl>
                                          <p:spTgt spid="3083"/>
                                        </p:tgtEl>
                                        <p:attrNameLst>
                                          <p:attrName>style.visibility</p:attrName>
                                        </p:attrNameLst>
                                      </p:cBhvr>
                                      <p:to>
                                        <p:strVal val="visible"/>
                                      </p:to>
                                    </p:set>
                                    <p:animEffect transition="in" filter="fade">
                                      <p:cBhvr>
                                        <p:cTn id="25" dur="500"/>
                                        <p:tgtEl>
                                          <p:spTgt spid="3083"/>
                                        </p:tgtEl>
                                      </p:cBhvr>
                                    </p:animEffect>
                                  </p:childTnLst>
                                </p:cTn>
                              </p:par>
                              <p:par>
                                <p:cTn id="26" presetID="10" presetClass="entr" presetSubtype="0" fill="hold" nodeType="with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fade">
                                      <p:cBhvr>
                                        <p:cTn id="28" dur="500"/>
                                        <p:tgtEl>
                                          <p:spTgt spid="3075"/>
                                        </p:tgtEl>
                                      </p:cBhvr>
                                    </p:animEffect>
                                  </p:childTnLst>
                                </p:cTn>
                              </p:par>
                              <p:par>
                                <p:cTn id="29" presetID="10" presetClass="entr" presetSubtype="0" fill="hold" nodeType="withEffect">
                                  <p:stCondLst>
                                    <p:cond delay="0"/>
                                  </p:stCondLst>
                                  <p:childTnLst>
                                    <p:set>
                                      <p:cBhvr>
                                        <p:cTn id="30" dur="1" fill="hold">
                                          <p:stCondLst>
                                            <p:cond delay="0"/>
                                          </p:stCondLst>
                                        </p:cTn>
                                        <p:tgtEl>
                                          <p:spTgt spid="3082"/>
                                        </p:tgtEl>
                                        <p:attrNameLst>
                                          <p:attrName>style.visibility</p:attrName>
                                        </p:attrNameLst>
                                      </p:cBhvr>
                                      <p:to>
                                        <p:strVal val="visible"/>
                                      </p:to>
                                    </p:set>
                                    <p:animEffect transition="in" filter="fade">
                                      <p:cBhvr>
                                        <p:cTn id="31" dur="500"/>
                                        <p:tgtEl>
                                          <p:spTgt spid="3082"/>
                                        </p:tgtEl>
                                      </p:cBhvr>
                                    </p:animEffect>
                                  </p:childTnLst>
                                </p:cTn>
                              </p:par>
                              <p:par>
                                <p:cTn id="32" presetID="10" presetClass="entr" presetSubtype="0" fill="hold" nodeType="withEffect">
                                  <p:stCondLst>
                                    <p:cond delay="0"/>
                                  </p:stCondLst>
                                  <p:childTnLst>
                                    <p:set>
                                      <p:cBhvr>
                                        <p:cTn id="33" dur="1" fill="hold">
                                          <p:stCondLst>
                                            <p:cond delay="0"/>
                                          </p:stCondLst>
                                        </p:cTn>
                                        <p:tgtEl>
                                          <p:spTgt spid="3078"/>
                                        </p:tgtEl>
                                        <p:attrNameLst>
                                          <p:attrName>style.visibility</p:attrName>
                                        </p:attrNameLst>
                                      </p:cBhvr>
                                      <p:to>
                                        <p:strVal val="visible"/>
                                      </p:to>
                                    </p:set>
                                    <p:animEffect transition="in" filter="fade">
                                      <p:cBhvr>
                                        <p:cTn id="34" dur="500"/>
                                        <p:tgtEl>
                                          <p:spTgt spid="3078"/>
                                        </p:tgtEl>
                                      </p:cBhvr>
                                    </p:animEffect>
                                  </p:childTnLst>
                                </p:cTn>
                              </p:par>
                              <p:par>
                                <p:cTn id="35" presetID="10" presetClass="entr" presetSubtype="0" fill="hold" nodeType="withEffect">
                                  <p:stCondLst>
                                    <p:cond delay="0"/>
                                  </p:stCondLst>
                                  <p:childTnLst>
                                    <p:set>
                                      <p:cBhvr>
                                        <p:cTn id="36" dur="1" fill="hold">
                                          <p:stCondLst>
                                            <p:cond delay="0"/>
                                          </p:stCondLst>
                                        </p:cTn>
                                        <p:tgtEl>
                                          <p:spTgt spid="3084"/>
                                        </p:tgtEl>
                                        <p:attrNameLst>
                                          <p:attrName>style.visibility</p:attrName>
                                        </p:attrNameLst>
                                      </p:cBhvr>
                                      <p:to>
                                        <p:strVal val="visible"/>
                                      </p:to>
                                    </p:set>
                                    <p:animEffect transition="in" filter="fade">
                                      <p:cBhvr>
                                        <p:cTn id="37" dur="500"/>
                                        <p:tgtEl>
                                          <p:spTgt spid="308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308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3075"/>
                                        </p:tgtEl>
                                        <p:attrNameLst>
                                          <p:attrName>ppt_x</p:attrName>
                                          <p:attrName>ppt_y</p:attrName>
                                        </p:attrNameLst>
                                      </p:cBhvr>
                                      <p:rCtr x="-157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3078"/>
                                        </p:tgtEl>
                                        <p:attrNameLst>
                                          <p:attrName>ppt_x</p:attrName>
                                          <p:attrName>ppt_y</p:attrName>
                                        </p:attrNameLst>
                                      </p:cBhvr>
                                      <p:rCtr x="-235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3079"/>
                                        </p:tgtEl>
                                        <p:attrNameLst>
                                          <p:attrName>ppt_x</p:attrName>
                                          <p:attrName>ppt_y</p:attrName>
                                        </p:attrNameLst>
                                      </p:cBhvr>
                                      <p:rCtr x="-97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3077"/>
                                        </p:tgtEl>
                                        <p:attrNameLst>
                                          <p:attrName>ppt_x</p:attrName>
                                          <p:attrName>ppt_y</p:attrName>
                                        </p:attrNameLst>
                                      </p:cBhvr>
                                      <p:rCtr x="-217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3074"/>
                                        </p:tgtEl>
                                        <p:attrNameLst>
                                          <p:attrName>ppt_x</p:attrName>
                                          <p:attrName>ppt_y</p:attrName>
                                        </p:attrNameLst>
                                      </p:cBhvr>
                                      <p:rCtr x="-167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3083"/>
                                        </p:tgtEl>
                                        <p:attrNameLst>
                                          <p:attrName>ppt_x</p:attrName>
                                          <p:attrName>ppt_y</p:attrName>
                                        </p:attrNameLst>
                                      </p:cBhvr>
                                      <p:rCtr x="-285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3084"/>
                                        </p:tgtEl>
                                        <p:attrNameLst>
                                          <p:attrName>ppt_x</p:attrName>
                                          <p:attrName>ppt_y</p:attrName>
                                        </p:attrNameLst>
                                      </p:cBhvr>
                                      <p:rCtr x="-285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3081"/>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3080"/>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3076"/>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3080"/>
                                        </p:tgtEl>
                                      </p:cBhvr>
                                    </p:animEffect>
                                    <p:set>
                                      <p:cBhvr>
                                        <p:cTn id="62" dur="1" fill="hold">
                                          <p:stCondLst>
                                            <p:cond delay="499"/>
                                          </p:stCondLst>
                                        </p:cTn>
                                        <p:tgtEl>
                                          <p:spTgt spid="308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3081"/>
                                        </p:tgtEl>
                                      </p:cBhvr>
                                    </p:animEffect>
                                    <p:set>
                                      <p:cBhvr>
                                        <p:cTn id="65" dur="1" fill="hold">
                                          <p:stCondLst>
                                            <p:cond delay="499"/>
                                          </p:stCondLst>
                                        </p:cTn>
                                        <p:tgtEl>
                                          <p:spTgt spid="308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3083"/>
                                        </p:tgtEl>
                                      </p:cBhvr>
                                    </p:animEffect>
                                    <p:set>
                                      <p:cBhvr>
                                        <p:cTn id="68" dur="1" fill="hold">
                                          <p:stCondLst>
                                            <p:cond delay="499"/>
                                          </p:stCondLst>
                                        </p:cTn>
                                        <p:tgtEl>
                                          <p:spTgt spid="308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3077"/>
                                        </p:tgtEl>
                                      </p:cBhvr>
                                    </p:animEffect>
                                    <p:set>
                                      <p:cBhvr>
                                        <p:cTn id="71" dur="1" fill="hold">
                                          <p:stCondLst>
                                            <p:cond delay="499"/>
                                          </p:stCondLst>
                                        </p:cTn>
                                        <p:tgtEl>
                                          <p:spTgt spid="307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3079"/>
                                        </p:tgtEl>
                                      </p:cBhvr>
                                    </p:animEffect>
                                    <p:set>
                                      <p:cBhvr>
                                        <p:cTn id="74" dur="1" fill="hold">
                                          <p:stCondLst>
                                            <p:cond delay="499"/>
                                          </p:stCondLst>
                                        </p:cTn>
                                        <p:tgtEl>
                                          <p:spTgt spid="307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3075"/>
                                        </p:tgtEl>
                                      </p:cBhvr>
                                    </p:animEffect>
                                    <p:set>
                                      <p:cBhvr>
                                        <p:cTn id="77" dur="1" fill="hold">
                                          <p:stCondLst>
                                            <p:cond delay="499"/>
                                          </p:stCondLst>
                                        </p:cTn>
                                        <p:tgtEl>
                                          <p:spTgt spid="307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3082"/>
                                        </p:tgtEl>
                                      </p:cBhvr>
                                    </p:animEffect>
                                    <p:set>
                                      <p:cBhvr>
                                        <p:cTn id="80" dur="1" fill="hold">
                                          <p:stCondLst>
                                            <p:cond delay="499"/>
                                          </p:stCondLst>
                                        </p:cTn>
                                        <p:tgtEl>
                                          <p:spTgt spid="308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3084"/>
                                        </p:tgtEl>
                                      </p:cBhvr>
                                    </p:animEffect>
                                    <p:set>
                                      <p:cBhvr>
                                        <p:cTn id="83" dur="1" fill="hold">
                                          <p:stCondLst>
                                            <p:cond delay="499"/>
                                          </p:stCondLst>
                                        </p:cTn>
                                        <p:tgtEl>
                                          <p:spTgt spid="308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3076"/>
                                        </p:tgtEl>
                                      </p:cBhvr>
                                    </p:animEffect>
                                    <p:set>
                                      <p:cBhvr>
                                        <p:cTn id="86" dur="1" fill="hold">
                                          <p:stCondLst>
                                            <p:cond delay="499"/>
                                          </p:stCondLst>
                                        </p:cTn>
                                        <p:tgtEl>
                                          <p:spTgt spid="307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3074"/>
                                        </p:tgtEl>
                                      </p:cBhvr>
                                    </p:animEffect>
                                    <p:set>
                                      <p:cBhvr>
                                        <p:cTn id="89" dur="1" fill="hold">
                                          <p:stCondLst>
                                            <p:cond delay="499"/>
                                          </p:stCondLst>
                                        </p:cTn>
                                        <p:tgtEl>
                                          <p:spTgt spid="307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3078"/>
                                        </p:tgtEl>
                                      </p:cBhvr>
                                    </p:animEffect>
                                    <p:set>
                                      <p:cBhvr>
                                        <p:cTn id="92" dur="1" fill="hold">
                                          <p:stCondLst>
                                            <p:cond delay="499"/>
                                          </p:stCondLst>
                                        </p:cTn>
                                        <p:tgtEl>
                                          <p:spTgt spid="307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3085"/>
                                        </p:tgtEl>
                                        <p:attrNameLst>
                                          <p:attrName>style.visibility</p:attrName>
                                        </p:attrNameLst>
                                      </p:cBhvr>
                                      <p:to>
                                        <p:strVal val="visible"/>
                                      </p:to>
                                    </p:set>
                                    <p:animEffect transition="in" filter="fade">
                                      <p:cBhvr>
                                        <p:cTn id="95" dur="100"/>
                                        <p:tgtEl>
                                          <p:spTgt spid="3085"/>
                                        </p:tgtEl>
                                      </p:cBhvr>
                                    </p:animEffect>
                                  </p:childTnLst>
                                </p:cTn>
                              </p:par>
                              <p:par>
                                <p:cTn id="96" presetID="10" presetClass="entr" presetSubtype="0" fill="hold" nodeType="withEffect">
                                  <p:stCondLst>
                                    <p:cond delay="600"/>
                                  </p:stCondLst>
                                  <p:childTnLst>
                                    <p:set>
                                      <p:cBhvr>
                                        <p:cTn id="97" dur="1" fill="hold">
                                          <p:stCondLst>
                                            <p:cond delay="0"/>
                                          </p:stCondLst>
                                        </p:cTn>
                                        <p:tgtEl>
                                          <p:spTgt spid="3086"/>
                                        </p:tgtEl>
                                        <p:attrNameLst>
                                          <p:attrName>style.visibility</p:attrName>
                                        </p:attrNameLst>
                                      </p:cBhvr>
                                      <p:to>
                                        <p:strVal val="visible"/>
                                      </p:to>
                                    </p:set>
                                    <p:animEffect transition="in" filter="fade">
                                      <p:cBhvr>
                                        <p:cTn id="98" dur="100"/>
                                        <p:tgtEl>
                                          <p:spTgt spid="3086"/>
                                        </p:tgtEl>
                                      </p:cBhvr>
                                    </p:animEffect>
                                  </p:childTnLst>
                                </p:cTn>
                              </p:par>
                              <p:par>
                                <p:cTn id="99" presetID="10" presetClass="entr" presetSubtype="0" fill="hold" nodeType="withEffect">
                                  <p:stCondLst>
                                    <p:cond delay="200"/>
                                  </p:stCondLst>
                                  <p:childTnLst>
                                    <p:set>
                                      <p:cBhvr>
                                        <p:cTn id="100" dur="1" fill="hold">
                                          <p:stCondLst>
                                            <p:cond delay="0"/>
                                          </p:stCondLst>
                                        </p:cTn>
                                        <p:tgtEl>
                                          <p:spTgt spid="3087"/>
                                        </p:tgtEl>
                                        <p:attrNameLst>
                                          <p:attrName>style.visibility</p:attrName>
                                        </p:attrNameLst>
                                      </p:cBhvr>
                                      <p:to>
                                        <p:strVal val="visible"/>
                                      </p:to>
                                    </p:set>
                                    <p:animEffect transition="in" filter="fade">
                                      <p:cBhvr>
                                        <p:cTn id="101" dur="100"/>
                                        <p:tgtEl>
                                          <p:spTgt spid="308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3088"/>
                                        </p:tgtEl>
                                        <p:attrNameLst>
                                          <p:attrName>style.visibility</p:attrName>
                                        </p:attrNameLst>
                                      </p:cBhvr>
                                      <p:to>
                                        <p:strVal val="visible"/>
                                      </p:to>
                                    </p:set>
                                    <p:animEffect transition="in" filter="fade">
                                      <p:cBhvr>
                                        <p:cTn id="104" dur="100"/>
                                        <p:tgtEl>
                                          <p:spTgt spid="308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3089"/>
                                        </p:tgtEl>
                                        <p:attrNameLst>
                                          <p:attrName>style.visibility</p:attrName>
                                        </p:attrNameLst>
                                      </p:cBhvr>
                                      <p:to>
                                        <p:strVal val="visible"/>
                                      </p:to>
                                    </p:set>
                                    <p:animEffect transition="in" filter="fade">
                                      <p:cBhvr>
                                        <p:cTn id="107" dur="100"/>
                                        <p:tgtEl>
                                          <p:spTgt spid="3089"/>
                                        </p:tgtEl>
                                      </p:cBhvr>
                                    </p:animEffect>
                                  </p:childTnLst>
                                </p:cTn>
                              </p:par>
                              <p:par>
                                <p:cTn id="108" presetID="53" presetClass="exit" presetSubtype="16" fill="hold" nodeType="withEffect">
                                  <p:stCondLst>
                                    <p:cond delay="100"/>
                                  </p:stCondLst>
                                  <p:childTnLst>
                                    <p:anim calcmode="lin" valueType="num">
                                      <p:cBhvr>
                                        <p:cTn id="109" dur="1000"/>
                                        <p:tgtEl>
                                          <p:spTgt spid="3085"/>
                                        </p:tgtEl>
                                        <p:attrNameLst>
                                          <p:attrName>ppt_w</p:attrName>
                                        </p:attrNameLst>
                                      </p:cBhvr>
                                      <p:tavLst>
                                        <p:tav tm="0">
                                          <p:val>
                                            <p:strVal val="ppt_w"/>
                                          </p:val>
                                        </p:tav>
                                        <p:tav tm="100000">
                                          <p:val>
                                            <p:fltVal val="0.000000"/>
                                          </p:val>
                                        </p:tav>
                                      </p:tavLst>
                                    </p:anim>
                                    <p:anim calcmode="lin" valueType="num">
                                      <p:cBhvr>
                                        <p:cTn id="110" dur="1000"/>
                                        <p:tgtEl>
                                          <p:spTgt spid="3085"/>
                                        </p:tgtEl>
                                        <p:attrNameLst>
                                          <p:attrName>ppt_h</p:attrName>
                                        </p:attrNameLst>
                                      </p:cBhvr>
                                      <p:tavLst>
                                        <p:tav tm="0">
                                          <p:val>
                                            <p:strVal val="ppt_h"/>
                                          </p:val>
                                        </p:tav>
                                        <p:tav tm="100000">
                                          <p:val>
                                            <p:fltVal val="0.000000"/>
                                          </p:val>
                                        </p:tav>
                                      </p:tavLst>
                                    </p:anim>
                                    <p:animEffect transition="out" filter="fade">
                                      <p:cBhvr>
                                        <p:cTn id="111" dur="1000"/>
                                        <p:tgtEl>
                                          <p:spTgt spid="3085"/>
                                        </p:tgtEl>
                                      </p:cBhvr>
                                    </p:animEffect>
                                    <p:set>
                                      <p:cBhvr>
                                        <p:cTn id="112" dur="1" fill="hold">
                                          <p:stCondLst>
                                            <p:cond delay="999"/>
                                          </p:stCondLst>
                                        </p:cTn>
                                        <p:tgtEl>
                                          <p:spTgt spid="308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3086"/>
                                        </p:tgtEl>
                                        <p:attrNameLst>
                                          <p:attrName>ppt_w</p:attrName>
                                        </p:attrNameLst>
                                      </p:cBhvr>
                                      <p:tavLst>
                                        <p:tav tm="0">
                                          <p:val>
                                            <p:strVal val="ppt_w"/>
                                          </p:val>
                                        </p:tav>
                                        <p:tav tm="100000">
                                          <p:val>
                                            <p:fltVal val="0.000000"/>
                                          </p:val>
                                        </p:tav>
                                      </p:tavLst>
                                    </p:anim>
                                    <p:anim calcmode="lin" valueType="num">
                                      <p:cBhvr>
                                        <p:cTn id="115" dur="500"/>
                                        <p:tgtEl>
                                          <p:spTgt spid="3086"/>
                                        </p:tgtEl>
                                        <p:attrNameLst>
                                          <p:attrName>ppt_h</p:attrName>
                                        </p:attrNameLst>
                                      </p:cBhvr>
                                      <p:tavLst>
                                        <p:tav tm="0">
                                          <p:val>
                                            <p:strVal val="ppt_h"/>
                                          </p:val>
                                        </p:tav>
                                        <p:tav tm="100000">
                                          <p:val>
                                            <p:fltVal val="0.000000"/>
                                          </p:val>
                                        </p:tav>
                                      </p:tavLst>
                                    </p:anim>
                                    <p:animEffect transition="out" filter="fade">
                                      <p:cBhvr>
                                        <p:cTn id="116" dur="500"/>
                                        <p:tgtEl>
                                          <p:spTgt spid="3086"/>
                                        </p:tgtEl>
                                      </p:cBhvr>
                                    </p:animEffect>
                                    <p:set>
                                      <p:cBhvr>
                                        <p:cTn id="117" dur="1" fill="hold">
                                          <p:stCondLst>
                                            <p:cond delay="499"/>
                                          </p:stCondLst>
                                        </p:cTn>
                                        <p:tgtEl>
                                          <p:spTgt spid="308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3087"/>
                                        </p:tgtEl>
                                        <p:attrNameLst>
                                          <p:attrName>ppt_w</p:attrName>
                                        </p:attrNameLst>
                                      </p:cBhvr>
                                      <p:tavLst>
                                        <p:tav tm="0">
                                          <p:val>
                                            <p:strVal val="ppt_w"/>
                                          </p:val>
                                        </p:tav>
                                        <p:tav tm="100000">
                                          <p:val>
                                            <p:fltVal val="0.000000"/>
                                          </p:val>
                                        </p:tav>
                                      </p:tavLst>
                                    </p:anim>
                                    <p:anim calcmode="lin" valueType="num">
                                      <p:cBhvr>
                                        <p:cTn id="120" dur="500"/>
                                        <p:tgtEl>
                                          <p:spTgt spid="3087"/>
                                        </p:tgtEl>
                                        <p:attrNameLst>
                                          <p:attrName>ppt_h</p:attrName>
                                        </p:attrNameLst>
                                      </p:cBhvr>
                                      <p:tavLst>
                                        <p:tav tm="0">
                                          <p:val>
                                            <p:strVal val="ppt_h"/>
                                          </p:val>
                                        </p:tav>
                                        <p:tav tm="100000">
                                          <p:val>
                                            <p:fltVal val="0.000000"/>
                                          </p:val>
                                        </p:tav>
                                      </p:tavLst>
                                    </p:anim>
                                    <p:animEffect transition="out" filter="fade">
                                      <p:cBhvr>
                                        <p:cTn id="121" dur="500"/>
                                        <p:tgtEl>
                                          <p:spTgt spid="3087"/>
                                        </p:tgtEl>
                                      </p:cBhvr>
                                    </p:animEffect>
                                    <p:set>
                                      <p:cBhvr>
                                        <p:cTn id="122" dur="1" fill="hold">
                                          <p:stCondLst>
                                            <p:cond delay="499"/>
                                          </p:stCondLst>
                                        </p:cTn>
                                        <p:tgtEl>
                                          <p:spTgt spid="308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3088"/>
                                        </p:tgtEl>
                                        <p:attrNameLst>
                                          <p:attrName>ppt_w</p:attrName>
                                        </p:attrNameLst>
                                      </p:cBhvr>
                                      <p:tavLst>
                                        <p:tav tm="0">
                                          <p:val>
                                            <p:strVal val="ppt_w"/>
                                          </p:val>
                                        </p:tav>
                                        <p:tav tm="100000">
                                          <p:val>
                                            <p:fltVal val="0.000000"/>
                                          </p:val>
                                        </p:tav>
                                      </p:tavLst>
                                    </p:anim>
                                    <p:anim calcmode="lin" valueType="num">
                                      <p:cBhvr>
                                        <p:cTn id="125" dur="500"/>
                                        <p:tgtEl>
                                          <p:spTgt spid="3088"/>
                                        </p:tgtEl>
                                        <p:attrNameLst>
                                          <p:attrName>ppt_h</p:attrName>
                                        </p:attrNameLst>
                                      </p:cBhvr>
                                      <p:tavLst>
                                        <p:tav tm="0">
                                          <p:val>
                                            <p:strVal val="ppt_h"/>
                                          </p:val>
                                        </p:tav>
                                        <p:tav tm="100000">
                                          <p:val>
                                            <p:fltVal val="0.000000"/>
                                          </p:val>
                                        </p:tav>
                                      </p:tavLst>
                                    </p:anim>
                                    <p:animEffect transition="out" filter="fade">
                                      <p:cBhvr>
                                        <p:cTn id="126" dur="500"/>
                                        <p:tgtEl>
                                          <p:spTgt spid="3088"/>
                                        </p:tgtEl>
                                      </p:cBhvr>
                                    </p:animEffect>
                                    <p:set>
                                      <p:cBhvr>
                                        <p:cTn id="127" dur="1" fill="hold">
                                          <p:stCondLst>
                                            <p:cond delay="499"/>
                                          </p:stCondLst>
                                        </p:cTn>
                                        <p:tgtEl>
                                          <p:spTgt spid="308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3089"/>
                                        </p:tgtEl>
                                        <p:attrNameLst>
                                          <p:attrName>ppt_w</p:attrName>
                                        </p:attrNameLst>
                                      </p:cBhvr>
                                      <p:tavLst>
                                        <p:tav tm="0">
                                          <p:val>
                                            <p:strVal val="ppt_w"/>
                                          </p:val>
                                        </p:tav>
                                        <p:tav tm="100000">
                                          <p:val>
                                            <p:fltVal val="0.000000"/>
                                          </p:val>
                                        </p:tav>
                                      </p:tavLst>
                                    </p:anim>
                                    <p:anim calcmode="lin" valueType="num">
                                      <p:cBhvr>
                                        <p:cTn id="130" dur="500"/>
                                        <p:tgtEl>
                                          <p:spTgt spid="3089"/>
                                        </p:tgtEl>
                                        <p:attrNameLst>
                                          <p:attrName>ppt_h</p:attrName>
                                        </p:attrNameLst>
                                      </p:cBhvr>
                                      <p:tavLst>
                                        <p:tav tm="0">
                                          <p:val>
                                            <p:strVal val="ppt_h"/>
                                          </p:val>
                                        </p:tav>
                                        <p:tav tm="100000">
                                          <p:val>
                                            <p:fltVal val="0.000000"/>
                                          </p:val>
                                        </p:tav>
                                      </p:tavLst>
                                    </p:anim>
                                    <p:animEffect transition="out" filter="fade">
                                      <p:cBhvr>
                                        <p:cTn id="131" dur="500"/>
                                        <p:tgtEl>
                                          <p:spTgt spid="3089"/>
                                        </p:tgtEl>
                                      </p:cBhvr>
                                    </p:animEffect>
                                    <p:set>
                                      <p:cBhvr>
                                        <p:cTn id="132" dur="1" fill="hold">
                                          <p:stCondLst>
                                            <p:cond delay="499"/>
                                          </p:stCondLst>
                                        </p:cTn>
                                        <p:tgtEl>
                                          <p:spTgt spid="30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chemeClr val="accent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chemeClr val="accent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chemeClr val="accent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2.jpeg"/><Relationship Id="rId7" Type="http://schemas.openxmlformats.org/officeDocument/2006/relationships/image" Target="../media/image31.jpeg"/><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jpeg"/><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35.png"/><Relationship Id="rId1" Type="http://schemas.openxmlformats.org/officeDocument/2006/relationships/oleObject" Target="../embeddings/Workbook1.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jpeg"/><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jpeg"/></Relationships>
</file>

<file path=ppt/slides/_rels/slide21.xml.rels><?xml version="1.0" encoding="UTF-8" standalone="yes"?>
<Relationships xmlns="http://schemas.openxmlformats.org/package/2006/relationships"><Relationship Id="rId9" Type="http://schemas.openxmlformats.org/officeDocument/2006/relationships/image" Target="../media/image46.jpeg"/><Relationship Id="rId8" Type="http://schemas.openxmlformats.org/officeDocument/2006/relationships/image" Target="../media/image45.jpeg"/><Relationship Id="rId7" Type="http://schemas.openxmlformats.org/officeDocument/2006/relationships/image" Target="../media/image44.jpeg"/><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jpeg"/><Relationship Id="rId11" Type="http://schemas.openxmlformats.org/officeDocument/2006/relationships/slideLayout" Target="../slideLayouts/slideLayout7.xml"/><Relationship Id="rId10" Type="http://schemas.openxmlformats.org/officeDocument/2006/relationships/image" Target="../media/image47.jpeg"/><Relationship Id="rId1" Type="http://schemas.openxmlformats.org/officeDocument/2006/relationships/image" Target="../media/image38.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1.jpeg"/><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122" name="Freeform 24"/>
          <p:cNvSpPr>
            <a:spLocks noEditPoints="1"/>
          </p:cNvSpPr>
          <p:nvPr/>
        </p:nvSpPr>
        <p:spPr>
          <a:xfrm>
            <a:off x="59575700" y="119219663"/>
            <a:ext cx="20054888" cy="15592425"/>
          </a:xfrm>
          <a:custGeom>
            <a:avLst/>
            <a:gdLst/>
            <a:ahLst/>
            <a:cxnLst>
              <a:cxn ang="0">
                <a:pos x="3116262" y="0"/>
              </a:cxn>
              <a:cxn ang="0">
                <a:pos x="3116262" y="6343650"/>
              </a:cxn>
              <a:cxn ang="0">
                <a:pos x="3097212" y="6932613"/>
              </a:cxn>
              <a:cxn ang="0">
                <a:pos x="3057525" y="7462838"/>
              </a:cxn>
              <a:cxn ang="0">
                <a:pos x="2979737" y="7972425"/>
              </a:cxn>
              <a:cxn ang="0">
                <a:pos x="2901950" y="8464550"/>
              </a:cxn>
              <a:cxn ang="0">
                <a:pos x="2763837" y="8896350"/>
              </a:cxn>
              <a:cxn ang="0">
                <a:pos x="2627312" y="9309100"/>
              </a:cxn>
              <a:cxn ang="0">
                <a:pos x="2547937" y="9504363"/>
              </a:cxn>
              <a:cxn ang="0">
                <a:pos x="2451100" y="9682163"/>
              </a:cxn>
              <a:cxn ang="0">
                <a:pos x="2352675" y="9858375"/>
              </a:cxn>
              <a:cxn ang="0">
                <a:pos x="2254250" y="10015538"/>
              </a:cxn>
              <a:cxn ang="0">
                <a:pos x="2038350" y="10329863"/>
              </a:cxn>
              <a:cxn ang="0">
                <a:pos x="1803400" y="10623550"/>
              </a:cxn>
              <a:cxn ang="0">
                <a:pos x="1549400" y="10918825"/>
              </a:cxn>
              <a:cxn ang="0">
                <a:pos x="1274762" y="11174413"/>
              </a:cxn>
              <a:cxn ang="0">
                <a:pos x="979487" y="11430000"/>
              </a:cxn>
              <a:cxn ang="0">
                <a:pos x="666750" y="11645900"/>
              </a:cxn>
              <a:cxn ang="0">
                <a:pos x="352425" y="11861800"/>
              </a:cxn>
              <a:cxn ang="0">
                <a:pos x="0" y="12057063"/>
              </a:cxn>
              <a:cxn ang="0">
                <a:pos x="0" y="15592425"/>
              </a:cxn>
              <a:cxn ang="0">
                <a:pos x="450850" y="15435263"/>
              </a:cxn>
              <a:cxn ang="0">
                <a:pos x="862012" y="15278100"/>
              </a:cxn>
              <a:cxn ang="0">
                <a:pos x="1274762" y="15120938"/>
              </a:cxn>
              <a:cxn ang="0">
                <a:pos x="1685925" y="14944725"/>
              </a:cxn>
              <a:cxn ang="0">
                <a:pos x="2058987" y="14747875"/>
              </a:cxn>
              <a:cxn ang="0">
                <a:pos x="2430462" y="14551025"/>
              </a:cxn>
              <a:cxn ang="0">
                <a:pos x="2803525" y="14355763"/>
              </a:cxn>
              <a:cxn ang="0">
                <a:pos x="3136900" y="14139863"/>
              </a:cxn>
              <a:cxn ang="0">
                <a:pos x="3470275" y="13903325"/>
              </a:cxn>
              <a:cxn ang="0">
                <a:pos x="3783012" y="13668375"/>
              </a:cxn>
              <a:cxn ang="0">
                <a:pos x="4078287" y="13412788"/>
              </a:cxn>
              <a:cxn ang="0">
                <a:pos x="4371975" y="13157200"/>
              </a:cxn>
              <a:cxn ang="0">
                <a:pos x="4625975" y="12882563"/>
              </a:cxn>
              <a:cxn ang="0">
                <a:pos x="4881562" y="12607925"/>
              </a:cxn>
              <a:cxn ang="0">
                <a:pos x="5135562" y="12312650"/>
              </a:cxn>
              <a:cxn ang="0">
                <a:pos x="5351462" y="12018963"/>
              </a:cxn>
              <a:cxn ang="0">
                <a:pos x="5567362" y="11704638"/>
              </a:cxn>
              <a:cxn ang="0">
                <a:pos x="5764212" y="11390313"/>
              </a:cxn>
              <a:cxn ang="0">
                <a:pos x="5959475" y="11036300"/>
              </a:cxn>
              <a:cxn ang="0">
                <a:pos x="6116637" y="10702925"/>
              </a:cxn>
              <a:cxn ang="0">
                <a:pos x="6273800" y="10329863"/>
              </a:cxn>
              <a:cxn ang="0">
                <a:pos x="6430962" y="9956800"/>
              </a:cxn>
              <a:cxn ang="0">
                <a:pos x="6567487" y="9563100"/>
              </a:cxn>
              <a:cxn ang="0">
                <a:pos x="6665912" y="9170988"/>
              </a:cxn>
              <a:cxn ang="0">
                <a:pos x="6783387" y="8758238"/>
              </a:cxn>
              <a:cxn ang="0">
                <a:pos x="6861175" y="8326438"/>
              </a:cxn>
              <a:cxn ang="0">
                <a:pos x="6940550" y="7894638"/>
              </a:cxn>
              <a:cxn ang="0">
                <a:pos x="6999287" y="7442200"/>
              </a:cxn>
              <a:cxn ang="0">
                <a:pos x="7058025" y="6972300"/>
              </a:cxn>
              <a:cxn ang="0">
                <a:pos x="7096125" y="6500813"/>
              </a:cxn>
              <a:cxn ang="0">
                <a:pos x="7116762" y="6008688"/>
              </a:cxn>
              <a:cxn ang="0">
                <a:pos x="7116762" y="5518150"/>
              </a:cxn>
              <a:cxn ang="0">
                <a:pos x="7116762" y="0"/>
              </a:cxn>
              <a:cxn ang="0">
                <a:pos x="3116262" y="0"/>
              </a:cxn>
              <a:cxn ang="0">
                <a:pos x="12193587" y="0"/>
              </a:cxn>
              <a:cxn ang="0">
                <a:pos x="12193587" y="15416213"/>
              </a:cxn>
              <a:cxn ang="0">
                <a:pos x="18918237" y="15416213"/>
              </a:cxn>
              <a:cxn ang="0">
                <a:pos x="20054887" y="13335000"/>
              </a:cxn>
              <a:cxn ang="0">
                <a:pos x="16330612" y="13335000"/>
              </a:cxn>
              <a:cxn ang="0">
                <a:pos x="16330612" y="0"/>
              </a:cxn>
              <a:cxn ang="0">
                <a:pos x="12193587" y="0"/>
              </a:cxn>
            </a:cxnLst>
            <a:pathLst>
              <a:path w="12633" h="9822">
                <a:moveTo>
                  <a:pt x="1963" y="0"/>
                </a:moveTo>
                <a:lnTo>
                  <a:pt x="1963" y="3996"/>
                </a:lnTo>
                <a:lnTo>
                  <a:pt x="1951" y="4367"/>
                </a:lnTo>
                <a:lnTo>
                  <a:pt x="1926" y="4701"/>
                </a:lnTo>
                <a:lnTo>
                  <a:pt x="1877" y="5022"/>
                </a:lnTo>
                <a:lnTo>
                  <a:pt x="1828" y="5332"/>
                </a:lnTo>
                <a:lnTo>
                  <a:pt x="1741" y="5604"/>
                </a:lnTo>
                <a:lnTo>
                  <a:pt x="1655" y="5864"/>
                </a:lnTo>
                <a:lnTo>
                  <a:pt x="1605" y="5987"/>
                </a:lnTo>
                <a:lnTo>
                  <a:pt x="1544" y="6099"/>
                </a:lnTo>
                <a:lnTo>
                  <a:pt x="1482" y="6210"/>
                </a:lnTo>
                <a:lnTo>
                  <a:pt x="1420" y="6309"/>
                </a:lnTo>
                <a:lnTo>
                  <a:pt x="1284" y="6507"/>
                </a:lnTo>
                <a:lnTo>
                  <a:pt x="1136" y="6692"/>
                </a:lnTo>
                <a:lnTo>
                  <a:pt x="976" y="6878"/>
                </a:lnTo>
                <a:lnTo>
                  <a:pt x="803" y="7039"/>
                </a:lnTo>
                <a:lnTo>
                  <a:pt x="617" y="7200"/>
                </a:lnTo>
                <a:lnTo>
                  <a:pt x="420" y="7336"/>
                </a:lnTo>
                <a:lnTo>
                  <a:pt x="222" y="7472"/>
                </a:lnTo>
                <a:lnTo>
                  <a:pt x="0" y="7595"/>
                </a:lnTo>
                <a:lnTo>
                  <a:pt x="0" y="9822"/>
                </a:lnTo>
                <a:lnTo>
                  <a:pt x="284" y="9723"/>
                </a:lnTo>
                <a:lnTo>
                  <a:pt x="543" y="9624"/>
                </a:lnTo>
                <a:lnTo>
                  <a:pt x="803" y="9525"/>
                </a:lnTo>
                <a:lnTo>
                  <a:pt x="1062" y="9414"/>
                </a:lnTo>
                <a:lnTo>
                  <a:pt x="1297" y="9290"/>
                </a:lnTo>
                <a:lnTo>
                  <a:pt x="1531" y="9166"/>
                </a:lnTo>
                <a:lnTo>
                  <a:pt x="1766" y="9043"/>
                </a:lnTo>
                <a:lnTo>
                  <a:pt x="1976" y="8907"/>
                </a:lnTo>
                <a:lnTo>
                  <a:pt x="2186" y="8758"/>
                </a:lnTo>
                <a:lnTo>
                  <a:pt x="2383" y="8610"/>
                </a:lnTo>
                <a:lnTo>
                  <a:pt x="2569" y="8449"/>
                </a:lnTo>
                <a:lnTo>
                  <a:pt x="2754" y="8288"/>
                </a:lnTo>
                <a:lnTo>
                  <a:pt x="2914" y="8115"/>
                </a:lnTo>
                <a:lnTo>
                  <a:pt x="3075" y="7942"/>
                </a:lnTo>
                <a:lnTo>
                  <a:pt x="3235" y="7756"/>
                </a:lnTo>
                <a:lnTo>
                  <a:pt x="3371" y="7571"/>
                </a:lnTo>
                <a:lnTo>
                  <a:pt x="3507" y="7373"/>
                </a:lnTo>
                <a:lnTo>
                  <a:pt x="3631" y="7175"/>
                </a:lnTo>
                <a:lnTo>
                  <a:pt x="3754" y="6952"/>
                </a:lnTo>
                <a:lnTo>
                  <a:pt x="3853" y="6742"/>
                </a:lnTo>
                <a:lnTo>
                  <a:pt x="3952" y="6507"/>
                </a:lnTo>
                <a:lnTo>
                  <a:pt x="4051" y="6272"/>
                </a:lnTo>
                <a:lnTo>
                  <a:pt x="4137" y="6024"/>
                </a:lnTo>
                <a:lnTo>
                  <a:pt x="4199" y="5777"/>
                </a:lnTo>
                <a:lnTo>
                  <a:pt x="4273" y="5517"/>
                </a:lnTo>
                <a:lnTo>
                  <a:pt x="4322" y="5245"/>
                </a:lnTo>
                <a:lnTo>
                  <a:pt x="4372" y="4973"/>
                </a:lnTo>
                <a:lnTo>
                  <a:pt x="4409" y="4688"/>
                </a:lnTo>
                <a:lnTo>
                  <a:pt x="4446" y="4392"/>
                </a:lnTo>
                <a:lnTo>
                  <a:pt x="4470" y="4095"/>
                </a:lnTo>
                <a:lnTo>
                  <a:pt x="4483" y="3785"/>
                </a:lnTo>
                <a:lnTo>
                  <a:pt x="4483" y="3476"/>
                </a:lnTo>
                <a:lnTo>
                  <a:pt x="4483" y="0"/>
                </a:lnTo>
                <a:lnTo>
                  <a:pt x="1963" y="0"/>
                </a:lnTo>
                <a:close/>
                <a:moveTo>
                  <a:pt x="7681" y="0"/>
                </a:moveTo>
                <a:lnTo>
                  <a:pt x="7681" y="9711"/>
                </a:lnTo>
                <a:lnTo>
                  <a:pt x="11917" y="9711"/>
                </a:lnTo>
                <a:lnTo>
                  <a:pt x="12633" y="8400"/>
                </a:lnTo>
                <a:lnTo>
                  <a:pt x="10287" y="8400"/>
                </a:lnTo>
                <a:lnTo>
                  <a:pt x="10287" y="0"/>
                </a:lnTo>
                <a:lnTo>
                  <a:pt x="7681" y="0"/>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5123" name="Freeform 25"/>
          <p:cNvSpPr>
            <a:spLocks noEditPoints="1"/>
          </p:cNvSpPr>
          <p:nvPr/>
        </p:nvSpPr>
        <p:spPr>
          <a:xfrm>
            <a:off x="81102200" y="119043450"/>
            <a:ext cx="20918488" cy="15690850"/>
          </a:xfrm>
          <a:custGeom>
            <a:avLst/>
            <a:gdLst/>
            <a:ahLst/>
            <a:cxnLst>
              <a:cxn ang="0">
                <a:pos x="725487" y="13431838"/>
              </a:cxn>
              <a:cxn ang="0">
                <a:pos x="8448675" y="14001750"/>
              </a:cxn>
              <a:cxn ang="0">
                <a:pos x="0" y="15690850"/>
              </a:cxn>
              <a:cxn ang="0">
                <a:pos x="20918487" y="14001750"/>
              </a:cxn>
              <a:cxn ang="0">
                <a:pos x="12644437" y="13431838"/>
              </a:cxn>
              <a:cxn ang="0">
                <a:pos x="20231100" y="11782425"/>
              </a:cxn>
              <a:cxn ang="0">
                <a:pos x="12644437" y="11153775"/>
              </a:cxn>
              <a:cxn ang="0">
                <a:pos x="15919450" y="9739313"/>
              </a:cxn>
              <a:cxn ang="0">
                <a:pos x="12644437" y="8993188"/>
              </a:cxn>
              <a:cxn ang="0">
                <a:pos x="15919450" y="11153775"/>
              </a:cxn>
              <a:cxn ang="0">
                <a:pos x="20113625" y="5419725"/>
              </a:cxn>
              <a:cxn ang="0">
                <a:pos x="1214437" y="11153775"/>
              </a:cxn>
              <a:cxn ang="0">
                <a:pos x="8448675" y="11782425"/>
              </a:cxn>
              <a:cxn ang="0">
                <a:pos x="13801725" y="2651125"/>
              </a:cxn>
              <a:cxn ang="0">
                <a:pos x="7370762" y="3279775"/>
              </a:cxn>
              <a:cxn ang="0">
                <a:pos x="2940050" y="2651125"/>
              </a:cxn>
              <a:cxn ang="0">
                <a:pos x="77787" y="3279775"/>
              </a:cxn>
              <a:cxn ang="0">
                <a:pos x="20859750" y="4968875"/>
              </a:cxn>
              <a:cxn ang="0">
                <a:pos x="17741900" y="3279775"/>
              </a:cxn>
              <a:cxn ang="0">
                <a:pos x="13801725" y="2651125"/>
              </a:cxn>
              <a:cxn ang="0">
                <a:pos x="646112" y="2297113"/>
              </a:cxn>
              <a:cxn ang="0">
                <a:pos x="20270787" y="628650"/>
              </a:cxn>
              <a:cxn ang="0">
                <a:pos x="12566650" y="0"/>
              </a:cxn>
              <a:cxn ang="0">
                <a:pos x="8351837" y="628650"/>
              </a:cxn>
              <a:cxn ang="0">
                <a:pos x="15919450" y="6834188"/>
              </a:cxn>
              <a:cxn ang="0">
                <a:pos x="12644437" y="7599363"/>
              </a:cxn>
              <a:cxn ang="0">
                <a:pos x="15919450" y="6834188"/>
              </a:cxn>
              <a:cxn ang="0">
                <a:pos x="8448675" y="6834188"/>
              </a:cxn>
              <a:cxn ang="0">
                <a:pos x="5410200" y="7599363"/>
              </a:cxn>
              <a:cxn ang="0">
                <a:pos x="5410200" y="8993188"/>
              </a:cxn>
              <a:cxn ang="0">
                <a:pos x="8448675" y="9739313"/>
              </a:cxn>
              <a:cxn ang="0">
                <a:pos x="5410200" y="8993188"/>
              </a:cxn>
            </a:cxnLst>
            <a:pathLst>
              <a:path w="13177" h="9884">
                <a:moveTo>
                  <a:pt x="457" y="7422"/>
                </a:moveTo>
                <a:lnTo>
                  <a:pt x="457" y="8461"/>
                </a:lnTo>
                <a:lnTo>
                  <a:pt x="5322" y="8461"/>
                </a:lnTo>
                <a:lnTo>
                  <a:pt x="5322" y="8820"/>
                </a:lnTo>
                <a:lnTo>
                  <a:pt x="0" y="8820"/>
                </a:lnTo>
                <a:lnTo>
                  <a:pt x="0" y="9884"/>
                </a:lnTo>
                <a:lnTo>
                  <a:pt x="13177" y="9884"/>
                </a:lnTo>
                <a:lnTo>
                  <a:pt x="13177" y="8820"/>
                </a:lnTo>
                <a:lnTo>
                  <a:pt x="7965" y="8820"/>
                </a:lnTo>
                <a:lnTo>
                  <a:pt x="7965" y="8461"/>
                </a:lnTo>
                <a:lnTo>
                  <a:pt x="12744" y="8461"/>
                </a:lnTo>
                <a:lnTo>
                  <a:pt x="12744" y="7422"/>
                </a:lnTo>
                <a:lnTo>
                  <a:pt x="7965" y="7422"/>
                </a:lnTo>
                <a:lnTo>
                  <a:pt x="7965" y="7026"/>
                </a:lnTo>
                <a:lnTo>
                  <a:pt x="9472" y="7026"/>
                </a:lnTo>
                <a:lnTo>
                  <a:pt x="10028" y="6135"/>
                </a:lnTo>
                <a:lnTo>
                  <a:pt x="7965" y="6135"/>
                </a:lnTo>
                <a:lnTo>
                  <a:pt x="7965" y="5665"/>
                </a:lnTo>
                <a:lnTo>
                  <a:pt x="10028" y="5665"/>
                </a:lnTo>
                <a:lnTo>
                  <a:pt x="10028" y="7026"/>
                </a:lnTo>
                <a:lnTo>
                  <a:pt x="12670" y="7026"/>
                </a:lnTo>
                <a:lnTo>
                  <a:pt x="12670" y="3414"/>
                </a:lnTo>
                <a:lnTo>
                  <a:pt x="765" y="3414"/>
                </a:lnTo>
                <a:lnTo>
                  <a:pt x="765" y="7026"/>
                </a:lnTo>
                <a:lnTo>
                  <a:pt x="5322" y="7026"/>
                </a:lnTo>
                <a:lnTo>
                  <a:pt x="5322" y="7422"/>
                </a:lnTo>
                <a:lnTo>
                  <a:pt x="457" y="7422"/>
                </a:lnTo>
                <a:close/>
                <a:moveTo>
                  <a:pt x="8694" y="1670"/>
                </a:moveTo>
                <a:lnTo>
                  <a:pt x="8533" y="2066"/>
                </a:lnTo>
                <a:lnTo>
                  <a:pt x="4643" y="2066"/>
                </a:lnTo>
                <a:lnTo>
                  <a:pt x="4495" y="1670"/>
                </a:lnTo>
                <a:lnTo>
                  <a:pt x="1852" y="1670"/>
                </a:lnTo>
                <a:lnTo>
                  <a:pt x="2000" y="2066"/>
                </a:lnTo>
                <a:lnTo>
                  <a:pt x="49" y="2066"/>
                </a:lnTo>
                <a:lnTo>
                  <a:pt x="49" y="3130"/>
                </a:lnTo>
                <a:lnTo>
                  <a:pt x="13140" y="3130"/>
                </a:lnTo>
                <a:lnTo>
                  <a:pt x="13140" y="2066"/>
                </a:lnTo>
                <a:lnTo>
                  <a:pt x="11176" y="2066"/>
                </a:lnTo>
                <a:lnTo>
                  <a:pt x="11337" y="1670"/>
                </a:lnTo>
                <a:lnTo>
                  <a:pt x="8694" y="1670"/>
                </a:lnTo>
                <a:close/>
                <a:moveTo>
                  <a:pt x="407" y="396"/>
                </a:moveTo>
                <a:lnTo>
                  <a:pt x="407" y="1447"/>
                </a:lnTo>
                <a:lnTo>
                  <a:pt x="12769" y="1447"/>
                </a:lnTo>
                <a:lnTo>
                  <a:pt x="12769" y="396"/>
                </a:lnTo>
                <a:lnTo>
                  <a:pt x="7916" y="396"/>
                </a:lnTo>
                <a:lnTo>
                  <a:pt x="7916" y="0"/>
                </a:lnTo>
                <a:lnTo>
                  <a:pt x="5261" y="0"/>
                </a:lnTo>
                <a:lnTo>
                  <a:pt x="5261" y="396"/>
                </a:lnTo>
                <a:lnTo>
                  <a:pt x="407" y="396"/>
                </a:lnTo>
                <a:close/>
                <a:moveTo>
                  <a:pt x="10028" y="4305"/>
                </a:moveTo>
                <a:lnTo>
                  <a:pt x="10028" y="4787"/>
                </a:lnTo>
                <a:lnTo>
                  <a:pt x="7965" y="4787"/>
                </a:lnTo>
                <a:lnTo>
                  <a:pt x="7965" y="4305"/>
                </a:lnTo>
                <a:lnTo>
                  <a:pt x="10028" y="4305"/>
                </a:lnTo>
                <a:close/>
                <a:moveTo>
                  <a:pt x="3408" y="4305"/>
                </a:moveTo>
                <a:lnTo>
                  <a:pt x="5322" y="4305"/>
                </a:lnTo>
                <a:lnTo>
                  <a:pt x="5322" y="4787"/>
                </a:lnTo>
                <a:lnTo>
                  <a:pt x="3408" y="4787"/>
                </a:lnTo>
                <a:lnTo>
                  <a:pt x="3408" y="4305"/>
                </a:lnTo>
                <a:close/>
                <a:moveTo>
                  <a:pt x="3408" y="5665"/>
                </a:moveTo>
                <a:lnTo>
                  <a:pt x="5322" y="5665"/>
                </a:lnTo>
                <a:lnTo>
                  <a:pt x="5322" y="6135"/>
                </a:lnTo>
                <a:lnTo>
                  <a:pt x="3408" y="6135"/>
                </a:lnTo>
                <a:lnTo>
                  <a:pt x="3408" y="5665"/>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5124" name="Freeform 26"/>
          <p:cNvSpPr>
            <a:spLocks noEditPoints="1"/>
          </p:cNvSpPr>
          <p:nvPr/>
        </p:nvSpPr>
        <p:spPr>
          <a:xfrm>
            <a:off x="103079550" y="119083138"/>
            <a:ext cx="20820063" cy="15709900"/>
          </a:xfrm>
          <a:custGeom>
            <a:avLst/>
            <a:gdLst/>
            <a:ahLst/>
            <a:cxnLst>
              <a:cxn ang="0">
                <a:pos x="3841750" y="9131300"/>
              </a:cxn>
              <a:cxn ang="0">
                <a:pos x="6057900" y="15630525"/>
              </a:cxn>
              <a:cxn ang="0">
                <a:pos x="9585325" y="7029450"/>
              </a:cxn>
              <a:cxn ang="0">
                <a:pos x="6919912" y="3789363"/>
              </a:cxn>
              <a:cxn ang="0">
                <a:pos x="9704387" y="1825625"/>
              </a:cxn>
              <a:cxn ang="0">
                <a:pos x="6919912" y="19050"/>
              </a:cxn>
              <a:cxn ang="0">
                <a:pos x="2998787" y="1825625"/>
              </a:cxn>
              <a:cxn ang="0">
                <a:pos x="0" y="3789363"/>
              </a:cxn>
              <a:cxn ang="0">
                <a:pos x="2998787" y="7029450"/>
              </a:cxn>
              <a:cxn ang="0">
                <a:pos x="331787" y="15630525"/>
              </a:cxn>
              <a:cxn ang="0">
                <a:pos x="6057900" y="13863638"/>
              </a:cxn>
              <a:cxn ang="0">
                <a:pos x="14978062" y="1649413"/>
              </a:cxn>
              <a:cxn ang="0">
                <a:pos x="12095162" y="0"/>
              </a:cxn>
              <a:cxn ang="0">
                <a:pos x="10272712" y="3749675"/>
              </a:cxn>
              <a:cxn ang="0">
                <a:pos x="13839825" y="4929188"/>
              </a:cxn>
              <a:cxn ang="0">
                <a:pos x="16957675" y="3592513"/>
              </a:cxn>
              <a:cxn ang="0">
                <a:pos x="16722725" y="4772025"/>
              </a:cxn>
              <a:cxn ang="0">
                <a:pos x="16408400" y="5891213"/>
              </a:cxn>
              <a:cxn ang="0">
                <a:pos x="15997237" y="6931025"/>
              </a:cxn>
              <a:cxn ang="0">
                <a:pos x="15525750" y="7913688"/>
              </a:cxn>
              <a:cxn ang="0">
                <a:pos x="15213012" y="7324725"/>
              </a:cxn>
              <a:cxn ang="0">
                <a:pos x="14957425" y="6735763"/>
              </a:cxn>
              <a:cxn ang="0">
                <a:pos x="14703425" y="6107113"/>
              </a:cxn>
              <a:cxn ang="0">
                <a:pos x="14487525" y="5438775"/>
              </a:cxn>
              <a:cxn ang="0">
                <a:pos x="11271250" y="5792788"/>
              </a:cxn>
              <a:cxn ang="0">
                <a:pos x="11468100" y="6499225"/>
              </a:cxn>
              <a:cxn ang="0">
                <a:pos x="11703050" y="7167563"/>
              </a:cxn>
              <a:cxn ang="0">
                <a:pos x="11977687" y="7834313"/>
              </a:cxn>
              <a:cxn ang="0">
                <a:pos x="12292012" y="8462963"/>
              </a:cxn>
              <a:cxn ang="0">
                <a:pos x="12625387" y="9072563"/>
              </a:cxn>
              <a:cxn ang="0">
                <a:pos x="13173075" y="9955213"/>
              </a:cxn>
              <a:cxn ang="0">
                <a:pos x="13231812" y="10839450"/>
              </a:cxn>
              <a:cxn ang="0">
                <a:pos x="12487275" y="11487150"/>
              </a:cxn>
              <a:cxn ang="0">
                <a:pos x="11684000" y="12096750"/>
              </a:cxn>
              <a:cxn ang="0">
                <a:pos x="10841037" y="12646025"/>
              </a:cxn>
              <a:cxn ang="0">
                <a:pos x="10390187" y="15709900"/>
              </a:cxn>
              <a:cxn ang="0">
                <a:pos x="11801475" y="15041563"/>
              </a:cxn>
              <a:cxn ang="0">
                <a:pos x="13134975" y="14314488"/>
              </a:cxn>
              <a:cxn ang="0">
                <a:pos x="14370050" y="13471525"/>
              </a:cxn>
              <a:cxn ang="0">
                <a:pos x="15525750" y="12528550"/>
              </a:cxn>
              <a:cxn ang="0">
                <a:pos x="16663987" y="13471525"/>
              </a:cxn>
              <a:cxn ang="0">
                <a:pos x="17918112" y="14314488"/>
              </a:cxn>
              <a:cxn ang="0">
                <a:pos x="19251612" y="15041563"/>
              </a:cxn>
              <a:cxn ang="0">
                <a:pos x="20643850" y="15709900"/>
              </a:cxn>
              <a:cxn ang="0">
                <a:pos x="20193000" y="12646025"/>
              </a:cxn>
              <a:cxn ang="0">
                <a:pos x="19350037" y="12096750"/>
              </a:cxn>
              <a:cxn ang="0">
                <a:pos x="18545175" y="11487150"/>
              </a:cxn>
              <a:cxn ang="0">
                <a:pos x="17800637" y="10839450"/>
              </a:cxn>
              <a:cxn ang="0">
                <a:pos x="17721262" y="10133013"/>
              </a:cxn>
              <a:cxn ang="0">
                <a:pos x="18232437" y="9386888"/>
              </a:cxn>
              <a:cxn ang="0">
                <a:pos x="18683287" y="8601075"/>
              </a:cxn>
              <a:cxn ang="0">
                <a:pos x="19075400" y="7775575"/>
              </a:cxn>
              <a:cxn ang="0">
                <a:pos x="19427825" y="6911975"/>
              </a:cxn>
              <a:cxn ang="0">
                <a:pos x="19702462" y="6008688"/>
              </a:cxn>
              <a:cxn ang="0">
                <a:pos x="19937412" y="5065713"/>
              </a:cxn>
              <a:cxn ang="0">
                <a:pos x="20094575" y="4103688"/>
              </a:cxn>
              <a:cxn ang="0">
                <a:pos x="20820062" y="3592513"/>
              </a:cxn>
              <a:cxn ang="0">
                <a:pos x="14978062" y="1649413"/>
              </a:cxn>
            </a:cxnLst>
            <a:pathLst>
              <a:path w="13115" h="9896">
                <a:moveTo>
                  <a:pt x="2420" y="8733"/>
                </a:moveTo>
                <a:lnTo>
                  <a:pt x="2420" y="5752"/>
                </a:lnTo>
                <a:lnTo>
                  <a:pt x="3816" y="5752"/>
                </a:lnTo>
                <a:lnTo>
                  <a:pt x="3816" y="9846"/>
                </a:lnTo>
                <a:lnTo>
                  <a:pt x="6038" y="9846"/>
                </a:lnTo>
                <a:lnTo>
                  <a:pt x="6038" y="4428"/>
                </a:lnTo>
                <a:lnTo>
                  <a:pt x="4359" y="4428"/>
                </a:lnTo>
                <a:lnTo>
                  <a:pt x="4359" y="2387"/>
                </a:lnTo>
                <a:lnTo>
                  <a:pt x="6113" y="2387"/>
                </a:lnTo>
                <a:lnTo>
                  <a:pt x="6113" y="1150"/>
                </a:lnTo>
                <a:lnTo>
                  <a:pt x="4359" y="1150"/>
                </a:lnTo>
                <a:lnTo>
                  <a:pt x="4359" y="12"/>
                </a:lnTo>
                <a:lnTo>
                  <a:pt x="1889" y="12"/>
                </a:lnTo>
                <a:lnTo>
                  <a:pt x="1889" y="1150"/>
                </a:lnTo>
                <a:lnTo>
                  <a:pt x="0" y="1150"/>
                </a:lnTo>
                <a:lnTo>
                  <a:pt x="0" y="2387"/>
                </a:lnTo>
                <a:lnTo>
                  <a:pt x="1889" y="2387"/>
                </a:lnTo>
                <a:lnTo>
                  <a:pt x="1889" y="4428"/>
                </a:lnTo>
                <a:lnTo>
                  <a:pt x="209" y="4428"/>
                </a:lnTo>
                <a:lnTo>
                  <a:pt x="209" y="9846"/>
                </a:lnTo>
                <a:lnTo>
                  <a:pt x="3334" y="9846"/>
                </a:lnTo>
                <a:lnTo>
                  <a:pt x="3816" y="8733"/>
                </a:lnTo>
                <a:lnTo>
                  <a:pt x="2420" y="8733"/>
                </a:lnTo>
                <a:close/>
                <a:moveTo>
                  <a:pt x="9435" y="1039"/>
                </a:moveTo>
                <a:lnTo>
                  <a:pt x="9805" y="0"/>
                </a:lnTo>
                <a:lnTo>
                  <a:pt x="7619" y="0"/>
                </a:lnTo>
                <a:lnTo>
                  <a:pt x="6878" y="2362"/>
                </a:lnTo>
                <a:lnTo>
                  <a:pt x="6471" y="2362"/>
                </a:lnTo>
                <a:lnTo>
                  <a:pt x="6693" y="3105"/>
                </a:lnTo>
                <a:lnTo>
                  <a:pt x="8718" y="3105"/>
                </a:lnTo>
                <a:lnTo>
                  <a:pt x="9015" y="2263"/>
                </a:lnTo>
                <a:lnTo>
                  <a:pt x="10682" y="2263"/>
                </a:lnTo>
                <a:lnTo>
                  <a:pt x="10608" y="2634"/>
                </a:lnTo>
                <a:lnTo>
                  <a:pt x="10534" y="3006"/>
                </a:lnTo>
                <a:lnTo>
                  <a:pt x="10435" y="3364"/>
                </a:lnTo>
                <a:lnTo>
                  <a:pt x="10336" y="3711"/>
                </a:lnTo>
                <a:lnTo>
                  <a:pt x="10213" y="4045"/>
                </a:lnTo>
                <a:lnTo>
                  <a:pt x="10077" y="4366"/>
                </a:lnTo>
                <a:lnTo>
                  <a:pt x="9929" y="4676"/>
                </a:lnTo>
                <a:lnTo>
                  <a:pt x="9780" y="4985"/>
                </a:lnTo>
                <a:lnTo>
                  <a:pt x="9682" y="4799"/>
                </a:lnTo>
                <a:lnTo>
                  <a:pt x="9583" y="4614"/>
                </a:lnTo>
                <a:lnTo>
                  <a:pt x="9496" y="4428"/>
                </a:lnTo>
                <a:lnTo>
                  <a:pt x="9422" y="4243"/>
                </a:lnTo>
                <a:lnTo>
                  <a:pt x="9336" y="4045"/>
                </a:lnTo>
                <a:lnTo>
                  <a:pt x="9262" y="3847"/>
                </a:lnTo>
                <a:lnTo>
                  <a:pt x="9188" y="3636"/>
                </a:lnTo>
                <a:lnTo>
                  <a:pt x="9126" y="3426"/>
                </a:lnTo>
                <a:lnTo>
                  <a:pt x="7051" y="3426"/>
                </a:lnTo>
                <a:lnTo>
                  <a:pt x="7100" y="3649"/>
                </a:lnTo>
                <a:lnTo>
                  <a:pt x="7162" y="3871"/>
                </a:lnTo>
                <a:lnTo>
                  <a:pt x="7224" y="4094"/>
                </a:lnTo>
                <a:lnTo>
                  <a:pt x="7298" y="4304"/>
                </a:lnTo>
                <a:lnTo>
                  <a:pt x="7372" y="4515"/>
                </a:lnTo>
                <a:lnTo>
                  <a:pt x="7459" y="4725"/>
                </a:lnTo>
                <a:lnTo>
                  <a:pt x="7545" y="4935"/>
                </a:lnTo>
                <a:lnTo>
                  <a:pt x="7644" y="5133"/>
                </a:lnTo>
                <a:lnTo>
                  <a:pt x="7743" y="5331"/>
                </a:lnTo>
                <a:lnTo>
                  <a:pt x="7841" y="5529"/>
                </a:lnTo>
                <a:lnTo>
                  <a:pt x="7953" y="5715"/>
                </a:lnTo>
                <a:lnTo>
                  <a:pt x="8064" y="5900"/>
                </a:lnTo>
                <a:lnTo>
                  <a:pt x="8298" y="6271"/>
                </a:lnTo>
                <a:lnTo>
                  <a:pt x="8558" y="6618"/>
                </a:lnTo>
                <a:lnTo>
                  <a:pt x="8335" y="6828"/>
                </a:lnTo>
                <a:lnTo>
                  <a:pt x="8101" y="7038"/>
                </a:lnTo>
                <a:lnTo>
                  <a:pt x="7866" y="7236"/>
                </a:lnTo>
                <a:lnTo>
                  <a:pt x="7619" y="7434"/>
                </a:lnTo>
                <a:lnTo>
                  <a:pt x="7360" y="7620"/>
                </a:lnTo>
                <a:lnTo>
                  <a:pt x="7100" y="7793"/>
                </a:lnTo>
                <a:lnTo>
                  <a:pt x="6829" y="7966"/>
                </a:lnTo>
                <a:lnTo>
                  <a:pt x="6545" y="8139"/>
                </a:lnTo>
                <a:lnTo>
                  <a:pt x="6545" y="9896"/>
                </a:lnTo>
                <a:lnTo>
                  <a:pt x="6989" y="9698"/>
                </a:lnTo>
                <a:lnTo>
                  <a:pt x="7434" y="9475"/>
                </a:lnTo>
                <a:lnTo>
                  <a:pt x="7854" y="9252"/>
                </a:lnTo>
                <a:lnTo>
                  <a:pt x="8274" y="9017"/>
                </a:lnTo>
                <a:lnTo>
                  <a:pt x="8669" y="8758"/>
                </a:lnTo>
                <a:lnTo>
                  <a:pt x="9052" y="8486"/>
                </a:lnTo>
                <a:lnTo>
                  <a:pt x="9422" y="8201"/>
                </a:lnTo>
                <a:lnTo>
                  <a:pt x="9780" y="7892"/>
                </a:lnTo>
                <a:lnTo>
                  <a:pt x="10126" y="8201"/>
                </a:lnTo>
                <a:lnTo>
                  <a:pt x="10497" y="8486"/>
                </a:lnTo>
                <a:lnTo>
                  <a:pt x="10892" y="8758"/>
                </a:lnTo>
                <a:lnTo>
                  <a:pt x="11287" y="9017"/>
                </a:lnTo>
                <a:lnTo>
                  <a:pt x="11695" y="9252"/>
                </a:lnTo>
                <a:lnTo>
                  <a:pt x="12127" y="9475"/>
                </a:lnTo>
                <a:lnTo>
                  <a:pt x="12559" y="9698"/>
                </a:lnTo>
                <a:lnTo>
                  <a:pt x="13004" y="9896"/>
                </a:lnTo>
                <a:lnTo>
                  <a:pt x="13004" y="8139"/>
                </a:lnTo>
                <a:lnTo>
                  <a:pt x="12720" y="7966"/>
                </a:lnTo>
                <a:lnTo>
                  <a:pt x="12448" y="7793"/>
                </a:lnTo>
                <a:lnTo>
                  <a:pt x="12189" y="7620"/>
                </a:lnTo>
                <a:lnTo>
                  <a:pt x="11929" y="7434"/>
                </a:lnTo>
                <a:lnTo>
                  <a:pt x="11682" y="7236"/>
                </a:lnTo>
                <a:lnTo>
                  <a:pt x="11435" y="7038"/>
                </a:lnTo>
                <a:lnTo>
                  <a:pt x="11213" y="6828"/>
                </a:lnTo>
                <a:lnTo>
                  <a:pt x="10991" y="6618"/>
                </a:lnTo>
                <a:lnTo>
                  <a:pt x="11163" y="6383"/>
                </a:lnTo>
                <a:lnTo>
                  <a:pt x="11324" y="6148"/>
                </a:lnTo>
                <a:lnTo>
                  <a:pt x="11485" y="5913"/>
                </a:lnTo>
                <a:lnTo>
                  <a:pt x="11633" y="5665"/>
                </a:lnTo>
                <a:lnTo>
                  <a:pt x="11769" y="5418"/>
                </a:lnTo>
                <a:lnTo>
                  <a:pt x="11892" y="5158"/>
                </a:lnTo>
                <a:lnTo>
                  <a:pt x="12016" y="4898"/>
                </a:lnTo>
                <a:lnTo>
                  <a:pt x="12127" y="4626"/>
                </a:lnTo>
                <a:lnTo>
                  <a:pt x="12238" y="4354"/>
                </a:lnTo>
                <a:lnTo>
                  <a:pt x="12324" y="4069"/>
                </a:lnTo>
                <a:lnTo>
                  <a:pt x="12411" y="3785"/>
                </a:lnTo>
                <a:lnTo>
                  <a:pt x="12485" y="3488"/>
                </a:lnTo>
                <a:lnTo>
                  <a:pt x="12559" y="3191"/>
                </a:lnTo>
                <a:lnTo>
                  <a:pt x="12608" y="2894"/>
                </a:lnTo>
                <a:lnTo>
                  <a:pt x="12658" y="2585"/>
                </a:lnTo>
                <a:lnTo>
                  <a:pt x="12695" y="2263"/>
                </a:lnTo>
                <a:lnTo>
                  <a:pt x="13115" y="2263"/>
                </a:lnTo>
                <a:lnTo>
                  <a:pt x="13115" y="1039"/>
                </a:lnTo>
                <a:lnTo>
                  <a:pt x="9435" y="1039"/>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5125" name="Freeform 27"/>
          <p:cNvSpPr>
            <a:spLocks noEditPoints="1"/>
          </p:cNvSpPr>
          <p:nvPr/>
        </p:nvSpPr>
        <p:spPr>
          <a:xfrm>
            <a:off x="125055313" y="119083138"/>
            <a:ext cx="20801012" cy="15651162"/>
          </a:xfrm>
          <a:custGeom>
            <a:avLst/>
            <a:gdLst/>
            <a:ahLst/>
            <a:cxnLst>
              <a:cxn ang="0">
                <a:pos x="12038012" y="4673600"/>
              </a:cxn>
              <a:cxn ang="0">
                <a:pos x="16586200" y="6989763"/>
              </a:cxn>
              <a:cxn ang="0">
                <a:pos x="19978687" y="3240088"/>
              </a:cxn>
              <a:cxn ang="0">
                <a:pos x="12038012" y="2630488"/>
              </a:cxn>
              <a:cxn ang="0">
                <a:pos x="20801012" y="941388"/>
              </a:cxn>
              <a:cxn ang="0">
                <a:pos x="12038012" y="0"/>
              </a:cxn>
              <a:cxn ang="0">
                <a:pos x="8274050" y="941388"/>
              </a:cxn>
              <a:cxn ang="0">
                <a:pos x="0" y="2630488"/>
              </a:cxn>
              <a:cxn ang="0">
                <a:pos x="8274050" y="3240088"/>
              </a:cxn>
              <a:cxn ang="0">
                <a:pos x="765175" y="6989763"/>
              </a:cxn>
              <a:cxn ang="0">
                <a:pos x="8274050" y="7677150"/>
              </a:cxn>
              <a:cxn ang="0">
                <a:pos x="765175" y="9190038"/>
              </a:cxn>
              <a:cxn ang="0">
                <a:pos x="8274050" y="9818688"/>
              </a:cxn>
              <a:cxn ang="0">
                <a:pos x="79375" y="11409363"/>
              </a:cxn>
              <a:cxn ang="0">
                <a:pos x="8274050" y="12038013"/>
              </a:cxn>
              <a:cxn ang="0">
                <a:pos x="765175" y="13589000"/>
              </a:cxn>
              <a:cxn ang="0">
                <a:pos x="8274050" y="14119225"/>
              </a:cxn>
              <a:cxn ang="0">
                <a:pos x="6588125" y="15651163"/>
              </a:cxn>
              <a:cxn ang="0">
                <a:pos x="12038012" y="13589000"/>
              </a:cxn>
              <a:cxn ang="0">
                <a:pos x="16625887" y="12038013"/>
              </a:cxn>
              <a:cxn ang="0">
                <a:pos x="12038012" y="11409363"/>
              </a:cxn>
              <a:cxn ang="0">
                <a:pos x="16722725" y="13589000"/>
              </a:cxn>
              <a:cxn ang="0">
                <a:pos x="19978687" y="11409363"/>
              </a:cxn>
              <a:cxn ang="0">
                <a:pos x="20702587" y="9818688"/>
              </a:cxn>
              <a:cxn ang="0">
                <a:pos x="19978687" y="7677150"/>
              </a:cxn>
              <a:cxn ang="0">
                <a:pos x="12038012" y="6989763"/>
              </a:cxn>
              <a:cxn ang="0">
                <a:pos x="16487775" y="5654675"/>
              </a:cxn>
              <a:cxn ang="0">
                <a:pos x="4176712" y="4673600"/>
              </a:cxn>
              <a:cxn ang="0">
                <a:pos x="8274050" y="5654675"/>
              </a:cxn>
              <a:cxn ang="0">
                <a:pos x="4176712" y="4673600"/>
              </a:cxn>
              <a:cxn ang="0">
                <a:pos x="12038012" y="9818688"/>
              </a:cxn>
              <a:cxn ang="0">
                <a:pos x="16722725" y="9190038"/>
              </a:cxn>
            </a:cxnLst>
            <a:pathLst>
              <a:path w="13103" h="9859">
                <a:moveTo>
                  <a:pt x="7583" y="3562"/>
                </a:moveTo>
                <a:lnTo>
                  <a:pt x="7583" y="2944"/>
                </a:lnTo>
                <a:lnTo>
                  <a:pt x="10448" y="2944"/>
                </a:lnTo>
                <a:lnTo>
                  <a:pt x="10448" y="4403"/>
                </a:lnTo>
                <a:lnTo>
                  <a:pt x="12585" y="4403"/>
                </a:lnTo>
                <a:lnTo>
                  <a:pt x="12585" y="2041"/>
                </a:lnTo>
                <a:lnTo>
                  <a:pt x="7583" y="2041"/>
                </a:lnTo>
                <a:lnTo>
                  <a:pt x="7583" y="1657"/>
                </a:lnTo>
                <a:lnTo>
                  <a:pt x="13103" y="1657"/>
                </a:lnTo>
                <a:lnTo>
                  <a:pt x="13103" y="593"/>
                </a:lnTo>
                <a:lnTo>
                  <a:pt x="7583" y="593"/>
                </a:lnTo>
                <a:lnTo>
                  <a:pt x="7583" y="0"/>
                </a:lnTo>
                <a:lnTo>
                  <a:pt x="5212" y="0"/>
                </a:lnTo>
                <a:lnTo>
                  <a:pt x="5212" y="593"/>
                </a:lnTo>
                <a:lnTo>
                  <a:pt x="0" y="593"/>
                </a:lnTo>
                <a:lnTo>
                  <a:pt x="0" y="1657"/>
                </a:lnTo>
                <a:lnTo>
                  <a:pt x="5212" y="1657"/>
                </a:lnTo>
                <a:lnTo>
                  <a:pt x="5212" y="2041"/>
                </a:lnTo>
                <a:lnTo>
                  <a:pt x="482" y="2041"/>
                </a:lnTo>
                <a:lnTo>
                  <a:pt x="482" y="4403"/>
                </a:lnTo>
                <a:lnTo>
                  <a:pt x="5212" y="4403"/>
                </a:lnTo>
                <a:lnTo>
                  <a:pt x="5212" y="4836"/>
                </a:lnTo>
                <a:lnTo>
                  <a:pt x="482" y="4836"/>
                </a:lnTo>
                <a:lnTo>
                  <a:pt x="482" y="5789"/>
                </a:lnTo>
                <a:lnTo>
                  <a:pt x="5212" y="5789"/>
                </a:lnTo>
                <a:lnTo>
                  <a:pt x="5212" y="6185"/>
                </a:lnTo>
                <a:lnTo>
                  <a:pt x="50" y="6185"/>
                </a:lnTo>
                <a:lnTo>
                  <a:pt x="50" y="7187"/>
                </a:lnTo>
                <a:lnTo>
                  <a:pt x="5212" y="7187"/>
                </a:lnTo>
                <a:lnTo>
                  <a:pt x="5212" y="7583"/>
                </a:lnTo>
                <a:lnTo>
                  <a:pt x="482" y="7583"/>
                </a:lnTo>
                <a:lnTo>
                  <a:pt x="482" y="8560"/>
                </a:lnTo>
                <a:lnTo>
                  <a:pt x="5212" y="8560"/>
                </a:lnTo>
                <a:lnTo>
                  <a:pt x="5212" y="8894"/>
                </a:lnTo>
                <a:lnTo>
                  <a:pt x="3508" y="8894"/>
                </a:lnTo>
                <a:lnTo>
                  <a:pt x="4150" y="9859"/>
                </a:lnTo>
                <a:lnTo>
                  <a:pt x="7583" y="9859"/>
                </a:lnTo>
                <a:lnTo>
                  <a:pt x="7583" y="8560"/>
                </a:lnTo>
                <a:lnTo>
                  <a:pt x="9880" y="8560"/>
                </a:lnTo>
                <a:lnTo>
                  <a:pt x="10473" y="7583"/>
                </a:lnTo>
                <a:lnTo>
                  <a:pt x="7583" y="7583"/>
                </a:lnTo>
                <a:lnTo>
                  <a:pt x="7583" y="7187"/>
                </a:lnTo>
                <a:lnTo>
                  <a:pt x="10534" y="7187"/>
                </a:lnTo>
                <a:lnTo>
                  <a:pt x="10534" y="8560"/>
                </a:lnTo>
                <a:lnTo>
                  <a:pt x="12585" y="8560"/>
                </a:lnTo>
                <a:lnTo>
                  <a:pt x="12585" y="7187"/>
                </a:lnTo>
                <a:lnTo>
                  <a:pt x="13041" y="7187"/>
                </a:lnTo>
                <a:lnTo>
                  <a:pt x="13041" y="6185"/>
                </a:lnTo>
                <a:lnTo>
                  <a:pt x="12585" y="6185"/>
                </a:lnTo>
                <a:lnTo>
                  <a:pt x="12585" y="4836"/>
                </a:lnTo>
                <a:lnTo>
                  <a:pt x="7583" y="4836"/>
                </a:lnTo>
                <a:lnTo>
                  <a:pt x="7583" y="4403"/>
                </a:lnTo>
                <a:lnTo>
                  <a:pt x="9806" y="4403"/>
                </a:lnTo>
                <a:lnTo>
                  <a:pt x="10386" y="3562"/>
                </a:lnTo>
                <a:lnTo>
                  <a:pt x="7583" y="3562"/>
                </a:lnTo>
                <a:close/>
                <a:moveTo>
                  <a:pt x="2631" y="2944"/>
                </a:moveTo>
                <a:lnTo>
                  <a:pt x="5212" y="2944"/>
                </a:lnTo>
                <a:lnTo>
                  <a:pt x="5212" y="3562"/>
                </a:lnTo>
                <a:lnTo>
                  <a:pt x="2631" y="3562"/>
                </a:lnTo>
                <a:lnTo>
                  <a:pt x="2631" y="2944"/>
                </a:lnTo>
                <a:close/>
                <a:moveTo>
                  <a:pt x="10534" y="6185"/>
                </a:moveTo>
                <a:lnTo>
                  <a:pt x="7583" y="6185"/>
                </a:lnTo>
                <a:lnTo>
                  <a:pt x="7583" y="5789"/>
                </a:lnTo>
                <a:lnTo>
                  <a:pt x="10534" y="5789"/>
                </a:lnTo>
                <a:lnTo>
                  <a:pt x="10534" y="6185"/>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5126" name="Freeform 28"/>
          <p:cNvSpPr>
            <a:spLocks noEditPoints="1"/>
          </p:cNvSpPr>
          <p:nvPr/>
        </p:nvSpPr>
        <p:spPr>
          <a:xfrm>
            <a:off x="147013613" y="119141875"/>
            <a:ext cx="20742275" cy="15630525"/>
          </a:xfrm>
          <a:custGeom>
            <a:avLst/>
            <a:gdLst/>
            <a:ahLst/>
            <a:cxnLst>
              <a:cxn ang="0">
                <a:pos x="7213600" y="10858500"/>
              </a:cxn>
              <a:cxn ang="0">
                <a:pos x="9448800" y="11015663"/>
              </a:cxn>
              <a:cxn ang="0">
                <a:pos x="9312275" y="11310938"/>
              </a:cxn>
              <a:cxn ang="0">
                <a:pos x="9155112" y="11585575"/>
              </a:cxn>
              <a:cxn ang="0">
                <a:pos x="8959850" y="11822113"/>
              </a:cxn>
              <a:cxn ang="0">
                <a:pos x="8723312" y="12057063"/>
              </a:cxn>
              <a:cxn ang="0">
                <a:pos x="8469312" y="12272963"/>
              </a:cxn>
              <a:cxn ang="0">
                <a:pos x="8154987" y="12449175"/>
              </a:cxn>
              <a:cxn ang="0">
                <a:pos x="7783512" y="12626975"/>
              </a:cxn>
              <a:cxn ang="0">
                <a:pos x="7586662" y="15630525"/>
              </a:cxn>
              <a:cxn ang="0">
                <a:pos x="8685212" y="15355888"/>
              </a:cxn>
              <a:cxn ang="0">
                <a:pos x="9645650" y="15003463"/>
              </a:cxn>
              <a:cxn ang="0">
                <a:pos x="10507662" y="14570075"/>
              </a:cxn>
              <a:cxn ang="0">
                <a:pos x="11252199" y="14020800"/>
              </a:cxn>
              <a:cxn ang="0">
                <a:pos x="11880849" y="13392150"/>
              </a:cxn>
              <a:cxn ang="0">
                <a:pos x="12390437" y="12646025"/>
              </a:cxn>
              <a:cxn ang="0">
                <a:pos x="12782549" y="11801475"/>
              </a:cxn>
              <a:cxn ang="0">
                <a:pos x="13057187" y="10858500"/>
              </a:cxn>
              <a:cxn ang="0">
                <a:pos x="15605124" y="15611475"/>
              </a:cxn>
              <a:cxn ang="0">
                <a:pos x="19134137" y="10858500"/>
              </a:cxn>
              <a:cxn ang="0">
                <a:pos x="20742274" y="8974138"/>
              </a:cxn>
              <a:cxn ang="0">
                <a:pos x="19134137" y="4594225"/>
              </a:cxn>
              <a:cxn ang="0">
                <a:pos x="20604162" y="2689225"/>
              </a:cxn>
              <a:cxn ang="0">
                <a:pos x="19134137" y="195263"/>
              </a:cxn>
              <a:cxn ang="0">
                <a:pos x="15605124" y="2689225"/>
              </a:cxn>
              <a:cxn ang="0">
                <a:pos x="13233399" y="195263"/>
              </a:cxn>
              <a:cxn ang="0">
                <a:pos x="9704387" y="2689225"/>
              </a:cxn>
              <a:cxn ang="0">
                <a:pos x="7351712" y="4594225"/>
              </a:cxn>
              <a:cxn ang="0">
                <a:pos x="9704387" y="8974138"/>
              </a:cxn>
              <a:cxn ang="0">
                <a:pos x="6135687" y="15611475"/>
              </a:cxn>
              <a:cxn ang="0">
                <a:pos x="5449887" y="13608050"/>
              </a:cxn>
              <a:cxn ang="0">
                <a:pos x="0" y="4260850"/>
              </a:cxn>
              <a:cxn ang="0">
                <a:pos x="1646237" y="6342063"/>
              </a:cxn>
              <a:cxn ang="0">
                <a:pos x="6135687" y="15611475"/>
              </a:cxn>
              <a:cxn ang="0">
                <a:pos x="5607050" y="1943100"/>
              </a:cxn>
              <a:cxn ang="0">
                <a:pos x="4097337" y="0"/>
              </a:cxn>
              <a:cxn ang="0">
                <a:pos x="1312862" y="3690938"/>
              </a:cxn>
              <a:cxn ang="0">
                <a:pos x="13233399" y="4594225"/>
              </a:cxn>
              <a:cxn ang="0">
                <a:pos x="15605124" y="8974138"/>
              </a:cxn>
              <a:cxn ang="0">
                <a:pos x="13233399" y="4594225"/>
              </a:cxn>
            </a:cxnLst>
            <a:pathLst>
              <a:path w="13066" h="9846">
                <a:moveTo>
                  <a:pt x="4544" y="5653"/>
                </a:moveTo>
                <a:lnTo>
                  <a:pt x="4544" y="6840"/>
                </a:lnTo>
                <a:lnTo>
                  <a:pt x="5989" y="6840"/>
                </a:lnTo>
                <a:lnTo>
                  <a:pt x="5952" y="6939"/>
                </a:lnTo>
                <a:lnTo>
                  <a:pt x="5915" y="7038"/>
                </a:lnTo>
                <a:lnTo>
                  <a:pt x="5866" y="7125"/>
                </a:lnTo>
                <a:lnTo>
                  <a:pt x="5816" y="7212"/>
                </a:lnTo>
                <a:lnTo>
                  <a:pt x="5767" y="7298"/>
                </a:lnTo>
                <a:lnTo>
                  <a:pt x="5705" y="7372"/>
                </a:lnTo>
                <a:lnTo>
                  <a:pt x="5644" y="7447"/>
                </a:lnTo>
                <a:lnTo>
                  <a:pt x="5569" y="7521"/>
                </a:lnTo>
                <a:lnTo>
                  <a:pt x="5495" y="7595"/>
                </a:lnTo>
                <a:lnTo>
                  <a:pt x="5421" y="7657"/>
                </a:lnTo>
                <a:lnTo>
                  <a:pt x="5335" y="7731"/>
                </a:lnTo>
                <a:lnTo>
                  <a:pt x="5236" y="7793"/>
                </a:lnTo>
                <a:lnTo>
                  <a:pt x="5137" y="7842"/>
                </a:lnTo>
                <a:lnTo>
                  <a:pt x="5026" y="7904"/>
                </a:lnTo>
                <a:lnTo>
                  <a:pt x="4903" y="7954"/>
                </a:lnTo>
                <a:lnTo>
                  <a:pt x="4779" y="8003"/>
                </a:lnTo>
                <a:lnTo>
                  <a:pt x="4779" y="9846"/>
                </a:lnTo>
                <a:lnTo>
                  <a:pt x="5137" y="9772"/>
                </a:lnTo>
                <a:lnTo>
                  <a:pt x="5471" y="9673"/>
                </a:lnTo>
                <a:lnTo>
                  <a:pt x="5779" y="9574"/>
                </a:lnTo>
                <a:lnTo>
                  <a:pt x="6076" y="9451"/>
                </a:lnTo>
                <a:lnTo>
                  <a:pt x="6360" y="9327"/>
                </a:lnTo>
                <a:lnTo>
                  <a:pt x="6619" y="9178"/>
                </a:lnTo>
                <a:lnTo>
                  <a:pt x="6866" y="9005"/>
                </a:lnTo>
                <a:lnTo>
                  <a:pt x="7088" y="8832"/>
                </a:lnTo>
                <a:lnTo>
                  <a:pt x="7298" y="8634"/>
                </a:lnTo>
                <a:lnTo>
                  <a:pt x="7484" y="8436"/>
                </a:lnTo>
                <a:lnTo>
                  <a:pt x="7657" y="8201"/>
                </a:lnTo>
                <a:lnTo>
                  <a:pt x="7805" y="7966"/>
                </a:lnTo>
                <a:lnTo>
                  <a:pt x="7941" y="7706"/>
                </a:lnTo>
                <a:lnTo>
                  <a:pt x="8052" y="7434"/>
                </a:lnTo>
                <a:lnTo>
                  <a:pt x="8151" y="7150"/>
                </a:lnTo>
                <a:lnTo>
                  <a:pt x="8225" y="6840"/>
                </a:lnTo>
                <a:lnTo>
                  <a:pt x="9830" y="6840"/>
                </a:lnTo>
                <a:lnTo>
                  <a:pt x="9830" y="9834"/>
                </a:lnTo>
                <a:lnTo>
                  <a:pt x="12053" y="9834"/>
                </a:lnTo>
                <a:lnTo>
                  <a:pt x="12053" y="6840"/>
                </a:lnTo>
                <a:lnTo>
                  <a:pt x="13066" y="6840"/>
                </a:lnTo>
                <a:lnTo>
                  <a:pt x="13066" y="5653"/>
                </a:lnTo>
                <a:lnTo>
                  <a:pt x="12053" y="5653"/>
                </a:lnTo>
                <a:lnTo>
                  <a:pt x="12053" y="2894"/>
                </a:lnTo>
                <a:lnTo>
                  <a:pt x="12979" y="2894"/>
                </a:lnTo>
                <a:lnTo>
                  <a:pt x="12979" y="1694"/>
                </a:lnTo>
                <a:lnTo>
                  <a:pt x="12053" y="1694"/>
                </a:lnTo>
                <a:lnTo>
                  <a:pt x="12053" y="123"/>
                </a:lnTo>
                <a:lnTo>
                  <a:pt x="9830" y="123"/>
                </a:lnTo>
                <a:lnTo>
                  <a:pt x="9830" y="1694"/>
                </a:lnTo>
                <a:lnTo>
                  <a:pt x="8336" y="1694"/>
                </a:lnTo>
                <a:lnTo>
                  <a:pt x="8336" y="123"/>
                </a:lnTo>
                <a:lnTo>
                  <a:pt x="6113" y="123"/>
                </a:lnTo>
                <a:lnTo>
                  <a:pt x="6113" y="1694"/>
                </a:lnTo>
                <a:lnTo>
                  <a:pt x="4631" y="1694"/>
                </a:lnTo>
                <a:lnTo>
                  <a:pt x="4631" y="2894"/>
                </a:lnTo>
                <a:lnTo>
                  <a:pt x="6113" y="2894"/>
                </a:lnTo>
                <a:lnTo>
                  <a:pt x="6113" y="5653"/>
                </a:lnTo>
                <a:lnTo>
                  <a:pt x="4544" y="5653"/>
                </a:lnTo>
                <a:close/>
                <a:moveTo>
                  <a:pt x="3865" y="9834"/>
                </a:moveTo>
                <a:lnTo>
                  <a:pt x="4260" y="8572"/>
                </a:lnTo>
                <a:lnTo>
                  <a:pt x="3433" y="8572"/>
                </a:lnTo>
                <a:lnTo>
                  <a:pt x="3433" y="2684"/>
                </a:lnTo>
                <a:lnTo>
                  <a:pt x="0" y="2684"/>
                </a:lnTo>
                <a:lnTo>
                  <a:pt x="0" y="3995"/>
                </a:lnTo>
                <a:lnTo>
                  <a:pt x="1037" y="3995"/>
                </a:lnTo>
                <a:lnTo>
                  <a:pt x="1037" y="9834"/>
                </a:lnTo>
                <a:lnTo>
                  <a:pt x="3865" y="9834"/>
                </a:lnTo>
                <a:close/>
                <a:moveTo>
                  <a:pt x="3309" y="2325"/>
                </a:moveTo>
                <a:lnTo>
                  <a:pt x="3532" y="1224"/>
                </a:lnTo>
                <a:lnTo>
                  <a:pt x="2890" y="1224"/>
                </a:lnTo>
                <a:lnTo>
                  <a:pt x="2581" y="0"/>
                </a:lnTo>
                <a:lnTo>
                  <a:pt x="259" y="0"/>
                </a:lnTo>
                <a:lnTo>
                  <a:pt x="827" y="2325"/>
                </a:lnTo>
                <a:lnTo>
                  <a:pt x="3309" y="2325"/>
                </a:lnTo>
                <a:close/>
                <a:moveTo>
                  <a:pt x="8336" y="2894"/>
                </a:moveTo>
                <a:lnTo>
                  <a:pt x="9830" y="2894"/>
                </a:lnTo>
                <a:lnTo>
                  <a:pt x="9830" y="5653"/>
                </a:lnTo>
                <a:lnTo>
                  <a:pt x="8336" y="5653"/>
                </a:lnTo>
                <a:lnTo>
                  <a:pt x="8336" y="2894"/>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5127" name="Freeform 29"/>
          <p:cNvSpPr>
            <a:spLocks noEditPoints="1"/>
          </p:cNvSpPr>
          <p:nvPr/>
        </p:nvSpPr>
        <p:spPr>
          <a:xfrm>
            <a:off x="168970325" y="119102188"/>
            <a:ext cx="20761325" cy="15454312"/>
          </a:xfrm>
          <a:custGeom>
            <a:avLst/>
            <a:gdLst/>
            <a:ahLst/>
            <a:cxnLst>
              <a:cxn ang="0">
                <a:pos x="10998199" y="0"/>
              </a:cxn>
              <a:cxn ang="0">
                <a:pos x="10998199" y="2336800"/>
              </a:cxn>
              <a:cxn ang="0">
                <a:pos x="5568950" y="2336800"/>
              </a:cxn>
              <a:cxn ang="0">
                <a:pos x="5568950" y="4222750"/>
              </a:cxn>
              <a:cxn ang="0">
                <a:pos x="10998199" y="4222750"/>
              </a:cxn>
              <a:cxn ang="0">
                <a:pos x="10998199" y="13039725"/>
              </a:cxn>
              <a:cxn ang="0">
                <a:pos x="14782799" y="13039725"/>
              </a:cxn>
              <a:cxn ang="0">
                <a:pos x="14782799" y="4222750"/>
              </a:cxn>
              <a:cxn ang="0">
                <a:pos x="20213637" y="4222750"/>
              </a:cxn>
              <a:cxn ang="0">
                <a:pos x="20213637" y="2336800"/>
              </a:cxn>
              <a:cxn ang="0">
                <a:pos x="14782799" y="2336800"/>
              </a:cxn>
              <a:cxn ang="0">
                <a:pos x="14782799" y="0"/>
              </a:cxn>
              <a:cxn ang="0">
                <a:pos x="10998199" y="0"/>
              </a:cxn>
              <a:cxn ang="0">
                <a:pos x="4784725" y="15454313"/>
              </a:cxn>
              <a:cxn ang="0">
                <a:pos x="4784725" y="3554413"/>
              </a:cxn>
              <a:cxn ang="0">
                <a:pos x="0" y="3554413"/>
              </a:cxn>
              <a:cxn ang="0">
                <a:pos x="0" y="5557838"/>
              </a:cxn>
              <a:cxn ang="0">
                <a:pos x="1117600" y="5557838"/>
              </a:cxn>
              <a:cxn ang="0">
                <a:pos x="1117600" y="13511213"/>
              </a:cxn>
              <a:cxn ang="0">
                <a:pos x="0" y="13511213"/>
              </a:cxn>
              <a:cxn ang="0">
                <a:pos x="0" y="15454313"/>
              </a:cxn>
              <a:cxn ang="0">
                <a:pos x="4784725" y="15454313"/>
              </a:cxn>
              <a:cxn ang="0">
                <a:pos x="19488149" y="15454313"/>
              </a:cxn>
              <a:cxn ang="0">
                <a:pos x="20761324" y="13511213"/>
              </a:cxn>
              <a:cxn ang="0">
                <a:pos x="4843462" y="13511213"/>
              </a:cxn>
              <a:cxn ang="0">
                <a:pos x="6097587" y="15454313"/>
              </a:cxn>
              <a:cxn ang="0">
                <a:pos x="19488149" y="15454313"/>
              </a:cxn>
              <a:cxn ang="0">
                <a:pos x="6842125" y="5126038"/>
              </a:cxn>
              <a:cxn ang="0">
                <a:pos x="6078537" y="10820400"/>
              </a:cxn>
              <a:cxn ang="0">
                <a:pos x="5313362" y="10820400"/>
              </a:cxn>
              <a:cxn ang="0">
                <a:pos x="5822950" y="12509500"/>
              </a:cxn>
              <a:cxn ang="0">
                <a:pos x="9429750" y="12509500"/>
              </a:cxn>
              <a:cxn ang="0">
                <a:pos x="10333037" y="5126038"/>
              </a:cxn>
              <a:cxn ang="0">
                <a:pos x="6842125" y="5126038"/>
              </a:cxn>
              <a:cxn ang="0">
                <a:pos x="15449549" y="5126038"/>
              </a:cxn>
              <a:cxn ang="0">
                <a:pos x="16351249" y="12509500"/>
              </a:cxn>
              <a:cxn ang="0">
                <a:pos x="19958049" y="12509500"/>
              </a:cxn>
              <a:cxn ang="0">
                <a:pos x="20467637" y="10820400"/>
              </a:cxn>
              <a:cxn ang="0">
                <a:pos x="19683412" y="10820400"/>
              </a:cxn>
              <a:cxn ang="0">
                <a:pos x="18938874" y="5126038"/>
              </a:cxn>
              <a:cxn ang="0">
                <a:pos x="15449549" y="5126038"/>
              </a:cxn>
              <a:cxn ang="0">
                <a:pos x="4529137" y="3162300"/>
              </a:cxn>
              <a:cxn ang="0">
                <a:pos x="4822825" y="1846263"/>
              </a:cxn>
              <a:cxn ang="0">
                <a:pos x="4195762" y="1846263"/>
              </a:cxn>
              <a:cxn ang="0">
                <a:pos x="3725862" y="117475"/>
              </a:cxn>
              <a:cxn ang="0">
                <a:pos x="157162" y="117475"/>
              </a:cxn>
              <a:cxn ang="0">
                <a:pos x="941387" y="3162300"/>
              </a:cxn>
              <a:cxn ang="0">
                <a:pos x="4529137" y="3162300"/>
              </a:cxn>
              <a:cxn ang="0">
                <a:pos x="15801974" y="373063"/>
              </a:cxn>
              <a:cxn ang="0">
                <a:pos x="15801974" y="2003425"/>
              </a:cxn>
              <a:cxn ang="0">
                <a:pos x="18722974" y="2003425"/>
              </a:cxn>
              <a:cxn ang="0">
                <a:pos x="19330987" y="373063"/>
              </a:cxn>
              <a:cxn ang="0">
                <a:pos x="15801974" y="373063"/>
              </a:cxn>
            </a:cxnLst>
            <a:pathLst>
              <a:path w="13078" h="9735">
                <a:moveTo>
                  <a:pt x="6928" y="0"/>
                </a:moveTo>
                <a:lnTo>
                  <a:pt x="6928" y="1472"/>
                </a:lnTo>
                <a:lnTo>
                  <a:pt x="3508" y="1472"/>
                </a:lnTo>
                <a:lnTo>
                  <a:pt x="3508" y="2660"/>
                </a:lnTo>
                <a:lnTo>
                  <a:pt x="6928" y="2660"/>
                </a:lnTo>
                <a:lnTo>
                  <a:pt x="6928" y="8214"/>
                </a:lnTo>
                <a:lnTo>
                  <a:pt x="9312" y="8214"/>
                </a:lnTo>
                <a:lnTo>
                  <a:pt x="9312" y="2660"/>
                </a:lnTo>
                <a:lnTo>
                  <a:pt x="12733" y="2660"/>
                </a:lnTo>
                <a:lnTo>
                  <a:pt x="12733" y="1472"/>
                </a:lnTo>
                <a:lnTo>
                  <a:pt x="9312" y="1472"/>
                </a:lnTo>
                <a:lnTo>
                  <a:pt x="9312" y="0"/>
                </a:lnTo>
                <a:lnTo>
                  <a:pt x="6928" y="0"/>
                </a:lnTo>
                <a:close/>
                <a:moveTo>
                  <a:pt x="3014" y="9735"/>
                </a:moveTo>
                <a:lnTo>
                  <a:pt x="3014" y="2239"/>
                </a:lnTo>
                <a:lnTo>
                  <a:pt x="0" y="2239"/>
                </a:lnTo>
                <a:lnTo>
                  <a:pt x="0" y="3501"/>
                </a:lnTo>
                <a:lnTo>
                  <a:pt x="704" y="3501"/>
                </a:lnTo>
                <a:lnTo>
                  <a:pt x="704" y="8511"/>
                </a:lnTo>
                <a:lnTo>
                  <a:pt x="0" y="8511"/>
                </a:lnTo>
                <a:lnTo>
                  <a:pt x="0" y="9735"/>
                </a:lnTo>
                <a:lnTo>
                  <a:pt x="3014" y="9735"/>
                </a:lnTo>
                <a:close/>
                <a:moveTo>
                  <a:pt x="12276" y="9735"/>
                </a:moveTo>
                <a:lnTo>
                  <a:pt x="13078" y="8511"/>
                </a:lnTo>
                <a:lnTo>
                  <a:pt x="3051" y="8511"/>
                </a:lnTo>
                <a:lnTo>
                  <a:pt x="3841" y="9735"/>
                </a:lnTo>
                <a:lnTo>
                  <a:pt x="12276" y="9735"/>
                </a:lnTo>
                <a:close/>
                <a:moveTo>
                  <a:pt x="4310" y="3229"/>
                </a:moveTo>
                <a:lnTo>
                  <a:pt x="3829" y="6816"/>
                </a:lnTo>
                <a:lnTo>
                  <a:pt x="3347" y="6816"/>
                </a:lnTo>
                <a:lnTo>
                  <a:pt x="3668" y="7880"/>
                </a:lnTo>
                <a:lnTo>
                  <a:pt x="5940" y="7880"/>
                </a:lnTo>
                <a:lnTo>
                  <a:pt x="6509" y="3229"/>
                </a:lnTo>
                <a:lnTo>
                  <a:pt x="4310" y="3229"/>
                </a:lnTo>
                <a:close/>
                <a:moveTo>
                  <a:pt x="9732" y="3229"/>
                </a:moveTo>
                <a:lnTo>
                  <a:pt x="10300" y="7880"/>
                </a:lnTo>
                <a:lnTo>
                  <a:pt x="12572" y="7880"/>
                </a:lnTo>
                <a:lnTo>
                  <a:pt x="12893" y="6816"/>
                </a:lnTo>
                <a:lnTo>
                  <a:pt x="12399" y="6816"/>
                </a:lnTo>
                <a:lnTo>
                  <a:pt x="11930" y="3229"/>
                </a:lnTo>
                <a:lnTo>
                  <a:pt x="9732" y="3229"/>
                </a:lnTo>
                <a:close/>
                <a:moveTo>
                  <a:pt x="2853" y="1992"/>
                </a:moveTo>
                <a:lnTo>
                  <a:pt x="3038" y="1163"/>
                </a:lnTo>
                <a:lnTo>
                  <a:pt x="2643" y="1163"/>
                </a:lnTo>
                <a:lnTo>
                  <a:pt x="2347" y="74"/>
                </a:lnTo>
                <a:lnTo>
                  <a:pt x="99" y="74"/>
                </a:lnTo>
                <a:lnTo>
                  <a:pt x="593" y="1992"/>
                </a:lnTo>
                <a:lnTo>
                  <a:pt x="2853" y="1992"/>
                </a:lnTo>
                <a:close/>
                <a:moveTo>
                  <a:pt x="9954" y="235"/>
                </a:moveTo>
                <a:lnTo>
                  <a:pt x="9954" y="1262"/>
                </a:lnTo>
                <a:lnTo>
                  <a:pt x="11794" y="1262"/>
                </a:lnTo>
                <a:lnTo>
                  <a:pt x="12177" y="235"/>
                </a:lnTo>
                <a:lnTo>
                  <a:pt x="9954" y="235"/>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5128" name="Freeform 30"/>
          <p:cNvSpPr>
            <a:spLocks noEditPoints="1"/>
          </p:cNvSpPr>
          <p:nvPr/>
        </p:nvSpPr>
        <p:spPr>
          <a:xfrm>
            <a:off x="191065150" y="119141875"/>
            <a:ext cx="20448588" cy="15552738"/>
          </a:xfrm>
          <a:custGeom>
            <a:avLst/>
            <a:gdLst/>
            <a:ahLst/>
            <a:cxnLst>
              <a:cxn ang="0">
                <a:pos x="3646487" y="13608050"/>
              </a:cxn>
              <a:cxn ang="0">
                <a:pos x="3646487" y="9386888"/>
              </a:cxn>
              <a:cxn ang="0">
                <a:pos x="6508750" y="9386888"/>
              </a:cxn>
              <a:cxn ang="0">
                <a:pos x="6508750" y="15513050"/>
              </a:cxn>
              <a:cxn ang="0">
                <a:pos x="10155237" y="15513050"/>
              </a:cxn>
              <a:cxn ang="0">
                <a:pos x="10155237" y="1374775"/>
              </a:cxn>
              <a:cxn ang="0">
                <a:pos x="4686300" y="1374775"/>
              </a:cxn>
              <a:cxn ang="0">
                <a:pos x="5273675" y="19050"/>
              </a:cxn>
              <a:cxn ang="0">
                <a:pos x="1470025" y="19050"/>
              </a:cxn>
              <a:cxn ang="0">
                <a:pos x="901700" y="1374775"/>
              </a:cxn>
              <a:cxn ang="0">
                <a:pos x="0" y="1374775"/>
              </a:cxn>
              <a:cxn ang="0">
                <a:pos x="0" y="15513050"/>
              </a:cxn>
              <a:cxn ang="0">
                <a:pos x="5430837" y="15513050"/>
              </a:cxn>
              <a:cxn ang="0">
                <a:pos x="6508750" y="13608050"/>
              </a:cxn>
              <a:cxn ang="0">
                <a:pos x="3646487" y="13608050"/>
              </a:cxn>
              <a:cxn ang="0">
                <a:pos x="13841412" y="4967288"/>
              </a:cxn>
              <a:cxn ang="0">
                <a:pos x="14684375" y="3279775"/>
              </a:cxn>
              <a:cxn ang="0">
                <a:pos x="16802100" y="3279775"/>
              </a:cxn>
              <a:cxn ang="0">
                <a:pos x="16802100" y="13647738"/>
              </a:cxn>
              <a:cxn ang="0">
                <a:pos x="14233525" y="13647738"/>
              </a:cxn>
              <a:cxn ang="0">
                <a:pos x="15135225" y="15552738"/>
              </a:cxn>
              <a:cxn ang="0">
                <a:pos x="20448587" y="15552738"/>
              </a:cxn>
              <a:cxn ang="0">
                <a:pos x="20448587" y="1079500"/>
              </a:cxn>
              <a:cxn ang="0">
                <a:pos x="15782925" y="1079500"/>
              </a:cxn>
              <a:cxn ang="0">
                <a:pos x="16330612" y="0"/>
              </a:cxn>
              <a:cxn ang="0">
                <a:pos x="12488862" y="0"/>
              </a:cxn>
              <a:cxn ang="0">
                <a:pos x="10880725" y="3200400"/>
              </a:cxn>
              <a:cxn ang="0">
                <a:pos x="10175875" y="3200400"/>
              </a:cxn>
              <a:cxn ang="0">
                <a:pos x="10547350" y="4967288"/>
              </a:cxn>
              <a:cxn ang="0">
                <a:pos x="13841412" y="4967288"/>
              </a:cxn>
              <a:cxn ang="0">
                <a:pos x="15919450" y="12411075"/>
              </a:cxn>
              <a:cxn ang="0">
                <a:pos x="16468725" y="10682288"/>
              </a:cxn>
              <a:cxn ang="0">
                <a:pos x="15724187" y="10682288"/>
              </a:cxn>
              <a:cxn ang="0">
                <a:pos x="14311312" y="5949950"/>
              </a:cxn>
              <a:cxn ang="0">
                <a:pos x="10960100" y="5949950"/>
              </a:cxn>
              <a:cxn ang="0">
                <a:pos x="12861925" y="12411075"/>
              </a:cxn>
              <a:cxn ang="0">
                <a:pos x="15919450" y="12411075"/>
              </a:cxn>
              <a:cxn ang="0">
                <a:pos x="3646487" y="3259138"/>
              </a:cxn>
              <a:cxn ang="0">
                <a:pos x="6508750" y="3259138"/>
              </a:cxn>
              <a:cxn ang="0">
                <a:pos x="6508750" y="7500938"/>
              </a:cxn>
              <a:cxn ang="0">
                <a:pos x="3646487" y="7500938"/>
              </a:cxn>
              <a:cxn ang="0">
                <a:pos x="3646487" y="3259138"/>
              </a:cxn>
            </a:cxnLst>
            <a:pathLst>
              <a:path w="12881" h="9797">
                <a:moveTo>
                  <a:pt x="2297" y="8572"/>
                </a:moveTo>
                <a:lnTo>
                  <a:pt x="2297" y="5913"/>
                </a:lnTo>
                <a:lnTo>
                  <a:pt x="4100" y="5913"/>
                </a:lnTo>
                <a:lnTo>
                  <a:pt x="4100" y="9772"/>
                </a:lnTo>
                <a:lnTo>
                  <a:pt x="6397" y="9772"/>
                </a:lnTo>
                <a:lnTo>
                  <a:pt x="6397" y="866"/>
                </a:lnTo>
                <a:lnTo>
                  <a:pt x="2952" y="866"/>
                </a:lnTo>
                <a:lnTo>
                  <a:pt x="3322" y="12"/>
                </a:lnTo>
                <a:lnTo>
                  <a:pt x="926" y="12"/>
                </a:lnTo>
                <a:lnTo>
                  <a:pt x="568" y="866"/>
                </a:lnTo>
                <a:lnTo>
                  <a:pt x="0" y="866"/>
                </a:lnTo>
                <a:lnTo>
                  <a:pt x="0" y="9772"/>
                </a:lnTo>
                <a:lnTo>
                  <a:pt x="3421" y="9772"/>
                </a:lnTo>
                <a:lnTo>
                  <a:pt x="4100" y="8572"/>
                </a:lnTo>
                <a:lnTo>
                  <a:pt x="2297" y="8572"/>
                </a:lnTo>
                <a:close/>
                <a:moveTo>
                  <a:pt x="8719" y="3129"/>
                </a:moveTo>
                <a:lnTo>
                  <a:pt x="9250" y="2066"/>
                </a:lnTo>
                <a:lnTo>
                  <a:pt x="10584" y="2066"/>
                </a:lnTo>
                <a:lnTo>
                  <a:pt x="10584" y="8597"/>
                </a:lnTo>
                <a:lnTo>
                  <a:pt x="8966" y="8597"/>
                </a:lnTo>
                <a:lnTo>
                  <a:pt x="9534" y="9797"/>
                </a:lnTo>
                <a:lnTo>
                  <a:pt x="12881" y="9797"/>
                </a:lnTo>
                <a:lnTo>
                  <a:pt x="12881" y="680"/>
                </a:lnTo>
                <a:lnTo>
                  <a:pt x="9942" y="680"/>
                </a:lnTo>
                <a:lnTo>
                  <a:pt x="10287" y="0"/>
                </a:lnTo>
                <a:lnTo>
                  <a:pt x="7867" y="0"/>
                </a:lnTo>
                <a:lnTo>
                  <a:pt x="6854" y="2016"/>
                </a:lnTo>
                <a:lnTo>
                  <a:pt x="6410" y="2016"/>
                </a:lnTo>
                <a:lnTo>
                  <a:pt x="6644" y="3129"/>
                </a:lnTo>
                <a:lnTo>
                  <a:pt x="8719" y="3129"/>
                </a:lnTo>
                <a:close/>
                <a:moveTo>
                  <a:pt x="10028" y="7818"/>
                </a:moveTo>
                <a:lnTo>
                  <a:pt x="10374" y="6729"/>
                </a:lnTo>
                <a:lnTo>
                  <a:pt x="9905" y="6729"/>
                </a:lnTo>
                <a:lnTo>
                  <a:pt x="9015" y="3748"/>
                </a:lnTo>
                <a:lnTo>
                  <a:pt x="6904" y="3748"/>
                </a:lnTo>
                <a:lnTo>
                  <a:pt x="8102" y="7818"/>
                </a:lnTo>
                <a:lnTo>
                  <a:pt x="10028" y="7818"/>
                </a:lnTo>
                <a:close/>
                <a:moveTo>
                  <a:pt x="2297" y="2053"/>
                </a:moveTo>
                <a:lnTo>
                  <a:pt x="4100" y="2053"/>
                </a:lnTo>
                <a:lnTo>
                  <a:pt x="4100" y="4725"/>
                </a:lnTo>
                <a:lnTo>
                  <a:pt x="2297" y="4725"/>
                </a:lnTo>
                <a:lnTo>
                  <a:pt x="2297" y="2053"/>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5129" name="Freeform 31"/>
          <p:cNvSpPr>
            <a:spLocks noEditPoints="1"/>
          </p:cNvSpPr>
          <p:nvPr/>
        </p:nvSpPr>
        <p:spPr>
          <a:xfrm>
            <a:off x="212748813" y="119179975"/>
            <a:ext cx="20937537" cy="15592425"/>
          </a:xfrm>
          <a:custGeom>
            <a:avLst/>
            <a:gdLst/>
            <a:ahLst/>
            <a:cxnLst>
              <a:cxn ang="0">
                <a:pos x="20937537" y="3633788"/>
              </a:cxn>
              <a:cxn ang="0">
                <a:pos x="16213137" y="0"/>
              </a:cxn>
              <a:cxn ang="0">
                <a:pos x="7861300" y="1670050"/>
              </a:cxn>
              <a:cxn ang="0">
                <a:pos x="12585700" y="5754688"/>
              </a:cxn>
              <a:cxn ang="0">
                <a:pos x="16546512" y="7639050"/>
              </a:cxn>
              <a:cxn ang="0">
                <a:pos x="15938500" y="8602663"/>
              </a:cxn>
              <a:cxn ang="0">
                <a:pos x="15076487" y="9583738"/>
              </a:cxn>
              <a:cxn ang="0">
                <a:pos x="14095412" y="9975850"/>
              </a:cxn>
              <a:cxn ang="0">
                <a:pos x="13271500" y="9229725"/>
              </a:cxn>
              <a:cxn ang="0">
                <a:pos x="12606337" y="8445500"/>
              </a:cxn>
              <a:cxn ang="0">
                <a:pos x="9115425" y="8680450"/>
              </a:cxn>
              <a:cxn ang="0">
                <a:pos x="10096500" y="10113963"/>
              </a:cxn>
              <a:cxn ang="0">
                <a:pos x="11390312" y="11430000"/>
              </a:cxn>
              <a:cxn ang="0">
                <a:pos x="11056937" y="12215813"/>
              </a:cxn>
              <a:cxn ang="0">
                <a:pos x="9723437" y="12706350"/>
              </a:cxn>
              <a:cxn ang="0">
                <a:pos x="8272462" y="13079413"/>
              </a:cxn>
              <a:cxn ang="0">
                <a:pos x="9136062" y="15397163"/>
              </a:cxn>
              <a:cxn ang="0">
                <a:pos x="10390187" y="15120938"/>
              </a:cxn>
              <a:cxn ang="0">
                <a:pos x="11585575" y="14787563"/>
              </a:cxn>
              <a:cxn ang="0">
                <a:pos x="12723812" y="14395450"/>
              </a:cxn>
              <a:cxn ang="0">
                <a:pos x="13820775" y="13923963"/>
              </a:cxn>
              <a:cxn ang="0">
                <a:pos x="14860587" y="13747750"/>
              </a:cxn>
              <a:cxn ang="0">
                <a:pos x="15938500" y="14238288"/>
              </a:cxn>
              <a:cxn ang="0">
                <a:pos x="17075150" y="14670088"/>
              </a:cxn>
              <a:cxn ang="0">
                <a:pos x="18272125" y="15024100"/>
              </a:cxn>
              <a:cxn ang="0">
                <a:pos x="19526250" y="15317788"/>
              </a:cxn>
              <a:cxn ang="0">
                <a:pos x="20839112" y="15533688"/>
              </a:cxn>
              <a:cxn ang="0">
                <a:pos x="19840575" y="12844463"/>
              </a:cxn>
              <a:cxn ang="0">
                <a:pos x="18408650" y="12392025"/>
              </a:cxn>
              <a:cxn ang="0">
                <a:pos x="17095787" y="11822113"/>
              </a:cxn>
              <a:cxn ang="0">
                <a:pos x="18173700" y="10801350"/>
              </a:cxn>
              <a:cxn ang="0">
                <a:pos x="19094450" y="9721850"/>
              </a:cxn>
              <a:cxn ang="0">
                <a:pos x="19819937" y="8562975"/>
              </a:cxn>
              <a:cxn ang="0">
                <a:pos x="20388262" y="7385050"/>
              </a:cxn>
              <a:cxn ang="0">
                <a:pos x="20761325" y="6167438"/>
              </a:cxn>
              <a:cxn ang="0">
                <a:pos x="5665787" y="1768475"/>
              </a:cxn>
              <a:cxn ang="0">
                <a:pos x="1843087" y="1768475"/>
              </a:cxn>
              <a:cxn ang="0">
                <a:pos x="1843087" y="3732213"/>
              </a:cxn>
              <a:cxn ang="0">
                <a:pos x="0" y="10113963"/>
              </a:cxn>
              <a:cxn ang="0">
                <a:pos x="509587" y="13766800"/>
              </a:cxn>
              <a:cxn ang="0">
                <a:pos x="5665787" y="8818563"/>
              </a:cxn>
              <a:cxn ang="0">
                <a:pos x="5665787" y="6618288"/>
              </a:cxn>
              <a:cxn ang="0">
                <a:pos x="7351712" y="1768475"/>
              </a:cxn>
            </a:cxnLst>
            <a:pathLst>
              <a:path w="13189" h="9822">
                <a:moveTo>
                  <a:pt x="10213" y="3625"/>
                </a:moveTo>
                <a:lnTo>
                  <a:pt x="10213" y="2289"/>
                </a:lnTo>
                <a:lnTo>
                  <a:pt x="13189" y="2289"/>
                </a:lnTo>
                <a:lnTo>
                  <a:pt x="13189" y="1052"/>
                </a:lnTo>
                <a:lnTo>
                  <a:pt x="10213" y="1052"/>
                </a:lnTo>
                <a:lnTo>
                  <a:pt x="10213" y="0"/>
                </a:lnTo>
                <a:lnTo>
                  <a:pt x="7928" y="0"/>
                </a:lnTo>
                <a:lnTo>
                  <a:pt x="7928" y="1052"/>
                </a:lnTo>
                <a:lnTo>
                  <a:pt x="4952" y="1052"/>
                </a:lnTo>
                <a:lnTo>
                  <a:pt x="4952" y="2289"/>
                </a:lnTo>
                <a:lnTo>
                  <a:pt x="7928" y="2289"/>
                </a:lnTo>
                <a:lnTo>
                  <a:pt x="7928" y="3625"/>
                </a:lnTo>
                <a:lnTo>
                  <a:pt x="5261" y="3625"/>
                </a:lnTo>
                <a:lnTo>
                  <a:pt x="5261" y="4812"/>
                </a:lnTo>
                <a:lnTo>
                  <a:pt x="10423" y="4812"/>
                </a:lnTo>
                <a:lnTo>
                  <a:pt x="10312" y="5023"/>
                </a:lnTo>
                <a:lnTo>
                  <a:pt x="10188" y="5221"/>
                </a:lnTo>
                <a:lnTo>
                  <a:pt x="10040" y="5419"/>
                </a:lnTo>
                <a:lnTo>
                  <a:pt x="9867" y="5629"/>
                </a:lnTo>
                <a:lnTo>
                  <a:pt x="9694" y="5827"/>
                </a:lnTo>
                <a:lnTo>
                  <a:pt x="9497" y="6037"/>
                </a:lnTo>
                <a:lnTo>
                  <a:pt x="9299" y="6235"/>
                </a:lnTo>
                <a:lnTo>
                  <a:pt x="9077" y="6433"/>
                </a:lnTo>
                <a:lnTo>
                  <a:pt x="8879" y="6284"/>
                </a:lnTo>
                <a:lnTo>
                  <a:pt x="8694" y="6124"/>
                </a:lnTo>
                <a:lnTo>
                  <a:pt x="8521" y="5975"/>
                </a:lnTo>
                <a:lnTo>
                  <a:pt x="8360" y="5814"/>
                </a:lnTo>
                <a:lnTo>
                  <a:pt x="8212" y="5654"/>
                </a:lnTo>
                <a:lnTo>
                  <a:pt x="8076" y="5493"/>
                </a:lnTo>
                <a:lnTo>
                  <a:pt x="7941" y="5320"/>
                </a:lnTo>
                <a:lnTo>
                  <a:pt x="7829" y="5159"/>
                </a:lnTo>
                <a:lnTo>
                  <a:pt x="5569" y="5159"/>
                </a:lnTo>
                <a:lnTo>
                  <a:pt x="5742" y="5468"/>
                </a:lnTo>
                <a:lnTo>
                  <a:pt x="5928" y="5777"/>
                </a:lnTo>
                <a:lnTo>
                  <a:pt x="6125" y="6074"/>
                </a:lnTo>
                <a:lnTo>
                  <a:pt x="6360" y="6371"/>
                </a:lnTo>
                <a:lnTo>
                  <a:pt x="6619" y="6656"/>
                </a:lnTo>
                <a:lnTo>
                  <a:pt x="6891" y="6928"/>
                </a:lnTo>
                <a:lnTo>
                  <a:pt x="7175" y="7200"/>
                </a:lnTo>
                <a:lnTo>
                  <a:pt x="7484" y="7460"/>
                </a:lnTo>
                <a:lnTo>
                  <a:pt x="7224" y="7583"/>
                </a:lnTo>
                <a:lnTo>
                  <a:pt x="6965" y="7695"/>
                </a:lnTo>
                <a:lnTo>
                  <a:pt x="6693" y="7806"/>
                </a:lnTo>
                <a:lnTo>
                  <a:pt x="6409" y="7905"/>
                </a:lnTo>
                <a:lnTo>
                  <a:pt x="6125" y="8004"/>
                </a:lnTo>
                <a:lnTo>
                  <a:pt x="5829" y="8091"/>
                </a:lnTo>
                <a:lnTo>
                  <a:pt x="5520" y="8165"/>
                </a:lnTo>
                <a:lnTo>
                  <a:pt x="5211" y="8239"/>
                </a:lnTo>
                <a:lnTo>
                  <a:pt x="5211" y="9785"/>
                </a:lnTo>
                <a:lnTo>
                  <a:pt x="5483" y="9748"/>
                </a:lnTo>
                <a:lnTo>
                  <a:pt x="5755" y="9699"/>
                </a:lnTo>
                <a:lnTo>
                  <a:pt x="6026" y="9649"/>
                </a:lnTo>
                <a:lnTo>
                  <a:pt x="6286" y="9587"/>
                </a:lnTo>
                <a:lnTo>
                  <a:pt x="6545" y="9525"/>
                </a:lnTo>
                <a:lnTo>
                  <a:pt x="6804" y="9464"/>
                </a:lnTo>
                <a:lnTo>
                  <a:pt x="7051" y="9389"/>
                </a:lnTo>
                <a:lnTo>
                  <a:pt x="7298" y="9315"/>
                </a:lnTo>
                <a:lnTo>
                  <a:pt x="7545" y="9241"/>
                </a:lnTo>
                <a:lnTo>
                  <a:pt x="7780" y="9154"/>
                </a:lnTo>
                <a:lnTo>
                  <a:pt x="8015" y="9068"/>
                </a:lnTo>
                <a:lnTo>
                  <a:pt x="8249" y="8969"/>
                </a:lnTo>
                <a:lnTo>
                  <a:pt x="8484" y="8870"/>
                </a:lnTo>
                <a:lnTo>
                  <a:pt x="8706" y="8771"/>
                </a:lnTo>
                <a:lnTo>
                  <a:pt x="8929" y="8660"/>
                </a:lnTo>
                <a:lnTo>
                  <a:pt x="9138" y="8548"/>
                </a:lnTo>
                <a:lnTo>
                  <a:pt x="9361" y="8660"/>
                </a:lnTo>
                <a:lnTo>
                  <a:pt x="9583" y="8771"/>
                </a:lnTo>
                <a:lnTo>
                  <a:pt x="9805" y="8870"/>
                </a:lnTo>
                <a:lnTo>
                  <a:pt x="10040" y="8969"/>
                </a:lnTo>
                <a:lnTo>
                  <a:pt x="10275" y="9068"/>
                </a:lnTo>
                <a:lnTo>
                  <a:pt x="10509" y="9154"/>
                </a:lnTo>
                <a:lnTo>
                  <a:pt x="10756" y="9241"/>
                </a:lnTo>
                <a:lnTo>
                  <a:pt x="11003" y="9315"/>
                </a:lnTo>
                <a:lnTo>
                  <a:pt x="11250" y="9389"/>
                </a:lnTo>
                <a:lnTo>
                  <a:pt x="11510" y="9464"/>
                </a:lnTo>
                <a:lnTo>
                  <a:pt x="11769" y="9525"/>
                </a:lnTo>
                <a:lnTo>
                  <a:pt x="12028" y="9587"/>
                </a:lnTo>
                <a:lnTo>
                  <a:pt x="12300" y="9649"/>
                </a:lnTo>
                <a:lnTo>
                  <a:pt x="12572" y="9699"/>
                </a:lnTo>
                <a:lnTo>
                  <a:pt x="12843" y="9748"/>
                </a:lnTo>
                <a:lnTo>
                  <a:pt x="13127" y="9785"/>
                </a:lnTo>
                <a:lnTo>
                  <a:pt x="13127" y="8239"/>
                </a:lnTo>
                <a:lnTo>
                  <a:pt x="12806" y="8165"/>
                </a:lnTo>
                <a:lnTo>
                  <a:pt x="12498" y="8091"/>
                </a:lnTo>
                <a:lnTo>
                  <a:pt x="12189" y="8004"/>
                </a:lnTo>
                <a:lnTo>
                  <a:pt x="11892" y="7905"/>
                </a:lnTo>
                <a:lnTo>
                  <a:pt x="11596" y="7806"/>
                </a:lnTo>
                <a:lnTo>
                  <a:pt x="11312" y="7695"/>
                </a:lnTo>
                <a:lnTo>
                  <a:pt x="11040" y="7571"/>
                </a:lnTo>
                <a:lnTo>
                  <a:pt x="10769" y="7447"/>
                </a:lnTo>
                <a:lnTo>
                  <a:pt x="11003" y="7237"/>
                </a:lnTo>
                <a:lnTo>
                  <a:pt x="11238" y="7027"/>
                </a:lnTo>
                <a:lnTo>
                  <a:pt x="11448" y="6804"/>
                </a:lnTo>
                <a:lnTo>
                  <a:pt x="11645" y="6581"/>
                </a:lnTo>
                <a:lnTo>
                  <a:pt x="11843" y="6359"/>
                </a:lnTo>
                <a:lnTo>
                  <a:pt x="12028" y="6124"/>
                </a:lnTo>
                <a:lnTo>
                  <a:pt x="12189" y="5889"/>
                </a:lnTo>
                <a:lnTo>
                  <a:pt x="12349" y="5641"/>
                </a:lnTo>
                <a:lnTo>
                  <a:pt x="12485" y="5394"/>
                </a:lnTo>
                <a:lnTo>
                  <a:pt x="12621" y="5146"/>
                </a:lnTo>
                <a:lnTo>
                  <a:pt x="12732" y="4899"/>
                </a:lnTo>
                <a:lnTo>
                  <a:pt x="12843" y="4652"/>
                </a:lnTo>
                <a:lnTo>
                  <a:pt x="12930" y="4392"/>
                </a:lnTo>
                <a:lnTo>
                  <a:pt x="13004" y="4144"/>
                </a:lnTo>
                <a:lnTo>
                  <a:pt x="13078" y="3885"/>
                </a:lnTo>
                <a:lnTo>
                  <a:pt x="13127" y="3625"/>
                </a:lnTo>
                <a:lnTo>
                  <a:pt x="10213" y="3625"/>
                </a:lnTo>
                <a:close/>
                <a:moveTo>
                  <a:pt x="3569" y="1114"/>
                </a:moveTo>
                <a:lnTo>
                  <a:pt x="3569" y="0"/>
                </a:lnTo>
                <a:lnTo>
                  <a:pt x="1161" y="0"/>
                </a:lnTo>
                <a:lnTo>
                  <a:pt x="1161" y="1114"/>
                </a:lnTo>
                <a:lnTo>
                  <a:pt x="0" y="1114"/>
                </a:lnTo>
                <a:lnTo>
                  <a:pt x="0" y="2351"/>
                </a:lnTo>
                <a:lnTo>
                  <a:pt x="1161" y="2351"/>
                </a:lnTo>
                <a:lnTo>
                  <a:pt x="1161" y="4713"/>
                </a:lnTo>
                <a:lnTo>
                  <a:pt x="0" y="4973"/>
                </a:lnTo>
                <a:lnTo>
                  <a:pt x="0" y="6371"/>
                </a:lnTo>
                <a:lnTo>
                  <a:pt x="1161" y="6099"/>
                </a:lnTo>
                <a:lnTo>
                  <a:pt x="1161" y="8672"/>
                </a:lnTo>
                <a:lnTo>
                  <a:pt x="321" y="8672"/>
                </a:lnTo>
                <a:lnTo>
                  <a:pt x="840" y="9822"/>
                </a:lnTo>
                <a:lnTo>
                  <a:pt x="3569" y="9822"/>
                </a:lnTo>
                <a:lnTo>
                  <a:pt x="3569" y="5555"/>
                </a:lnTo>
                <a:lnTo>
                  <a:pt x="4631" y="5307"/>
                </a:lnTo>
                <a:lnTo>
                  <a:pt x="4631" y="3922"/>
                </a:lnTo>
                <a:lnTo>
                  <a:pt x="3569" y="4169"/>
                </a:lnTo>
                <a:lnTo>
                  <a:pt x="3569" y="2351"/>
                </a:lnTo>
                <a:lnTo>
                  <a:pt x="4631" y="2351"/>
                </a:lnTo>
                <a:lnTo>
                  <a:pt x="4631" y="1114"/>
                </a:lnTo>
                <a:lnTo>
                  <a:pt x="3569" y="1114"/>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5130" name="Freeform 32"/>
          <p:cNvSpPr>
            <a:spLocks noEditPoints="1"/>
          </p:cNvSpPr>
          <p:nvPr/>
        </p:nvSpPr>
        <p:spPr>
          <a:xfrm>
            <a:off x="234745213" y="119141875"/>
            <a:ext cx="20859750" cy="15670213"/>
          </a:xfrm>
          <a:custGeom>
            <a:avLst/>
            <a:gdLst/>
            <a:ahLst/>
            <a:cxnLst>
              <a:cxn ang="0">
                <a:pos x="8802687" y="0"/>
              </a:cxn>
              <a:cxn ang="0">
                <a:pos x="8802687" y="1943100"/>
              </a:cxn>
              <a:cxn ang="0">
                <a:pos x="11195049" y="1943100"/>
              </a:cxn>
              <a:cxn ang="0">
                <a:pos x="9331325" y="6184900"/>
              </a:cxn>
              <a:cxn ang="0">
                <a:pos x="9331325" y="8129588"/>
              </a:cxn>
              <a:cxn ang="0">
                <a:pos x="16370299" y="8129588"/>
              </a:cxn>
              <a:cxn ang="0">
                <a:pos x="16370299" y="13823950"/>
              </a:cxn>
              <a:cxn ang="0">
                <a:pos x="9782175" y="13823950"/>
              </a:cxn>
              <a:cxn ang="0">
                <a:pos x="10587037" y="15670213"/>
              </a:cxn>
              <a:cxn ang="0">
                <a:pos x="20566062" y="15670213"/>
              </a:cxn>
              <a:cxn ang="0">
                <a:pos x="20566062" y="6184900"/>
              </a:cxn>
              <a:cxn ang="0">
                <a:pos x="14095412" y="6184900"/>
              </a:cxn>
              <a:cxn ang="0">
                <a:pos x="15879762" y="1943100"/>
              </a:cxn>
              <a:cxn ang="0">
                <a:pos x="20859749" y="1943100"/>
              </a:cxn>
              <a:cxn ang="0">
                <a:pos x="20859749" y="0"/>
              </a:cxn>
              <a:cxn ang="0">
                <a:pos x="8802687" y="0"/>
              </a:cxn>
              <a:cxn ang="0">
                <a:pos x="6175375" y="13549313"/>
              </a:cxn>
              <a:cxn ang="0">
                <a:pos x="6175375" y="2316163"/>
              </a:cxn>
              <a:cxn ang="0">
                <a:pos x="8154987" y="2316163"/>
              </a:cxn>
              <a:cxn ang="0">
                <a:pos x="8154987" y="392113"/>
              </a:cxn>
              <a:cxn ang="0">
                <a:pos x="0" y="392113"/>
              </a:cxn>
              <a:cxn ang="0">
                <a:pos x="0" y="2316163"/>
              </a:cxn>
              <a:cxn ang="0">
                <a:pos x="1979612" y="2316163"/>
              </a:cxn>
              <a:cxn ang="0">
                <a:pos x="1979612" y="13549313"/>
              </a:cxn>
              <a:cxn ang="0">
                <a:pos x="0" y="13549313"/>
              </a:cxn>
              <a:cxn ang="0">
                <a:pos x="0" y="15494000"/>
              </a:cxn>
              <a:cxn ang="0">
                <a:pos x="8154987" y="15494000"/>
              </a:cxn>
              <a:cxn ang="0">
                <a:pos x="8154987" y="13549313"/>
              </a:cxn>
              <a:cxn ang="0">
                <a:pos x="6175375" y="13549313"/>
              </a:cxn>
            </a:cxnLst>
            <a:pathLst>
              <a:path w="13140" h="9871">
                <a:moveTo>
                  <a:pt x="5545" y="0"/>
                </a:moveTo>
                <a:lnTo>
                  <a:pt x="5545" y="1224"/>
                </a:lnTo>
                <a:lnTo>
                  <a:pt x="7052" y="1224"/>
                </a:lnTo>
                <a:lnTo>
                  <a:pt x="5878" y="3896"/>
                </a:lnTo>
                <a:lnTo>
                  <a:pt x="5878" y="5121"/>
                </a:lnTo>
                <a:lnTo>
                  <a:pt x="10312" y="5121"/>
                </a:lnTo>
                <a:lnTo>
                  <a:pt x="10312" y="8708"/>
                </a:lnTo>
                <a:lnTo>
                  <a:pt x="6162" y="8708"/>
                </a:lnTo>
                <a:lnTo>
                  <a:pt x="6669" y="9871"/>
                </a:lnTo>
                <a:lnTo>
                  <a:pt x="12955" y="9871"/>
                </a:lnTo>
                <a:lnTo>
                  <a:pt x="12955" y="3896"/>
                </a:lnTo>
                <a:lnTo>
                  <a:pt x="8879" y="3896"/>
                </a:lnTo>
                <a:lnTo>
                  <a:pt x="10003" y="1224"/>
                </a:lnTo>
                <a:lnTo>
                  <a:pt x="13140" y="1224"/>
                </a:lnTo>
                <a:lnTo>
                  <a:pt x="13140" y="0"/>
                </a:lnTo>
                <a:lnTo>
                  <a:pt x="5545" y="0"/>
                </a:lnTo>
                <a:close/>
                <a:moveTo>
                  <a:pt x="3890" y="8535"/>
                </a:moveTo>
                <a:lnTo>
                  <a:pt x="3890" y="1459"/>
                </a:lnTo>
                <a:lnTo>
                  <a:pt x="5137" y="1459"/>
                </a:lnTo>
                <a:lnTo>
                  <a:pt x="5137" y="247"/>
                </a:lnTo>
                <a:lnTo>
                  <a:pt x="0" y="247"/>
                </a:lnTo>
                <a:lnTo>
                  <a:pt x="0" y="1459"/>
                </a:lnTo>
                <a:lnTo>
                  <a:pt x="1247" y="1459"/>
                </a:lnTo>
                <a:lnTo>
                  <a:pt x="1247" y="8535"/>
                </a:lnTo>
                <a:lnTo>
                  <a:pt x="0" y="8535"/>
                </a:lnTo>
                <a:lnTo>
                  <a:pt x="0" y="9760"/>
                </a:lnTo>
                <a:lnTo>
                  <a:pt x="5137" y="9760"/>
                </a:lnTo>
                <a:lnTo>
                  <a:pt x="5137" y="8535"/>
                </a:lnTo>
                <a:lnTo>
                  <a:pt x="3890" y="8535"/>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5131" name="Freeform 5"/>
          <p:cNvSpPr/>
          <p:nvPr/>
        </p:nvSpPr>
        <p:spPr>
          <a:xfrm>
            <a:off x="0" y="1998663"/>
            <a:ext cx="8740775" cy="2906712"/>
          </a:xfrm>
          <a:custGeom>
            <a:avLst/>
            <a:gdLst/>
            <a:ahLst/>
            <a:cxnLst>
              <a:cxn ang="0">
                <a:pos x="0" y="0"/>
              </a:cxn>
              <a:cxn ang="0">
                <a:pos x="8058743" y="0"/>
              </a:cxn>
              <a:cxn ang="0">
                <a:pos x="8740776" y="1467046"/>
              </a:cxn>
              <a:cxn ang="0">
                <a:pos x="8058743" y="2906713"/>
              </a:cxn>
              <a:cxn ang="0">
                <a:pos x="0" y="2906713"/>
              </a:cxn>
              <a:cxn ang="0">
                <a:pos x="0" y="0"/>
              </a:cxn>
            </a:cxnLst>
            <a:pathLst>
              <a:path w="11547" h="3822">
                <a:moveTo>
                  <a:pt x="0" y="0"/>
                </a:moveTo>
                <a:lnTo>
                  <a:pt x="10646" y="0"/>
                </a:lnTo>
                <a:lnTo>
                  <a:pt x="11547" y="1929"/>
                </a:lnTo>
                <a:lnTo>
                  <a:pt x="10646" y="3822"/>
                </a:lnTo>
                <a:lnTo>
                  <a:pt x="0" y="3822"/>
                </a:lnTo>
                <a:lnTo>
                  <a:pt x="0" y="0"/>
                </a:lnTo>
                <a:close/>
              </a:path>
            </a:pathLst>
          </a:custGeom>
          <a:solidFill>
            <a:srgbClr val="0099B3">
              <a:alpha val="100000"/>
            </a:srgbClr>
          </a:solidFill>
          <a:ln w="9525">
            <a:noFill/>
          </a:ln>
        </p:spPr>
        <p:txBody>
          <a:bodyPr/>
          <a:p>
            <a:endParaRPr lang="zh-CN" altLang="en-US"/>
          </a:p>
        </p:txBody>
      </p:sp>
      <p:sp>
        <p:nvSpPr>
          <p:cNvPr id="5132" name="Freeform 6"/>
          <p:cNvSpPr>
            <a:spLocks noEditPoints="1"/>
          </p:cNvSpPr>
          <p:nvPr/>
        </p:nvSpPr>
        <p:spPr>
          <a:xfrm>
            <a:off x="603250" y="549275"/>
            <a:ext cx="1619250" cy="738188"/>
          </a:xfrm>
          <a:custGeom>
            <a:avLst/>
            <a:gdLst/>
            <a:ahLst/>
            <a:cxnLst>
              <a:cxn ang="0">
                <a:pos x="90042" y="615664"/>
              </a:cxn>
              <a:cxn ang="0">
                <a:pos x="206568" y="706225"/>
              </a:cxn>
              <a:cxn ang="0">
                <a:pos x="90042" y="615664"/>
              </a:cxn>
              <a:cxn ang="0">
                <a:pos x="107446" y="547172"/>
              </a:cxn>
              <a:cxn ang="0">
                <a:pos x="216404" y="588267"/>
              </a:cxn>
              <a:cxn ang="0">
                <a:pos x="146035" y="659042"/>
              </a:cxn>
              <a:cxn ang="0">
                <a:pos x="54479" y="624035"/>
              </a:cxn>
              <a:cxn ang="0">
                <a:pos x="43886" y="519776"/>
              </a:cxn>
              <a:cxn ang="0">
                <a:pos x="262561" y="706225"/>
              </a:cxn>
              <a:cxn ang="0">
                <a:pos x="227754" y="540323"/>
              </a:cxn>
              <a:cxn ang="0">
                <a:pos x="413136" y="554783"/>
              </a:cxn>
              <a:cxn ang="0">
                <a:pos x="335957" y="703942"/>
              </a:cxn>
              <a:cxn ang="0">
                <a:pos x="277694" y="706225"/>
              </a:cxn>
              <a:cxn ang="0">
                <a:pos x="374546" y="589789"/>
              </a:cxn>
              <a:cxn ang="0">
                <a:pos x="436592" y="681112"/>
              </a:cxn>
              <a:cxn ang="0">
                <a:pos x="520581" y="608054"/>
              </a:cxn>
              <a:cxn ang="0">
                <a:pos x="590194" y="683395"/>
              </a:cxn>
              <a:cxn ang="0">
                <a:pos x="628027" y="650671"/>
              </a:cxn>
              <a:cxn ang="0">
                <a:pos x="802815" y="670457"/>
              </a:cxn>
              <a:cxn ang="0">
                <a:pos x="799032" y="536518"/>
              </a:cxn>
              <a:cxn ang="0">
                <a:pos x="754389" y="666652"/>
              </a:cxn>
              <a:cxn ang="0">
                <a:pos x="802815" y="670457"/>
              </a:cxn>
              <a:cxn ang="0">
                <a:pos x="948850" y="662086"/>
              </a:cxn>
              <a:cxn ang="0">
                <a:pos x="896641" y="666652"/>
              </a:cxn>
              <a:cxn ang="0">
                <a:pos x="846701" y="606532"/>
              </a:cxn>
              <a:cxn ang="0">
                <a:pos x="1002573" y="665891"/>
              </a:cxn>
              <a:cxn ang="0">
                <a:pos x="1138772" y="678068"/>
              </a:cxn>
              <a:cxn ang="0">
                <a:pos x="1122882" y="547172"/>
              </a:cxn>
              <a:cxn ang="0">
                <a:pos x="1072186" y="638495"/>
              </a:cxn>
              <a:cxn ang="0">
                <a:pos x="1310533" y="611859"/>
              </a:cxn>
              <a:cxn ang="0">
                <a:pos x="1276484" y="691005"/>
              </a:cxn>
              <a:cxn ang="0">
                <a:pos x="1237137" y="696332"/>
              </a:cxn>
              <a:cxn ang="0">
                <a:pos x="1206114" y="698615"/>
              </a:cxn>
              <a:cxn ang="0">
                <a:pos x="1204601" y="633928"/>
              </a:cxn>
              <a:cxn ang="0">
                <a:pos x="1176605" y="598922"/>
              </a:cxn>
              <a:cxn ang="0">
                <a:pos x="1251514" y="525103"/>
              </a:cxn>
              <a:cxn ang="0">
                <a:pos x="1311290" y="687200"/>
              </a:cxn>
              <a:cxn ang="0">
                <a:pos x="1314316" y="531952"/>
              </a:cxn>
              <a:cxn ang="0">
                <a:pos x="1283293" y="598922"/>
              </a:cxn>
              <a:cxn ang="0">
                <a:pos x="1223517" y="537279"/>
              </a:cxn>
              <a:cxn ang="0">
                <a:pos x="1440679" y="598922"/>
              </a:cxn>
              <a:cxn ang="0">
                <a:pos x="1557961" y="595878"/>
              </a:cxn>
              <a:cxn ang="0">
                <a:pos x="1504995" y="620991"/>
              </a:cxn>
              <a:cxn ang="0">
                <a:pos x="1463378" y="704703"/>
              </a:cxn>
              <a:cxn ang="0">
                <a:pos x="1442192" y="620991"/>
              </a:cxn>
              <a:cxn ang="0">
                <a:pos x="1423275" y="626318"/>
              </a:cxn>
              <a:cxn ang="0">
                <a:pos x="1383172" y="526625"/>
              </a:cxn>
              <a:cxn ang="0">
                <a:pos x="1527694" y="645344"/>
              </a:cxn>
              <a:cxn ang="0">
                <a:pos x="1442192" y="697093"/>
              </a:cxn>
              <a:cxn ang="0">
                <a:pos x="298880" y="436064"/>
              </a:cxn>
              <a:cxn ang="0">
                <a:pos x="534201" y="443674"/>
              </a:cxn>
              <a:cxn ang="0">
                <a:pos x="487288" y="370616"/>
              </a:cxn>
              <a:cxn ang="0">
                <a:pos x="983657" y="204714"/>
              </a:cxn>
              <a:cxn ang="0">
                <a:pos x="850485" y="386597"/>
              </a:cxn>
              <a:cxn ang="0">
                <a:pos x="1084292" y="137744"/>
              </a:cxn>
              <a:cxn ang="0">
                <a:pos x="999546" y="404862"/>
              </a:cxn>
              <a:cxn ang="0">
                <a:pos x="1619250" y="221456"/>
              </a:cxn>
              <a:cxn ang="0">
                <a:pos x="1369553" y="221456"/>
              </a:cxn>
              <a:cxn ang="0">
                <a:pos x="1429329" y="34246"/>
              </a:cxn>
            </a:cxnLst>
            <a:pathLst>
              <a:path w="2140" h="970">
                <a:moveTo>
                  <a:pt x="2" y="614"/>
                </a:moveTo>
                <a:lnTo>
                  <a:pt x="2131" y="614"/>
                </a:lnTo>
                <a:lnTo>
                  <a:pt x="2131" y="970"/>
                </a:lnTo>
                <a:lnTo>
                  <a:pt x="2" y="970"/>
                </a:lnTo>
                <a:lnTo>
                  <a:pt x="2" y="614"/>
                </a:lnTo>
                <a:close/>
                <a:moveTo>
                  <a:pt x="119" y="809"/>
                </a:moveTo>
                <a:lnTo>
                  <a:pt x="119" y="791"/>
                </a:lnTo>
                <a:lnTo>
                  <a:pt x="261" y="791"/>
                </a:lnTo>
                <a:lnTo>
                  <a:pt x="261" y="808"/>
                </a:lnTo>
                <a:cubicBezTo>
                  <a:pt x="250" y="835"/>
                  <a:pt x="233" y="859"/>
                  <a:pt x="210" y="878"/>
                </a:cubicBezTo>
                <a:cubicBezTo>
                  <a:pt x="231" y="892"/>
                  <a:pt x="257" y="902"/>
                  <a:pt x="288" y="908"/>
                </a:cubicBezTo>
                <a:cubicBezTo>
                  <a:pt x="282" y="915"/>
                  <a:pt x="277" y="922"/>
                  <a:pt x="273" y="928"/>
                </a:cubicBezTo>
                <a:cubicBezTo>
                  <a:pt x="241" y="919"/>
                  <a:pt x="215" y="907"/>
                  <a:pt x="193" y="891"/>
                </a:cubicBezTo>
                <a:cubicBezTo>
                  <a:pt x="169" y="907"/>
                  <a:pt x="140" y="920"/>
                  <a:pt x="106" y="930"/>
                </a:cubicBezTo>
                <a:cubicBezTo>
                  <a:pt x="102" y="924"/>
                  <a:pt x="97" y="918"/>
                  <a:pt x="93" y="912"/>
                </a:cubicBezTo>
                <a:cubicBezTo>
                  <a:pt x="126" y="903"/>
                  <a:pt x="154" y="892"/>
                  <a:pt x="177" y="878"/>
                </a:cubicBezTo>
                <a:cubicBezTo>
                  <a:pt x="156" y="859"/>
                  <a:pt x="142" y="836"/>
                  <a:pt x="132" y="809"/>
                </a:cubicBezTo>
                <a:lnTo>
                  <a:pt x="119" y="809"/>
                </a:lnTo>
                <a:close/>
                <a:moveTo>
                  <a:pt x="229" y="710"/>
                </a:moveTo>
                <a:lnTo>
                  <a:pt x="162" y="710"/>
                </a:lnTo>
                <a:lnTo>
                  <a:pt x="162" y="721"/>
                </a:lnTo>
                <a:cubicBezTo>
                  <a:pt x="162" y="749"/>
                  <a:pt x="148" y="771"/>
                  <a:pt x="119" y="787"/>
                </a:cubicBezTo>
                <a:cubicBezTo>
                  <a:pt x="114" y="781"/>
                  <a:pt x="109" y="776"/>
                  <a:pt x="104" y="771"/>
                </a:cubicBezTo>
                <a:cubicBezTo>
                  <a:pt x="130" y="758"/>
                  <a:pt x="142" y="741"/>
                  <a:pt x="142" y="719"/>
                </a:cubicBezTo>
                <a:lnTo>
                  <a:pt x="142" y="691"/>
                </a:lnTo>
                <a:lnTo>
                  <a:pt x="248" y="691"/>
                </a:lnTo>
                <a:lnTo>
                  <a:pt x="248" y="742"/>
                </a:lnTo>
                <a:cubicBezTo>
                  <a:pt x="248" y="750"/>
                  <a:pt x="252" y="754"/>
                  <a:pt x="260" y="754"/>
                </a:cubicBezTo>
                <a:lnTo>
                  <a:pt x="288" y="754"/>
                </a:lnTo>
                <a:cubicBezTo>
                  <a:pt x="287" y="761"/>
                  <a:pt x="287" y="767"/>
                  <a:pt x="286" y="773"/>
                </a:cubicBezTo>
                <a:lnTo>
                  <a:pt x="254" y="773"/>
                </a:lnTo>
                <a:cubicBezTo>
                  <a:pt x="237" y="773"/>
                  <a:pt x="229" y="764"/>
                  <a:pt x="229" y="746"/>
                </a:cubicBezTo>
                <a:lnTo>
                  <a:pt x="229" y="710"/>
                </a:lnTo>
                <a:close/>
                <a:moveTo>
                  <a:pt x="238" y="809"/>
                </a:moveTo>
                <a:lnTo>
                  <a:pt x="152" y="809"/>
                </a:lnTo>
                <a:cubicBezTo>
                  <a:pt x="161" y="832"/>
                  <a:pt x="175" y="851"/>
                  <a:pt x="193" y="866"/>
                </a:cubicBezTo>
                <a:cubicBezTo>
                  <a:pt x="214" y="850"/>
                  <a:pt x="229" y="831"/>
                  <a:pt x="238" y="809"/>
                </a:cubicBezTo>
                <a:close/>
                <a:moveTo>
                  <a:pt x="72" y="820"/>
                </a:moveTo>
                <a:cubicBezTo>
                  <a:pt x="79" y="823"/>
                  <a:pt x="86" y="826"/>
                  <a:pt x="93" y="828"/>
                </a:cubicBezTo>
                <a:cubicBezTo>
                  <a:pt x="80" y="866"/>
                  <a:pt x="69" y="899"/>
                  <a:pt x="61" y="927"/>
                </a:cubicBezTo>
                <a:lnTo>
                  <a:pt x="39" y="919"/>
                </a:lnTo>
                <a:cubicBezTo>
                  <a:pt x="50" y="891"/>
                  <a:pt x="61" y="858"/>
                  <a:pt x="72" y="820"/>
                </a:cubicBezTo>
                <a:close/>
                <a:moveTo>
                  <a:pt x="48" y="748"/>
                </a:moveTo>
                <a:cubicBezTo>
                  <a:pt x="60" y="756"/>
                  <a:pt x="75" y="768"/>
                  <a:pt x="93" y="783"/>
                </a:cubicBezTo>
                <a:cubicBezTo>
                  <a:pt x="87" y="789"/>
                  <a:pt x="83" y="794"/>
                  <a:pt x="79" y="799"/>
                </a:cubicBezTo>
                <a:cubicBezTo>
                  <a:pt x="59" y="782"/>
                  <a:pt x="45" y="770"/>
                  <a:pt x="35" y="763"/>
                </a:cubicBezTo>
                <a:lnTo>
                  <a:pt x="48" y="748"/>
                </a:lnTo>
                <a:close/>
                <a:moveTo>
                  <a:pt x="58" y="683"/>
                </a:moveTo>
                <a:cubicBezTo>
                  <a:pt x="74" y="695"/>
                  <a:pt x="89" y="707"/>
                  <a:pt x="102" y="719"/>
                </a:cubicBezTo>
                <a:cubicBezTo>
                  <a:pt x="96" y="725"/>
                  <a:pt x="91" y="730"/>
                  <a:pt x="87" y="735"/>
                </a:cubicBezTo>
                <a:cubicBezTo>
                  <a:pt x="73" y="721"/>
                  <a:pt x="59" y="709"/>
                  <a:pt x="45" y="697"/>
                </a:cubicBezTo>
                <a:lnTo>
                  <a:pt x="58" y="683"/>
                </a:lnTo>
                <a:close/>
                <a:moveTo>
                  <a:pt x="367" y="928"/>
                </a:moveTo>
                <a:lnTo>
                  <a:pt x="347" y="928"/>
                </a:lnTo>
                <a:lnTo>
                  <a:pt x="347" y="797"/>
                </a:lnTo>
                <a:cubicBezTo>
                  <a:pt x="335" y="811"/>
                  <a:pt x="321" y="825"/>
                  <a:pt x="306" y="838"/>
                </a:cubicBezTo>
                <a:cubicBezTo>
                  <a:pt x="303" y="832"/>
                  <a:pt x="299" y="826"/>
                  <a:pt x="294" y="819"/>
                </a:cubicBezTo>
                <a:cubicBezTo>
                  <a:pt x="327" y="792"/>
                  <a:pt x="352" y="762"/>
                  <a:pt x="371" y="729"/>
                </a:cubicBezTo>
                <a:lnTo>
                  <a:pt x="301" y="729"/>
                </a:lnTo>
                <a:lnTo>
                  <a:pt x="301" y="710"/>
                </a:lnTo>
                <a:lnTo>
                  <a:pt x="380" y="710"/>
                </a:lnTo>
                <a:cubicBezTo>
                  <a:pt x="385" y="699"/>
                  <a:pt x="389" y="688"/>
                  <a:pt x="392" y="677"/>
                </a:cubicBezTo>
                <a:lnTo>
                  <a:pt x="414" y="682"/>
                </a:lnTo>
                <a:cubicBezTo>
                  <a:pt x="410" y="691"/>
                  <a:pt x="406" y="701"/>
                  <a:pt x="402" y="710"/>
                </a:cubicBezTo>
                <a:lnTo>
                  <a:pt x="546" y="710"/>
                </a:lnTo>
                <a:lnTo>
                  <a:pt x="546" y="729"/>
                </a:lnTo>
                <a:lnTo>
                  <a:pt x="393" y="729"/>
                </a:lnTo>
                <a:cubicBezTo>
                  <a:pt x="388" y="739"/>
                  <a:pt x="382" y="748"/>
                  <a:pt x="376" y="758"/>
                </a:cubicBezTo>
                <a:lnTo>
                  <a:pt x="515" y="758"/>
                </a:lnTo>
                <a:lnTo>
                  <a:pt x="515" y="893"/>
                </a:lnTo>
                <a:cubicBezTo>
                  <a:pt x="515" y="914"/>
                  <a:pt x="505" y="925"/>
                  <a:pt x="484" y="925"/>
                </a:cubicBezTo>
                <a:cubicBezTo>
                  <a:pt x="475" y="925"/>
                  <a:pt x="462" y="925"/>
                  <a:pt x="444" y="925"/>
                </a:cubicBezTo>
                <a:cubicBezTo>
                  <a:pt x="443" y="919"/>
                  <a:pt x="441" y="912"/>
                  <a:pt x="440" y="904"/>
                </a:cubicBezTo>
                <a:cubicBezTo>
                  <a:pt x="455" y="905"/>
                  <a:pt x="468" y="906"/>
                  <a:pt x="477" y="906"/>
                </a:cubicBezTo>
                <a:cubicBezTo>
                  <a:pt x="489" y="906"/>
                  <a:pt x="495" y="900"/>
                  <a:pt x="495" y="889"/>
                </a:cubicBezTo>
                <a:lnTo>
                  <a:pt x="495" y="871"/>
                </a:lnTo>
                <a:lnTo>
                  <a:pt x="367" y="871"/>
                </a:lnTo>
                <a:lnTo>
                  <a:pt x="367" y="928"/>
                </a:lnTo>
                <a:close/>
                <a:moveTo>
                  <a:pt x="367" y="853"/>
                </a:moveTo>
                <a:lnTo>
                  <a:pt x="495" y="853"/>
                </a:lnTo>
                <a:lnTo>
                  <a:pt x="495" y="823"/>
                </a:lnTo>
                <a:lnTo>
                  <a:pt x="367" y="823"/>
                </a:lnTo>
                <a:lnTo>
                  <a:pt x="367" y="853"/>
                </a:lnTo>
                <a:close/>
                <a:moveTo>
                  <a:pt x="495" y="775"/>
                </a:moveTo>
                <a:lnTo>
                  <a:pt x="367" y="775"/>
                </a:lnTo>
                <a:lnTo>
                  <a:pt x="367" y="806"/>
                </a:lnTo>
                <a:lnTo>
                  <a:pt x="495" y="806"/>
                </a:lnTo>
                <a:lnTo>
                  <a:pt x="495" y="775"/>
                </a:lnTo>
                <a:close/>
                <a:moveTo>
                  <a:pt x="680" y="895"/>
                </a:moveTo>
                <a:lnTo>
                  <a:pt x="577" y="895"/>
                </a:lnTo>
                <a:lnTo>
                  <a:pt x="577" y="698"/>
                </a:lnTo>
                <a:lnTo>
                  <a:pt x="602" y="698"/>
                </a:lnTo>
                <a:lnTo>
                  <a:pt x="602" y="872"/>
                </a:lnTo>
                <a:lnTo>
                  <a:pt x="680" y="872"/>
                </a:lnTo>
                <a:lnTo>
                  <a:pt x="680" y="895"/>
                </a:lnTo>
                <a:close/>
                <a:moveTo>
                  <a:pt x="688" y="799"/>
                </a:moveTo>
                <a:cubicBezTo>
                  <a:pt x="688" y="767"/>
                  <a:pt x="696" y="742"/>
                  <a:pt x="714" y="723"/>
                </a:cubicBezTo>
                <a:cubicBezTo>
                  <a:pt x="731" y="704"/>
                  <a:pt x="754" y="695"/>
                  <a:pt x="783" y="695"/>
                </a:cubicBezTo>
                <a:cubicBezTo>
                  <a:pt x="811" y="695"/>
                  <a:pt x="833" y="704"/>
                  <a:pt x="849" y="723"/>
                </a:cubicBezTo>
                <a:cubicBezTo>
                  <a:pt x="866" y="741"/>
                  <a:pt x="874" y="765"/>
                  <a:pt x="874" y="794"/>
                </a:cubicBezTo>
                <a:cubicBezTo>
                  <a:pt x="874" y="826"/>
                  <a:pt x="866" y="851"/>
                  <a:pt x="849" y="870"/>
                </a:cubicBezTo>
                <a:cubicBezTo>
                  <a:pt x="832" y="889"/>
                  <a:pt x="809" y="898"/>
                  <a:pt x="780" y="898"/>
                </a:cubicBezTo>
                <a:cubicBezTo>
                  <a:pt x="752" y="898"/>
                  <a:pt x="730" y="889"/>
                  <a:pt x="713" y="871"/>
                </a:cubicBezTo>
                <a:cubicBezTo>
                  <a:pt x="696" y="852"/>
                  <a:pt x="688" y="828"/>
                  <a:pt x="688" y="799"/>
                </a:cubicBezTo>
                <a:close/>
                <a:moveTo>
                  <a:pt x="714" y="797"/>
                </a:moveTo>
                <a:cubicBezTo>
                  <a:pt x="714" y="821"/>
                  <a:pt x="720" y="840"/>
                  <a:pt x="733" y="854"/>
                </a:cubicBezTo>
                <a:cubicBezTo>
                  <a:pt x="745" y="868"/>
                  <a:pt x="761" y="876"/>
                  <a:pt x="780" y="876"/>
                </a:cubicBezTo>
                <a:cubicBezTo>
                  <a:pt x="801" y="876"/>
                  <a:pt x="818" y="869"/>
                  <a:pt x="830" y="855"/>
                </a:cubicBezTo>
                <a:cubicBezTo>
                  <a:pt x="841" y="841"/>
                  <a:pt x="847" y="822"/>
                  <a:pt x="847" y="797"/>
                </a:cubicBezTo>
                <a:cubicBezTo>
                  <a:pt x="847" y="772"/>
                  <a:pt x="842" y="752"/>
                  <a:pt x="830" y="739"/>
                </a:cubicBezTo>
                <a:cubicBezTo>
                  <a:pt x="818" y="725"/>
                  <a:pt x="802" y="718"/>
                  <a:pt x="782" y="718"/>
                </a:cubicBezTo>
                <a:cubicBezTo>
                  <a:pt x="762" y="718"/>
                  <a:pt x="745" y="725"/>
                  <a:pt x="733" y="740"/>
                </a:cubicBezTo>
                <a:cubicBezTo>
                  <a:pt x="721" y="754"/>
                  <a:pt x="714" y="773"/>
                  <a:pt x="714" y="797"/>
                </a:cubicBezTo>
                <a:close/>
                <a:moveTo>
                  <a:pt x="1061" y="881"/>
                </a:moveTo>
                <a:cubicBezTo>
                  <a:pt x="1041" y="893"/>
                  <a:pt x="1019" y="898"/>
                  <a:pt x="994" y="898"/>
                </a:cubicBezTo>
                <a:cubicBezTo>
                  <a:pt x="966" y="898"/>
                  <a:pt x="943" y="889"/>
                  <a:pt x="926" y="871"/>
                </a:cubicBezTo>
                <a:cubicBezTo>
                  <a:pt x="908" y="853"/>
                  <a:pt x="900" y="829"/>
                  <a:pt x="900" y="799"/>
                </a:cubicBezTo>
                <a:cubicBezTo>
                  <a:pt x="900" y="769"/>
                  <a:pt x="909" y="744"/>
                  <a:pt x="928" y="724"/>
                </a:cubicBezTo>
                <a:cubicBezTo>
                  <a:pt x="948" y="705"/>
                  <a:pt x="972" y="695"/>
                  <a:pt x="1002" y="695"/>
                </a:cubicBezTo>
                <a:cubicBezTo>
                  <a:pt x="1023" y="695"/>
                  <a:pt x="1041" y="698"/>
                  <a:pt x="1056" y="705"/>
                </a:cubicBezTo>
                <a:lnTo>
                  <a:pt x="1056" y="733"/>
                </a:lnTo>
                <a:cubicBezTo>
                  <a:pt x="1040" y="723"/>
                  <a:pt x="1022" y="718"/>
                  <a:pt x="1000" y="718"/>
                </a:cubicBezTo>
                <a:cubicBezTo>
                  <a:pt x="978" y="718"/>
                  <a:pt x="961" y="725"/>
                  <a:pt x="947" y="740"/>
                </a:cubicBezTo>
                <a:cubicBezTo>
                  <a:pt x="933" y="754"/>
                  <a:pt x="926" y="774"/>
                  <a:pt x="926" y="798"/>
                </a:cubicBezTo>
                <a:cubicBezTo>
                  <a:pt x="926" y="822"/>
                  <a:pt x="933" y="841"/>
                  <a:pt x="945" y="855"/>
                </a:cubicBezTo>
                <a:cubicBezTo>
                  <a:pt x="958" y="869"/>
                  <a:pt x="975" y="876"/>
                  <a:pt x="997" y="876"/>
                </a:cubicBezTo>
                <a:cubicBezTo>
                  <a:pt x="1012" y="876"/>
                  <a:pt x="1025" y="873"/>
                  <a:pt x="1035" y="867"/>
                </a:cubicBezTo>
                <a:lnTo>
                  <a:pt x="1035" y="814"/>
                </a:lnTo>
                <a:lnTo>
                  <a:pt x="993" y="814"/>
                </a:lnTo>
                <a:lnTo>
                  <a:pt x="993" y="791"/>
                </a:lnTo>
                <a:lnTo>
                  <a:pt x="1061" y="791"/>
                </a:lnTo>
                <a:lnTo>
                  <a:pt x="1061" y="881"/>
                </a:lnTo>
                <a:close/>
                <a:moveTo>
                  <a:pt x="1093" y="799"/>
                </a:moveTo>
                <a:cubicBezTo>
                  <a:pt x="1093" y="767"/>
                  <a:pt x="1101" y="742"/>
                  <a:pt x="1119" y="723"/>
                </a:cubicBezTo>
                <a:cubicBezTo>
                  <a:pt x="1136" y="704"/>
                  <a:pt x="1159" y="695"/>
                  <a:pt x="1188" y="695"/>
                </a:cubicBezTo>
                <a:cubicBezTo>
                  <a:pt x="1216" y="695"/>
                  <a:pt x="1238" y="704"/>
                  <a:pt x="1254" y="723"/>
                </a:cubicBezTo>
                <a:cubicBezTo>
                  <a:pt x="1271" y="741"/>
                  <a:pt x="1279" y="765"/>
                  <a:pt x="1279" y="794"/>
                </a:cubicBezTo>
                <a:cubicBezTo>
                  <a:pt x="1279" y="826"/>
                  <a:pt x="1271" y="851"/>
                  <a:pt x="1254" y="870"/>
                </a:cubicBezTo>
                <a:cubicBezTo>
                  <a:pt x="1237" y="889"/>
                  <a:pt x="1214" y="898"/>
                  <a:pt x="1185" y="898"/>
                </a:cubicBezTo>
                <a:cubicBezTo>
                  <a:pt x="1157" y="898"/>
                  <a:pt x="1135" y="889"/>
                  <a:pt x="1118" y="871"/>
                </a:cubicBezTo>
                <a:cubicBezTo>
                  <a:pt x="1101" y="852"/>
                  <a:pt x="1093" y="828"/>
                  <a:pt x="1093" y="799"/>
                </a:cubicBezTo>
                <a:close/>
                <a:moveTo>
                  <a:pt x="1119" y="797"/>
                </a:moveTo>
                <a:cubicBezTo>
                  <a:pt x="1119" y="821"/>
                  <a:pt x="1125" y="840"/>
                  <a:pt x="1138" y="854"/>
                </a:cubicBezTo>
                <a:cubicBezTo>
                  <a:pt x="1150" y="868"/>
                  <a:pt x="1166" y="876"/>
                  <a:pt x="1185" y="876"/>
                </a:cubicBezTo>
                <a:cubicBezTo>
                  <a:pt x="1206" y="876"/>
                  <a:pt x="1223" y="869"/>
                  <a:pt x="1235" y="855"/>
                </a:cubicBezTo>
                <a:cubicBezTo>
                  <a:pt x="1247" y="841"/>
                  <a:pt x="1252" y="822"/>
                  <a:pt x="1252" y="797"/>
                </a:cubicBezTo>
                <a:cubicBezTo>
                  <a:pt x="1252" y="772"/>
                  <a:pt x="1247" y="752"/>
                  <a:pt x="1235" y="739"/>
                </a:cubicBezTo>
                <a:cubicBezTo>
                  <a:pt x="1223" y="725"/>
                  <a:pt x="1207" y="718"/>
                  <a:pt x="1187" y="718"/>
                </a:cubicBezTo>
                <a:cubicBezTo>
                  <a:pt x="1167" y="718"/>
                  <a:pt x="1151" y="725"/>
                  <a:pt x="1138" y="740"/>
                </a:cubicBezTo>
                <a:cubicBezTo>
                  <a:pt x="1126" y="754"/>
                  <a:pt x="1119" y="773"/>
                  <a:pt x="1119" y="797"/>
                </a:cubicBezTo>
                <a:close/>
                <a:moveTo>
                  <a:pt x="1325" y="756"/>
                </a:moveTo>
                <a:lnTo>
                  <a:pt x="1437" y="756"/>
                </a:lnTo>
                <a:lnTo>
                  <a:pt x="1437" y="857"/>
                </a:lnTo>
                <a:lnTo>
                  <a:pt x="1345" y="857"/>
                </a:lnTo>
                <a:lnTo>
                  <a:pt x="1345" y="875"/>
                </a:lnTo>
                <a:lnTo>
                  <a:pt x="1325" y="875"/>
                </a:lnTo>
                <a:lnTo>
                  <a:pt x="1325" y="756"/>
                </a:lnTo>
                <a:close/>
                <a:moveTo>
                  <a:pt x="1297" y="700"/>
                </a:moveTo>
                <a:lnTo>
                  <a:pt x="1547" y="700"/>
                </a:lnTo>
                <a:lnTo>
                  <a:pt x="1547" y="719"/>
                </a:lnTo>
                <a:lnTo>
                  <a:pt x="1505" y="719"/>
                </a:lnTo>
                <a:lnTo>
                  <a:pt x="1505" y="891"/>
                </a:lnTo>
                <a:cubicBezTo>
                  <a:pt x="1505" y="914"/>
                  <a:pt x="1494" y="925"/>
                  <a:pt x="1472" y="925"/>
                </a:cubicBezTo>
                <a:cubicBezTo>
                  <a:pt x="1456" y="925"/>
                  <a:pt x="1441" y="925"/>
                  <a:pt x="1426" y="925"/>
                </a:cubicBezTo>
                <a:cubicBezTo>
                  <a:pt x="1425" y="917"/>
                  <a:pt x="1423" y="909"/>
                  <a:pt x="1422" y="902"/>
                </a:cubicBezTo>
                <a:cubicBezTo>
                  <a:pt x="1441" y="903"/>
                  <a:pt x="1455" y="904"/>
                  <a:pt x="1465" y="904"/>
                </a:cubicBezTo>
                <a:cubicBezTo>
                  <a:pt x="1478" y="904"/>
                  <a:pt x="1484" y="897"/>
                  <a:pt x="1484" y="884"/>
                </a:cubicBezTo>
                <a:lnTo>
                  <a:pt x="1484" y="719"/>
                </a:lnTo>
                <a:lnTo>
                  <a:pt x="1297" y="719"/>
                </a:lnTo>
                <a:lnTo>
                  <a:pt x="1297" y="700"/>
                </a:lnTo>
                <a:close/>
                <a:moveTo>
                  <a:pt x="1417" y="774"/>
                </a:moveTo>
                <a:lnTo>
                  <a:pt x="1345" y="774"/>
                </a:lnTo>
                <a:lnTo>
                  <a:pt x="1345" y="839"/>
                </a:lnTo>
                <a:lnTo>
                  <a:pt x="1417" y="839"/>
                </a:lnTo>
                <a:lnTo>
                  <a:pt x="1417" y="774"/>
                </a:lnTo>
                <a:close/>
                <a:moveTo>
                  <a:pt x="1654" y="690"/>
                </a:moveTo>
                <a:lnTo>
                  <a:pt x="1713" y="690"/>
                </a:lnTo>
                <a:lnTo>
                  <a:pt x="1713" y="787"/>
                </a:lnTo>
                <a:lnTo>
                  <a:pt x="1732" y="787"/>
                </a:lnTo>
                <a:lnTo>
                  <a:pt x="1732" y="804"/>
                </a:lnTo>
                <a:lnTo>
                  <a:pt x="1713" y="804"/>
                </a:lnTo>
                <a:lnTo>
                  <a:pt x="1713" y="901"/>
                </a:lnTo>
                <a:cubicBezTo>
                  <a:pt x="1713" y="916"/>
                  <a:pt x="1706" y="924"/>
                  <a:pt x="1692" y="924"/>
                </a:cubicBezTo>
                <a:cubicBezTo>
                  <a:pt x="1686" y="924"/>
                  <a:pt x="1679" y="924"/>
                  <a:pt x="1670" y="924"/>
                </a:cubicBezTo>
                <a:cubicBezTo>
                  <a:pt x="1670" y="918"/>
                  <a:pt x="1669" y="912"/>
                  <a:pt x="1667" y="906"/>
                </a:cubicBezTo>
                <a:cubicBezTo>
                  <a:pt x="1674" y="907"/>
                  <a:pt x="1681" y="908"/>
                  <a:pt x="1687" y="908"/>
                </a:cubicBezTo>
                <a:cubicBezTo>
                  <a:pt x="1693" y="908"/>
                  <a:pt x="1696" y="904"/>
                  <a:pt x="1696" y="897"/>
                </a:cubicBezTo>
                <a:lnTo>
                  <a:pt x="1696" y="804"/>
                </a:lnTo>
                <a:lnTo>
                  <a:pt x="1671" y="804"/>
                </a:lnTo>
                <a:lnTo>
                  <a:pt x="1671" y="830"/>
                </a:lnTo>
                <a:cubicBezTo>
                  <a:pt x="1671" y="872"/>
                  <a:pt x="1663" y="905"/>
                  <a:pt x="1648" y="929"/>
                </a:cubicBezTo>
                <a:cubicBezTo>
                  <a:pt x="1643" y="923"/>
                  <a:pt x="1639" y="918"/>
                  <a:pt x="1635" y="915"/>
                </a:cubicBezTo>
                <a:cubicBezTo>
                  <a:pt x="1648" y="895"/>
                  <a:pt x="1654" y="867"/>
                  <a:pt x="1654" y="830"/>
                </a:cubicBezTo>
                <a:lnTo>
                  <a:pt x="1654" y="804"/>
                </a:lnTo>
                <a:lnTo>
                  <a:pt x="1633" y="804"/>
                </a:lnTo>
                <a:lnTo>
                  <a:pt x="1633" y="893"/>
                </a:lnTo>
                <a:cubicBezTo>
                  <a:pt x="1633" y="910"/>
                  <a:pt x="1626" y="918"/>
                  <a:pt x="1612" y="918"/>
                </a:cubicBezTo>
                <a:cubicBezTo>
                  <a:pt x="1607" y="918"/>
                  <a:pt x="1601" y="918"/>
                  <a:pt x="1594" y="918"/>
                </a:cubicBezTo>
                <a:cubicBezTo>
                  <a:pt x="1593" y="912"/>
                  <a:pt x="1592" y="906"/>
                  <a:pt x="1591" y="900"/>
                </a:cubicBezTo>
                <a:cubicBezTo>
                  <a:pt x="1598" y="901"/>
                  <a:pt x="1604" y="902"/>
                  <a:pt x="1608" y="902"/>
                </a:cubicBezTo>
                <a:cubicBezTo>
                  <a:pt x="1614" y="902"/>
                  <a:pt x="1617" y="898"/>
                  <a:pt x="1617" y="891"/>
                </a:cubicBezTo>
                <a:lnTo>
                  <a:pt x="1617" y="804"/>
                </a:lnTo>
                <a:lnTo>
                  <a:pt x="1592" y="804"/>
                </a:lnTo>
                <a:lnTo>
                  <a:pt x="1592" y="833"/>
                </a:lnTo>
                <a:cubicBezTo>
                  <a:pt x="1592" y="872"/>
                  <a:pt x="1584" y="904"/>
                  <a:pt x="1568" y="928"/>
                </a:cubicBezTo>
                <a:cubicBezTo>
                  <a:pt x="1563" y="922"/>
                  <a:pt x="1559" y="918"/>
                  <a:pt x="1555" y="914"/>
                </a:cubicBezTo>
                <a:cubicBezTo>
                  <a:pt x="1569" y="893"/>
                  <a:pt x="1575" y="865"/>
                  <a:pt x="1575" y="829"/>
                </a:cubicBezTo>
                <a:lnTo>
                  <a:pt x="1575" y="804"/>
                </a:lnTo>
                <a:lnTo>
                  <a:pt x="1555" y="804"/>
                </a:lnTo>
                <a:lnTo>
                  <a:pt x="1555" y="787"/>
                </a:lnTo>
                <a:lnTo>
                  <a:pt x="1575" y="787"/>
                </a:lnTo>
                <a:lnTo>
                  <a:pt x="1575" y="690"/>
                </a:lnTo>
                <a:lnTo>
                  <a:pt x="1633" y="690"/>
                </a:lnTo>
                <a:lnTo>
                  <a:pt x="1633" y="787"/>
                </a:lnTo>
                <a:lnTo>
                  <a:pt x="1654" y="787"/>
                </a:lnTo>
                <a:lnTo>
                  <a:pt x="1654" y="690"/>
                </a:lnTo>
                <a:close/>
                <a:moveTo>
                  <a:pt x="1776" y="680"/>
                </a:moveTo>
                <a:lnTo>
                  <a:pt x="1795" y="680"/>
                </a:lnTo>
                <a:lnTo>
                  <a:pt x="1795" y="897"/>
                </a:lnTo>
                <a:cubicBezTo>
                  <a:pt x="1795" y="916"/>
                  <a:pt x="1787" y="925"/>
                  <a:pt x="1770" y="925"/>
                </a:cubicBezTo>
                <a:cubicBezTo>
                  <a:pt x="1761" y="925"/>
                  <a:pt x="1750" y="925"/>
                  <a:pt x="1737" y="924"/>
                </a:cubicBezTo>
                <a:cubicBezTo>
                  <a:pt x="1736" y="917"/>
                  <a:pt x="1735" y="910"/>
                  <a:pt x="1733" y="903"/>
                </a:cubicBezTo>
                <a:cubicBezTo>
                  <a:pt x="1745" y="904"/>
                  <a:pt x="1755" y="905"/>
                  <a:pt x="1762" y="905"/>
                </a:cubicBezTo>
                <a:cubicBezTo>
                  <a:pt x="1771" y="905"/>
                  <a:pt x="1776" y="901"/>
                  <a:pt x="1776" y="891"/>
                </a:cubicBezTo>
                <a:lnTo>
                  <a:pt x="1776" y="680"/>
                </a:lnTo>
                <a:close/>
                <a:moveTo>
                  <a:pt x="1755" y="868"/>
                </a:moveTo>
                <a:lnTo>
                  <a:pt x="1737" y="868"/>
                </a:lnTo>
                <a:lnTo>
                  <a:pt x="1737" y="699"/>
                </a:lnTo>
                <a:lnTo>
                  <a:pt x="1755" y="699"/>
                </a:lnTo>
                <a:lnTo>
                  <a:pt x="1755" y="868"/>
                </a:lnTo>
                <a:close/>
                <a:moveTo>
                  <a:pt x="1696" y="706"/>
                </a:moveTo>
                <a:lnTo>
                  <a:pt x="1671" y="706"/>
                </a:lnTo>
                <a:lnTo>
                  <a:pt x="1671" y="787"/>
                </a:lnTo>
                <a:lnTo>
                  <a:pt x="1696" y="787"/>
                </a:lnTo>
                <a:lnTo>
                  <a:pt x="1696" y="706"/>
                </a:lnTo>
                <a:close/>
                <a:moveTo>
                  <a:pt x="1617" y="706"/>
                </a:moveTo>
                <a:lnTo>
                  <a:pt x="1592" y="706"/>
                </a:lnTo>
                <a:lnTo>
                  <a:pt x="1592" y="787"/>
                </a:lnTo>
                <a:lnTo>
                  <a:pt x="1617" y="787"/>
                </a:lnTo>
                <a:lnTo>
                  <a:pt x="1617" y="706"/>
                </a:lnTo>
                <a:close/>
                <a:moveTo>
                  <a:pt x="1906" y="816"/>
                </a:moveTo>
                <a:lnTo>
                  <a:pt x="1970" y="816"/>
                </a:lnTo>
                <a:lnTo>
                  <a:pt x="1970" y="784"/>
                </a:lnTo>
                <a:lnTo>
                  <a:pt x="1923" y="784"/>
                </a:lnTo>
                <a:lnTo>
                  <a:pt x="1923" y="772"/>
                </a:lnTo>
                <a:cubicBezTo>
                  <a:pt x="1917" y="777"/>
                  <a:pt x="1910" y="782"/>
                  <a:pt x="1904" y="787"/>
                </a:cubicBezTo>
                <a:cubicBezTo>
                  <a:pt x="1901" y="781"/>
                  <a:pt x="1896" y="775"/>
                  <a:pt x="1892" y="769"/>
                </a:cubicBezTo>
                <a:cubicBezTo>
                  <a:pt x="1927" y="745"/>
                  <a:pt x="1954" y="717"/>
                  <a:pt x="1972" y="684"/>
                </a:cubicBezTo>
                <a:lnTo>
                  <a:pt x="1993" y="684"/>
                </a:lnTo>
                <a:lnTo>
                  <a:pt x="1990" y="691"/>
                </a:lnTo>
                <a:cubicBezTo>
                  <a:pt x="2008" y="722"/>
                  <a:pt x="2035" y="745"/>
                  <a:pt x="2070" y="762"/>
                </a:cubicBezTo>
                <a:cubicBezTo>
                  <a:pt x="2066" y="770"/>
                  <a:pt x="2062" y="777"/>
                  <a:pt x="2059" y="783"/>
                </a:cubicBezTo>
                <a:cubicBezTo>
                  <a:pt x="2025" y="763"/>
                  <a:pt x="1999" y="738"/>
                  <a:pt x="1980" y="709"/>
                </a:cubicBezTo>
                <a:cubicBezTo>
                  <a:pt x="1965" y="731"/>
                  <a:pt x="1948" y="750"/>
                  <a:pt x="1929" y="766"/>
                </a:cubicBezTo>
                <a:lnTo>
                  <a:pt x="2033" y="766"/>
                </a:lnTo>
                <a:lnTo>
                  <a:pt x="2033" y="784"/>
                </a:lnTo>
                <a:lnTo>
                  <a:pt x="1989" y="784"/>
                </a:lnTo>
                <a:lnTo>
                  <a:pt x="1989" y="816"/>
                </a:lnTo>
                <a:lnTo>
                  <a:pt x="2058" y="816"/>
                </a:lnTo>
                <a:lnTo>
                  <a:pt x="2058" y="834"/>
                </a:lnTo>
                <a:lnTo>
                  <a:pt x="1989" y="834"/>
                </a:lnTo>
                <a:lnTo>
                  <a:pt x="1989" y="897"/>
                </a:lnTo>
                <a:cubicBezTo>
                  <a:pt x="1989" y="916"/>
                  <a:pt x="1980" y="926"/>
                  <a:pt x="1962" y="926"/>
                </a:cubicBezTo>
                <a:cubicBezTo>
                  <a:pt x="1955" y="926"/>
                  <a:pt x="1946" y="926"/>
                  <a:pt x="1934" y="926"/>
                </a:cubicBezTo>
                <a:cubicBezTo>
                  <a:pt x="1933" y="920"/>
                  <a:pt x="1932" y="913"/>
                  <a:pt x="1930" y="905"/>
                </a:cubicBezTo>
                <a:cubicBezTo>
                  <a:pt x="1939" y="906"/>
                  <a:pt x="1948" y="907"/>
                  <a:pt x="1956" y="907"/>
                </a:cubicBezTo>
                <a:cubicBezTo>
                  <a:pt x="1966" y="907"/>
                  <a:pt x="1970" y="902"/>
                  <a:pt x="1970" y="892"/>
                </a:cubicBezTo>
                <a:lnTo>
                  <a:pt x="1970" y="834"/>
                </a:lnTo>
                <a:lnTo>
                  <a:pt x="1906" y="834"/>
                </a:lnTo>
                <a:lnTo>
                  <a:pt x="1906" y="816"/>
                </a:lnTo>
                <a:close/>
                <a:moveTo>
                  <a:pt x="1900" y="822"/>
                </a:moveTo>
                <a:cubicBezTo>
                  <a:pt x="1905" y="854"/>
                  <a:pt x="1897" y="872"/>
                  <a:pt x="1877" y="876"/>
                </a:cubicBezTo>
                <a:cubicBezTo>
                  <a:pt x="1871" y="878"/>
                  <a:pt x="1863" y="878"/>
                  <a:pt x="1852" y="876"/>
                </a:cubicBezTo>
                <a:cubicBezTo>
                  <a:pt x="1851" y="870"/>
                  <a:pt x="1849" y="862"/>
                  <a:pt x="1847" y="855"/>
                </a:cubicBezTo>
                <a:cubicBezTo>
                  <a:pt x="1855" y="857"/>
                  <a:pt x="1862" y="858"/>
                  <a:pt x="1869" y="857"/>
                </a:cubicBezTo>
                <a:cubicBezTo>
                  <a:pt x="1881" y="856"/>
                  <a:pt x="1885" y="844"/>
                  <a:pt x="1881" y="823"/>
                </a:cubicBezTo>
                <a:cubicBezTo>
                  <a:pt x="1879" y="811"/>
                  <a:pt x="1871" y="797"/>
                  <a:pt x="1859" y="780"/>
                </a:cubicBezTo>
                <a:cubicBezTo>
                  <a:pt x="1865" y="758"/>
                  <a:pt x="1872" y="735"/>
                  <a:pt x="1879" y="710"/>
                </a:cubicBezTo>
                <a:lnTo>
                  <a:pt x="1847" y="710"/>
                </a:lnTo>
                <a:lnTo>
                  <a:pt x="1847" y="930"/>
                </a:lnTo>
                <a:lnTo>
                  <a:pt x="1828" y="930"/>
                </a:lnTo>
                <a:lnTo>
                  <a:pt x="1828" y="692"/>
                </a:lnTo>
                <a:lnTo>
                  <a:pt x="1899" y="692"/>
                </a:lnTo>
                <a:lnTo>
                  <a:pt x="1899" y="710"/>
                </a:lnTo>
                <a:cubicBezTo>
                  <a:pt x="1891" y="735"/>
                  <a:pt x="1884" y="758"/>
                  <a:pt x="1878" y="777"/>
                </a:cubicBezTo>
                <a:cubicBezTo>
                  <a:pt x="1891" y="794"/>
                  <a:pt x="1898" y="809"/>
                  <a:pt x="1900" y="822"/>
                </a:cubicBezTo>
                <a:close/>
                <a:moveTo>
                  <a:pt x="2005" y="860"/>
                </a:moveTo>
                <a:lnTo>
                  <a:pt x="2019" y="848"/>
                </a:lnTo>
                <a:cubicBezTo>
                  <a:pt x="2034" y="863"/>
                  <a:pt x="2050" y="879"/>
                  <a:pt x="2066" y="897"/>
                </a:cubicBezTo>
                <a:lnTo>
                  <a:pt x="2050" y="911"/>
                </a:lnTo>
                <a:cubicBezTo>
                  <a:pt x="2033" y="891"/>
                  <a:pt x="2018" y="874"/>
                  <a:pt x="2005" y="860"/>
                </a:cubicBezTo>
                <a:close/>
                <a:moveTo>
                  <a:pt x="1928" y="846"/>
                </a:moveTo>
                <a:lnTo>
                  <a:pt x="1944" y="855"/>
                </a:lnTo>
                <a:cubicBezTo>
                  <a:pt x="1932" y="877"/>
                  <a:pt x="1919" y="897"/>
                  <a:pt x="1906" y="916"/>
                </a:cubicBezTo>
                <a:cubicBezTo>
                  <a:pt x="1901" y="912"/>
                  <a:pt x="1896" y="908"/>
                  <a:pt x="1890" y="904"/>
                </a:cubicBezTo>
                <a:cubicBezTo>
                  <a:pt x="1904" y="888"/>
                  <a:pt x="1916" y="868"/>
                  <a:pt x="1928" y="846"/>
                </a:cubicBezTo>
                <a:close/>
                <a:moveTo>
                  <a:pt x="163" y="10"/>
                </a:moveTo>
                <a:lnTo>
                  <a:pt x="163" y="517"/>
                </a:lnTo>
                <a:lnTo>
                  <a:pt x="395" y="517"/>
                </a:lnTo>
                <a:lnTo>
                  <a:pt x="395" y="573"/>
                </a:lnTo>
                <a:lnTo>
                  <a:pt x="0" y="573"/>
                </a:lnTo>
                <a:lnTo>
                  <a:pt x="0" y="10"/>
                </a:lnTo>
                <a:lnTo>
                  <a:pt x="163" y="10"/>
                </a:lnTo>
                <a:close/>
                <a:moveTo>
                  <a:pt x="711" y="0"/>
                </a:moveTo>
                <a:cubicBezTo>
                  <a:pt x="875" y="0"/>
                  <a:pt x="957" y="97"/>
                  <a:pt x="957" y="291"/>
                </a:cubicBezTo>
                <a:cubicBezTo>
                  <a:pt x="957" y="486"/>
                  <a:pt x="873" y="583"/>
                  <a:pt x="706" y="583"/>
                </a:cubicBezTo>
                <a:cubicBezTo>
                  <a:pt x="539" y="583"/>
                  <a:pt x="456" y="483"/>
                  <a:pt x="456" y="285"/>
                </a:cubicBezTo>
                <a:cubicBezTo>
                  <a:pt x="456" y="95"/>
                  <a:pt x="541" y="0"/>
                  <a:pt x="711" y="0"/>
                </a:cubicBezTo>
                <a:close/>
                <a:moveTo>
                  <a:pt x="706" y="45"/>
                </a:moveTo>
                <a:cubicBezTo>
                  <a:pt x="675" y="45"/>
                  <a:pt x="655" y="62"/>
                  <a:pt x="644" y="96"/>
                </a:cubicBezTo>
                <a:cubicBezTo>
                  <a:pt x="633" y="130"/>
                  <a:pt x="627" y="195"/>
                  <a:pt x="627" y="291"/>
                </a:cubicBezTo>
                <a:cubicBezTo>
                  <a:pt x="627" y="388"/>
                  <a:pt x="633" y="453"/>
                  <a:pt x="644" y="487"/>
                </a:cubicBezTo>
                <a:cubicBezTo>
                  <a:pt x="655" y="521"/>
                  <a:pt x="675" y="538"/>
                  <a:pt x="706" y="538"/>
                </a:cubicBezTo>
                <a:cubicBezTo>
                  <a:pt x="737" y="538"/>
                  <a:pt x="758" y="521"/>
                  <a:pt x="769" y="487"/>
                </a:cubicBezTo>
                <a:cubicBezTo>
                  <a:pt x="780" y="453"/>
                  <a:pt x="785" y="388"/>
                  <a:pt x="785" y="291"/>
                </a:cubicBezTo>
                <a:cubicBezTo>
                  <a:pt x="785" y="195"/>
                  <a:pt x="780" y="130"/>
                  <a:pt x="769" y="96"/>
                </a:cubicBezTo>
                <a:cubicBezTo>
                  <a:pt x="758" y="62"/>
                  <a:pt x="737" y="45"/>
                  <a:pt x="706" y="45"/>
                </a:cubicBezTo>
                <a:close/>
                <a:moveTo>
                  <a:pt x="1300" y="269"/>
                </a:moveTo>
                <a:lnTo>
                  <a:pt x="1532" y="269"/>
                </a:lnTo>
                <a:lnTo>
                  <a:pt x="1532" y="573"/>
                </a:lnTo>
                <a:lnTo>
                  <a:pt x="1480" y="573"/>
                </a:lnTo>
                <a:lnTo>
                  <a:pt x="1462" y="535"/>
                </a:lnTo>
                <a:cubicBezTo>
                  <a:pt x="1417" y="567"/>
                  <a:pt x="1369" y="583"/>
                  <a:pt x="1318" y="583"/>
                </a:cubicBezTo>
                <a:cubicBezTo>
                  <a:pt x="1235" y="583"/>
                  <a:pt x="1170" y="558"/>
                  <a:pt x="1124" y="508"/>
                </a:cubicBezTo>
                <a:cubicBezTo>
                  <a:pt x="1078" y="458"/>
                  <a:pt x="1055" y="388"/>
                  <a:pt x="1055" y="297"/>
                </a:cubicBezTo>
                <a:cubicBezTo>
                  <a:pt x="1055" y="208"/>
                  <a:pt x="1079" y="137"/>
                  <a:pt x="1128" y="82"/>
                </a:cubicBezTo>
                <a:cubicBezTo>
                  <a:pt x="1177" y="28"/>
                  <a:pt x="1241" y="0"/>
                  <a:pt x="1320" y="0"/>
                </a:cubicBezTo>
                <a:cubicBezTo>
                  <a:pt x="1424" y="0"/>
                  <a:pt x="1487" y="54"/>
                  <a:pt x="1510" y="160"/>
                </a:cubicBezTo>
                <a:lnTo>
                  <a:pt x="1433" y="195"/>
                </a:lnTo>
                <a:lnTo>
                  <a:pt x="1433" y="181"/>
                </a:lnTo>
                <a:lnTo>
                  <a:pt x="1432" y="151"/>
                </a:lnTo>
                <a:cubicBezTo>
                  <a:pt x="1427" y="84"/>
                  <a:pt x="1396" y="51"/>
                  <a:pt x="1340" y="51"/>
                </a:cubicBezTo>
                <a:cubicBezTo>
                  <a:pt x="1299" y="51"/>
                  <a:pt x="1270" y="69"/>
                  <a:pt x="1255" y="104"/>
                </a:cubicBezTo>
                <a:cubicBezTo>
                  <a:pt x="1240" y="139"/>
                  <a:pt x="1232" y="205"/>
                  <a:pt x="1232" y="301"/>
                </a:cubicBezTo>
                <a:cubicBezTo>
                  <a:pt x="1232" y="391"/>
                  <a:pt x="1239" y="452"/>
                  <a:pt x="1251" y="484"/>
                </a:cubicBezTo>
                <a:cubicBezTo>
                  <a:pt x="1263" y="516"/>
                  <a:pt x="1286" y="532"/>
                  <a:pt x="1321" y="532"/>
                </a:cubicBezTo>
                <a:cubicBezTo>
                  <a:pt x="1361" y="532"/>
                  <a:pt x="1382" y="509"/>
                  <a:pt x="1382" y="464"/>
                </a:cubicBezTo>
                <a:lnTo>
                  <a:pt x="1382" y="326"/>
                </a:lnTo>
                <a:lnTo>
                  <a:pt x="1300" y="326"/>
                </a:lnTo>
                <a:lnTo>
                  <a:pt x="1300" y="269"/>
                </a:lnTo>
                <a:close/>
                <a:moveTo>
                  <a:pt x="1894" y="0"/>
                </a:moveTo>
                <a:cubicBezTo>
                  <a:pt x="2058" y="0"/>
                  <a:pt x="2140" y="97"/>
                  <a:pt x="2140" y="291"/>
                </a:cubicBezTo>
                <a:cubicBezTo>
                  <a:pt x="2140" y="486"/>
                  <a:pt x="2056" y="583"/>
                  <a:pt x="1889" y="583"/>
                </a:cubicBezTo>
                <a:cubicBezTo>
                  <a:pt x="1722" y="583"/>
                  <a:pt x="1638" y="483"/>
                  <a:pt x="1638" y="285"/>
                </a:cubicBezTo>
                <a:cubicBezTo>
                  <a:pt x="1638" y="95"/>
                  <a:pt x="1724" y="0"/>
                  <a:pt x="1894" y="0"/>
                </a:cubicBezTo>
                <a:close/>
                <a:moveTo>
                  <a:pt x="1889" y="45"/>
                </a:moveTo>
                <a:cubicBezTo>
                  <a:pt x="1858" y="45"/>
                  <a:pt x="1837" y="62"/>
                  <a:pt x="1827" y="96"/>
                </a:cubicBezTo>
                <a:cubicBezTo>
                  <a:pt x="1816" y="130"/>
                  <a:pt x="1810" y="195"/>
                  <a:pt x="1810" y="291"/>
                </a:cubicBezTo>
                <a:cubicBezTo>
                  <a:pt x="1810" y="388"/>
                  <a:pt x="1816" y="453"/>
                  <a:pt x="1827" y="487"/>
                </a:cubicBezTo>
                <a:cubicBezTo>
                  <a:pt x="1837" y="521"/>
                  <a:pt x="1858" y="538"/>
                  <a:pt x="1889" y="538"/>
                </a:cubicBezTo>
                <a:cubicBezTo>
                  <a:pt x="1920" y="538"/>
                  <a:pt x="1941" y="521"/>
                  <a:pt x="1952" y="487"/>
                </a:cubicBezTo>
                <a:cubicBezTo>
                  <a:pt x="1962" y="453"/>
                  <a:pt x="1968" y="388"/>
                  <a:pt x="1968" y="291"/>
                </a:cubicBezTo>
                <a:cubicBezTo>
                  <a:pt x="1968" y="195"/>
                  <a:pt x="1962" y="130"/>
                  <a:pt x="1952" y="96"/>
                </a:cubicBezTo>
                <a:cubicBezTo>
                  <a:pt x="1941" y="62"/>
                  <a:pt x="1920" y="45"/>
                  <a:pt x="1889" y="45"/>
                </a:cubicBezTo>
                <a:close/>
              </a:path>
            </a:pathLst>
          </a:custGeom>
          <a:solidFill>
            <a:srgbClr val="FFFFFF">
              <a:alpha val="100000"/>
            </a:srgbClr>
          </a:solidFill>
          <a:ln w="9525">
            <a:noFill/>
          </a:ln>
        </p:spPr>
        <p:txBody>
          <a:bodyPr/>
          <a:p>
            <a:endParaRPr lang="zh-CN" altLang="en-US"/>
          </a:p>
        </p:txBody>
      </p:sp>
      <p:sp>
        <p:nvSpPr>
          <p:cNvPr id="5133" name="Freeform 7"/>
          <p:cNvSpPr>
            <a:spLocks noEditPoints="1"/>
          </p:cNvSpPr>
          <p:nvPr/>
        </p:nvSpPr>
        <p:spPr>
          <a:xfrm>
            <a:off x="4273550" y="4295775"/>
            <a:ext cx="346075" cy="349250"/>
          </a:xfrm>
          <a:custGeom>
            <a:avLst/>
            <a:gdLst/>
            <a:ahLst/>
            <a:cxnLst>
              <a:cxn ang="0">
                <a:pos x="173038" y="0"/>
              </a:cxn>
              <a:cxn ang="0">
                <a:pos x="346075" y="174245"/>
              </a:cxn>
              <a:cxn ang="0">
                <a:pos x="173038" y="349250"/>
              </a:cxn>
              <a:cxn ang="0">
                <a:pos x="0" y="174245"/>
              </a:cxn>
              <a:cxn ang="0">
                <a:pos x="173038" y="0"/>
              </a:cxn>
              <a:cxn ang="0">
                <a:pos x="287136" y="109569"/>
              </a:cxn>
              <a:cxn ang="0">
                <a:pos x="259178" y="63915"/>
              </a:cxn>
              <a:cxn ang="0">
                <a:pos x="209307" y="80655"/>
              </a:cxn>
              <a:cxn ang="0">
                <a:pos x="280336" y="187180"/>
              </a:cxn>
              <a:cxn ang="0">
                <a:pos x="143568" y="187180"/>
              </a:cxn>
              <a:cxn ang="0">
                <a:pos x="213085" y="203919"/>
              </a:cxn>
              <a:cxn ang="0">
                <a:pos x="276558" y="203919"/>
              </a:cxn>
              <a:cxn ang="0">
                <a:pos x="171526" y="274682"/>
              </a:cxn>
              <a:cxn ang="0">
                <a:pos x="87652" y="216094"/>
              </a:cxn>
              <a:cxn ang="0">
                <a:pos x="75562" y="258704"/>
              </a:cxn>
              <a:cxn ang="0">
                <a:pos x="148102" y="272400"/>
              </a:cxn>
              <a:cxn ang="0">
                <a:pos x="58939" y="284574"/>
              </a:cxn>
              <a:cxn ang="0">
                <a:pos x="114855" y="136200"/>
              </a:cxn>
              <a:cxn ang="0">
                <a:pos x="184372" y="76850"/>
              </a:cxn>
              <a:cxn ang="0">
                <a:pos x="110321" y="135439"/>
              </a:cxn>
              <a:cxn ang="0">
                <a:pos x="78585" y="175766"/>
              </a:cxn>
              <a:cxn ang="0">
                <a:pos x="161703" y="76089"/>
              </a:cxn>
              <a:cxn ang="0">
                <a:pos x="185883" y="76089"/>
              </a:cxn>
              <a:cxn ang="0">
                <a:pos x="262957" y="54023"/>
              </a:cxn>
              <a:cxn ang="0">
                <a:pos x="287136" y="109569"/>
              </a:cxn>
              <a:cxn ang="0">
                <a:pos x="214597" y="157505"/>
              </a:cxn>
              <a:cxn ang="0">
                <a:pos x="178327" y="121743"/>
              </a:cxn>
              <a:cxn ang="0">
                <a:pos x="145079" y="157505"/>
              </a:cxn>
              <a:cxn ang="0">
                <a:pos x="214597" y="157505"/>
              </a:cxn>
            </a:cxnLst>
            <a:pathLst>
              <a:path w="458" h="459">
                <a:moveTo>
                  <a:pt x="229" y="0"/>
                </a:moveTo>
                <a:cubicBezTo>
                  <a:pt x="355" y="0"/>
                  <a:pt x="458" y="103"/>
                  <a:pt x="458" y="229"/>
                </a:cubicBezTo>
                <a:cubicBezTo>
                  <a:pt x="458" y="356"/>
                  <a:pt x="355" y="459"/>
                  <a:pt x="229" y="459"/>
                </a:cubicBezTo>
                <a:cubicBezTo>
                  <a:pt x="102" y="459"/>
                  <a:pt x="0" y="356"/>
                  <a:pt x="0" y="229"/>
                </a:cubicBezTo>
                <a:cubicBezTo>
                  <a:pt x="0" y="103"/>
                  <a:pt x="102" y="0"/>
                  <a:pt x="229" y="0"/>
                </a:cubicBezTo>
                <a:close/>
                <a:moveTo>
                  <a:pt x="380" y="144"/>
                </a:moveTo>
                <a:cubicBezTo>
                  <a:pt x="380" y="144"/>
                  <a:pt x="394" y="88"/>
                  <a:pt x="343" y="84"/>
                </a:cubicBezTo>
                <a:cubicBezTo>
                  <a:pt x="324" y="82"/>
                  <a:pt x="301" y="91"/>
                  <a:pt x="277" y="106"/>
                </a:cubicBezTo>
                <a:cubicBezTo>
                  <a:pt x="367" y="135"/>
                  <a:pt x="371" y="246"/>
                  <a:pt x="371" y="246"/>
                </a:cubicBezTo>
                <a:lnTo>
                  <a:pt x="190" y="246"/>
                </a:lnTo>
                <a:cubicBezTo>
                  <a:pt x="189" y="317"/>
                  <a:pt x="263" y="316"/>
                  <a:pt x="282" y="268"/>
                </a:cubicBezTo>
                <a:cubicBezTo>
                  <a:pt x="282" y="268"/>
                  <a:pt x="282" y="270"/>
                  <a:pt x="366" y="268"/>
                </a:cubicBezTo>
                <a:cubicBezTo>
                  <a:pt x="348" y="326"/>
                  <a:pt x="278" y="364"/>
                  <a:pt x="227" y="361"/>
                </a:cubicBezTo>
                <a:cubicBezTo>
                  <a:pt x="172" y="357"/>
                  <a:pt x="135" y="325"/>
                  <a:pt x="116" y="284"/>
                </a:cubicBezTo>
                <a:cubicBezTo>
                  <a:pt x="105" y="307"/>
                  <a:pt x="101" y="325"/>
                  <a:pt x="100" y="340"/>
                </a:cubicBezTo>
                <a:cubicBezTo>
                  <a:pt x="97" y="369"/>
                  <a:pt x="112" y="393"/>
                  <a:pt x="196" y="358"/>
                </a:cubicBezTo>
                <a:cubicBezTo>
                  <a:pt x="179" y="381"/>
                  <a:pt x="111" y="409"/>
                  <a:pt x="78" y="374"/>
                </a:cubicBezTo>
                <a:cubicBezTo>
                  <a:pt x="46" y="339"/>
                  <a:pt x="95" y="243"/>
                  <a:pt x="152" y="179"/>
                </a:cubicBezTo>
                <a:cubicBezTo>
                  <a:pt x="179" y="149"/>
                  <a:pt x="211" y="121"/>
                  <a:pt x="244" y="101"/>
                </a:cubicBezTo>
                <a:cubicBezTo>
                  <a:pt x="209" y="120"/>
                  <a:pt x="174" y="147"/>
                  <a:pt x="146" y="178"/>
                </a:cubicBezTo>
                <a:cubicBezTo>
                  <a:pt x="131" y="194"/>
                  <a:pt x="116" y="212"/>
                  <a:pt x="104" y="231"/>
                </a:cubicBezTo>
                <a:cubicBezTo>
                  <a:pt x="101" y="169"/>
                  <a:pt x="136" y="107"/>
                  <a:pt x="214" y="100"/>
                </a:cubicBezTo>
                <a:cubicBezTo>
                  <a:pt x="225" y="99"/>
                  <a:pt x="236" y="99"/>
                  <a:pt x="246" y="100"/>
                </a:cubicBezTo>
                <a:cubicBezTo>
                  <a:pt x="281" y="79"/>
                  <a:pt x="316" y="68"/>
                  <a:pt x="348" y="71"/>
                </a:cubicBezTo>
                <a:cubicBezTo>
                  <a:pt x="411" y="79"/>
                  <a:pt x="385" y="141"/>
                  <a:pt x="380" y="144"/>
                </a:cubicBezTo>
                <a:close/>
                <a:moveTo>
                  <a:pt x="284" y="207"/>
                </a:moveTo>
                <a:cubicBezTo>
                  <a:pt x="284" y="207"/>
                  <a:pt x="280" y="158"/>
                  <a:pt x="236" y="160"/>
                </a:cubicBezTo>
                <a:cubicBezTo>
                  <a:pt x="192" y="162"/>
                  <a:pt x="192" y="207"/>
                  <a:pt x="192" y="207"/>
                </a:cubicBezTo>
                <a:lnTo>
                  <a:pt x="284" y="207"/>
                </a:lnTo>
                <a:close/>
              </a:path>
            </a:pathLst>
          </a:custGeom>
          <a:solidFill>
            <a:srgbClr val="FFFF00">
              <a:alpha val="100000"/>
            </a:srgbClr>
          </a:solidFill>
          <a:ln w="9525">
            <a:noFill/>
          </a:ln>
        </p:spPr>
        <p:txBody>
          <a:bodyPr/>
          <a:p>
            <a:endParaRPr lang="zh-CN" altLang="en-US"/>
          </a:p>
        </p:txBody>
      </p:sp>
      <p:sp>
        <p:nvSpPr>
          <p:cNvPr id="5134" name="Freeform 8"/>
          <p:cNvSpPr>
            <a:spLocks noEditPoints="1"/>
          </p:cNvSpPr>
          <p:nvPr/>
        </p:nvSpPr>
        <p:spPr>
          <a:xfrm>
            <a:off x="625475" y="4302125"/>
            <a:ext cx="344488" cy="346075"/>
          </a:xfrm>
          <a:custGeom>
            <a:avLst/>
            <a:gdLst/>
            <a:ahLst/>
            <a:cxnLst>
              <a:cxn ang="0">
                <a:pos x="171865" y="0"/>
              </a:cxn>
              <a:cxn ang="0">
                <a:pos x="344488" y="172657"/>
              </a:cxn>
              <a:cxn ang="0">
                <a:pos x="171865" y="346075"/>
              </a:cxn>
              <a:cxn ang="0">
                <a:pos x="0" y="172657"/>
              </a:cxn>
              <a:cxn ang="0">
                <a:pos x="171865" y="0"/>
              </a:cxn>
              <a:cxn ang="0">
                <a:pos x="195336" y="53242"/>
              </a:cxn>
              <a:cxn ang="0">
                <a:pos x="192308" y="62370"/>
              </a:cxn>
              <a:cxn ang="0">
                <a:pos x="252877" y="240351"/>
              </a:cxn>
              <a:cxn ang="0">
                <a:pos x="261205" y="244154"/>
              </a:cxn>
              <a:cxn ang="0">
                <a:pos x="195336" y="53242"/>
              </a:cxn>
              <a:cxn ang="0">
                <a:pos x="109782" y="130824"/>
              </a:cxn>
              <a:cxn ang="0">
                <a:pos x="84797" y="80624"/>
              </a:cxn>
              <a:cxn ang="0">
                <a:pos x="62841" y="102682"/>
              </a:cxn>
              <a:cxn ang="0">
                <a:pos x="140067" y="291311"/>
              </a:cxn>
              <a:cxn ang="0">
                <a:pos x="181708" y="292833"/>
              </a:cxn>
              <a:cxn ang="0">
                <a:pos x="154452" y="236548"/>
              </a:cxn>
              <a:cxn ang="0">
                <a:pos x="112810" y="200800"/>
              </a:cxn>
              <a:cxn ang="0">
                <a:pos x="109782" y="130824"/>
              </a:cxn>
              <a:cxn ang="0">
                <a:pos x="180194" y="224378"/>
              </a:cxn>
              <a:cxn ang="0">
                <a:pos x="158994" y="235027"/>
              </a:cxn>
              <a:cxn ang="0">
                <a:pos x="187008" y="289030"/>
              </a:cxn>
              <a:cxn ang="0">
                <a:pos x="205936" y="278381"/>
              </a:cxn>
              <a:cxn ang="0">
                <a:pos x="180194" y="224378"/>
              </a:cxn>
              <a:cxn ang="0">
                <a:pos x="115082" y="129303"/>
              </a:cxn>
              <a:cxn ang="0">
                <a:pos x="134767" y="119415"/>
              </a:cxn>
              <a:cxn ang="0">
                <a:pos x="109025" y="66173"/>
              </a:cxn>
              <a:cxn ang="0">
                <a:pos x="89340" y="76821"/>
              </a:cxn>
              <a:cxn ang="0">
                <a:pos x="115082" y="129303"/>
              </a:cxn>
              <a:cxn ang="0">
                <a:pos x="180951" y="101921"/>
              </a:cxn>
              <a:cxn ang="0">
                <a:pos x="222592" y="222096"/>
              </a:cxn>
              <a:cxn ang="0">
                <a:pos x="215778" y="216772"/>
              </a:cxn>
              <a:cxn ang="0">
                <a:pos x="179437" y="111048"/>
              </a:cxn>
              <a:cxn ang="0">
                <a:pos x="180951" y="101921"/>
              </a:cxn>
            </a:cxnLst>
            <a:pathLst>
              <a:path w="455" h="455">
                <a:moveTo>
                  <a:pt x="227" y="0"/>
                </a:moveTo>
                <a:cubicBezTo>
                  <a:pt x="353" y="0"/>
                  <a:pt x="455" y="102"/>
                  <a:pt x="455" y="227"/>
                </a:cubicBezTo>
                <a:cubicBezTo>
                  <a:pt x="455" y="353"/>
                  <a:pt x="353" y="455"/>
                  <a:pt x="227" y="455"/>
                </a:cubicBezTo>
                <a:cubicBezTo>
                  <a:pt x="102" y="455"/>
                  <a:pt x="0" y="353"/>
                  <a:pt x="0" y="227"/>
                </a:cubicBezTo>
                <a:cubicBezTo>
                  <a:pt x="0" y="102"/>
                  <a:pt x="102" y="0"/>
                  <a:pt x="227" y="0"/>
                </a:cubicBezTo>
                <a:close/>
                <a:moveTo>
                  <a:pt x="258" y="70"/>
                </a:moveTo>
                <a:cubicBezTo>
                  <a:pt x="257" y="74"/>
                  <a:pt x="255" y="77"/>
                  <a:pt x="254" y="82"/>
                </a:cubicBezTo>
                <a:cubicBezTo>
                  <a:pt x="327" y="107"/>
                  <a:pt x="401" y="174"/>
                  <a:pt x="334" y="316"/>
                </a:cubicBezTo>
                <a:cubicBezTo>
                  <a:pt x="338" y="318"/>
                  <a:pt x="342" y="319"/>
                  <a:pt x="345" y="321"/>
                </a:cubicBezTo>
                <a:cubicBezTo>
                  <a:pt x="384" y="248"/>
                  <a:pt x="405" y="123"/>
                  <a:pt x="258" y="70"/>
                </a:cubicBezTo>
                <a:close/>
                <a:moveTo>
                  <a:pt x="145" y="172"/>
                </a:moveTo>
                <a:cubicBezTo>
                  <a:pt x="134" y="150"/>
                  <a:pt x="123" y="128"/>
                  <a:pt x="112" y="106"/>
                </a:cubicBezTo>
                <a:cubicBezTo>
                  <a:pt x="99" y="115"/>
                  <a:pt x="90" y="120"/>
                  <a:pt x="83" y="135"/>
                </a:cubicBezTo>
                <a:cubicBezTo>
                  <a:pt x="50" y="207"/>
                  <a:pt x="104" y="350"/>
                  <a:pt x="185" y="383"/>
                </a:cubicBezTo>
                <a:cubicBezTo>
                  <a:pt x="206" y="392"/>
                  <a:pt x="220" y="390"/>
                  <a:pt x="240" y="385"/>
                </a:cubicBezTo>
                <a:cubicBezTo>
                  <a:pt x="228" y="360"/>
                  <a:pt x="216" y="336"/>
                  <a:pt x="204" y="311"/>
                </a:cubicBezTo>
                <a:cubicBezTo>
                  <a:pt x="173" y="314"/>
                  <a:pt x="163" y="289"/>
                  <a:pt x="149" y="264"/>
                </a:cubicBezTo>
                <a:cubicBezTo>
                  <a:pt x="127" y="227"/>
                  <a:pt x="124" y="189"/>
                  <a:pt x="145" y="172"/>
                </a:cubicBezTo>
                <a:close/>
                <a:moveTo>
                  <a:pt x="238" y="295"/>
                </a:moveTo>
                <a:lnTo>
                  <a:pt x="210" y="309"/>
                </a:lnTo>
                <a:lnTo>
                  <a:pt x="247" y="380"/>
                </a:lnTo>
                <a:lnTo>
                  <a:pt x="272" y="366"/>
                </a:lnTo>
                <a:lnTo>
                  <a:pt x="238" y="295"/>
                </a:lnTo>
                <a:close/>
                <a:moveTo>
                  <a:pt x="152" y="170"/>
                </a:moveTo>
                <a:lnTo>
                  <a:pt x="178" y="157"/>
                </a:lnTo>
                <a:lnTo>
                  <a:pt x="144" y="87"/>
                </a:lnTo>
                <a:lnTo>
                  <a:pt x="118" y="101"/>
                </a:lnTo>
                <a:lnTo>
                  <a:pt x="152" y="170"/>
                </a:lnTo>
                <a:close/>
                <a:moveTo>
                  <a:pt x="239" y="134"/>
                </a:moveTo>
                <a:cubicBezTo>
                  <a:pt x="311" y="151"/>
                  <a:pt x="331" y="228"/>
                  <a:pt x="294" y="292"/>
                </a:cubicBezTo>
                <a:cubicBezTo>
                  <a:pt x="291" y="291"/>
                  <a:pt x="288" y="287"/>
                  <a:pt x="285" y="285"/>
                </a:cubicBezTo>
                <a:cubicBezTo>
                  <a:pt x="318" y="204"/>
                  <a:pt x="290" y="166"/>
                  <a:pt x="237" y="146"/>
                </a:cubicBezTo>
                <a:cubicBezTo>
                  <a:pt x="238" y="141"/>
                  <a:pt x="238" y="139"/>
                  <a:pt x="239" y="134"/>
                </a:cubicBezTo>
                <a:close/>
              </a:path>
            </a:pathLst>
          </a:custGeom>
          <a:solidFill>
            <a:srgbClr val="FFFF00">
              <a:alpha val="100000"/>
            </a:srgbClr>
          </a:solidFill>
          <a:ln w="9525">
            <a:noFill/>
          </a:ln>
        </p:spPr>
        <p:txBody>
          <a:bodyPr/>
          <a:p>
            <a:endParaRPr lang="zh-CN" altLang="en-US"/>
          </a:p>
        </p:txBody>
      </p:sp>
      <p:sp>
        <p:nvSpPr>
          <p:cNvPr id="5135" name="Freeform 9"/>
          <p:cNvSpPr>
            <a:spLocks noEditPoints="1"/>
          </p:cNvSpPr>
          <p:nvPr/>
        </p:nvSpPr>
        <p:spPr>
          <a:xfrm>
            <a:off x="628650" y="6061075"/>
            <a:ext cx="407988" cy="409575"/>
          </a:xfrm>
          <a:custGeom>
            <a:avLst/>
            <a:gdLst/>
            <a:ahLst/>
            <a:cxnLst>
              <a:cxn ang="0">
                <a:pos x="203994" y="0"/>
              </a:cxn>
              <a:cxn ang="0">
                <a:pos x="407988" y="204788"/>
              </a:cxn>
              <a:cxn ang="0">
                <a:pos x="203994" y="409575"/>
              </a:cxn>
              <a:cxn ang="0">
                <a:pos x="0" y="204788"/>
              </a:cxn>
              <a:cxn ang="0">
                <a:pos x="203994" y="0"/>
              </a:cxn>
              <a:cxn ang="0">
                <a:pos x="362487" y="208594"/>
              </a:cxn>
              <a:cxn ang="0">
                <a:pos x="354904" y="213923"/>
              </a:cxn>
              <a:cxn ang="0">
                <a:pos x="327604" y="213923"/>
              </a:cxn>
              <a:cxn ang="0">
                <a:pos x="321537" y="211639"/>
              </a:cxn>
              <a:cxn ang="0">
                <a:pos x="203994" y="88310"/>
              </a:cxn>
              <a:cxn ang="0">
                <a:pos x="86451" y="211639"/>
              </a:cxn>
              <a:cxn ang="0">
                <a:pos x="80384" y="213923"/>
              </a:cxn>
              <a:cxn ang="0">
                <a:pos x="53084" y="213923"/>
              </a:cxn>
              <a:cxn ang="0">
                <a:pos x="44742" y="208594"/>
              </a:cxn>
              <a:cxn ang="0">
                <a:pos x="47017" y="199458"/>
              </a:cxn>
              <a:cxn ang="0">
                <a:pos x="196411" y="43394"/>
              </a:cxn>
              <a:cxn ang="0">
                <a:pos x="203994" y="40348"/>
              </a:cxn>
              <a:cxn ang="0">
                <a:pos x="211577" y="43394"/>
              </a:cxn>
              <a:cxn ang="0">
                <a:pos x="360971" y="199458"/>
              </a:cxn>
              <a:cxn ang="0">
                <a:pos x="362487" y="208594"/>
              </a:cxn>
              <a:cxn ang="0">
                <a:pos x="94793" y="223059"/>
              </a:cxn>
              <a:cxn ang="0">
                <a:pos x="94793" y="223059"/>
              </a:cxn>
              <a:cxn ang="0">
                <a:pos x="94793" y="316697"/>
              </a:cxn>
              <a:cxn ang="0">
                <a:pos x="107685" y="331923"/>
              </a:cxn>
              <a:cxn ang="0">
                <a:pos x="168352" y="331923"/>
              </a:cxn>
              <a:cxn ang="0">
                <a:pos x="168352" y="230671"/>
              </a:cxn>
              <a:cxn ang="0">
                <a:pos x="184277" y="215446"/>
              </a:cxn>
              <a:cxn ang="0">
                <a:pos x="223711" y="215446"/>
              </a:cxn>
              <a:cxn ang="0">
                <a:pos x="239636" y="230671"/>
              </a:cxn>
              <a:cxn ang="0">
                <a:pos x="239636" y="331923"/>
              </a:cxn>
              <a:cxn ang="0">
                <a:pos x="300303" y="331923"/>
              </a:cxn>
              <a:cxn ang="0">
                <a:pos x="313195" y="316697"/>
              </a:cxn>
              <a:cxn ang="0">
                <a:pos x="313195" y="223820"/>
              </a:cxn>
              <a:cxn ang="0">
                <a:pos x="203994" y="108865"/>
              </a:cxn>
              <a:cxn ang="0">
                <a:pos x="94793" y="223059"/>
              </a:cxn>
            </a:cxnLst>
            <a:pathLst>
              <a:path w="538" h="538">
                <a:moveTo>
                  <a:pt x="269" y="0"/>
                </a:moveTo>
                <a:cubicBezTo>
                  <a:pt x="417" y="0"/>
                  <a:pt x="538" y="121"/>
                  <a:pt x="538" y="269"/>
                </a:cubicBezTo>
                <a:cubicBezTo>
                  <a:pt x="538" y="418"/>
                  <a:pt x="417" y="538"/>
                  <a:pt x="269" y="538"/>
                </a:cubicBezTo>
                <a:cubicBezTo>
                  <a:pt x="121" y="538"/>
                  <a:pt x="0" y="418"/>
                  <a:pt x="0" y="269"/>
                </a:cubicBezTo>
                <a:cubicBezTo>
                  <a:pt x="0" y="121"/>
                  <a:pt x="121" y="0"/>
                  <a:pt x="269" y="0"/>
                </a:cubicBezTo>
                <a:close/>
                <a:moveTo>
                  <a:pt x="478" y="274"/>
                </a:moveTo>
                <a:cubicBezTo>
                  <a:pt x="477" y="279"/>
                  <a:pt x="473" y="281"/>
                  <a:pt x="468" y="281"/>
                </a:cubicBezTo>
                <a:lnTo>
                  <a:pt x="432" y="281"/>
                </a:lnTo>
                <a:cubicBezTo>
                  <a:pt x="429" y="281"/>
                  <a:pt x="426" y="280"/>
                  <a:pt x="424" y="278"/>
                </a:cubicBezTo>
                <a:lnTo>
                  <a:pt x="269" y="116"/>
                </a:lnTo>
                <a:lnTo>
                  <a:pt x="114" y="278"/>
                </a:lnTo>
                <a:cubicBezTo>
                  <a:pt x="112" y="280"/>
                  <a:pt x="109" y="281"/>
                  <a:pt x="106" y="281"/>
                </a:cubicBezTo>
                <a:lnTo>
                  <a:pt x="70" y="281"/>
                </a:lnTo>
                <a:cubicBezTo>
                  <a:pt x="65" y="281"/>
                  <a:pt x="61" y="279"/>
                  <a:pt x="59" y="274"/>
                </a:cubicBezTo>
                <a:cubicBezTo>
                  <a:pt x="58" y="270"/>
                  <a:pt x="58" y="265"/>
                  <a:pt x="62" y="262"/>
                </a:cubicBezTo>
                <a:lnTo>
                  <a:pt x="259" y="57"/>
                </a:lnTo>
                <a:cubicBezTo>
                  <a:pt x="262" y="55"/>
                  <a:pt x="265" y="53"/>
                  <a:pt x="269" y="53"/>
                </a:cubicBezTo>
                <a:cubicBezTo>
                  <a:pt x="273" y="53"/>
                  <a:pt x="276" y="55"/>
                  <a:pt x="279" y="57"/>
                </a:cubicBezTo>
                <a:lnTo>
                  <a:pt x="476" y="262"/>
                </a:lnTo>
                <a:cubicBezTo>
                  <a:pt x="479" y="265"/>
                  <a:pt x="480" y="270"/>
                  <a:pt x="478" y="274"/>
                </a:cubicBezTo>
                <a:close/>
                <a:moveTo>
                  <a:pt x="125" y="293"/>
                </a:moveTo>
                <a:lnTo>
                  <a:pt x="125" y="293"/>
                </a:lnTo>
                <a:lnTo>
                  <a:pt x="125" y="416"/>
                </a:lnTo>
                <a:cubicBezTo>
                  <a:pt x="125" y="427"/>
                  <a:pt x="132" y="436"/>
                  <a:pt x="142" y="436"/>
                </a:cubicBezTo>
                <a:lnTo>
                  <a:pt x="222" y="436"/>
                </a:lnTo>
                <a:lnTo>
                  <a:pt x="222" y="303"/>
                </a:lnTo>
                <a:cubicBezTo>
                  <a:pt x="222" y="292"/>
                  <a:pt x="231" y="283"/>
                  <a:pt x="243" y="283"/>
                </a:cubicBezTo>
                <a:lnTo>
                  <a:pt x="295" y="283"/>
                </a:lnTo>
                <a:cubicBezTo>
                  <a:pt x="306" y="283"/>
                  <a:pt x="316" y="292"/>
                  <a:pt x="316" y="303"/>
                </a:cubicBezTo>
                <a:lnTo>
                  <a:pt x="316" y="436"/>
                </a:lnTo>
                <a:lnTo>
                  <a:pt x="396" y="436"/>
                </a:lnTo>
                <a:cubicBezTo>
                  <a:pt x="405" y="436"/>
                  <a:pt x="413" y="427"/>
                  <a:pt x="413" y="416"/>
                </a:cubicBezTo>
                <a:lnTo>
                  <a:pt x="413" y="294"/>
                </a:lnTo>
                <a:lnTo>
                  <a:pt x="269" y="143"/>
                </a:lnTo>
                <a:lnTo>
                  <a:pt x="125" y="293"/>
                </a:lnTo>
                <a:close/>
              </a:path>
            </a:pathLst>
          </a:custGeom>
          <a:solidFill>
            <a:srgbClr val="FFFFFF">
              <a:alpha val="100000"/>
            </a:srgbClr>
          </a:solidFill>
          <a:ln w="9525">
            <a:noFill/>
          </a:ln>
        </p:spPr>
        <p:txBody>
          <a:bodyPr/>
          <a:p>
            <a:endParaRPr lang="zh-CN" altLang="en-US"/>
          </a:p>
        </p:txBody>
      </p:sp>
      <p:sp>
        <p:nvSpPr>
          <p:cNvPr id="5136" name="Rectangle 3"/>
          <p:cNvSpPr txBox="1"/>
          <p:nvPr/>
        </p:nvSpPr>
        <p:spPr>
          <a:xfrm>
            <a:off x="469900" y="2867025"/>
            <a:ext cx="7500938" cy="993775"/>
          </a:xfrm>
          <a:prstGeom prst="rect">
            <a:avLst/>
          </a:prstGeom>
          <a:noFill/>
          <a:ln w="9525">
            <a:noFill/>
          </a:ln>
        </p:spPr>
        <p:txBody>
          <a:bodyPr anchor="ctr"/>
          <a:p>
            <a:pPr lvl="0" algn="dist" eaLnBrk="1" hangingPunct="1"/>
            <a:r>
              <a:rPr lang="zh-CN" altLang="en-US" sz="8000" dirty="0">
                <a:solidFill>
                  <a:schemeClr val="accent2"/>
                </a:solidFill>
                <a:latin typeface="造字工房版黑（非商用）常规体" pitchFamily="2" charset="-122"/>
                <a:ea typeface="造字工房版黑（非商用）常规体" pitchFamily="2" charset="-122"/>
              </a:rPr>
              <a:t>加盟招商推介</a:t>
            </a:r>
            <a:endParaRPr lang="zh-CN" altLang="en-US" sz="8000" dirty="0">
              <a:solidFill>
                <a:schemeClr val="accent2"/>
              </a:solidFill>
              <a:latin typeface="造字工房版黑（非商用）常规体" pitchFamily="2" charset="-122"/>
              <a:ea typeface="造字工房版黑（非商用）常规体" pitchFamily="2" charset="-122"/>
            </a:endParaRPr>
          </a:p>
        </p:txBody>
      </p:sp>
      <p:sp>
        <p:nvSpPr>
          <p:cNvPr id="5137" name="Rectangle 4"/>
          <p:cNvSpPr txBox="1"/>
          <p:nvPr/>
        </p:nvSpPr>
        <p:spPr>
          <a:xfrm>
            <a:off x="1014413" y="4292600"/>
            <a:ext cx="3049587" cy="355600"/>
          </a:xfrm>
          <a:prstGeom prst="rect">
            <a:avLst/>
          </a:prstGeom>
          <a:noFill/>
          <a:ln w="9525">
            <a:noFill/>
          </a:ln>
        </p:spPr>
        <p:txBody>
          <a:bodyPr anchor="ctr"/>
          <a:p>
            <a:pPr lvl="0" eaLnBrk="1" hangingPunct="1"/>
            <a:r>
              <a:rPr lang="en-US" altLang="x-none" sz="2800" dirty="0">
                <a:solidFill>
                  <a:srgbClr val="FFFF00"/>
                </a:solidFill>
                <a:latin typeface="Arial" panose="020B0604020202020204" pitchFamily="34" charset="0"/>
                <a:ea typeface="微软雅黑" panose="020B0503020204020204" pitchFamily="2" charset="-122"/>
              </a:rPr>
              <a:t>4009921182</a:t>
            </a:r>
            <a:endParaRPr lang="zh-CN" altLang="en-US" sz="2800" dirty="0">
              <a:solidFill>
                <a:srgbClr val="FFFF00"/>
              </a:solidFill>
              <a:latin typeface="Arial" panose="020B0604020202020204" pitchFamily="34" charset="0"/>
              <a:ea typeface="微软雅黑" panose="020B0503020204020204" pitchFamily="2" charset="-122"/>
            </a:endParaRPr>
          </a:p>
        </p:txBody>
      </p:sp>
      <p:sp>
        <p:nvSpPr>
          <p:cNvPr id="5138" name="Rectangle 4"/>
          <p:cNvSpPr txBox="1"/>
          <p:nvPr/>
        </p:nvSpPr>
        <p:spPr>
          <a:xfrm>
            <a:off x="4568825" y="4292600"/>
            <a:ext cx="3095625" cy="355600"/>
          </a:xfrm>
          <a:prstGeom prst="rect">
            <a:avLst/>
          </a:prstGeom>
          <a:noFill/>
          <a:ln w="9525">
            <a:noFill/>
          </a:ln>
        </p:spPr>
        <p:txBody>
          <a:bodyPr anchor="ctr"/>
          <a:p>
            <a:pPr lvl="0" eaLnBrk="1" hangingPunct="1"/>
            <a:r>
              <a:rPr lang="en-US" altLang="x-none" sz="2800" dirty="0">
                <a:solidFill>
                  <a:srgbClr val="FFFF00"/>
                </a:solidFill>
                <a:latin typeface="Arial" panose="020B0604020202020204" pitchFamily="34" charset="0"/>
                <a:ea typeface="微软雅黑" panose="020B0503020204020204" pitchFamily="2" charset="-122"/>
              </a:rPr>
              <a:t>www.adrress.com</a:t>
            </a:r>
            <a:endParaRPr lang="zh-CN" altLang="en-US" sz="2800" dirty="0">
              <a:solidFill>
                <a:srgbClr val="FFFF00"/>
              </a:solidFill>
              <a:latin typeface="Arial" panose="020B0604020202020204" pitchFamily="34" charset="0"/>
              <a:ea typeface="微软雅黑" panose="020B0503020204020204" pitchFamily="2" charset="-122"/>
            </a:endParaRPr>
          </a:p>
        </p:txBody>
      </p:sp>
      <p:sp>
        <p:nvSpPr>
          <p:cNvPr id="5139" name="Rectangle 4"/>
          <p:cNvSpPr txBox="1"/>
          <p:nvPr/>
        </p:nvSpPr>
        <p:spPr>
          <a:xfrm>
            <a:off x="1014413" y="6061075"/>
            <a:ext cx="5156200" cy="377825"/>
          </a:xfrm>
          <a:prstGeom prst="rect">
            <a:avLst/>
          </a:prstGeom>
          <a:noFill/>
          <a:ln w="9525">
            <a:noFill/>
          </a:ln>
        </p:spPr>
        <p:txBody>
          <a:bodyPr anchor="ctr"/>
          <a:p>
            <a:pPr lvl="0" eaLnBrk="1" hangingPunct="1"/>
            <a:r>
              <a:rPr lang="zh-CN" altLang="en-US" sz="2800" dirty="0">
                <a:solidFill>
                  <a:schemeClr val="accent2"/>
                </a:solidFill>
                <a:latin typeface="Arial" panose="020B0604020202020204" pitchFamily="34" charset="0"/>
                <a:ea typeface="微软雅黑" panose="020B0503020204020204" pitchFamily="2" charset="-122"/>
              </a:rPr>
              <a:t>这里输入您的公司名称</a:t>
            </a:r>
            <a:endParaRPr lang="zh-CN" altLang="en-US" sz="2800" dirty="0">
              <a:solidFill>
                <a:schemeClr val="accent2"/>
              </a:solidFill>
              <a:latin typeface="Arial" panose="020B0604020202020204" pitchFamily="34" charset="0"/>
              <a:ea typeface="微软雅黑" panose="020B0503020204020204" pitchFamily="2" charset="-122"/>
            </a:endParaRPr>
          </a:p>
        </p:txBody>
      </p:sp>
      <p:sp>
        <p:nvSpPr>
          <p:cNvPr id="5140" name="Rectangle 3"/>
          <p:cNvSpPr txBox="1"/>
          <p:nvPr/>
        </p:nvSpPr>
        <p:spPr>
          <a:xfrm>
            <a:off x="469900" y="2212975"/>
            <a:ext cx="7500938" cy="639763"/>
          </a:xfrm>
          <a:prstGeom prst="rect">
            <a:avLst/>
          </a:prstGeom>
          <a:noFill/>
          <a:ln w="9525">
            <a:noFill/>
          </a:ln>
        </p:spPr>
        <p:txBody>
          <a:bodyPr anchor="ctr"/>
          <a:p>
            <a:pPr lvl="0" eaLnBrk="1" hangingPunct="1"/>
            <a:r>
              <a:rPr lang="zh-CN" altLang="en-US" sz="4000" dirty="0">
                <a:solidFill>
                  <a:schemeClr val="accent2"/>
                </a:solidFill>
                <a:latin typeface="微软雅黑" panose="020B0503020204020204" pitchFamily="2" charset="-122"/>
                <a:ea typeface="微软雅黑" panose="020B0503020204020204" pitchFamily="2" charset="-122"/>
              </a:rPr>
              <a:t>某时尚创业项目</a:t>
            </a:r>
            <a:endParaRPr lang="zh-CN" altLang="en-US" sz="4000" dirty="0">
              <a:solidFill>
                <a:schemeClr val="accent2"/>
              </a:solidFill>
              <a:latin typeface="微软雅黑" panose="020B0503020204020204" pitchFamily="2" charset="-122"/>
              <a:ea typeface="微软雅黑" panose="020B0503020204020204" pitchFamily="2" charset="-122"/>
            </a:endParaRPr>
          </a:p>
        </p:txBody>
      </p:sp>
      <p:sp>
        <p:nvSpPr>
          <p:cNvPr id="5141" name="Rectangle 4"/>
          <p:cNvSpPr txBox="1"/>
          <p:nvPr/>
        </p:nvSpPr>
        <p:spPr>
          <a:xfrm>
            <a:off x="490538" y="3771900"/>
            <a:ext cx="7366000" cy="377825"/>
          </a:xfrm>
          <a:prstGeom prst="rect">
            <a:avLst/>
          </a:prstGeom>
          <a:noFill/>
          <a:ln w="9525">
            <a:noFill/>
          </a:ln>
        </p:spPr>
        <p:txBody>
          <a:bodyPr anchor="ctr"/>
          <a:p>
            <a:pPr lvl="0" eaLnBrk="1" hangingPunct="1"/>
            <a:r>
              <a:rPr lang="zh-CN" altLang="en-US" dirty="0">
                <a:solidFill>
                  <a:schemeClr val="accent2"/>
                </a:solidFill>
                <a:latin typeface="Arial" panose="020B0604020202020204" pitchFamily="34" charset="0"/>
                <a:ea typeface="微软雅黑" panose="020B0503020204020204" pitchFamily="2" charset="-122"/>
              </a:rPr>
              <a:t>项目招商、融资等适用，逻辑框架完整，内容详实，实用和参考性极高。</a:t>
            </a:r>
            <a:endParaRPr lang="zh-CN" altLang="en-US" dirty="0">
              <a:solidFill>
                <a:schemeClr val="accent2"/>
              </a:solidFill>
              <a:latin typeface="Arial" panose="020B0604020202020204" pitchFamily="34" charset="0"/>
              <a:ea typeface="微软雅黑" panose="020B0503020204020204" pitchFamily="2" charset="-122"/>
            </a:endParaRPr>
          </a:p>
        </p:txBody>
      </p:sp>
    </p:spTree>
  </p:cSld>
  <p:clrMapOvr>
    <a:masterClrMapping/>
  </p:clrMapOvr>
  <p:transition spd="slow" advTm="1142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additive="base">
                                        <p:cTn id="7" dur="500" fill="hold"/>
                                        <p:tgtEl>
                                          <p:spTgt spid="5131"/>
                                        </p:tgtEl>
                                        <p:attrNameLst>
                                          <p:attrName>ppt_x</p:attrName>
                                        </p:attrNameLst>
                                      </p:cBhvr>
                                      <p:tavLst>
                                        <p:tav tm="0">
                                          <p:val>
                                            <p:strVal val="0-#ppt_w/2"/>
                                          </p:val>
                                        </p:tav>
                                        <p:tav tm="100000">
                                          <p:val>
                                            <p:strVal val="#ppt_x"/>
                                          </p:val>
                                        </p:tav>
                                      </p:tavLst>
                                    </p:anim>
                                    <p:anim calcmode="lin" valueType="num">
                                      <p:cBhvr additive="base">
                                        <p:cTn id="8" dur="500" fill="hold"/>
                                        <p:tgtEl>
                                          <p:spTgt spid="51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5132"/>
                                        </p:tgtEl>
                                        <p:attrNameLst>
                                          <p:attrName>style.visibility</p:attrName>
                                        </p:attrNameLst>
                                      </p:cBhvr>
                                      <p:to>
                                        <p:strVal val="visible"/>
                                      </p:to>
                                    </p:set>
                                    <p:anim calcmode="lin" valueType="num">
                                      <p:cBhvr>
                                        <p:cTn id="12" dur="500" fill="hold"/>
                                        <p:tgtEl>
                                          <p:spTgt spid="5132"/>
                                        </p:tgtEl>
                                        <p:attrNameLst>
                                          <p:attrName>ppt_w</p:attrName>
                                        </p:attrNameLst>
                                      </p:cBhvr>
                                      <p:tavLst>
                                        <p:tav tm="0">
                                          <p:val>
                                            <p:fltVal val="0.000000"/>
                                          </p:val>
                                        </p:tav>
                                        <p:tav tm="100000">
                                          <p:val>
                                            <p:strVal val="#ppt_w"/>
                                          </p:val>
                                        </p:tav>
                                      </p:tavLst>
                                    </p:anim>
                                    <p:anim calcmode="lin" valueType="num">
                                      <p:cBhvr>
                                        <p:cTn id="13" dur="500" fill="hold"/>
                                        <p:tgtEl>
                                          <p:spTgt spid="5132"/>
                                        </p:tgtEl>
                                        <p:attrNameLst>
                                          <p:attrName>ppt_h</p:attrName>
                                        </p:attrNameLst>
                                      </p:cBhvr>
                                      <p:tavLst>
                                        <p:tav tm="0">
                                          <p:val>
                                            <p:fltVal val="0.000000"/>
                                          </p:val>
                                        </p:tav>
                                        <p:tav tm="100000">
                                          <p:val>
                                            <p:strVal val="#ppt_h"/>
                                          </p:val>
                                        </p:tav>
                                      </p:tavLst>
                                    </p:anim>
                                    <p:anim calcmode="lin" valueType="num">
                                      <p:cBhvr>
                                        <p:cTn id="14" dur="500" fill="hold"/>
                                        <p:tgtEl>
                                          <p:spTgt spid="5132"/>
                                        </p:tgtEl>
                                        <p:attrNameLst>
                                          <p:attrName>style.rotation</p:attrName>
                                        </p:attrNameLst>
                                      </p:cBhvr>
                                      <p:tavLst>
                                        <p:tav tm="0">
                                          <p:val>
                                            <p:fltVal val="90.000000"/>
                                          </p:val>
                                        </p:tav>
                                        <p:tav tm="100000">
                                          <p:val>
                                            <p:fltVal val="0.000000"/>
                                          </p:val>
                                        </p:tav>
                                      </p:tavLst>
                                    </p:anim>
                                    <p:animEffect transition="in" filter="fade">
                                      <p:cBhvr>
                                        <p:cTn id="15" dur="500"/>
                                        <p:tgtEl>
                                          <p:spTgt spid="5132"/>
                                        </p:tgtEl>
                                      </p:cBhvr>
                                    </p:animEffect>
                                  </p:childTnLst>
                                </p:cTn>
                              </p:par>
                              <p:par>
                                <p:cTn id="16" presetID="8" presetClass="emph" presetSubtype="0" fill="hold" nodeType="withEffect">
                                  <p:stCondLst>
                                    <p:cond delay="0"/>
                                  </p:stCondLst>
                                  <p:childTnLst>
                                    <p:animRot by="21600000">
                                      <p:cBhvr>
                                        <p:cTn id="17" dur="500" fill="hold"/>
                                        <p:tgtEl>
                                          <p:spTgt spid="5132"/>
                                        </p:tgtEl>
                                        <p:attrNameLst>
                                          <p:attrName>r</p:attrName>
                                        </p:attrNameLst>
                                      </p:cBhvr>
                                    </p:animRot>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5140"/>
                                        </p:tgtEl>
                                        <p:attrNameLst>
                                          <p:attrName>style.visibility</p:attrName>
                                        </p:attrNameLst>
                                      </p:cBhvr>
                                      <p:to>
                                        <p:strVal val="visible"/>
                                      </p:to>
                                    </p:set>
                                    <p:anim calcmode="lin" valueType="num">
                                      <p:cBhvr>
                                        <p:cTn id="21" dur="500" fill="hold"/>
                                        <p:tgtEl>
                                          <p:spTgt spid="514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140"/>
                                        </p:tgtEl>
                                        <p:attrNameLst>
                                          <p:attrName>ppt_y</p:attrName>
                                        </p:attrNameLst>
                                      </p:cBhvr>
                                      <p:tavLst>
                                        <p:tav tm="0">
                                          <p:val>
                                            <p:strVal val="#ppt_y"/>
                                          </p:val>
                                        </p:tav>
                                        <p:tav tm="100000">
                                          <p:val>
                                            <p:strVal val="#ppt_y"/>
                                          </p:val>
                                        </p:tav>
                                      </p:tavLst>
                                    </p:anim>
                                    <p:anim calcmode="lin" valueType="num">
                                      <p:cBhvr>
                                        <p:cTn id="23" dur="500" fill="hold"/>
                                        <p:tgtEl>
                                          <p:spTgt spid="514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14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140"/>
                                        </p:tgtEl>
                                      </p:cBhvr>
                                    </p:animEffect>
                                  </p:childTnLst>
                                </p:cTn>
                              </p:par>
                            </p:childTnLst>
                          </p:cTn>
                        </p:par>
                        <p:par>
                          <p:cTn id="26" fill="hold">
                            <p:stCondLst>
                              <p:cond delay="1799"/>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5136"/>
                                        </p:tgtEl>
                                        <p:attrNameLst>
                                          <p:attrName>style.visibility</p:attrName>
                                        </p:attrNameLst>
                                      </p:cBhvr>
                                      <p:to>
                                        <p:strVal val="visible"/>
                                      </p:to>
                                    </p:set>
                                    <p:anim by="(-#ppt_w*2)" calcmode="lin" valueType="num">
                                      <p:cBhvr rctx="PPT">
                                        <p:cTn id="29" dur="500" autoRev="1" fill="hold">
                                          <p:stCondLst>
                                            <p:cond delay="0"/>
                                          </p:stCondLst>
                                        </p:cTn>
                                        <p:tgtEl>
                                          <p:spTgt spid="5136"/>
                                        </p:tgtEl>
                                        <p:attrNameLst>
                                          <p:attrName>ppt_w</p:attrName>
                                        </p:attrNameLst>
                                      </p:cBhvr>
                                    </p:anim>
                                    <p:anim by="(#ppt_w*0.50)" calcmode="lin" valueType="num">
                                      <p:cBhvr>
                                        <p:cTn id="30" dur="500" decel="50000" autoRev="1" fill="hold">
                                          <p:stCondLst>
                                            <p:cond delay="0"/>
                                          </p:stCondLst>
                                        </p:cTn>
                                        <p:tgtEl>
                                          <p:spTgt spid="5136"/>
                                        </p:tgtEl>
                                        <p:attrNameLst>
                                          <p:attrName>ppt_x</p:attrName>
                                        </p:attrNameLst>
                                      </p:cBhvr>
                                    </p:anim>
                                    <p:anim from="(-#ppt_h/2)" to="(#ppt_y)" calcmode="lin" valueType="num">
                                      <p:cBhvr>
                                        <p:cTn id="31" dur="1000" fill="hold">
                                          <p:stCondLst>
                                            <p:cond delay="0"/>
                                          </p:stCondLst>
                                        </p:cTn>
                                        <p:tgtEl>
                                          <p:spTgt spid="5136"/>
                                        </p:tgtEl>
                                        <p:attrNameLst>
                                          <p:attrName>ppt_y</p:attrName>
                                        </p:attrNameLst>
                                      </p:cBhvr>
                                    </p:anim>
                                    <p:animRot by="21600000">
                                      <p:cBhvr>
                                        <p:cTn id="32" dur="1000" fill="hold">
                                          <p:stCondLst>
                                            <p:cond delay="0"/>
                                          </p:stCondLst>
                                        </p:cTn>
                                        <p:tgtEl>
                                          <p:spTgt spid="5136"/>
                                        </p:tgtEl>
                                        <p:attrNameLst>
                                          <p:attrName>r</p:attrName>
                                        </p:attrNameLst>
                                      </p:cBhvr>
                                    </p:animRot>
                                  </p:childTnLst>
                                </p:cTn>
                              </p:par>
                            </p:childTnLst>
                          </p:cTn>
                        </p:par>
                        <p:par>
                          <p:cTn id="33" fill="hold">
                            <p:stCondLst>
                              <p:cond delay="3299"/>
                            </p:stCondLst>
                            <p:childTnLst>
                              <p:par>
                                <p:cTn id="34" presetID="22" presetClass="entr" presetSubtype="8" fill="hold" grpId="0" nodeType="afterEffect">
                                  <p:stCondLst>
                                    <p:cond delay="0"/>
                                  </p:stCondLst>
                                  <p:childTnLst>
                                    <p:set>
                                      <p:cBhvr>
                                        <p:cTn id="35" dur="1" fill="hold">
                                          <p:stCondLst>
                                            <p:cond delay="0"/>
                                          </p:stCondLst>
                                        </p:cTn>
                                        <p:tgtEl>
                                          <p:spTgt spid="5141"/>
                                        </p:tgtEl>
                                        <p:attrNameLst>
                                          <p:attrName>style.visibility</p:attrName>
                                        </p:attrNameLst>
                                      </p:cBhvr>
                                      <p:to>
                                        <p:strVal val="visible"/>
                                      </p:to>
                                    </p:set>
                                    <p:animEffect transition="in" filter="wipe(left)">
                                      <p:cBhvr>
                                        <p:cTn id="36" dur="500"/>
                                        <p:tgtEl>
                                          <p:spTgt spid="5141"/>
                                        </p:tgtEl>
                                      </p:cBhvr>
                                    </p:animEffect>
                                  </p:childTnLst>
                                </p:cTn>
                              </p:par>
                            </p:childTnLst>
                          </p:cTn>
                        </p:par>
                        <p:par>
                          <p:cTn id="37" fill="hold">
                            <p:stCondLst>
                              <p:cond delay="3799"/>
                            </p:stCondLst>
                            <p:childTnLst>
                              <p:par>
                                <p:cTn id="38" presetID="2" presetClass="entr" presetSubtype="4" fill="hold" nodeType="afterEffect">
                                  <p:stCondLst>
                                    <p:cond delay="0"/>
                                  </p:stCondLst>
                                  <p:childTnLst>
                                    <p:set>
                                      <p:cBhvr>
                                        <p:cTn id="39" dur="1" fill="hold">
                                          <p:stCondLst>
                                            <p:cond delay="0"/>
                                          </p:stCondLst>
                                        </p:cTn>
                                        <p:tgtEl>
                                          <p:spTgt spid="5134"/>
                                        </p:tgtEl>
                                        <p:attrNameLst>
                                          <p:attrName>style.visibility</p:attrName>
                                        </p:attrNameLst>
                                      </p:cBhvr>
                                      <p:to>
                                        <p:strVal val="visible"/>
                                      </p:to>
                                    </p:set>
                                    <p:anim calcmode="lin" valueType="num">
                                      <p:cBhvr additive="base">
                                        <p:cTn id="40" dur="500" fill="hold"/>
                                        <p:tgtEl>
                                          <p:spTgt spid="5134"/>
                                        </p:tgtEl>
                                        <p:attrNameLst>
                                          <p:attrName>ppt_x</p:attrName>
                                        </p:attrNameLst>
                                      </p:cBhvr>
                                      <p:tavLst>
                                        <p:tav tm="0">
                                          <p:val>
                                            <p:strVal val="#ppt_x"/>
                                          </p:val>
                                        </p:tav>
                                        <p:tav tm="100000">
                                          <p:val>
                                            <p:strVal val="#ppt_x"/>
                                          </p:val>
                                        </p:tav>
                                      </p:tavLst>
                                    </p:anim>
                                    <p:anim calcmode="lin" valueType="num">
                                      <p:cBhvr additive="base">
                                        <p:cTn id="41" dur="500" fill="hold"/>
                                        <p:tgtEl>
                                          <p:spTgt spid="5134"/>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5133"/>
                                        </p:tgtEl>
                                        <p:attrNameLst>
                                          <p:attrName>style.visibility</p:attrName>
                                        </p:attrNameLst>
                                      </p:cBhvr>
                                      <p:to>
                                        <p:strVal val="visible"/>
                                      </p:to>
                                    </p:set>
                                    <p:anim calcmode="lin" valueType="num">
                                      <p:cBhvr additive="base">
                                        <p:cTn id="44" dur="500" fill="hold"/>
                                        <p:tgtEl>
                                          <p:spTgt spid="5133"/>
                                        </p:tgtEl>
                                        <p:attrNameLst>
                                          <p:attrName>ppt_x</p:attrName>
                                        </p:attrNameLst>
                                      </p:cBhvr>
                                      <p:tavLst>
                                        <p:tav tm="0">
                                          <p:val>
                                            <p:strVal val="#ppt_x"/>
                                          </p:val>
                                        </p:tav>
                                        <p:tav tm="100000">
                                          <p:val>
                                            <p:strVal val="#ppt_x"/>
                                          </p:val>
                                        </p:tav>
                                      </p:tavLst>
                                    </p:anim>
                                    <p:anim calcmode="lin" valueType="num">
                                      <p:cBhvr additive="base">
                                        <p:cTn id="45" dur="500" fill="hold"/>
                                        <p:tgtEl>
                                          <p:spTgt spid="5133"/>
                                        </p:tgtEl>
                                        <p:attrNameLst>
                                          <p:attrName>ppt_y</p:attrName>
                                        </p:attrNameLst>
                                      </p:cBhvr>
                                      <p:tavLst>
                                        <p:tav tm="0">
                                          <p:val>
                                            <p:strVal val="1+#ppt_h/2"/>
                                          </p:val>
                                        </p:tav>
                                        <p:tav tm="100000">
                                          <p:val>
                                            <p:strVal val="#ppt_y"/>
                                          </p:val>
                                        </p:tav>
                                      </p:tavLst>
                                    </p:anim>
                                  </p:childTnLst>
                                </p:cTn>
                              </p:par>
                            </p:childTnLst>
                          </p:cTn>
                        </p:par>
                        <p:par>
                          <p:cTn id="46" fill="hold">
                            <p:stCondLst>
                              <p:cond delay="4299"/>
                            </p:stCondLst>
                            <p:childTnLst>
                              <p:par>
                                <p:cTn id="47" presetID="22" presetClass="entr" presetSubtype="8" fill="hold" grpId="0" nodeType="afterEffect">
                                  <p:stCondLst>
                                    <p:cond delay="0"/>
                                  </p:stCondLst>
                                  <p:childTnLst>
                                    <p:set>
                                      <p:cBhvr>
                                        <p:cTn id="48" dur="1" fill="hold">
                                          <p:stCondLst>
                                            <p:cond delay="0"/>
                                          </p:stCondLst>
                                        </p:cTn>
                                        <p:tgtEl>
                                          <p:spTgt spid="5137"/>
                                        </p:tgtEl>
                                        <p:attrNameLst>
                                          <p:attrName>style.visibility</p:attrName>
                                        </p:attrNameLst>
                                      </p:cBhvr>
                                      <p:to>
                                        <p:strVal val="visible"/>
                                      </p:to>
                                    </p:set>
                                    <p:animEffect transition="in" filter="wipe(left)">
                                      <p:cBhvr>
                                        <p:cTn id="49" dur="500"/>
                                        <p:tgtEl>
                                          <p:spTgt spid="513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138"/>
                                        </p:tgtEl>
                                        <p:attrNameLst>
                                          <p:attrName>style.visibility</p:attrName>
                                        </p:attrNameLst>
                                      </p:cBhvr>
                                      <p:to>
                                        <p:strVal val="visible"/>
                                      </p:to>
                                    </p:set>
                                    <p:animEffect transition="in" filter="wipe(left)">
                                      <p:cBhvr>
                                        <p:cTn id="52" dur="500"/>
                                        <p:tgtEl>
                                          <p:spTgt spid="5138"/>
                                        </p:tgtEl>
                                      </p:cBhvr>
                                    </p:animEffect>
                                  </p:childTnLst>
                                </p:cTn>
                              </p:par>
                            </p:childTnLst>
                          </p:cTn>
                        </p:par>
                        <p:par>
                          <p:cTn id="53" fill="hold">
                            <p:stCondLst>
                              <p:cond delay="4799"/>
                            </p:stCondLst>
                            <p:childTnLst>
                              <p:par>
                                <p:cTn id="54" presetID="10" presetClass="entr" presetSubtype="0" fill="hold" nodeType="afterEffect">
                                  <p:stCondLst>
                                    <p:cond delay="0"/>
                                  </p:stCondLst>
                                  <p:childTnLst>
                                    <p:set>
                                      <p:cBhvr>
                                        <p:cTn id="55" dur="1" fill="hold">
                                          <p:stCondLst>
                                            <p:cond delay="0"/>
                                          </p:stCondLst>
                                        </p:cTn>
                                        <p:tgtEl>
                                          <p:spTgt spid="5135"/>
                                        </p:tgtEl>
                                        <p:attrNameLst>
                                          <p:attrName>style.visibility</p:attrName>
                                        </p:attrNameLst>
                                      </p:cBhvr>
                                      <p:to>
                                        <p:strVal val="visible"/>
                                      </p:to>
                                    </p:set>
                                    <p:anim calcmode="lin" valueType="num">
                                      <p:cBhvr>
                                        <p:cTn id="56" dur="500" fill="hold"/>
                                        <p:tgtEl>
                                          <p:spTgt spid="5135"/>
                                        </p:tgtEl>
                                        <p:attrNameLst>
                                          <p:attrName>ppt_w</p:attrName>
                                        </p:attrNameLst>
                                      </p:cBhvr>
                                      <p:tavLst>
                                        <p:tav tm="0">
                                          <p:val>
                                            <p:fltVal val="0.000000"/>
                                          </p:val>
                                        </p:tav>
                                        <p:tav tm="100000">
                                          <p:val>
                                            <p:strVal val="#ppt_w"/>
                                          </p:val>
                                        </p:tav>
                                      </p:tavLst>
                                    </p:anim>
                                    <p:anim calcmode="lin" valueType="num">
                                      <p:cBhvr>
                                        <p:cTn id="57" dur="500" fill="hold"/>
                                        <p:tgtEl>
                                          <p:spTgt spid="5135"/>
                                        </p:tgtEl>
                                        <p:attrNameLst>
                                          <p:attrName>ppt_h</p:attrName>
                                        </p:attrNameLst>
                                      </p:cBhvr>
                                      <p:tavLst>
                                        <p:tav tm="0">
                                          <p:val>
                                            <p:fltVal val="0.000000"/>
                                          </p:val>
                                        </p:tav>
                                        <p:tav tm="100000">
                                          <p:val>
                                            <p:strVal val="#ppt_h"/>
                                          </p:val>
                                        </p:tav>
                                      </p:tavLst>
                                    </p:anim>
                                    <p:animEffect transition="in" filter="fade">
                                      <p:cBhvr>
                                        <p:cTn id="58" dur="500"/>
                                        <p:tgtEl>
                                          <p:spTgt spid="5135"/>
                                        </p:tgtEl>
                                      </p:cBhvr>
                                    </p:animEffect>
                                  </p:childTnLst>
                                </p:cTn>
                              </p:par>
                            </p:childTnLst>
                          </p:cTn>
                        </p:par>
                        <p:par>
                          <p:cTn id="59" fill="hold">
                            <p:stCondLst>
                              <p:cond delay="5299"/>
                            </p:stCondLst>
                            <p:childTnLst>
                              <p:par>
                                <p:cTn id="60" presetID="22" presetClass="entr" presetSubtype="8" fill="hold" grpId="0" nodeType="afterEffect">
                                  <p:stCondLst>
                                    <p:cond delay="0"/>
                                  </p:stCondLst>
                                  <p:childTnLst>
                                    <p:set>
                                      <p:cBhvr>
                                        <p:cTn id="61" dur="1" fill="hold">
                                          <p:stCondLst>
                                            <p:cond delay="0"/>
                                          </p:stCondLst>
                                        </p:cTn>
                                        <p:tgtEl>
                                          <p:spTgt spid="5139"/>
                                        </p:tgtEl>
                                        <p:attrNameLst>
                                          <p:attrName>style.visibility</p:attrName>
                                        </p:attrNameLst>
                                      </p:cBhvr>
                                      <p:to>
                                        <p:strVal val="visible"/>
                                      </p:to>
                                    </p:set>
                                    <p:animEffect transition="in" filter="wipe(left)">
                                      <p:cBhvr>
                                        <p:cTn id="62" dur="500"/>
                                        <p:tgtEl>
                                          <p:spTgt spid="5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p:bldP spid="5137" grpId="0"/>
      <p:bldP spid="5138" grpId="0"/>
      <p:bldP spid="5139" grpId="0"/>
      <p:bldP spid="5140" grpId="0"/>
      <p:bldP spid="51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Box 54"/>
          <p:cNvSpPr txBox="1"/>
          <p:nvPr/>
        </p:nvSpPr>
        <p:spPr>
          <a:xfrm>
            <a:off x="698500" y="323850"/>
            <a:ext cx="2735263"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资质和荣誉</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15363"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5364"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5365"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pic>
        <p:nvPicPr>
          <p:cNvPr id="15366" name="Picture 4"/>
          <p:cNvPicPr>
            <a:picLocks noChangeAspect="1"/>
          </p:cNvPicPr>
          <p:nvPr/>
        </p:nvPicPr>
        <p:blipFill>
          <a:blip r:embed="rId1"/>
          <a:srcRect l="29074"/>
          <a:stretch>
            <a:fillRect/>
          </a:stretch>
        </p:blipFill>
        <p:spPr>
          <a:xfrm>
            <a:off x="793750" y="5089525"/>
            <a:ext cx="3810000" cy="1003300"/>
          </a:xfrm>
          <a:prstGeom prst="rect">
            <a:avLst/>
          </a:prstGeom>
          <a:noFill/>
          <a:ln w="9525">
            <a:noFill/>
          </a:ln>
        </p:spPr>
      </p:pic>
      <p:pic>
        <p:nvPicPr>
          <p:cNvPr id="15367" name="Picture 5"/>
          <p:cNvPicPr>
            <a:picLocks noChangeAspect="1"/>
          </p:cNvPicPr>
          <p:nvPr/>
        </p:nvPicPr>
        <p:blipFill>
          <a:blip r:embed="rId2"/>
          <a:srcRect l="40582" t="18282" r="1224" b="1900"/>
          <a:stretch>
            <a:fillRect/>
          </a:stretch>
        </p:blipFill>
        <p:spPr>
          <a:xfrm>
            <a:off x="4948238" y="1589088"/>
            <a:ext cx="6469062" cy="3024187"/>
          </a:xfrm>
          <a:prstGeom prst="rect">
            <a:avLst/>
          </a:prstGeom>
          <a:noFill/>
          <a:ln w="9525">
            <a:noFill/>
          </a:ln>
        </p:spPr>
      </p:pic>
      <p:sp>
        <p:nvSpPr>
          <p:cNvPr id="15368" name="矩形 27"/>
          <p:cNvSpPr/>
          <p:nvPr/>
        </p:nvSpPr>
        <p:spPr>
          <a:xfrm>
            <a:off x="765175" y="2957513"/>
            <a:ext cx="3848100" cy="2032000"/>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公司一直将生态园林景观建设作为业务发展的先导，设计技术和规模在不断进步，目前已形成了众多设计风格，独具特色的环绿园林设计精品，成功营造了一大批经典景观项目，赢得了广大业主和开发商的赞誉，并在行业评比中屡屡获奖。</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5369" name="矩形 28"/>
          <p:cNvSpPr/>
          <p:nvPr/>
        </p:nvSpPr>
        <p:spPr>
          <a:xfrm>
            <a:off x="4957763" y="5049838"/>
            <a:ext cx="2128837" cy="434975"/>
          </a:xfrm>
          <a:prstGeom prst="rect">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5370" name="矩形 29"/>
          <p:cNvSpPr/>
          <p:nvPr/>
        </p:nvSpPr>
        <p:spPr>
          <a:xfrm>
            <a:off x="5011738" y="5083175"/>
            <a:ext cx="2024062" cy="368300"/>
          </a:xfrm>
          <a:prstGeom prst="rect">
            <a:avLst/>
          </a:prstGeom>
          <a:noFill/>
          <a:ln w="9525">
            <a:noFill/>
          </a:ln>
        </p:spPr>
        <p:txBody>
          <a:bodyPr>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守合同重信用企业</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15371" name="矩形 30"/>
          <p:cNvSpPr/>
          <p:nvPr/>
        </p:nvSpPr>
        <p:spPr>
          <a:xfrm>
            <a:off x="7154863" y="5049838"/>
            <a:ext cx="2128837" cy="434975"/>
          </a:xfrm>
          <a:prstGeom prst="rect">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5372" name="矩形 31"/>
          <p:cNvSpPr/>
          <p:nvPr/>
        </p:nvSpPr>
        <p:spPr>
          <a:xfrm>
            <a:off x="7210425" y="5083175"/>
            <a:ext cx="2022475" cy="368300"/>
          </a:xfrm>
          <a:prstGeom prst="rect">
            <a:avLst/>
          </a:prstGeom>
          <a:noFill/>
          <a:ln w="9525">
            <a:noFill/>
          </a:ln>
        </p:spPr>
        <p:txBody>
          <a:bodyPr>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优秀市政施工企业</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15373" name="矩形 32"/>
          <p:cNvSpPr/>
          <p:nvPr/>
        </p:nvSpPr>
        <p:spPr>
          <a:xfrm>
            <a:off x="9351963" y="5049838"/>
            <a:ext cx="2128837" cy="434975"/>
          </a:xfrm>
          <a:prstGeom prst="rect">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5374" name="矩形 33"/>
          <p:cNvSpPr/>
          <p:nvPr/>
        </p:nvSpPr>
        <p:spPr>
          <a:xfrm>
            <a:off x="9407525" y="5083175"/>
            <a:ext cx="2022475" cy="368300"/>
          </a:xfrm>
          <a:prstGeom prst="rect">
            <a:avLst/>
          </a:prstGeom>
          <a:noFill/>
          <a:ln w="9525">
            <a:noFill/>
          </a:ln>
        </p:spPr>
        <p:txBody>
          <a:bodyPr>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纳税百强企业</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15375" name="矩形 34"/>
          <p:cNvSpPr/>
          <p:nvPr/>
        </p:nvSpPr>
        <p:spPr>
          <a:xfrm>
            <a:off x="4957763" y="5591175"/>
            <a:ext cx="2128837" cy="433388"/>
          </a:xfrm>
          <a:prstGeom prst="rect">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5376" name="矩形 35"/>
          <p:cNvSpPr/>
          <p:nvPr/>
        </p:nvSpPr>
        <p:spPr>
          <a:xfrm>
            <a:off x="5011738" y="5622925"/>
            <a:ext cx="2024062" cy="369888"/>
          </a:xfrm>
          <a:prstGeom prst="rect">
            <a:avLst/>
          </a:prstGeom>
          <a:noFill/>
          <a:ln w="9525">
            <a:noFill/>
          </a:ln>
        </p:spPr>
        <p:txBody>
          <a:bodyPr>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先进集体</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15377" name="矩形 36"/>
          <p:cNvSpPr/>
          <p:nvPr/>
        </p:nvSpPr>
        <p:spPr>
          <a:xfrm>
            <a:off x="7154863" y="5591175"/>
            <a:ext cx="2128837" cy="433388"/>
          </a:xfrm>
          <a:prstGeom prst="rect">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5378" name="矩形 37"/>
          <p:cNvSpPr/>
          <p:nvPr/>
        </p:nvSpPr>
        <p:spPr>
          <a:xfrm>
            <a:off x="7210425" y="5622925"/>
            <a:ext cx="2022475" cy="369888"/>
          </a:xfrm>
          <a:prstGeom prst="rect">
            <a:avLst/>
          </a:prstGeom>
          <a:noFill/>
          <a:ln w="9525">
            <a:noFill/>
          </a:ln>
        </p:spPr>
        <p:txBody>
          <a:bodyPr>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优秀集体</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15379" name="矩形 38"/>
          <p:cNvSpPr/>
          <p:nvPr/>
        </p:nvSpPr>
        <p:spPr>
          <a:xfrm>
            <a:off x="9351963" y="5591175"/>
            <a:ext cx="2128837" cy="433388"/>
          </a:xfrm>
          <a:prstGeom prst="rect">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5380" name="矩形 39"/>
          <p:cNvSpPr/>
          <p:nvPr/>
        </p:nvSpPr>
        <p:spPr>
          <a:xfrm>
            <a:off x="9407525" y="5622925"/>
            <a:ext cx="2022475" cy="369888"/>
          </a:xfrm>
          <a:prstGeom prst="rect">
            <a:avLst/>
          </a:prstGeom>
          <a:noFill/>
          <a:ln w="9525">
            <a:noFill/>
          </a:ln>
        </p:spPr>
        <p:txBody>
          <a:bodyPr>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优秀工程奖</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15381" name="矩形 40"/>
          <p:cNvSpPr/>
          <p:nvPr/>
        </p:nvSpPr>
        <p:spPr>
          <a:xfrm>
            <a:off x="806450" y="1589088"/>
            <a:ext cx="971550" cy="1335087"/>
          </a:xfrm>
          <a:prstGeom prst="rect">
            <a:avLst/>
          </a:prstGeom>
          <a:solidFill>
            <a:schemeClr val="bg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5382" name="TextBox 41"/>
          <p:cNvSpPr txBox="1"/>
          <p:nvPr/>
        </p:nvSpPr>
        <p:spPr>
          <a:xfrm>
            <a:off x="917575" y="1892300"/>
            <a:ext cx="749300" cy="769938"/>
          </a:xfrm>
          <a:prstGeom prst="rect">
            <a:avLst/>
          </a:prstGeom>
          <a:noFill/>
          <a:ln w="9525">
            <a:noFill/>
          </a:ln>
        </p:spPr>
        <p:txBody>
          <a:bodyPr wrap="none">
            <a:spAutoFit/>
          </a:bodyPr>
          <a:p>
            <a:pPr lvl="0" eaLnBrk="1" hangingPunct="1"/>
            <a:r>
              <a:rPr lang="zh-CN" altLang="en-US" sz="4400" b="1" dirty="0">
                <a:solidFill>
                  <a:schemeClr val="accent2"/>
                </a:solidFill>
                <a:latin typeface="微软雅黑" panose="020B0503020204020204" pitchFamily="2" charset="-122"/>
                <a:ea typeface="微软雅黑" panose="020B0503020204020204" pitchFamily="2" charset="-122"/>
              </a:rPr>
              <a:t>奖</a:t>
            </a:r>
            <a:endParaRPr lang="zh-CN" altLang="en-US" sz="4400" b="1" dirty="0">
              <a:solidFill>
                <a:schemeClr val="accent2"/>
              </a:solidFill>
              <a:latin typeface="微软雅黑" panose="020B0503020204020204" pitchFamily="2" charset="-122"/>
              <a:ea typeface="微软雅黑" panose="020B0503020204020204" pitchFamily="2" charset="-122"/>
            </a:endParaRPr>
          </a:p>
        </p:txBody>
      </p:sp>
      <p:sp>
        <p:nvSpPr>
          <p:cNvPr id="15383" name="矩形 42"/>
          <p:cNvSpPr/>
          <p:nvPr/>
        </p:nvSpPr>
        <p:spPr>
          <a:xfrm>
            <a:off x="1831975" y="2278063"/>
            <a:ext cx="2638425" cy="646112"/>
          </a:xfrm>
          <a:prstGeom prst="rect">
            <a:avLst/>
          </a:prstGeom>
          <a:noFill/>
          <a:ln w="9525">
            <a:noFill/>
          </a:ln>
        </p:spPr>
        <p:txBody>
          <a:bodyPr>
            <a:spAutoFit/>
          </a:bodyPr>
          <a:p>
            <a:pPr lvl="0" algn="just" eaLnBrk="1" hangingPunct="1"/>
            <a:r>
              <a:rPr lang="zh-CN" altLang="en-US" b="1" dirty="0">
                <a:latin typeface="微软雅黑" panose="020B0503020204020204" pitchFamily="2" charset="-122"/>
                <a:ea typeface="微软雅黑" panose="020B0503020204020204" pitchFamily="2" charset="-122"/>
              </a:rPr>
              <a:t>获“</a:t>
            </a:r>
            <a:r>
              <a:rPr lang="en-US" altLang="x-none" b="1" dirty="0">
                <a:latin typeface="微软雅黑" panose="020B0503020204020204" pitchFamily="2" charset="-122"/>
                <a:ea typeface="微软雅黑" panose="020B0503020204020204" pitchFamily="2" charset="-122"/>
              </a:rPr>
              <a:t>2013</a:t>
            </a:r>
            <a:r>
              <a:rPr lang="zh-CN" altLang="en-US" b="1" dirty="0">
                <a:latin typeface="微软雅黑" panose="020B0503020204020204" pitchFamily="2" charset="-122"/>
                <a:ea typeface="微软雅黑" panose="020B0503020204020204" pitchFamily="2" charset="-122"/>
              </a:rPr>
              <a:t>年全国优秀创业项目”称号</a:t>
            </a:r>
            <a:endParaRPr lang="zh-CN" altLang="en-US" b="1" dirty="0">
              <a:latin typeface="微软雅黑" panose="020B0503020204020204" pitchFamily="2" charset="-122"/>
              <a:ea typeface="微软雅黑" panose="020B0503020204020204" pitchFamily="2" charset="-122"/>
            </a:endParaRPr>
          </a:p>
        </p:txBody>
      </p:sp>
      <p:sp>
        <p:nvSpPr>
          <p:cNvPr id="15384" name="矩形 43"/>
          <p:cNvSpPr/>
          <p:nvPr/>
        </p:nvSpPr>
        <p:spPr>
          <a:xfrm>
            <a:off x="1814513" y="1593850"/>
            <a:ext cx="2638425" cy="646113"/>
          </a:xfrm>
          <a:prstGeom prst="rect">
            <a:avLst/>
          </a:prstGeom>
          <a:noFill/>
          <a:ln w="9525">
            <a:noFill/>
          </a:ln>
        </p:spPr>
        <p:txBody>
          <a:bodyPr>
            <a:spAutoFit/>
          </a:bodyPr>
          <a:p>
            <a:pPr lvl="0" algn="just" eaLnBrk="1" hangingPunct="1"/>
            <a:r>
              <a:rPr lang="zh-CN" altLang="en-US" b="1" dirty="0">
                <a:latin typeface="微软雅黑" panose="020B0503020204020204" pitchFamily="2" charset="-122"/>
                <a:ea typeface="微软雅黑" panose="020B0503020204020204" pitchFamily="2" charset="-122"/>
              </a:rPr>
              <a:t>获</a:t>
            </a:r>
            <a:r>
              <a:rPr lang="en-US" altLang="x-none" b="1" dirty="0">
                <a:latin typeface="微软雅黑" panose="020B0503020204020204" pitchFamily="2" charset="-122"/>
                <a:ea typeface="微软雅黑" panose="020B0503020204020204" pitchFamily="2" charset="-122"/>
              </a:rPr>
              <a:t>2014</a:t>
            </a:r>
            <a:r>
              <a:rPr lang="zh-CN" altLang="en-US" b="1" dirty="0">
                <a:latin typeface="微软雅黑" panose="020B0503020204020204" pitchFamily="2" charset="-122"/>
                <a:ea typeface="微软雅黑" panose="020B0503020204020204" pitchFamily="2" charset="-122"/>
              </a:rPr>
              <a:t>年某某市青年创业大赛推荐项目</a:t>
            </a:r>
            <a:endParaRPr lang="zh-CN" altLang="en-US" b="1" dirty="0">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300" fill="hold"/>
                                        <p:tgtEl>
                                          <p:spTgt spid="15363"/>
                                        </p:tgtEl>
                                        <p:attrNameLst>
                                          <p:attrName>ppt_x</p:attrName>
                                        </p:attrNameLst>
                                      </p:cBhvr>
                                      <p:tavLst>
                                        <p:tav tm="0">
                                          <p:val>
                                            <p:strVal val="0-#ppt_w/2"/>
                                          </p:val>
                                        </p:tav>
                                        <p:tav tm="100000">
                                          <p:val>
                                            <p:strVal val="#ppt_x"/>
                                          </p:val>
                                        </p:tav>
                                      </p:tavLst>
                                    </p:anim>
                                    <p:anim calcmode="lin" valueType="num">
                                      <p:cBhvr additive="base">
                                        <p:cTn id="8" dur="300" fill="hold"/>
                                        <p:tgtEl>
                                          <p:spTgt spid="1536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364"/>
                                        </p:tgtEl>
                                        <p:attrNameLst>
                                          <p:attrName>style.visibility</p:attrName>
                                        </p:attrNameLst>
                                      </p:cBhvr>
                                      <p:to>
                                        <p:strVal val="visible"/>
                                      </p:to>
                                    </p:set>
                                    <p:anim calcmode="lin" valueType="num">
                                      <p:cBhvr additive="base">
                                        <p:cTn id="11" dur="300" fill="hold"/>
                                        <p:tgtEl>
                                          <p:spTgt spid="15364"/>
                                        </p:tgtEl>
                                        <p:attrNameLst>
                                          <p:attrName>ppt_x</p:attrName>
                                        </p:attrNameLst>
                                      </p:cBhvr>
                                      <p:tavLst>
                                        <p:tav tm="0">
                                          <p:val>
                                            <p:strVal val="0-#ppt_w/2"/>
                                          </p:val>
                                        </p:tav>
                                        <p:tav tm="100000">
                                          <p:val>
                                            <p:strVal val="#ppt_x"/>
                                          </p:val>
                                        </p:tav>
                                      </p:tavLst>
                                    </p:anim>
                                    <p:anim calcmode="lin" valueType="num">
                                      <p:cBhvr additive="base">
                                        <p:cTn id="12" dur="300" fill="hold"/>
                                        <p:tgtEl>
                                          <p:spTgt spid="1536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15365"/>
                                        </p:tgtEl>
                                        <p:attrNameLst>
                                          <p:attrName>style.visibility</p:attrName>
                                        </p:attrNameLst>
                                      </p:cBhvr>
                                      <p:to>
                                        <p:strVal val="visible"/>
                                      </p:to>
                                    </p:set>
                                    <p:anim calcmode="lin" valueType="num">
                                      <p:cBhvr additive="base">
                                        <p:cTn id="15" dur="300" fill="hold"/>
                                        <p:tgtEl>
                                          <p:spTgt spid="15365"/>
                                        </p:tgtEl>
                                        <p:attrNameLst>
                                          <p:attrName>ppt_x</p:attrName>
                                        </p:attrNameLst>
                                      </p:cBhvr>
                                      <p:tavLst>
                                        <p:tav tm="0">
                                          <p:val>
                                            <p:strVal val="0-#ppt_w/2"/>
                                          </p:val>
                                        </p:tav>
                                        <p:tav tm="100000">
                                          <p:val>
                                            <p:strVal val="#ppt_x"/>
                                          </p:val>
                                        </p:tav>
                                      </p:tavLst>
                                    </p:anim>
                                    <p:anim calcmode="lin" valueType="num">
                                      <p:cBhvr additive="base">
                                        <p:cTn id="16" dur="300" fill="hold"/>
                                        <p:tgtEl>
                                          <p:spTgt spid="1536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5362"/>
                                        </p:tgtEl>
                                        <p:attrNameLst>
                                          <p:attrName>style.visibility</p:attrName>
                                        </p:attrNameLst>
                                      </p:cBhvr>
                                      <p:to>
                                        <p:strVal val="visible"/>
                                      </p:to>
                                    </p:set>
                                    <p:anim by="(-#ppt_w*2)" calcmode="lin" valueType="num">
                                      <p:cBhvr rctx="PPT">
                                        <p:cTn id="20" dur="200" autoRev="1" fill="hold">
                                          <p:stCondLst>
                                            <p:cond delay="0"/>
                                          </p:stCondLst>
                                        </p:cTn>
                                        <p:tgtEl>
                                          <p:spTgt spid="15362"/>
                                        </p:tgtEl>
                                        <p:attrNameLst>
                                          <p:attrName>ppt_w</p:attrName>
                                        </p:attrNameLst>
                                      </p:cBhvr>
                                    </p:anim>
                                    <p:anim by="(#ppt_w*0.50)" calcmode="lin" valueType="num">
                                      <p:cBhvr>
                                        <p:cTn id="21" dur="200" decel="50000" autoRev="1" fill="hold">
                                          <p:stCondLst>
                                            <p:cond delay="0"/>
                                          </p:stCondLst>
                                        </p:cTn>
                                        <p:tgtEl>
                                          <p:spTgt spid="15362"/>
                                        </p:tgtEl>
                                        <p:attrNameLst>
                                          <p:attrName>ppt_x</p:attrName>
                                        </p:attrNameLst>
                                      </p:cBhvr>
                                    </p:anim>
                                    <p:anim from="(-#ppt_h/2)" to="(#ppt_y)" calcmode="lin" valueType="num">
                                      <p:cBhvr>
                                        <p:cTn id="22" dur="400" fill="hold">
                                          <p:stCondLst>
                                            <p:cond delay="0"/>
                                          </p:stCondLst>
                                        </p:cTn>
                                        <p:tgtEl>
                                          <p:spTgt spid="15362"/>
                                        </p:tgtEl>
                                        <p:attrNameLst>
                                          <p:attrName>ppt_y</p:attrName>
                                        </p:attrNameLst>
                                      </p:cBhvr>
                                    </p:anim>
                                    <p:animRot by="21600000">
                                      <p:cBhvr>
                                        <p:cTn id="23" dur="400" fill="hold">
                                          <p:stCondLst>
                                            <p:cond delay="0"/>
                                          </p:stCondLst>
                                        </p:cTn>
                                        <p:tgtEl>
                                          <p:spTgt spid="15362"/>
                                        </p:tgtEl>
                                        <p:attrNameLst>
                                          <p:attrName>r</p:attrName>
                                        </p:attrNameLst>
                                      </p:cBhvr>
                                    </p:animRot>
                                  </p:childTnLst>
                                </p:cTn>
                              </p:par>
                            </p:childTnLst>
                          </p:cTn>
                        </p:par>
                        <p:par>
                          <p:cTn id="24" fill="hold">
                            <p:stCondLst>
                              <p:cond delay="960"/>
                            </p:stCondLst>
                            <p:childTnLst>
                              <p:par>
                                <p:cTn id="25" presetID="22" presetClass="entr" presetSubtype="4" fill="hold" grpId="0" nodeType="afterEffect">
                                  <p:stCondLst>
                                    <p:cond delay="0"/>
                                  </p:stCondLst>
                                  <p:childTnLst>
                                    <p:set>
                                      <p:cBhvr>
                                        <p:cTn id="26" dur="1" fill="hold">
                                          <p:stCondLst>
                                            <p:cond delay="0"/>
                                          </p:stCondLst>
                                        </p:cTn>
                                        <p:tgtEl>
                                          <p:spTgt spid="15381"/>
                                        </p:tgtEl>
                                        <p:attrNameLst>
                                          <p:attrName>style.visibility</p:attrName>
                                        </p:attrNameLst>
                                      </p:cBhvr>
                                      <p:to>
                                        <p:strVal val="visible"/>
                                      </p:to>
                                    </p:set>
                                    <p:animEffect transition="in" filter="wipe(down)">
                                      <p:cBhvr>
                                        <p:cTn id="27" dur="500"/>
                                        <p:tgtEl>
                                          <p:spTgt spid="15381"/>
                                        </p:tgtEl>
                                      </p:cBhvr>
                                    </p:animEffect>
                                  </p:childTnLst>
                                </p:cTn>
                              </p:par>
                            </p:childTnLst>
                          </p:cTn>
                        </p:par>
                        <p:par>
                          <p:cTn id="28" fill="hold">
                            <p:stCondLst>
                              <p:cond delay="1460"/>
                            </p:stCondLst>
                            <p:childTnLst>
                              <p:par>
                                <p:cTn id="29" presetID="31" presetClass="entr" presetSubtype="0" fill="hold" grpId="0" nodeType="afterEffect">
                                  <p:stCondLst>
                                    <p:cond delay="0"/>
                                  </p:stCondLst>
                                  <p:childTnLst>
                                    <p:set>
                                      <p:cBhvr>
                                        <p:cTn id="30" dur="1" fill="hold">
                                          <p:stCondLst>
                                            <p:cond delay="0"/>
                                          </p:stCondLst>
                                        </p:cTn>
                                        <p:tgtEl>
                                          <p:spTgt spid="15382"/>
                                        </p:tgtEl>
                                        <p:attrNameLst>
                                          <p:attrName>style.visibility</p:attrName>
                                        </p:attrNameLst>
                                      </p:cBhvr>
                                      <p:to>
                                        <p:strVal val="visible"/>
                                      </p:to>
                                    </p:set>
                                    <p:anim calcmode="lin" valueType="num">
                                      <p:cBhvr>
                                        <p:cTn id="31" dur="500" fill="hold"/>
                                        <p:tgtEl>
                                          <p:spTgt spid="15382"/>
                                        </p:tgtEl>
                                        <p:attrNameLst>
                                          <p:attrName>ppt_w</p:attrName>
                                        </p:attrNameLst>
                                      </p:cBhvr>
                                      <p:tavLst>
                                        <p:tav tm="0">
                                          <p:val>
                                            <p:fltVal val="0.000000"/>
                                          </p:val>
                                        </p:tav>
                                        <p:tav tm="100000">
                                          <p:val>
                                            <p:strVal val="#ppt_w"/>
                                          </p:val>
                                        </p:tav>
                                      </p:tavLst>
                                    </p:anim>
                                    <p:anim calcmode="lin" valueType="num">
                                      <p:cBhvr>
                                        <p:cTn id="32" dur="500" fill="hold"/>
                                        <p:tgtEl>
                                          <p:spTgt spid="15382"/>
                                        </p:tgtEl>
                                        <p:attrNameLst>
                                          <p:attrName>ppt_h</p:attrName>
                                        </p:attrNameLst>
                                      </p:cBhvr>
                                      <p:tavLst>
                                        <p:tav tm="0">
                                          <p:val>
                                            <p:fltVal val="0.000000"/>
                                          </p:val>
                                        </p:tav>
                                        <p:tav tm="100000">
                                          <p:val>
                                            <p:strVal val="#ppt_h"/>
                                          </p:val>
                                        </p:tav>
                                      </p:tavLst>
                                    </p:anim>
                                    <p:anim calcmode="lin" valueType="num">
                                      <p:cBhvr>
                                        <p:cTn id="33" dur="500" fill="hold"/>
                                        <p:tgtEl>
                                          <p:spTgt spid="15382"/>
                                        </p:tgtEl>
                                        <p:attrNameLst>
                                          <p:attrName>style.rotation</p:attrName>
                                        </p:attrNameLst>
                                      </p:cBhvr>
                                      <p:tavLst>
                                        <p:tav tm="0">
                                          <p:val>
                                            <p:fltVal val="90.000000"/>
                                          </p:val>
                                        </p:tav>
                                        <p:tav tm="100000">
                                          <p:val>
                                            <p:fltVal val="0.000000"/>
                                          </p:val>
                                        </p:tav>
                                      </p:tavLst>
                                    </p:anim>
                                    <p:animEffect transition="in" filter="fade">
                                      <p:cBhvr>
                                        <p:cTn id="34" dur="500"/>
                                        <p:tgtEl>
                                          <p:spTgt spid="15382"/>
                                        </p:tgtEl>
                                      </p:cBhvr>
                                    </p:animEffect>
                                  </p:childTnLst>
                                </p:cTn>
                              </p:par>
                              <p:par>
                                <p:cTn id="35" presetID="8" presetClass="emph" presetSubtype="0" fill="hold" grpId="1" nodeType="withEffect">
                                  <p:stCondLst>
                                    <p:cond delay="0"/>
                                  </p:stCondLst>
                                  <p:childTnLst>
                                    <p:animRot by="21600000">
                                      <p:cBhvr>
                                        <p:cTn id="36" dur="500" fill="hold"/>
                                        <p:tgtEl>
                                          <p:spTgt spid="15382"/>
                                        </p:tgtEl>
                                        <p:attrNameLst>
                                          <p:attrName>r</p:attrName>
                                        </p:attrNameLst>
                                      </p:cBhvr>
                                    </p:animRot>
                                  </p:childTnLst>
                                </p:cTn>
                              </p:par>
                            </p:childTnLst>
                          </p:cTn>
                        </p:par>
                        <p:par>
                          <p:cTn id="37" fill="hold">
                            <p:stCondLst>
                              <p:cond delay="1960"/>
                            </p:stCondLst>
                            <p:childTnLst>
                              <p:par>
                                <p:cTn id="38" presetID="22" presetClass="entr" presetSubtype="8" fill="hold" grpId="0" nodeType="afterEffect">
                                  <p:stCondLst>
                                    <p:cond delay="0"/>
                                  </p:stCondLst>
                                  <p:childTnLst>
                                    <p:set>
                                      <p:cBhvr>
                                        <p:cTn id="39" dur="1" fill="hold">
                                          <p:stCondLst>
                                            <p:cond delay="0"/>
                                          </p:stCondLst>
                                        </p:cTn>
                                        <p:tgtEl>
                                          <p:spTgt spid="15384"/>
                                        </p:tgtEl>
                                        <p:attrNameLst>
                                          <p:attrName>style.visibility</p:attrName>
                                        </p:attrNameLst>
                                      </p:cBhvr>
                                      <p:to>
                                        <p:strVal val="visible"/>
                                      </p:to>
                                    </p:set>
                                    <p:animEffect transition="in" filter="wipe(left)">
                                      <p:cBhvr>
                                        <p:cTn id="40" dur="500"/>
                                        <p:tgtEl>
                                          <p:spTgt spid="1538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383"/>
                                        </p:tgtEl>
                                        <p:attrNameLst>
                                          <p:attrName>style.visibility</p:attrName>
                                        </p:attrNameLst>
                                      </p:cBhvr>
                                      <p:to>
                                        <p:strVal val="visible"/>
                                      </p:to>
                                    </p:set>
                                    <p:animEffect transition="in" filter="wipe(left)">
                                      <p:cBhvr>
                                        <p:cTn id="43" dur="500"/>
                                        <p:tgtEl>
                                          <p:spTgt spid="15383"/>
                                        </p:tgtEl>
                                      </p:cBhvr>
                                    </p:animEffect>
                                  </p:childTnLst>
                                </p:cTn>
                              </p:par>
                            </p:childTnLst>
                          </p:cTn>
                        </p:par>
                        <p:par>
                          <p:cTn id="44" fill="hold">
                            <p:stCondLst>
                              <p:cond delay="2460"/>
                            </p:stCondLst>
                            <p:childTnLst>
                              <p:par>
                                <p:cTn id="45" presetID="22" presetClass="entr" presetSubtype="1" fill="hold" grpId="0" nodeType="afterEffect">
                                  <p:stCondLst>
                                    <p:cond delay="0"/>
                                  </p:stCondLst>
                                  <p:childTnLst>
                                    <p:set>
                                      <p:cBhvr>
                                        <p:cTn id="46" dur="1" fill="hold">
                                          <p:stCondLst>
                                            <p:cond delay="0"/>
                                          </p:stCondLst>
                                        </p:cTn>
                                        <p:tgtEl>
                                          <p:spTgt spid="15368"/>
                                        </p:tgtEl>
                                        <p:attrNameLst>
                                          <p:attrName>style.visibility</p:attrName>
                                        </p:attrNameLst>
                                      </p:cBhvr>
                                      <p:to>
                                        <p:strVal val="visible"/>
                                      </p:to>
                                    </p:set>
                                    <p:animEffect transition="in" filter="wipe(up)">
                                      <p:cBhvr>
                                        <p:cTn id="47" dur="500"/>
                                        <p:tgtEl>
                                          <p:spTgt spid="15368"/>
                                        </p:tgtEl>
                                      </p:cBhvr>
                                    </p:animEffect>
                                  </p:childTnLst>
                                </p:cTn>
                              </p:par>
                            </p:childTnLst>
                          </p:cTn>
                        </p:par>
                        <p:par>
                          <p:cTn id="48" fill="hold">
                            <p:stCondLst>
                              <p:cond delay="2960"/>
                            </p:stCondLst>
                            <p:childTnLst>
                              <p:par>
                                <p:cTn id="49" presetID="42" presetClass="entr" presetSubtype="0" fill="hold" nodeType="afterEffect">
                                  <p:stCondLst>
                                    <p:cond delay="0"/>
                                  </p:stCondLst>
                                  <p:childTnLst>
                                    <p:set>
                                      <p:cBhvr>
                                        <p:cTn id="50" dur="1" fill="hold">
                                          <p:stCondLst>
                                            <p:cond delay="0"/>
                                          </p:stCondLst>
                                        </p:cTn>
                                        <p:tgtEl>
                                          <p:spTgt spid="15366"/>
                                        </p:tgtEl>
                                        <p:attrNameLst>
                                          <p:attrName>style.visibility</p:attrName>
                                        </p:attrNameLst>
                                      </p:cBhvr>
                                      <p:to>
                                        <p:strVal val="visible"/>
                                      </p:to>
                                    </p:set>
                                    <p:animEffect transition="in" filter="fade">
                                      <p:cBhvr>
                                        <p:cTn id="51" dur="1000"/>
                                        <p:tgtEl>
                                          <p:spTgt spid="15366"/>
                                        </p:tgtEl>
                                      </p:cBhvr>
                                    </p:animEffect>
                                    <p:anim calcmode="lin" valueType="num">
                                      <p:cBhvr>
                                        <p:cTn id="52" dur="1000" fill="hold"/>
                                        <p:tgtEl>
                                          <p:spTgt spid="15366"/>
                                        </p:tgtEl>
                                        <p:attrNameLst>
                                          <p:attrName>ppt_x</p:attrName>
                                        </p:attrNameLst>
                                      </p:cBhvr>
                                      <p:tavLst>
                                        <p:tav tm="0">
                                          <p:val>
                                            <p:strVal val="#ppt_x"/>
                                          </p:val>
                                        </p:tav>
                                        <p:tav tm="100000">
                                          <p:val>
                                            <p:strVal val="#ppt_x"/>
                                          </p:val>
                                        </p:tav>
                                      </p:tavLst>
                                    </p:anim>
                                    <p:anim calcmode="lin" valueType="num">
                                      <p:cBhvr>
                                        <p:cTn id="53" dur="1000" fill="hold"/>
                                        <p:tgtEl>
                                          <p:spTgt spid="15366"/>
                                        </p:tgtEl>
                                        <p:attrNameLst>
                                          <p:attrName>ppt_y</p:attrName>
                                        </p:attrNameLst>
                                      </p:cBhvr>
                                      <p:tavLst>
                                        <p:tav tm="0">
                                          <p:val>
                                            <p:strVal val="#ppt_y+.1"/>
                                          </p:val>
                                        </p:tav>
                                        <p:tav tm="100000">
                                          <p:val>
                                            <p:strVal val="#ppt_y"/>
                                          </p:val>
                                        </p:tav>
                                      </p:tavLst>
                                    </p:anim>
                                  </p:childTnLst>
                                </p:cTn>
                              </p:par>
                            </p:childTnLst>
                          </p:cTn>
                        </p:par>
                        <p:par>
                          <p:cTn id="54" fill="hold">
                            <p:stCondLst>
                              <p:cond delay="3960"/>
                            </p:stCondLst>
                            <p:childTnLst>
                              <p:par>
                                <p:cTn id="55" presetID="14" presetClass="entr" presetSubtype="10" fill="hold" nodeType="afterEffect">
                                  <p:stCondLst>
                                    <p:cond delay="0"/>
                                  </p:stCondLst>
                                  <p:childTnLst>
                                    <p:set>
                                      <p:cBhvr>
                                        <p:cTn id="56" dur="1" fill="hold">
                                          <p:stCondLst>
                                            <p:cond delay="0"/>
                                          </p:stCondLst>
                                        </p:cTn>
                                        <p:tgtEl>
                                          <p:spTgt spid="15367"/>
                                        </p:tgtEl>
                                        <p:attrNameLst>
                                          <p:attrName>style.visibility</p:attrName>
                                        </p:attrNameLst>
                                      </p:cBhvr>
                                      <p:to>
                                        <p:strVal val="visible"/>
                                      </p:to>
                                    </p:set>
                                    <p:animEffect transition="in" filter="randombar(horizontal)">
                                      <p:cBhvr>
                                        <p:cTn id="57" dur="500"/>
                                        <p:tgtEl>
                                          <p:spTgt spid="15367"/>
                                        </p:tgtEl>
                                      </p:cBhvr>
                                    </p:animEffect>
                                  </p:childTnLst>
                                </p:cTn>
                              </p:par>
                            </p:childTnLst>
                          </p:cTn>
                        </p:par>
                        <p:par>
                          <p:cTn id="58" fill="hold">
                            <p:stCondLst>
                              <p:cond delay="4460"/>
                            </p:stCondLst>
                            <p:childTnLst>
                              <p:par>
                                <p:cTn id="59" presetID="16" presetClass="entr" presetSubtype="21" fill="hold" grpId="0" nodeType="afterEffect">
                                  <p:stCondLst>
                                    <p:cond delay="0"/>
                                  </p:stCondLst>
                                  <p:childTnLst>
                                    <p:set>
                                      <p:cBhvr>
                                        <p:cTn id="60" dur="1" fill="hold">
                                          <p:stCondLst>
                                            <p:cond delay="0"/>
                                          </p:stCondLst>
                                        </p:cTn>
                                        <p:tgtEl>
                                          <p:spTgt spid="15369"/>
                                        </p:tgtEl>
                                        <p:attrNameLst>
                                          <p:attrName>style.visibility</p:attrName>
                                        </p:attrNameLst>
                                      </p:cBhvr>
                                      <p:to>
                                        <p:strVal val="visible"/>
                                      </p:to>
                                    </p:set>
                                    <p:animEffect transition="in" filter="barn(inVertical)">
                                      <p:cBhvr>
                                        <p:cTn id="61" dur="500"/>
                                        <p:tgtEl>
                                          <p:spTgt spid="15369"/>
                                        </p:tgtEl>
                                      </p:cBhvr>
                                    </p:animEffect>
                                  </p:childTnLst>
                                </p:cTn>
                              </p:par>
                              <p:par>
                                <p:cTn id="62" presetID="16" presetClass="entr" presetSubtype="21" fill="hold" grpId="0" nodeType="withEffect">
                                  <p:stCondLst>
                                    <p:cond delay="100"/>
                                  </p:stCondLst>
                                  <p:childTnLst>
                                    <p:set>
                                      <p:cBhvr>
                                        <p:cTn id="63" dur="1" fill="hold">
                                          <p:stCondLst>
                                            <p:cond delay="0"/>
                                          </p:stCondLst>
                                        </p:cTn>
                                        <p:tgtEl>
                                          <p:spTgt spid="15371"/>
                                        </p:tgtEl>
                                        <p:attrNameLst>
                                          <p:attrName>style.visibility</p:attrName>
                                        </p:attrNameLst>
                                      </p:cBhvr>
                                      <p:to>
                                        <p:strVal val="visible"/>
                                      </p:to>
                                    </p:set>
                                    <p:animEffect transition="in" filter="barn(inVertical)">
                                      <p:cBhvr>
                                        <p:cTn id="64" dur="500"/>
                                        <p:tgtEl>
                                          <p:spTgt spid="15371"/>
                                        </p:tgtEl>
                                      </p:cBhvr>
                                    </p:animEffect>
                                  </p:childTnLst>
                                </p:cTn>
                              </p:par>
                              <p:par>
                                <p:cTn id="65" presetID="16" presetClass="entr" presetSubtype="21" fill="hold" grpId="0" nodeType="withEffect">
                                  <p:stCondLst>
                                    <p:cond delay="200"/>
                                  </p:stCondLst>
                                  <p:childTnLst>
                                    <p:set>
                                      <p:cBhvr>
                                        <p:cTn id="66" dur="1" fill="hold">
                                          <p:stCondLst>
                                            <p:cond delay="0"/>
                                          </p:stCondLst>
                                        </p:cTn>
                                        <p:tgtEl>
                                          <p:spTgt spid="15373"/>
                                        </p:tgtEl>
                                        <p:attrNameLst>
                                          <p:attrName>style.visibility</p:attrName>
                                        </p:attrNameLst>
                                      </p:cBhvr>
                                      <p:to>
                                        <p:strVal val="visible"/>
                                      </p:to>
                                    </p:set>
                                    <p:animEffect transition="in" filter="barn(inVertical)">
                                      <p:cBhvr>
                                        <p:cTn id="67" dur="500"/>
                                        <p:tgtEl>
                                          <p:spTgt spid="15373"/>
                                        </p:tgtEl>
                                      </p:cBhvr>
                                    </p:animEffect>
                                  </p:childTnLst>
                                </p:cTn>
                              </p:par>
                              <p:par>
                                <p:cTn id="68" presetID="16" presetClass="entr" presetSubtype="21" fill="hold" grpId="0" nodeType="withEffect">
                                  <p:stCondLst>
                                    <p:cond delay="300"/>
                                  </p:stCondLst>
                                  <p:childTnLst>
                                    <p:set>
                                      <p:cBhvr>
                                        <p:cTn id="69" dur="1" fill="hold">
                                          <p:stCondLst>
                                            <p:cond delay="0"/>
                                          </p:stCondLst>
                                        </p:cTn>
                                        <p:tgtEl>
                                          <p:spTgt spid="15375"/>
                                        </p:tgtEl>
                                        <p:attrNameLst>
                                          <p:attrName>style.visibility</p:attrName>
                                        </p:attrNameLst>
                                      </p:cBhvr>
                                      <p:to>
                                        <p:strVal val="visible"/>
                                      </p:to>
                                    </p:set>
                                    <p:animEffect transition="in" filter="barn(inVertical)">
                                      <p:cBhvr>
                                        <p:cTn id="70" dur="500"/>
                                        <p:tgtEl>
                                          <p:spTgt spid="15375"/>
                                        </p:tgtEl>
                                      </p:cBhvr>
                                    </p:animEffect>
                                  </p:childTnLst>
                                </p:cTn>
                              </p:par>
                              <p:par>
                                <p:cTn id="71" presetID="16" presetClass="entr" presetSubtype="21" fill="hold" grpId="0" nodeType="withEffect">
                                  <p:stCondLst>
                                    <p:cond delay="400"/>
                                  </p:stCondLst>
                                  <p:childTnLst>
                                    <p:set>
                                      <p:cBhvr>
                                        <p:cTn id="72" dur="1" fill="hold">
                                          <p:stCondLst>
                                            <p:cond delay="0"/>
                                          </p:stCondLst>
                                        </p:cTn>
                                        <p:tgtEl>
                                          <p:spTgt spid="15377"/>
                                        </p:tgtEl>
                                        <p:attrNameLst>
                                          <p:attrName>style.visibility</p:attrName>
                                        </p:attrNameLst>
                                      </p:cBhvr>
                                      <p:to>
                                        <p:strVal val="visible"/>
                                      </p:to>
                                    </p:set>
                                    <p:animEffect transition="in" filter="barn(inVertical)">
                                      <p:cBhvr>
                                        <p:cTn id="73" dur="500"/>
                                        <p:tgtEl>
                                          <p:spTgt spid="15377"/>
                                        </p:tgtEl>
                                      </p:cBhvr>
                                    </p:animEffect>
                                  </p:childTnLst>
                                </p:cTn>
                              </p:par>
                              <p:par>
                                <p:cTn id="74" presetID="16" presetClass="entr" presetSubtype="21" fill="hold" grpId="0" nodeType="withEffect">
                                  <p:stCondLst>
                                    <p:cond delay="500"/>
                                  </p:stCondLst>
                                  <p:childTnLst>
                                    <p:set>
                                      <p:cBhvr>
                                        <p:cTn id="75" dur="1" fill="hold">
                                          <p:stCondLst>
                                            <p:cond delay="0"/>
                                          </p:stCondLst>
                                        </p:cTn>
                                        <p:tgtEl>
                                          <p:spTgt spid="15379"/>
                                        </p:tgtEl>
                                        <p:attrNameLst>
                                          <p:attrName>style.visibility</p:attrName>
                                        </p:attrNameLst>
                                      </p:cBhvr>
                                      <p:to>
                                        <p:strVal val="visible"/>
                                      </p:to>
                                    </p:set>
                                    <p:animEffect transition="in" filter="barn(inVertical)">
                                      <p:cBhvr>
                                        <p:cTn id="76" dur="500"/>
                                        <p:tgtEl>
                                          <p:spTgt spid="15379"/>
                                        </p:tgtEl>
                                      </p:cBhvr>
                                    </p:animEffect>
                                  </p:childTnLst>
                                </p:cTn>
                              </p:par>
                            </p:childTnLst>
                          </p:cTn>
                        </p:par>
                        <p:par>
                          <p:cTn id="77" fill="hold">
                            <p:stCondLst>
                              <p:cond delay="4960"/>
                            </p:stCondLst>
                            <p:childTnLst>
                              <p:par>
                                <p:cTn id="78" presetID="31" presetClass="entr" presetSubtype="0" fill="hold" grpId="0" nodeType="afterEffect">
                                  <p:stCondLst>
                                    <p:cond delay="0"/>
                                  </p:stCondLst>
                                  <p:childTnLst>
                                    <p:set>
                                      <p:cBhvr>
                                        <p:cTn id="79" dur="1" fill="hold">
                                          <p:stCondLst>
                                            <p:cond delay="0"/>
                                          </p:stCondLst>
                                        </p:cTn>
                                        <p:tgtEl>
                                          <p:spTgt spid="15370"/>
                                        </p:tgtEl>
                                        <p:attrNameLst>
                                          <p:attrName>style.visibility</p:attrName>
                                        </p:attrNameLst>
                                      </p:cBhvr>
                                      <p:to>
                                        <p:strVal val="visible"/>
                                      </p:to>
                                    </p:set>
                                    <p:anim calcmode="lin" valueType="num">
                                      <p:cBhvr>
                                        <p:cTn id="80" dur="500" fill="hold"/>
                                        <p:tgtEl>
                                          <p:spTgt spid="15370"/>
                                        </p:tgtEl>
                                        <p:attrNameLst>
                                          <p:attrName>ppt_w</p:attrName>
                                        </p:attrNameLst>
                                      </p:cBhvr>
                                      <p:tavLst>
                                        <p:tav tm="0">
                                          <p:val>
                                            <p:fltVal val="0.000000"/>
                                          </p:val>
                                        </p:tav>
                                        <p:tav tm="100000">
                                          <p:val>
                                            <p:strVal val="#ppt_w"/>
                                          </p:val>
                                        </p:tav>
                                      </p:tavLst>
                                    </p:anim>
                                    <p:anim calcmode="lin" valueType="num">
                                      <p:cBhvr>
                                        <p:cTn id="81" dur="500" fill="hold"/>
                                        <p:tgtEl>
                                          <p:spTgt spid="15370"/>
                                        </p:tgtEl>
                                        <p:attrNameLst>
                                          <p:attrName>ppt_h</p:attrName>
                                        </p:attrNameLst>
                                      </p:cBhvr>
                                      <p:tavLst>
                                        <p:tav tm="0">
                                          <p:val>
                                            <p:fltVal val="0.000000"/>
                                          </p:val>
                                        </p:tav>
                                        <p:tav tm="100000">
                                          <p:val>
                                            <p:strVal val="#ppt_h"/>
                                          </p:val>
                                        </p:tav>
                                      </p:tavLst>
                                    </p:anim>
                                    <p:anim calcmode="lin" valueType="num">
                                      <p:cBhvr>
                                        <p:cTn id="82" dur="500" fill="hold"/>
                                        <p:tgtEl>
                                          <p:spTgt spid="15370"/>
                                        </p:tgtEl>
                                        <p:attrNameLst>
                                          <p:attrName>style.rotation</p:attrName>
                                        </p:attrNameLst>
                                      </p:cBhvr>
                                      <p:tavLst>
                                        <p:tav tm="0">
                                          <p:val>
                                            <p:fltVal val="90.000000"/>
                                          </p:val>
                                        </p:tav>
                                        <p:tav tm="100000">
                                          <p:val>
                                            <p:fltVal val="0.000000"/>
                                          </p:val>
                                        </p:tav>
                                      </p:tavLst>
                                    </p:anim>
                                    <p:animEffect transition="in" filter="fade">
                                      <p:cBhvr>
                                        <p:cTn id="83" dur="500"/>
                                        <p:tgtEl>
                                          <p:spTgt spid="15370"/>
                                        </p:tgtEl>
                                      </p:cBhvr>
                                    </p:animEffect>
                                  </p:childTnLst>
                                </p:cTn>
                              </p:par>
                              <p:par>
                                <p:cTn id="84" presetID="31" presetClass="entr" presetSubtype="0" fill="hold" grpId="0" nodeType="withEffect">
                                  <p:stCondLst>
                                    <p:cond delay="100"/>
                                  </p:stCondLst>
                                  <p:childTnLst>
                                    <p:set>
                                      <p:cBhvr>
                                        <p:cTn id="85" dur="1" fill="hold">
                                          <p:stCondLst>
                                            <p:cond delay="0"/>
                                          </p:stCondLst>
                                        </p:cTn>
                                        <p:tgtEl>
                                          <p:spTgt spid="15372"/>
                                        </p:tgtEl>
                                        <p:attrNameLst>
                                          <p:attrName>style.visibility</p:attrName>
                                        </p:attrNameLst>
                                      </p:cBhvr>
                                      <p:to>
                                        <p:strVal val="visible"/>
                                      </p:to>
                                    </p:set>
                                    <p:anim calcmode="lin" valueType="num">
                                      <p:cBhvr>
                                        <p:cTn id="86" dur="500" fill="hold"/>
                                        <p:tgtEl>
                                          <p:spTgt spid="15372"/>
                                        </p:tgtEl>
                                        <p:attrNameLst>
                                          <p:attrName>ppt_w</p:attrName>
                                        </p:attrNameLst>
                                      </p:cBhvr>
                                      <p:tavLst>
                                        <p:tav tm="0">
                                          <p:val>
                                            <p:fltVal val="0.000000"/>
                                          </p:val>
                                        </p:tav>
                                        <p:tav tm="100000">
                                          <p:val>
                                            <p:strVal val="#ppt_w"/>
                                          </p:val>
                                        </p:tav>
                                      </p:tavLst>
                                    </p:anim>
                                    <p:anim calcmode="lin" valueType="num">
                                      <p:cBhvr>
                                        <p:cTn id="87" dur="500" fill="hold"/>
                                        <p:tgtEl>
                                          <p:spTgt spid="15372"/>
                                        </p:tgtEl>
                                        <p:attrNameLst>
                                          <p:attrName>ppt_h</p:attrName>
                                        </p:attrNameLst>
                                      </p:cBhvr>
                                      <p:tavLst>
                                        <p:tav tm="0">
                                          <p:val>
                                            <p:fltVal val="0.000000"/>
                                          </p:val>
                                        </p:tav>
                                        <p:tav tm="100000">
                                          <p:val>
                                            <p:strVal val="#ppt_h"/>
                                          </p:val>
                                        </p:tav>
                                      </p:tavLst>
                                    </p:anim>
                                    <p:anim calcmode="lin" valueType="num">
                                      <p:cBhvr>
                                        <p:cTn id="88" dur="500" fill="hold"/>
                                        <p:tgtEl>
                                          <p:spTgt spid="15372"/>
                                        </p:tgtEl>
                                        <p:attrNameLst>
                                          <p:attrName>style.rotation</p:attrName>
                                        </p:attrNameLst>
                                      </p:cBhvr>
                                      <p:tavLst>
                                        <p:tav tm="0">
                                          <p:val>
                                            <p:fltVal val="90.000000"/>
                                          </p:val>
                                        </p:tav>
                                        <p:tav tm="100000">
                                          <p:val>
                                            <p:fltVal val="0.000000"/>
                                          </p:val>
                                        </p:tav>
                                      </p:tavLst>
                                    </p:anim>
                                    <p:animEffect transition="in" filter="fade">
                                      <p:cBhvr>
                                        <p:cTn id="89" dur="500"/>
                                        <p:tgtEl>
                                          <p:spTgt spid="15372"/>
                                        </p:tgtEl>
                                      </p:cBhvr>
                                    </p:animEffect>
                                  </p:childTnLst>
                                </p:cTn>
                              </p:par>
                              <p:par>
                                <p:cTn id="90" presetID="31" presetClass="entr" presetSubtype="0" fill="hold" grpId="0" nodeType="withEffect">
                                  <p:stCondLst>
                                    <p:cond delay="200"/>
                                  </p:stCondLst>
                                  <p:childTnLst>
                                    <p:set>
                                      <p:cBhvr>
                                        <p:cTn id="91" dur="1" fill="hold">
                                          <p:stCondLst>
                                            <p:cond delay="0"/>
                                          </p:stCondLst>
                                        </p:cTn>
                                        <p:tgtEl>
                                          <p:spTgt spid="15374"/>
                                        </p:tgtEl>
                                        <p:attrNameLst>
                                          <p:attrName>style.visibility</p:attrName>
                                        </p:attrNameLst>
                                      </p:cBhvr>
                                      <p:to>
                                        <p:strVal val="visible"/>
                                      </p:to>
                                    </p:set>
                                    <p:anim calcmode="lin" valueType="num">
                                      <p:cBhvr>
                                        <p:cTn id="92" dur="500" fill="hold"/>
                                        <p:tgtEl>
                                          <p:spTgt spid="15374"/>
                                        </p:tgtEl>
                                        <p:attrNameLst>
                                          <p:attrName>ppt_w</p:attrName>
                                        </p:attrNameLst>
                                      </p:cBhvr>
                                      <p:tavLst>
                                        <p:tav tm="0">
                                          <p:val>
                                            <p:fltVal val="0.000000"/>
                                          </p:val>
                                        </p:tav>
                                        <p:tav tm="100000">
                                          <p:val>
                                            <p:strVal val="#ppt_w"/>
                                          </p:val>
                                        </p:tav>
                                      </p:tavLst>
                                    </p:anim>
                                    <p:anim calcmode="lin" valueType="num">
                                      <p:cBhvr>
                                        <p:cTn id="93" dur="500" fill="hold"/>
                                        <p:tgtEl>
                                          <p:spTgt spid="15374"/>
                                        </p:tgtEl>
                                        <p:attrNameLst>
                                          <p:attrName>ppt_h</p:attrName>
                                        </p:attrNameLst>
                                      </p:cBhvr>
                                      <p:tavLst>
                                        <p:tav tm="0">
                                          <p:val>
                                            <p:fltVal val="0.000000"/>
                                          </p:val>
                                        </p:tav>
                                        <p:tav tm="100000">
                                          <p:val>
                                            <p:strVal val="#ppt_h"/>
                                          </p:val>
                                        </p:tav>
                                      </p:tavLst>
                                    </p:anim>
                                    <p:anim calcmode="lin" valueType="num">
                                      <p:cBhvr>
                                        <p:cTn id="94" dur="500" fill="hold"/>
                                        <p:tgtEl>
                                          <p:spTgt spid="15374"/>
                                        </p:tgtEl>
                                        <p:attrNameLst>
                                          <p:attrName>style.rotation</p:attrName>
                                        </p:attrNameLst>
                                      </p:cBhvr>
                                      <p:tavLst>
                                        <p:tav tm="0">
                                          <p:val>
                                            <p:fltVal val="90.000000"/>
                                          </p:val>
                                        </p:tav>
                                        <p:tav tm="100000">
                                          <p:val>
                                            <p:fltVal val="0.000000"/>
                                          </p:val>
                                        </p:tav>
                                      </p:tavLst>
                                    </p:anim>
                                    <p:animEffect transition="in" filter="fade">
                                      <p:cBhvr>
                                        <p:cTn id="95" dur="500"/>
                                        <p:tgtEl>
                                          <p:spTgt spid="15374"/>
                                        </p:tgtEl>
                                      </p:cBhvr>
                                    </p:animEffect>
                                  </p:childTnLst>
                                </p:cTn>
                              </p:par>
                              <p:par>
                                <p:cTn id="96" presetID="31" presetClass="entr" presetSubtype="0" fill="hold" grpId="0" nodeType="withEffect">
                                  <p:stCondLst>
                                    <p:cond delay="300"/>
                                  </p:stCondLst>
                                  <p:childTnLst>
                                    <p:set>
                                      <p:cBhvr>
                                        <p:cTn id="97" dur="1" fill="hold">
                                          <p:stCondLst>
                                            <p:cond delay="0"/>
                                          </p:stCondLst>
                                        </p:cTn>
                                        <p:tgtEl>
                                          <p:spTgt spid="15376"/>
                                        </p:tgtEl>
                                        <p:attrNameLst>
                                          <p:attrName>style.visibility</p:attrName>
                                        </p:attrNameLst>
                                      </p:cBhvr>
                                      <p:to>
                                        <p:strVal val="visible"/>
                                      </p:to>
                                    </p:set>
                                    <p:anim calcmode="lin" valueType="num">
                                      <p:cBhvr>
                                        <p:cTn id="98" dur="500" fill="hold"/>
                                        <p:tgtEl>
                                          <p:spTgt spid="15376"/>
                                        </p:tgtEl>
                                        <p:attrNameLst>
                                          <p:attrName>ppt_w</p:attrName>
                                        </p:attrNameLst>
                                      </p:cBhvr>
                                      <p:tavLst>
                                        <p:tav tm="0">
                                          <p:val>
                                            <p:fltVal val="0.000000"/>
                                          </p:val>
                                        </p:tav>
                                        <p:tav tm="100000">
                                          <p:val>
                                            <p:strVal val="#ppt_w"/>
                                          </p:val>
                                        </p:tav>
                                      </p:tavLst>
                                    </p:anim>
                                    <p:anim calcmode="lin" valueType="num">
                                      <p:cBhvr>
                                        <p:cTn id="99" dur="500" fill="hold"/>
                                        <p:tgtEl>
                                          <p:spTgt spid="15376"/>
                                        </p:tgtEl>
                                        <p:attrNameLst>
                                          <p:attrName>ppt_h</p:attrName>
                                        </p:attrNameLst>
                                      </p:cBhvr>
                                      <p:tavLst>
                                        <p:tav tm="0">
                                          <p:val>
                                            <p:fltVal val="0.000000"/>
                                          </p:val>
                                        </p:tav>
                                        <p:tav tm="100000">
                                          <p:val>
                                            <p:strVal val="#ppt_h"/>
                                          </p:val>
                                        </p:tav>
                                      </p:tavLst>
                                    </p:anim>
                                    <p:anim calcmode="lin" valueType="num">
                                      <p:cBhvr>
                                        <p:cTn id="100" dur="500" fill="hold"/>
                                        <p:tgtEl>
                                          <p:spTgt spid="15376"/>
                                        </p:tgtEl>
                                        <p:attrNameLst>
                                          <p:attrName>style.rotation</p:attrName>
                                        </p:attrNameLst>
                                      </p:cBhvr>
                                      <p:tavLst>
                                        <p:tav tm="0">
                                          <p:val>
                                            <p:fltVal val="90.000000"/>
                                          </p:val>
                                        </p:tav>
                                        <p:tav tm="100000">
                                          <p:val>
                                            <p:fltVal val="0.000000"/>
                                          </p:val>
                                        </p:tav>
                                      </p:tavLst>
                                    </p:anim>
                                    <p:animEffect transition="in" filter="fade">
                                      <p:cBhvr>
                                        <p:cTn id="101" dur="500"/>
                                        <p:tgtEl>
                                          <p:spTgt spid="15376"/>
                                        </p:tgtEl>
                                      </p:cBhvr>
                                    </p:animEffect>
                                  </p:childTnLst>
                                </p:cTn>
                              </p:par>
                              <p:par>
                                <p:cTn id="102" presetID="31" presetClass="entr" presetSubtype="0" fill="hold" grpId="0" nodeType="withEffect">
                                  <p:stCondLst>
                                    <p:cond delay="400"/>
                                  </p:stCondLst>
                                  <p:childTnLst>
                                    <p:set>
                                      <p:cBhvr>
                                        <p:cTn id="103" dur="1" fill="hold">
                                          <p:stCondLst>
                                            <p:cond delay="0"/>
                                          </p:stCondLst>
                                        </p:cTn>
                                        <p:tgtEl>
                                          <p:spTgt spid="15378"/>
                                        </p:tgtEl>
                                        <p:attrNameLst>
                                          <p:attrName>style.visibility</p:attrName>
                                        </p:attrNameLst>
                                      </p:cBhvr>
                                      <p:to>
                                        <p:strVal val="visible"/>
                                      </p:to>
                                    </p:set>
                                    <p:anim calcmode="lin" valueType="num">
                                      <p:cBhvr>
                                        <p:cTn id="104" dur="500" fill="hold"/>
                                        <p:tgtEl>
                                          <p:spTgt spid="15378"/>
                                        </p:tgtEl>
                                        <p:attrNameLst>
                                          <p:attrName>ppt_w</p:attrName>
                                        </p:attrNameLst>
                                      </p:cBhvr>
                                      <p:tavLst>
                                        <p:tav tm="0">
                                          <p:val>
                                            <p:fltVal val="0.000000"/>
                                          </p:val>
                                        </p:tav>
                                        <p:tav tm="100000">
                                          <p:val>
                                            <p:strVal val="#ppt_w"/>
                                          </p:val>
                                        </p:tav>
                                      </p:tavLst>
                                    </p:anim>
                                    <p:anim calcmode="lin" valueType="num">
                                      <p:cBhvr>
                                        <p:cTn id="105" dur="500" fill="hold"/>
                                        <p:tgtEl>
                                          <p:spTgt spid="15378"/>
                                        </p:tgtEl>
                                        <p:attrNameLst>
                                          <p:attrName>ppt_h</p:attrName>
                                        </p:attrNameLst>
                                      </p:cBhvr>
                                      <p:tavLst>
                                        <p:tav tm="0">
                                          <p:val>
                                            <p:fltVal val="0.000000"/>
                                          </p:val>
                                        </p:tav>
                                        <p:tav tm="100000">
                                          <p:val>
                                            <p:strVal val="#ppt_h"/>
                                          </p:val>
                                        </p:tav>
                                      </p:tavLst>
                                    </p:anim>
                                    <p:anim calcmode="lin" valueType="num">
                                      <p:cBhvr>
                                        <p:cTn id="106" dur="500" fill="hold"/>
                                        <p:tgtEl>
                                          <p:spTgt spid="15378"/>
                                        </p:tgtEl>
                                        <p:attrNameLst>
                                          <p:attrName>style.rotation</p:attrName>
                                        </p:attrNameLst>
                                      </p:cBhvr>
                                      <p:tavLst>
                                        <p:tav tm="0">
                                          <p:val>
                                            <p:fltVal val="90.000000"/>
                                          </p:val>
                                        </p:tav>
                                        <p:tav tm="100000">
                                          <p:val>
                                            <p:fltVal val="0.000000"/>
                                          </p:val>
                                        </p:tav>
                                      </p:tavLst>
                                    </p:anim>
                                    <p:animEffect transition="in" filter="fade">
                                      <p:cBhvr>
                                        <p:cTn id="107" dur="500"/>
                                        <p:tgtEl>
                                          <p:spTgt spid="15378"/>
                                        </p:tgtEl>
                                      </p:cBhvr>
                                    </p:animEffect>
                                  </p:childTnLst>
                                </p:cTn>
                              </p:par>
                              <p:par>
                                <p:cTn id="108" presetID="31" presetClass="entr" presetSubtype="0" fill="hold" grpId="0" nodeType="withEffect">
                                  <p:stCondLst>
                                    <p:cond delay="500"/>
                                  </p:stCondLst>
                                  <p:childTnLst>
                                    <p:set>
                                      <p:cBhvr>
                                        <p:cTn id="109" dur="1" fill="hold">
                                          <p:stCondLst>
                                            <p:cond delay="0"/>
                                          </p:stCondLst>
                                        </p:cTn>
                                        <p:tgtEl>
                                          <p:spTgt spid="15380"/>
                                        </p:tgtEl>
                                        <p:attrNameLst>
                                          <p:attrName>style.visibility</p:attrName>
                                        </p:attrNameLst>
                                      </p:cBhvr>
                                      <p:to>
                                        <p:strVal val="visible"/>
                                      </p:to>
                                    </p:set>
                                    <p:anim calcmode="lin" valueType="num">
                                      <p:cBhvr>
                                        <p:cTn id="110" dur="500" fill="hold"/>
                                        <p:tgtEl>
                                          <p:spTgt spid="15380"/>
                                        </p:tgtEl>
                                        <p:attrNameLst>
                                          <p:attrName>ppt_w</p:attrName>
                                        </p:attrNameLst>
                                      </p:cBhvr>
                                      <p:tavLst>
                                        <p:tav tm="0">
                                          <p:val>
                                            <p:fltVal val="0.000000"/>
                                          </p:val>
                                        </p:tav>
                                        <p:tav tm="100000">
                                          <p:val>
                                            <p:strVal val="#ppt_w"/>
                                          </p:val>
                                        </p:tav>
                                      </p:tavLst>
                                    </p:anim>
                                    <p:anim calcmode="lin" valueType="num">
                                      <p:cBhvr>
                                        <p:cTn id="111" dur="500" fill="hold"/>
                                        <p:tgtEl>
                                          <p:spTgt spid="15380"/>
                                        </p:tgtEl>
                                        <p:attrNameLst>
                                          <p:attrName>ppt_h</p:attrName>
                                        </p:attrNameLst>
                                      </p:cBhvr>
                                      <p:tavLst>
                                        <p:tav tm="0">
                                          <p:val>
                                            <p:fltVal val="0.000000"/>
                                          </p:val>
                                        </p:tav>
                                        <p:tav tm="100000">
                                          <p:val>
                                            <p:strVal val="#ppt_h"/>
                                          </p:val>
                                        </p:tav>
                                      </p:tavLst>
                                    </p:anim>
                                    <p:anim calcmode="lin" valueType="num">
                                      <p:cBhvr>
                                        <p:cTn id="112" dur="500" fill="hold"/>
                                        <p:tgtEl>
                                          <p:spTgt spid="15380"/>
                                        </p:tgtEl>
                                        <p:attrNameLst>
                                          <p:attrName>style.rotation</p:attrName>
                                        </p:attrNameLst>
                                      </p:cBhvr>
                                      <p:tavLst>
                                        <p:tav tm="0">
                                          <p:val>
                                            <p:fltVal val="90.000000"/>
                                          </p:val>
                                        </p:tav>
                                        <p:tav tm="100000">
                                          <p:val>
                                            <p:fltVal val="0.000000"/>
                                          </p:val>
                                        </p:tav>
                                      </p:tavLst>
                                    </p:anim>
                                    <p:animEffect transition="in" filter="fade">
                                      <p:cBhvr>
                                        <p:cTn id="113" dur="500"/>
                                        <p:tgtEl>
                                          <p:spTgt spid="15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8" grpId="0"/>
      <p:bldP spid="15369" grpId="0" animBg="1"/>
      <p:bldP spid="15370" grpId="0"/>
      <p:bldP spid="15371" grpId="0" animBg="1"/>
      <p:bldP spid="15372" grpId="0"/>
      <p:bldP spid="15373" grpId="0" animBg="1"/>
      <p:bldP spid="15374" grpId="0"/>
      <p:bldP spid="15375" grpId="0" animBg="1"/>
      <p:bldP spid="15376" grpId="0"/>
      <p:bldP spid="15377" grpId="0" animBg="1"/>
      <p:bldP spid="15378" grpId="0"/>
      <p:bldP spid="15379" grpId="0" animBg="1"/>
      <p:bldP spid="15380" grpId="0"/>
      <p:bldP spid="15381" grpId="0" animBg="1"/>
      <p:bldP spid="15382" grpId="0"/>
      <p:bldP spid="15382" grpId="1"/>
      <p:bldP spid="15383" grpId="0"/>
      <p:bldP spid="153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成功案例</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16387"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6388"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6389"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6390" name="Rectangle 5"/>
          <p:cNvSpPr/>
          <p:nvPr/>
        </p:nvSpPr>
        <p:spPr>
          <a:xfrm>
            <a:off x="836613" y="1497013"/>
            <a:ext cx="2390775" cy="1620837"/>
          </a:xfrm>
          <a:prstGeom prst="rect">
            <a:avLst/>
          </a:prstGeom>
          <a:blipFill rotWithShape="1">
            <a:blip r:embed="rId1"/>
            <a:stretch>
              <a:fillRect/>
            </a:stretch>
          </a:blipFill>
          <a:ln w="10"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6391" name="Rectangle 6"/>
          <p:cNvSpPr/>
          <p:nvPr/>
        </p:nvSpPr>
        <p:spPr>
          <a:xfrm>
            <a:off x="836613" y="3460750"/>
            <a:ext cx="10834687" cy="1028700"/>
          </a:xfrm>
          <a:prstGeom prst="rect">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6392" name="Rectangle 7"/>
          <p:cNvSpPr/>
          <p:nvPr/>
        </p:nvSpPr>
        <p:spPr>
          <a:xfrm>
            <a:off x="3651250" y="1497013"/>
            <a:ext cx="2389188" cy="1620837"/>
          </a:xfrm>
          <a:prstGeom prst="rect">
            <a:avLst/>
          </a:prstGeom>
          <a:blipFill rotWithShape="1">
            <a:blip r:embed="rId2"/>
            <a:stretch>
              <a:fillRect/>
            </a:stretch>
          </a:blipFill>
          <a:ln w="10"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6393" name="Rectangle 8"/>
          <p:cNvSpPr/>
          <p:nvPr/>
        </p:nvSpPr>
        <p:spPr>
          <a:xfrm>
            <a:off x="6465888" y="1497013"/>
            <a:ext cx="2390775" cy="1620837"/>
          </a:xfrm>
          <a:prstGeom prst="rect">
            <a:avLst/>
          </a:prstGeom>
          <a:blipFill rotWithShape="1">
            <a:blip r:embed="rId3"/>
            <a:stretch>
              <a:fillRect/>
            </a:stretch>
          </a:blipFill>
          <a:ln w="10"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6394" name="Rectangle 9"/>
          <p:cNvSpPr/>
          <p:nvPr/>
        </p:nvSpPr>
        <p:spPr>
          <a:xfrm>
            <a:off x="9282113" y="1497013"/>
            <a:ext cx="2389187" cy="1620837"/>
          </a:xfrm>
          <a:prstGeom prst="rect">
            <a:avLst/>
          </a:prstGeom>
          <a:blipFill rotWithShape="1">
            <a:blip r:embed="rId4"/>
            <a:stretch>
              <a:fillRect/>
            </a:stretch>
          </a:blipFill>
          <a:ln w="10"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6395" name="Rectangle 10"/>
          <p:cNvSpPr/>
          <p:nvPr/>
        </p:nvSpPr>
        <p:spPr>
          <a:xfrm>
            <a:off x="836613" y="4864100"/>
            <a:ext cx="2390775" cy="1620838"/>
          </a:xfrm>
          <a:prstGeom prst="rect">
            <a:avLst/>
          </a:prstGeom>
          <a:blipFill rotWithShape="1">
            <a:blip r:embed="rId5"/>
            <a:stretch>
              <a:fillRect/>
            </a:stretch>
          </a:blipFill>
          <a:ln w="10"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6396" name="Rectangle 11"/>
          <p:cNvSpPr/>
          <p:nvPr/>
        </p:nvSpPr>
        <p:spPr>
          <a:xfrm>
            <a:off x="3651250" y="4864100"/>
            <a:ext cx="2389188" cy="1620838"/>
          </a:xfrm>
          <a:prstGeom prst="rect">
            <a:avLst/>
          </a:prstGeom>
          <a:blipFill rotWithShape="1">
            <a:blip r:embed="rId6"/>
            <a:stretch>
              <a:fillRect/>
            </a:stretch>
          </a:blipFill>
          <a:ln w="10"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6397" name="Rectangle 12"/>
          <p:cNvSpPr/>
          <p:nvPr/>
        </p:nvSpPr>
        <p:spPr>
          <a:xfrm>
            <a:off x="6465888" y="4864100"/>
            <a:ext cx="2390775" cy="1620838"/>
          </a:xfrm>
          <a:prstGeom prst="rect">
            <a:avLst/>
          </a:prstGeom>
          <a:blipFill rotWithShape="1">
            <a:blip r:embed="rId7"/>
            <a:stretch>
              <a:fillRect/>
            </a:stretch>
          </a:blipFill>
          <a:ln w="10"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6398" name="Rectangle 13"/>
          <p:cNvSpPr/>
          <p:nvPr/>
        </p:nvSpPr>
        <p:spPr>
          <a:xfrm>
            <a:off x="9282113" y="4864100"/>
            <a:ext cx="2389187" cy="1620838"/>
          </a:xfrm>
          <a:prstGeom prst="rect">
            <a:avLst/>
          </a:prstGeom>
          <a:blipFill rotWithShape="1">
            <a:blip r:embed="rId8"/>
            <a:stretch>
              <a:fillRect/>
            </a:stretch>
          </a:blipFill>
          <a:ln w="10"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6399" name="Freeform 14"/>
          <p:cNvSpPr/>
          <p:nvPr/>
        </p:nvSpPr>
        <p:spPr>
          <a:xfrm>
            <a:off x="1846263" y="3248025"/>
            <a:ext cx="271462" cy="182563"/>
          </a:xfrm>
          <a:custGeom>
            <a:avLst/>
            <a:gdLst/>
            <a:ahLst/>
            <a:cxnLst>
              <a:cxn ang="0">
                <a:pos x="151390" y="16718"/>
              </a:cxn>
              <a:cxn ang="0">
                <a:pos x="204643" y="87387"/>
              </a:cxn>
              <a:cxn ang="0">
                <a:pos x="260177" y="161097"/>
              </a:cxn>
              <a:cxn ang="0">
                <a:pos x="241159" y="180854"/>
              </a:cxn>
              <a:cxn ang="0">
                <a:pos x="135414" y="180854"/>
              </a:cxn>
              <a:cxn ang="0">
                <a:pos x="24344" y="180854"/>
              </a:cxn>
              <a:cxn ang="0">
                <a:pos x="12172" y="158817"/>
              </a:cxn>
              <a:cxn ang="0">
                <a:pos x="65425" y="87387"/>
              </a:cxn>
              <a:cxn ang="0">
                <a:pos x="120199" y="14438"/>
              </a:cxn>
              <a:cxn ang="0">
                <a:pos x="151390" y="16718"/>
              </a:cxn>
            </a:cxnLst>
            <a:pathLst>
              <a:path w="356" h="239">
                <a:moveTo>
                  <a:pt x="199" y="22"/>
                </a:moveTo>
                <a:lnTo>
                  <a:pt x="269" y="115"/>
                </a:lnTo>
                <a:cubicBezTo>
                  <a:pt x="293" y="148"/>
                  <a:pt x="317" y="180"/>
                  <a:pt x="342" y="212"/>
                </a:cubicBezTo>
                <a:cubicBezTo>
                  <a:pt x="356" y="230"/>
                  <a:pt x="348" y="239"/>
                  <a:pt x="317" y="238"/>
                </a:cubicBezTo>
                <a:lnTo>
                  <a:pt x="178" y="238"/>
                </a:lnTo>
                <a:cubicBezTo>
                  <a:pt x="129" y="238"/>
                  <a:pt x="81" y="238"/>
                  <a:pt x="32" y="238"/>
                </a:cubicBezTo>
                <a:cubicBezTo>
                  <a:pt x="5" y="238"/>
                  <a:pt x="0" y="228"/>
                  <a:pt x="16" y="209"/>
                </a:cubicBezTo>
                <a:lnTo>
                  <a:pt x="86" y="115"/>
                </a:lnTo>
                <a:cubicBezTo>
                  <a:pt x="110" y="83"/>
                  <a:pt x="134" y="51"/>
                  <a:pt x="158" y="19"/>
                </a:cubicBezTo>
                <a:cubicBezTo>
                  <a:pt x="172" y="0"/>
                  <a:pt x="185" y="1"/>
                  <a:pt x="199" y="22"/>
                </a:cubicBezTo>
                <a:close/>
              </a:path>
            </a:pathLst>
          </a:custGeom>
          <a:solidFill>
            <a:schemeClr val="accent1">
              <a:alpha val="100000"/>
            </a:schemeClr>
          </a:solidFill>
          <a:ln w="9525">
            <a:noFill/>
          </a:ln>
        </p:spPr>
        <p:txBody>
          <a:bodyPr/>
          <a:p>
            <a:endParaRPr lang="zh-CN" altLang="en-US"/>
          </a:p>
        </p:txBody>
      </p:sp>
      <p:sp>
        <p:nvSpPr>
          <p:cNvPr id="16400" name="Freeform 15"/>
          <p:cNvSpPr/>
          <p:nvPr/>
        </p:nvSpPr>
        <p:spPr>
          <a:xfrm>
            <a:off x="4716463" y="3248025"/>
            <a:ext cx="271462" cy="182563"/>
          </a:xfrm>
          <a:custGeom>
            <a:avLst/>
            <a:gdLst/>
            <a:ahLst/>
            <a:cxnLst>
              <a:cxn ang="0">
                <a:pos x="152151" y="16718"/>
              </a:cxn>
              <a:cxn ang="0">
                <a:pos x="205403" y="87387"/>
              </a:cxn>
              <a:cxn ang="0">
                <a:pos x="260177" y="161097"/>
              </a:cxn>
              <a:cxn ang="0">
                <a:pos x="241919" y="180854"/>
              </a:cxn>
              <a:cxn ang="0">
                <a:pos x="135414" y="180854"/>
              </a:cxn>
              <a:cxn ang="0">
                <a:pos x="25105" y="180854"/>
              </a:cxn>
              <a:cxn ang="0">
                <a:pos x="12172" y="158817"/>
              </a:cxn>
              <a:cxn ang="0">
                <a:pos x="65425" y="87387"/>
              </a:cxn>
              <a:cxn ang="0">
                <a:pos x="120960" y="14438"/>
              </a:cxn>
              <a:cxn ang="0">
                <a:pos x="152151" y="16718"/>
              </a:cxn>
            </a:cxnLst>
            <a:pathLst>
              <a:path w="356" h="239">
                <a:moveTo>
                  <a:pt x="200" y="22"/>
                </a:moveTo>
                <a:lnTo>
                  <a:pt x="270" y="115"/>
                </a:lnTo>
                <a:cubicBezTo>
                  <a:pt x="294" y="148"/>
                  <a:pt x="318" y="180"/>
                  <a:pt x="342" y="212"/>
                </a:cubicBezTo>
                <a:cubicBezTo>
                  <a:pt x="356" y="230"/>
                  <a:pt x="348" y="239"/>
                  <a:pt x="318" y="238"/>
                </a:cubicBezTo>
                <a:lnTo>
                  <a:pt x="178" y="238"/>
                </a:lnTo>
                <a:cubicBezTo>
                  <a:pt x="130" y="238"/>
                  <a:pt x="81" y="238"/>
                  <a:pt x="33" y="238"/>
                </a:cubicBezTo>
                <a:cubicBezTo>
                  <a:pt x="6" y="238"/>
                  <a:pt x="0" y="228"/>
                  <a:pt x="16" y="209"/>
                </a:cubicBezTo>
                <a:lnTo>
                  <a:pt x="86" y="115"/>
                </a:lnTo>
                <a:cubicBezTo>
                  <a:pt x="111" y="83"/>
                  <a:pt x="135" y="51"/>
                  <a:pt x="159" y="19"/>
                </a:cubicBezTo>
                <a:cubicBezTo>
                  <a:pt x="172" y="0"/>
                  <a:pt x="186" y="1"/>
                  <a:pt x="200" y="22"/>
                </a:cubicBezTo>
                <a:close/>
              </a:path>
            </a:pathLst>
          </a:custGeom>
          <a:solidFill>
            <a:schemeClr val="accent1">
              <a:alpha val="100000"/>
            </a:schemeClr>
          </a:solidFill>
          <a:ln w="9525">
            <a:noFill/>
          </a:ln>
        </p:spPr>
        <p:txBody>
          <a:bodyPr/>
          <a:p>
            <a:endParaRPr lang="zh-CN" altLang="en-US"/>
          </a:p>
        </p:txBody>
      </p:sp>
      <p:sp>
        <p:nvSpPr>
          <p:cNvPr id="16401" name="Freeform 16"/>
          <p:cNvSpPr/>
          <p:nvPr/>
        </p:nvSpPr>
        <p:spPr>
          <a:xfrm>
            <a:off x="7558088" y="3248025"/>
            <a:ext cx="269875" cy="182563"/>
          </a:xfrm>
          <a:custGeom>
            <a:avLst/>
            <a:gdLst/>
            <a:ahLst/>
            <a:cxnLst>
              <a:cxn ang="0">
                <a:pos x="152151" y="16718"/>
              </a:cxn>
              <a:cxn ang="0">
                <a:pos x="205403" y="87387"/>
              </a:cxn>
              <a:cxn ang="0">
                <a:pos x="260177" y="161097"/>
              </a:cxn>
              <a:cxn ang="0">
                <a:pos x="241919" y="180854"/>
              </a:cxn>
              <a:cxn ang="0">
                <a:pos x="135414" y="180854"/>
              </a:cxn>
              <a:cxn ang="0">
                <a:pos x="25105" y="180854"/>
              </a:cxn>
              <a:cxn ang="0">
                <a:pos x="12172" y="158817"/>
              </a:cxn>
              <a:cxn ang="0">
                <a:pos x="65425" y="87387"/>
              </a:cxn>
              <a:cxn ang="0">
                <a:pos x="120960" y="14438"/>
              </a:cxn>
              <a:cxn ang="0">
                <a:pos x="152151" y="16718"/>
              </a:cxn>
            </a:cxnLst>
            <a:pathLst>
              <a:path w="356" h="239">
                <a:moveTo>
                  <a:pt x="200" y="22"/>
                </a:moveTo>
                <a:lnTo>
                  <a:pt x="270" y="115"/>
                </a:lnTo>
                <a:cubicBezTo>
                  <a:pt x="294" y="148"/>
                  <a:pt x="318" y="180"/>
                  <a:pt x="342" y="212"/>
                </a:cubicBezTo>
                <a:cubicBezTo>
                  <a:pt x="356" y="230"/>
                  <a:pt x="348" y="239"/>
                  <a:pt x="318" y="238"/>
                </a:cubicBezTo>
                <a:lnTo>
                  <a:pt x="178" y="238"/>
                </a:lnTo>
                <a:cubicBezTo>
                  <a:pt x="130" y="238"/>
                  <a:pt x="81" y="238"/>
                  <a:pt x="33" y="238"/>
                </a:cubicBezTo>
                <a:cubicBezTo>
                  <a:pt x="6" y="238"/>
                  <a:pt x="0" y="228"/>
                  <a:pt x="16" y="209"/>
                </a:cubicBezTo>
                <a:lnTo>
                  <a:pt x="86" y="115"/>
                </a:lnTo>
                <a:cubicBezTo>
                  <a:pt x="111" y="83"/>
                  <a:pt x="135" y="51"/>
                  <a:pt x="159" y="19"/>
                </a:cubicBezTo>
                <a:cubicBezTo>
                  <a:pt x="172" y="0"/>
                  <a:pt x="186" y="1"/>
                  <a:pt x="200" y="22"/>
                </a:cubicBezTo>
                <a:close/>
              </a:path>
            </a:pathLst>
          </a:custGeom>
          <a:solidFill>
            <a:schemeClr val="accent1">
              <a:alpha val="100000"/>
            </a:schemeClr>
          </a:solidFill>
          <a:ln w="9525">
            <a:noFill/>
          </a:ln>
        </p:spPr>
        <p:txBody>
          <a:bodyPr/>
          <a:p>
            <a:endParaRPr lang="zh-CN" altLang="en-US"/>
          </a:p>
        </p:txBody>
      </p:sp>
      <p:sp>
        <p:nvSpPr>
          <p:cNvPr id="16402" name="Freeform 17"/>
          <p:cNvSpPr/>
          <p:nvPr/>
        </p:nvSpPr>
        <p:spPr>
          <a:xfrm>
            <a:off x="10429875" y="3248025"/>
            <a:ext cx="271463" cy="182563"/>
          </a:xfrm>
          <a:custGeom>
            <a:avLst/>
            <a:gdLst/>
            <a:ahLst/>
            <a:cxnLst>
              <a:cxn ang="0">
                <a:pos x="151390" y="16718"/>
              </a:cxn>
              <a:cxn ang="0">
                <a:pos x="204643" y="87387"/>
              </a:cxn>
              <a:cxn ang="0">
                <a:pos x="260177" y="161097"/>
              </a:cxn>
              <a:cxn ang="0">
                <a:pos x="241919" y="180854"/>
              </a:cxn>
              <a:cxn ang="0">
                <a:pos x="135414" y="180854"/>
              </a:cxn>
              <a:cxn ang="0">
                <a:pos x="24344" y="180854"/>
              </a:cxn>
              <a:cxn ang="0">
                <a:pos x="12172" y="158817"/>
              </a:cxn>
              <a:cxn ang="0">
                <a:pos x="65425" y="87387"/>
              </a:cxn>
              <a:cxn ang="0">
                <a:pos x="120960" y="14438"/>
              </a:cxn>
              <a:cxn ang="0">
                <a:pos x="151390" y="16718"/>
              </a:cxn>
            </a:cxnLst>
            <a:pathLst>
              <a:path w="356" h="239">
                <a:moveTo>
                  <a:pt x="199" y="22"/>
                </a:moveTo>
                <a:lnTo>
                  <a:pt x="269" y="115"/>
                </a:lnTo>
                <a:cubicBezTo>
                  <a:pt x="293" y="148"/>
                  <a:pt x="318" y="180"/>
                  <a:pt x="342" y="212"/>
                </a:cubicBezTo>
                <a:cubicBezTo>
                  <a:pt x="356" y="230"/>
                  <a:pt x="348" y="239"/>
                  <a:pt x="318" y="238"/>
                </a:cubicBezTo>
                <a:lnTo>
                  <a:pt x="178" y="238"/>
                </a:lnTo>
                <a:cubicBezTo>
                  <a:pt x="129" y="238"/>
                  <a:pt x="81" y="238"/>
                  <a:pt x="32" y="238"/>
                </a:cubicBezTo>
                <a:cubicBezTo>
                  <a:pt x="5" y="238"/>
                  <a:pt x="0" y="228"/>
                  <a:pt x="16" y="209"/>
                </a:cubicBezTo>
                <a:lnTo>
                  <a:pt x="86" y="115"/>
                </a:lnTo>
                <a:cubicBezTo>
                  <a:pt x="110" y="83"/>
                  <a:pt x="134" y="51"/>
                  <a:pt x="159" y="19"/>
                </a:cubicBezTo>
                <a:cubicBezTo>
                  <a:pt x="172" y="0"/>
                  <a:pt x="185" y="1"/>
                  <a:pt x="199" y="22"/>
                </a:cubicBezTo>
                <a:close/>
              </a:path>
            </a:pathLst>
          </a:custGeom>
          <a:solidFill>
            <a:schemeClr val="accent1">
              <a:alpha val="100000"/>
            </a:schemeClr>
          </a:solidFill>
          <a:ln w="9525">
            <a:noFill/>
          </a:ln>
        </p:spPr>
        <p:txBody>
          <a:bodyPr/>
          <a:p>
            <a:endParaRPr lang="zh-CN" altLang="en-US"/>
          </a:p>
        </p:txBody>
      </p:sp>
      <p:sp>
        <p:nvSpPr>
          <p:cNvPr id="16403" name="Freeform 18"/>
          <p:cNvSpPr/>
          <p:nvPr/>
        </p:nvSpPr>
        <p:spPr>
          <a:xfrm>
            <a:off x="1846263" y="4532313"/>
            <a:ext cx="271462" cy="184150"/>
          </a:xfrm>
          <a:custGeom>
            <a:avLst/>
            <a:gdLst/>
            <a:ahLst/>
            <a:cxnLst>
              <a:cxn ang="0">
                <a:pos x="151390" y="166343"/>
              </a:cxn>
              <a:cxn ang="0">
                <a:pos x="204643" y="95053"/>
              </a:cxn>
              <a:cxn ang="0">
                <a:pos x="260177" y="20697"/>
              </a:cxn>
              <a:cxn ang="0">
                <a:pos x="241159" y="767"/>
              </a:cxn>
              <a:cxn ang="0">
                <a:pos x="135414" y="767"/>
              </a:cxn>
              <a:cxn ang="0">
                <a:pos x="24344" y="767"/>
              </a:cxn>
              <a:cxn ang="0">
                <a:pos x="12172" y="22997"/>
              </a:cxn>
              <a:cxn ang="0">
                <a:pos x="65425" y="95053"/>
              </a:cxn>
              <a:cxn ang="0">
                <a:pos x="120199" y="168642"/>
              </a:cxn>
              <a:cxn ang="0">
                <a:pos x="151390" y="166343"/>
              </a:cxn>
            </a:cxnLst>
            <a:pathLst>
              <a:path w="356" h="239">
                <a:moveTo>
                  <a:pt x="199" y="217"/>
                </a:moveTo>
                <a:lnTo>
                  <a:pt x="269" y="124"/>
                </a:lnTo>
                <a:cubicBezTo>
                  <a:pt x="293" y="91"/>
                  <a:pt x="317" y="59"/>
                  <a:pt x="342" y="27"/>
                </a:cubicBezTo>
                <a:cubicBezTo>
                  <a:pt x="356" y="9"/>
                  <a:pt x="348" y="0"/>
                  <a:pt x="317" y="1"/>
                </a:cubicBezTo>
                <a:lnTo>
                  <a:pt x="178" y="1"/>
                </a:lnTo>
                <a:cubicBezTo>
                  <a:pt x="129" y="1"/>
                  <a:pt x="81" y="1"/>
                  <a:pt x="32" y="1"/>
                </a:cubicBezTo>
                <a:cubicBezTo>
                  <a:pt x="5" y="1"/>
                  <a:pt x="0" y="11"/>
                  <a:pt x="16" y="30"/>
                </a:cubicBezTo>
                <a:lnTo>
                  <a:pt x="86" y="124"/>
                </a:lnTo>
                <a:cubicBezTo>
                  <a:pt x="110" y="156"/>
                  <a:pt x="134" y="188"/>
                  <a:pt x="158" y="220"/>
                </a:cubicBezTo>
                <a:cubicBezTo>
                  <a:pt x="172" y="239"/>
                  <a:pt x="185" y="238"/>
                  <a:pt x="199" y="217"/>
                </a:cubicBezTo>
                <a:close/>
              </a:path>
            </a:pathLst>
          </a:custGeom>
          <a:solidFill>
            <a:schemeClr val="accent1">
              <a:alpha val="100000"/>
            </a:schemeClr>
          </a:solidFill>
          <a:ln w="9525">
            <a:noFill/>
          </a:ln>
        </p:spPr>
        <p:txBody>
          <a:bodyPr/>
          <a:p>
            <a:endParaRPr lang="zh-CN" altLang="en-US"/>
          </a:p>
        </p:txBody>
      </p:sp>
      <p:sp>
        <p:nvSpPr>
          <p:cNvPr id="16404" name="Freeform 19"/>
          <p:cNvSpPr/>
          <p:nvPr/>
        </p:nvSpPr>
        <p:spPr>
          <a:xfrm>
            <a:off x="4716463" y="4532313"/>
            <a:ext cx="271462" cy="184150"/>
          </a:xfrm>
          <a:custGeom>
            <a:avLst/>
            <a:gdLst/>
            <a:ahLst/>
            <a:cxnLst>
              <a:cxn ang="0">
                <a:pos x="152151" y="166343"/>
              </a:cxn>
              <a:cxn ang="0">
                <a:pos x="205403" y="95053"/>
              </a:cxn>
              <a:cxn ang="0">
                <a:pos x="260177" y="20697"/>
              </a:cxn>
              <a:cxn ang="0">
                <a:pos x="241919" y="767"/>
              </a:cxn>
              <a:cxn ang="0">
                <a:pos x="135414" y="767"/>
              </a:cxn>
              <a:cxn ang="0">
                <a:pos x="25105" y="767"/>
              </a:cxn>
              <a:cxn ang="0">
                <a:pos x="12172" y="22997"/>
              </a:cxn>
              <a:cxn ang="0">
                <a:pos x="65425" y="95053"/>
              </a:cxn>
              <a:cxn ang="0">
                <a:pos x="120960" y="168642"/>
              </a:cxn>
              <a:cxn ang="0">
                <a:pos x="152151" y="166343"/>
              </a:cxn>
            </a:cxnLst>
            <a:pathLst>
              <a:path w="356" h="239">
                <a:moveTo>
                  <a:pt x="200" y="217"/>
                </a:moveTo>
                <a:lnTo>
                  <a:pt x="270" y="124"/>
                </a:lnTo>
                <a:cubicBezTo>
                  <a:pt x="294" y="91"/>
                  <a:pt x="318" y="59"/>
                  <a:pt x="342" y="27"/>
                </a:cubicBezTo>
                <a:cubicBezTo>
                  <a:pt x="356" y="9"/>
                  <a:pt x="348" y="0"/>
                  <a:pt x="318" y="1"/>
                </a:cubicBezTo>
                <a:lnTo>
                  <a:pt x="178" y="1"/>
                </a:lnTo>
                <a:cubicBezTo>
                  <a:pt x="130" y="1"/>
                  <a:pt x="81" y="1"/>
                  <a:pt x="33" y="1"/>
                </a:cubicBezTo>
                <a:cubicBezTo>
                  <a:pt x="6" y="1"/>
                  <a:pt x="0" y="11"/>
                  <a:pt x="16" y="30"/>
                </a:cubicBezTo>
                <a:lnTo>
                  <a:pt x="86" y="124"/>
                </a:lnTo>
                <a:cubicBezTo>
                  <a:pt x="111" y="156"/>
                  <a:pt x="135" y="188"/>
                  <a:pt x="159" y="220"/>
                </a:cubicBezTo>
                <a:cubicBezTo>
                  <a:pt x="172" y="239"/>
                  <a:pt x="186" y="238"/>
                  <a:pt x="200" y="217"/>
                </a:cubicBezTo>
                <a:close/>
              </a:path>
            </a:pathLst>
          </a:custGeom>
          <a:solidFill>
            <a:schemeClr val="accent1">
              <a:alpha val="100000"/>
            </a:schemeClr>
          </a:solidFill>
          <a:ln w="9525">
            <a:noFill/>
          </a:ln>
        </p:spPr>
        <p:txBody>
          <a:bodyPr/>
          <a:p>
            <a:endParaRPr lang="zh-CN" altLang="en-US"/>
          </a:p>
        </p:txBody>
      </p:sp>
      <p:sp>
        <p:nvSpPr>
          <p:cNvPr id="16405" name="Freeform 20"/>
          <p:cNvSpPr/>
          <p:nvPr/>
        </p:nvSpPr>
        <p:spPr>
          <a:xfrm>
            <a:off x="7558088" y="4532313"/>
            <a:ext cx="269875" cy="184150"/>
          </a:xfrm>
          <a:custGeom>
            <a:avLst/>
            <a:gdLst/>
            <a:ahLst/>
            <a:cxnLst>
              <a:cxn ang="0">
                <a:pos x="152151" y="166343"/>
              </a:cxn>
              <a:cxn ang="0">
                <a:pos x="205403" y="95053"/>
              </a:cxn>
              <a:cxn ang="0">
                <a:pos x="260177" y="20697"/>
              </a:cxn>
              <a:cxn ang="0">
                <a:pos x="241919" y="767"/>
              </a:cxn>
              <a:cxn ang="0">
                <a:pos x="135414" y="767"/>
              </a:cxn>
              <a:cxn ang="0">
                <a:pos x="25105" y="767"/>
              </a:cxn>
              <a:cxn ang="0">
                <a:pos x="12172" y="22997"/>
              </a:cxn>
              <a:cxn ang="0">
                <a:pos x="65425" y="95053"/>
              </a:cxn>
              <a:cxn ang="0">
                <a:pos x="120960" y="168642"/>
              </a:cxn>
              <a:cxn ang="0">
                <a:pos x="152151" y="166343"/>
              </a:cxn>
            </a:cxnLst>
            <a:pathLst>
              <a:path w="356" h="239">
                <a:moveTo>
                  <a:pt x="200" y="217"/>
                </a:moveTo>
                <a:lnTo>
                  <a:pt x="270" y="124"/>
                </a:lnTo>
                <a:cubicBezTo>
                  <a:pt x="294" y="91"/>
                  <a:pt x="318" y="59"/>
                  <a:pt x="342" y="27"/>
                </a:cubicBezTo>
                <a:cubicBezTo>
                  <a:pt x="356" y="9"/>
                  <a:pt x="348" y="0"/>
                  <a:pt x="318" y="1"/>
                </a:cubicBezTo>
                <a:lnTo>
                  <a:pt x="178" y="1"/>
                </a:lnTo>
                <a:cubicBezTo>
                  <a:pt x="130" y="1"/>
                  <a:pt x="81" y="1"/>
                  <a:pt x="33" y="1"/>
                </a:cubicBezTo>
                <a:cubicBezTo>
                  <a:pt x="6" y="1"/>
                  <a:pt x="0" y="11"/>
                  <a:pt x="16" y="30"/>
                </a:cubicBezTo>
                <a:lnTo>
                  <a:pt x="86" y="124"/>
                </a:lnTo>
                <a:cubicBezTo>
                  <a:pt x="111" y="156"/>
                  <a:pt x="135" y="188"/>
                  <a:pt x="159" y="220"/>
                </a:cubicBezTo>
                <a:cubicBezTo>
                  <a:pt x="172" y="239"/>
                  <a:pt x="186" y="238"/>
                  <a:pt x="200" y="217"/>
                </a:cubicBezTo>
                <a:close/>
              </a:path>
            </a:pathLst>
          </a:custGeom>
          <a:solidFill>
            <a:schemeClr val="accent1">
              <a:alpha val="100000"/>
            </a:schemeClr>
          </a:solidFill>
          <a:ln w="9525">
            <a:noFill/>
          </a:ln>
        </p:spPr>
        <p:txBody>
          <a:bodyPr/>
          <a:p>
            <a:endParaRPr lang="zh-CN" altLang="en-US"/>
          </a:p>
        </p:txBody>
      </p:sp>
      <p:sp>
        <p:nvSpPr>
          <p:cNvPr id="16406" name="Freeform 21"/>
          <p:cNvSpPr/>
          <p:nvPr/>
        </p:nvSpPr>
        <p:spPr>
          <a:xfrm>
            <a:off x="10429875" y="4532313"/>
            <a:ext cx="271463" cy="184150"/>
          </a:xfrm>
          <a:custGeom>
            <a:avLst/>
            <a:gdLst/>
            <a:ahLst/>
            <a:cxnLst>
              <a:cxn ang="0">
                <a:pos x="151390" y="166343"/>
              </a:cxn>
              <a:cxn ang="0">
                <a:pos x="204643" y="95053"/>
              </a:cxn>
              <a:cxn ang="0">
                <a:pos x="260177" y="20697"/>
              </a:cxn>
              <a:cxn ang="0">
                <a:pos x="241919" y="767"/>
              </a:cxn>
              <a:cxn ang="0">
                <a:pos x="135414" y="767"/>
              </a:cxn>
              <a:cxn ang="0">
                <a:pos x="24344" y="767"/>
              </a:cxn>
              <a:cxn ang="0">
                <a:pos x="12172" y="22997"/>
              </a:cxn>
              <a:cxn ang="0">
                <a:pos x="65425" y="95053"/>
              </a:cxn>
              <a:cxn ang="0">
                <a:pos x="120960" y="168642"/>
              </a:cxn>
              <a:cxn ang="0">
                <a:pos x="151390" y="166343"/>
              </a:cxn>
            </a:cxnLst>
            <a:pathLst>
              <a:path w="356" h="239">
                <a:moveTo>
                  <a:pt x="199" y="217"/>
                </a:moveTo>
                <a:lnTo>
                  <a:pt x="269" y="124"/>
                </a:lnTo>
                <a:cubicBezTo>
                  <a:pt x="293" y="91"/>
                  <a:pt x="318" y="59"/>
                  <a:pt x="342" y="27"/>
                </a:cubicBezTo>
                <a:cubicBezTo>
                  <a:pt x="356" y="9"/>
                  <a:pt x="348" y="0"/>
                  <a:pt x="318" y="1"/>
                </a:cubicBezTo>
                <a:lnTo>
                  <a:pt x="178" y="1"/>
                </a:lnTo>
                <a:cubicBezTo>
                  <a:pt x="129" y="1"/>
                  <a:pt x="81" y="1"/>
                  <a:pt x="32" y="1"/>
                </a:cubicBezTo>
                <a:cubicBezTo>
                  <a:pt x="5" y="1"/>
                  <a:pt x="0" y="11"/>
                  <a:pt x="16" y="30"/>
                </a:cubicBezTo>
                <a:lnTo>
                  <a:pt x="86" y="124"/>
                </a:lnTo>
                <a:cubicBezTo>
                  <a:pt x="110" y="156"/>
                  <a:pt x="134" y="188"/>
                  <a:pt x="159" y="220"/>
                </a:cubicBezTo>
                <a:cubicBezTo>
                  <a:pt x="172" y="239"/>
                  <a:pt x="185" y="238"/>
                  <a:pt x="199" y="217"/>
                </a:cubicBezTo>
                <a:close/>
              </a:path>
            </a:pathLst>
          </a:custGeom>
          <a:solidFill>
            <a:schemeClr val="accent1">
              <a:alpha val="100000"/>
            </a:schemeClr>
          </a:solidFill>
          <a:ln w="9525">
            <a:noFill/>
          </a:ln>
        </p:spPr>
        <p:txBody>
          <a:bodyPr/>
          <a:p>
            <a:endParaRPr lang="zh-CN" altLang="en-US"/>
          </a:p>
        </p:txBody>
      </p:sp>
      <p:sp>
        <p:nvSpPr>
          <p:cNvPr id="16407" name="TextBox 24"/>
          <p:cNvSpPr txBox="1"/>
          <p:nvPr/>
        </p:nvSpPr>
        <p:spPr>
          <a:xfrm>
            <a:off x="1060450" y="3532188"/>
            <a:ext cx="1841500" cy="369887"/>
          </a:xfrm>
          <a:prstGeom prst="rect">
            <a:avLst/>
          </a:prstGeom>
          <a:noFill/>
          <a:ln w="9525">
            <a:noFill/>
          </a:ln>
        </p:spPr>
        <p:txBody>
          <a:bodyPr>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湖北荆州三店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16408" name="TextBox 25"/>
          <p:cNvSpPr txBox="1"/>
          <p:nvPr/>
        </p:nvSpPr>
        <p:spPr>
          <a:xfrm>
            <a:off x="3925888" y="3532188"/>
            <a:ext cx="1841500" cy="369887"/>
          </a:xfrm>
          <a:prstGeom prst="rect">
            <a:avLst/>
          </a:prstGeom>
          <a:noFill/>
          <a:ln w="9525">
            <a:noFill/>
          </a:ln>
        </p:spPr>
        <p:txBody>
          <a:bodyPr>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湖南岳阳二店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16409" name="TextBox 26"/>
          <p:cNvSpPr txBox="1"/>
          <p:nvPr/>
        </p:nvSpPr>
        <p:spPr>
          <a:xfrm>
            <a:off x="6772275" y="3532188"/>
            <a:ext cx="1841500" cy="369887"/>
          </a:xfrm>
          <a:prstGeom prst="rect">
            <a:avLst/>
          </a:prstGeom>
          <a:noFill/>
          <a:ln w="9525">
            <a:noFill/>
          </a:ln>
        </p:spPr>
        <p:txBody>
          <a:bodyPr>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河北保定店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16410" name="TextBox 27"/>
          <p:cNvSpPr txBox="1"/>
          <p:nvPr/>
        </p:nvSpPr>
        <p:spPr>
          <a:xfrm>
            <a:off x="9656763" y="3532188"/>
            <a:ext cx="1841500" cy="369887"/>
          </a:xfrm>
          <a:prstGeom prst="rect">
            <a:avLst/>
          </a:prstGeom>
          <a:noFill/>
          <a:ln w="9525">
            <a:noFill/>
          </a:ln>
        </p:spPr>
        <p:txBody>
          <a:bodyPr>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山西太原五店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16411" name="TextBox 28"/>
          <p:cNvSpPr txBox="1"/>
          <p:nvPr/>
        </p:nvSpPr>
        <p:spPr>
          <a:xfrm>
            <a:off x="1060450" y="4043363"/>
            <a:ext cx="1841500" cy="369887"/>
          </a:xfrm>
          <a:prstGeom prst="rect">
            <a:avLst/>
          </a:prstGeom>
          <a:noFill/>
          <a:ln w="9525">
            <a:noFill/>
          </a:ln>
        </p:spPr>
        <p:txBody>
          <a:bodyPr>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广东惠州七店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16412" name="TextBox 29"/>
          <p:cNvSpPr txBox="1"/>
          <p:nvPr/>
        </p:nvSpPr>
        <p:spPr>
          <a:xfrm>
            <a:off x="3925888" y="4043363"/>
            <a:ext cx="1841500" cy="369887"/>
          </a:xfrm>
          <a:prstGeom prst="rect">
            <a:avLst/>
          </a:prstGeom>
          <a:noFill/>
          <a:ln w="9525">
            <a:noFill/>
          </a:ln>
        </p:spPr>
        <p:txBody>
          <a:bodyPr>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山东德州二店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16413" name="TextBox 30"/>
          <p:cNvSpPr txBox="1"/>
          <p:nvPr/>
        </p:nvSpPr>
        <p:spPr>
          <a:xfrm>
            <a:off x="6772275" y="4043363"/>
            <a:ext cx="1841500" cy="369887"/>
          </a:xfrm>
          <a:prstGeom prst="rect">
            <a:avLst/>
          </a:prstGeom>
          <a:noFill/>
          <a:ln w="9525">
            <a:noFill/>
          </a:ln>
        </p:spPr>
        <p:txBody>
          <a:bodyPr>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四川成都五店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16414" name="TextBox 31"/>
          <p:cNvSpPr txBox="1"/>
          <p:nvPr/>
        </p:nvSpPr>
        <p:spPr>
          <a:xfrm>
            <a:off x="9656763" y="4043363"/>
            <a:ext cx="1841500" cy="369887"/>
          </a:xfrm>
          <a:prstGeom prst="rect">
            <a:avLst/>
          </a:prstGeom>
          <a:noFill/>
          <a:ln w="9525">
            <a:noFill/>
          </a:ln>
        </p:spPr>
        <p:txBody>
          <a:bodyPr>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河南新乡一店</a:t>
            </a:r>
            <a:endParaRPr lang="en-US" altLang="x-none"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300" fill="hold"/>
                                        <p:tgtEl>
                                          <p:spTgt spid="16387"/>
                                        </p:tgtEl>
                                        <p:attrNameLst>
                                          <p:attrName>ppt_x</p:attrName>
                                        </p:attrNameLst>
                                      </p:cBhvr>
                                      <p:tavLst>
                                        <p:tav tm="0">
                                          <p:val>
                                            <p:strVal val="0-#ppt_w/2"/>
                                          </p:val>
                                        </p:tav>
                                        <p:tav tm="100000">
                                          <p:val>
                                            <p:strVal val="#ppt_x"/>
                                          </p:val>
                                        </p:tav>
                                      </p:tavLst>
                                    </p:anim>
                                    <p:anim calcmode="lin" valueType="num">
                                      <p:cBhvr additive="base">
                                        <p:cTn id="8" dur="300" fill="hold"/>
                                        <p:tgtEl>
                                          <p:spTgt spid="1638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388"/>
                                        </p:tgtEl>
                                        <p:attrNameLst>
                                          <p:attrName>style.visibility</p:attrName>
                                        </p:attrNameLst>
                                      </p:cBhvr>
                                      <p:to>
                                        <p:strVal val="visible"/>
                                      </p:to>
                                    </p:set>
                                    <p:anim calcmode="lin" valueType="num">
                                      <p:cBhvr additive="base">
                                        <p:cTn id="11" dur="300" fill="hold"/>
                                        <p:tgtEl>
                                          <p:spTgt spid="16388"/>
                                        </p:tgtEl>
                                        <p:attrNameLst>
                                          <p:attrName>ppt_x</p:attrName>
                                        </p:attrNameLst>
                                      </p:cBhvr>
                                      <p:tavLst>
                                        <p:tav tm="0">
                                          <p:val>
                                            <p:strVal val="0-#ppt_w/2"/>
                                          </p:val>
                                        </p:tav>
                                        <p:tav tm="100000">
                                          <p:val>
                                            <p:strVal val="#ppt_x"/>
                                          </p:val>
                                        </p:tav>
                                      </p:tavLst>
                                    </p:anim>
                                    <p:anim calcmode="lin" valueType="num">
                                      <p:cBhvr additive="base">
                                        <p:cTn id="12" dur="300" fill="hold"/>
                                        <p:tgtEl>
                                          <p:spTgt spid="1638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16389"/>
                                        </p:tgtEl>
                                        <p:attrNameLst>
                                          <p:attrName>style.visibility</p:attrName>
                                        </p:attrNameLst>
                                      </p:cBhvr>
                                      <p:to>
                                        <p:strVal val="visible"/>
                                      </p:to>
                                    </p:set>
                                    <p:anim calcmode="lin" valueType="num">
                                      <p:cBhvr additive="base">
                                        <p:cTn id="15" dur="300" fill="hold"/>
                                        <p:tgtEl>
                                          <p:spTgt spid="16389"/>
                                        </p:tgtEl>
                                        <p:attrNameLst>
                                          <p:attrName>ppt_x</p:attrName>
                                        </p:attrNameLst>
                                      </p:cBhvr>
                                      <p:tavLst>
                                        <p:tav tm="0">
                                          <p:val>
                                            <p:strVal val="0-#ppt_w/2"/>
                                          </p:val>
                                        </p:tav>
                                        <p:tav tm="100000">
                                          <p:val>
                                            <p:strVal val="#ppt_x"/>
                                          </p:val>
                                        </p:tav>
                                      </p:tavLst>
                                    </p:anim>
                                    <p:anim calcmode="lin" valueType="num">
                                      <p:cBhvr additive="base">
                                        <p:cTn id="16" dur="300" fill="hold"/>
                                        <p:tgtEl>
                                          <p:spTgt spid="1638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6386"/>
                                        </p:tgtEl>
                                        <p:attrNameLst>
                                          <p:attrName>style.visibility</p:attrName>
                                        </p:attrNameLst>
                                      </p:cBhvr>
                                      <p:to>
                                        <p:strVal val="visible"/>
                                      </p:to>
                                    </p:set>
                                    <p:anim by="(-#ppt_w*2)" calcmode="lin" valueType="num">
                                      <p:cBhvr rctx="PPT">
                                        <p:cTn id="20" dur="200" autoRev="1" fill="hold">
                                          <p:stCondLst>
                                            <p:cond delay="0"/>
                                          </p:stCondLst>
                                        </p:cTn>
                                        <p:tgtEl>
                                          <p:spTgt spid="16386"/>
                                        </p:tgtEl>
                                        <p:attrNameLst>
                                          <p:attrName>ppt_w</p:attrName>
                                        </p:attrNameLst>
                                      </p:cBhvr>
                                    </p:anim>
                                    <p:anim by="(#ppt_w*0.50)" calcmode="lin" valueType="num">
                                      <p:cBhvr>
                                        <p:cTn id="21" dur="200" decel="50000" autoRev="1" fill="hold">
                                          <p:stCondLst>
                                            <p:cond delay="0"/>
                                          </p:stCondLst>
                                        </p:cTn>
                                        <p:tgtEl>
                                          <p:spTgt spid="16386"/>
                                        </p:tgtEl>
                                        <p:attrNameLst>
                                          <p:attrName>ppt_x</p:attrName>
                                        </p:attrNameLst>
                                      </p:cBhvr>
                                    </p:anim>
                                    <p:anim from="(-#ppt_h/2)" to="(#ppt_y)" calcmode="lin" valueType="num">
                                      <p:cBhvr>
                                        <p:cTn id="22" dur="400" fill="hold">
                                          <p:stCondLst>
                                            <p:cond delay="0"/>
                                          </p:stCondLst>
                                        </p:cTn>
                                        <p:tgtEl>
                                          <p:spTgt spid="16386"/>
                                        </p:tgtEl>
                                        <p:attrNameLst>
                                          <p:attrName>ppt_y</p:attrName>
                                        </p:attrNameLst>
                                      </p:cBhvr>
                                    </p:anim>
                                    <p:animRot by="21600000">
                                      <p:cBhvr>
                                        <p:cTn id="23" dur="400" fill="hold">
                                          <p:stCondLst>
                                            <p:cond delay="0"/>
                                          </p:stCondLst>
                                        </p:cTn>
                                        <p:tgtEl>
                                          <p:spTgt spid="16386"/>
                                        </p:tgtEl>
                                        <p:attrNameLst>
                                          <p:attrName>r</p:attrName>
                                        </p:attrNameLst>
                                      </p:cBhvr>
                                    </p:animRot>
                                  </p:childTnLst>
                                </p:cTn>
                              </p:par>
                            </p:childTnLst>
                          </p:cTn>
                        </p:par>
                        <p:par>
                          <p:cTn id="24" fill="hold">
                            <p:stCondLst>
                              <p:cond delay="919"/>
                            </p:stCondLst>
                            <p:childTnLst>
                              <p:par>
                                <p:cTn id="25" presetID="16" presetClass="entr" presetSubtype="42" fill="hold" grpId="0" nodeType="afterEffect">
                                  <p:stCondLst>
                                    <p:cond delay="0"/>
                                  </p:stCondLst>
                                  <p:childTnLst>
                                    <p:set>
                                      <p:cBhvr>
                                        <p:cTn id="26" dur="1" fill="hold">
                                          <p:stCondLst>
                                            <p:cond delay="0"/>
                                          </p:stCondLst>
                                        </p:cTn>
                                        <p:tgtEl>
                                          <p:spTgt spid="16391"/>
                                        </p:tgtEl>
                                        <p:attrNameLst>
                                          <p:attrName>style.visibility</p:attrName>
                                        </p:attrNameLst>
                                      </p:cBhvr>
                                      <p:to>
                                        <p:strVal val="visible"/>
                                      </p:to>
                                    </p:set>
                                    <p:animEffect transition="in" filter="barn(outHorizontal)">
                                      <p:cBhvr>
                                        <p:cTn id="27" dur="400"/>
                                        <p:tgtEl>
                                          <p:spTgt spid="16391"/>
                                        </p:tgtEl>
                                      </p:cBhvr>
                                    </p:animEffect>
                                  </p:childTnLst>
                                </p:cTn>
                              </p:par>
                            </p:childTnLst>
                          </p:cTn>
                        </p:par>
                        <p:par>
                          <p:cTn id="28" fill="hold">
                            <p:stCondLst>
                              <p:cond delay="1419"/>
                            </p:stCondLst>
                            <p:childTnLst>
                              <p:par>
                                <p:cTn id="29" presetID="12" presetClass="entr" presetSubtype="4" fill="hold" nodeType="afterEffect">
                                  <p:stCondLst>
                                    <p:cond delay="0"/>
                                  </p:stCondLst>
                                  <p:childTnLst>
                                    <p:set>
                                      <p:cBhvr>
                                        <p:cTn id="30" dur="1" fill="hold">
                                          <p:stCondLst>
                                            <p:cond delay="0"/>
                                          </p:stCondLst>
                                        </p:cTn>
                                        <p:tgtEl>
                                          <p:spTgt spid="16399"/>
                                        </p:tgtEl>
                                        <p:attrNameLst>
                                          <p:attrName>style.visibility</p:attrName>
                                        </p:attrNameLst>
                                      </p:cBhvr>
                                      <p:to>
                                        <p:strVal val="visible"/>
                                      </p:to>
                                    </p:set>
                                    <p:anim calcmode="lin" valueType="num">
                                      <p:cBhvr additive="base">
                                        <p:cTn id="31" dur="300"/>
                                        <p:tgtEl>
                                          <p:spTgt spid="16399"/>
                                        </p:tgtEl>
                                        <p:attrNameLst>
                                          <p:attrName>ppt_y</p:attrName>
                                        </p:attrNameLst>
                                      </p:cBhvr>
                                      <p:tavLst>
                                        <p:tav tm="0">
                                          <p:val>
                                            <p:strVal val="#ppt_y+#ppt_h*1.125000"/>
                                          </p:val>
                                        </p:tav>
                                        <p:tav tm="100000">
                                          <p:val>
                                            <p:strVal val="#ppt_y"/>
                                          </p:val>
                                        </p:tav>
                                      </p:tavLst>
                                    </p:anim>
                                    <p:animEffect transition="in" filter="wipe(up)">
                                      <p:cBhvr>
                                        <p:cTn id="32" dur="300"/>
                                        <p:tgtEl>
                                          <p:spTgt spid="16399"/>
                                        </p:tgtEl>
                                      </p:cBhvr>
                                    </p:animEffect>
                                  </p:childTnLst>
                                </p:cTn>
                              </p:par>
                              <p:par>
                                <p:cTn id="33" presetID="12" presetClass="entr" presetSubtype="4" fill="hold" nodeType="withEffect">
                                  <p:stCondLst>
                                    <p:cond delay="0"/>
                                  </p:stCondLst>
                                  <p:childTnLst>
                                    <p:set>
                                      <p:cBhvr>
                                        <p:cTn id="34" dur="1" fill="hold">
                                          <p:stCondLst>
                                            <p:cond delay="0"/>
                                          </p:stCondLst>
                                        </p:cTn>
                                        <p:tgtEl>
                                          <p:spTgt spid="16400"/>
                                        </p:tgtEl>
                                        <p:attrNameLst>
                                          <p:attrName>style.visibility</p:attrName>
                                        </p:attrNameLst>
                                      </p:cBhvr>
                                      <p:to>
                                        <p:strVal val="visible"/>
                                      </p:to>
                                    </p:set>
                                    <p:anim calcmode="lin" valueType="num">
                                      <p:cBhvr additive="base">
                                        <p:cTn id="35" dur="300"/>
                                        <p:tgtEl>
                                          <p:spTgt spid="16400"/>
                                        </p:tgtEl>
                                        <p:attrNameLst>
                                          <p:attrName>ppt_y</p:attrName>
                                        </p:attrNameLst>
                                      </p:cBhvr>
                                      <p:tavLst>
                                        <p:tav tm="0">
                                          <p:val>
                                            <p:strVal val="#ppt_y+#ppt_h*1.125000"/>
                                          </p:val>
                                        </p:tav>
                                        <p:tav tm="100000">
                                          <p:val>
                                            <p:strVal val="#ppt_y"/>
                                          </p:val>
                                        </p:tav>
                                      </p:tavLst>
                                    </p:anim>
                                    <p:animEffect transition="in" filter="wipe(up)">
                                      <p:cBhvr>
                                        <p:cTn id="36" dur="300"/>
                                        <p:tgtEl>
                                          <p:spTgt spid="16400"/>
                                        </p:tgtEl>
                                      </p:cBhvr>
                                    </p:animEffect>
                                  </p:childTnLst>
                                </p:cTn>
                              </p:par>
                              <p:par>
                                <p:cTn id="37" presetID="12" presetClass="entr" presetSubtype="4" fill="hold" nodeType="withEffect">
                                  <p:stCondLst>
                                    <p:cond delay="0"/>
                                  </p:stCondLst>
                                  <p:childTnLst>
                                    <p:set>
                                      <p:cBhvr>
                                        <p:cTn id="38" dur="1" fill="hold">
                                          <p:stCondLst>
                                            <p:cond delay="0"/>
                                          </p:stCondLst>
                                        </p:cTn>
                                        <p:tgtEl>
                                          <p:spTgt spid="16401"/>
                                        </p:tgtEl>
                                        <p:attrNameLst>
                                          <p:attrName>style.visibility</p:attrName>
                                        </p:attrNameLst>
                                      </p:cBhvr>
                                      <p:to>
                                        <p:strVal val="visible"/>
                                      </p:to>
                                    </p:set>
                                    <p:anim calcmode="lin" valueType="num">
                                      <p:cBhvr additive="base">
                                        <p:cTn id="39" dur="300"/>
                                        <p:tgtEl>
                                          <p:spTgt spid="16401"/>
                                        </p:tgtEl>
                                        <p:attrNameLst>
                                          <p:attrName>ppt_y</p:attrName>
                                        </p:attrNameLst>
                                      </p:cBhvr>
                                      <p:tavLst>
                                        <p:tav tm="0">
                                          <p:val>
                                            <p:strVal val="#ppt_y+#ppt_h*1.125000"/>
                                          </p:val>
                                        </p:tav>
                                        <p:tav tm="100000">
                                          <p:val>
                                            <p:strVal val="#ppt_y"/>
                                          </p:val>
                                        </p:tav>
                                      </p:tavLst>
                                    </p:anim>
                                    <p:animEffect transition="in" filter="wipe(up)">
                                      <p:cBhvr>
                                        <p:cTn id="40" dur="300"/>
                                        <p:tgtEl>
                                          <p:spTgt spid="16401"/>
                                        </p:tgtEl>
                                      </p:cBhvr>
                                    </p:animEffect>
                                  </p:childTnLst>
                                </p:cTn>
                              </p:par>
                              <p:par>
                                <p:cTn id="41" presetID="12" presetClass="entr" presetSubtype="4" fill="hold" nodeType="withEffect">
                                  <p:stCondLst>
                                    <p:cond delay="0"/>
                                  </p:stCondLst>
                                  <p:childTnLst>
                                    <p:set>
                                      <p:cBhvr>
                                        <p:cTn id="42" dur="1" fill="hold">
                                          <p:stCondLst>
                                            <p:cond delay="0"/>
                                          </p:stCondLst>
                                        </p:cTn>
                                        <p:tgtEl>
                                          <p:spTgt spid="16402"/>
                                        </p:tgtEl>
                                        <p:attrNameLst>
                                          <p:attrName>style.visibility</p:attrName>
                                        </p:attrNameLst>
                                      </p:cBhvr>
                                      <p:to>
                                        <p:strVal val="visible"/>
                                      </p:to>
                                    </p:set>
                                    <p:anim calcmode="lin" valueType="num">
                                      <p:cBhvr additive="base">
                                        <p:cTn id="43" dur="300"/>
                                        <p:tgtEl>
                                          <p:spTgt spid="16402"/>
                                        </p:tgtEl>
                                        <p:attrNameLst>
                                          <p:attrName>ppt_y</p:attrName>
                                        </p:attrNameLst>
                                      </p:cBhvr>
                                      <p:tavLst>
                                        <p:tav tm="0">
                                          <p:val>
                                            <p:strVal val="#ppt_y+#ppt_h*1.125000"/>
                                          </p:val>
                                        </p:tav>
                                        <p:tav tm="100000">
                                          <p:val>
                                            <p:strVal val="#ppt_y"/>
                                          </p:val>
                                        </p:tav>
                                      </p:tavLst>
                                    </p:anim>
                                    <p:animEffect transition="in" filter="wipe(up)">
                                      <p:cBhvr>
                                        <p:cTn id="44" dur="300"/>
                                        <p:tgtEl>
                                          <p:spTgt spid="16402"/>
                                        </p:tgtEl>
                                      </p:cBhvr>
                                    </p:animEffect>
                                  </p:childTnLst>
                                </p:cTn>
                              </p:par>
                              <p:par>
                                <p:cTn id="45" presetID="12" presetClass="entr" presetSubtype="1" fill="hold" nodeType="withEffect">
                                  <p:stCondLst>
                                    <p:cond delay="0"/>
                                  </p:stCondLst>
                                  <p:childTnLst>
                                    <p:set>
                                      <p:cBhvr>
                                        <p:cTn id="46" dur="1" fill="hold">
                                          <p:stCondLst>
                                            <p:cond delay="0"/>
                                          </p:stCondLst>
                                        </p:cTn>
                                        <p:tgtEl>
                                          <p:spTgt spid="16403"/>
                                        </p:tgtEl>
                                        <p:attrNameLst>
                                          <p:attrName>style.visibility</p:attrName>
                                        </p:attrNameLst>
                                      </p:cBhvr>
                                      <p:to>
                                        <p:strVal val="visible"/>
                                      </p:to>
                                    </p:set>
                                    <p:anim calcmode="lin" valueType="num">
                                      <p:cBhvr additive="base">
                                        <p:cTn id="47" dur="300"/>
                                        <p:tgtEl>
                                          <p:spTgt spid="16403"/>
                                        </p:tgtEl>
                                        <p:attrNameLst>
                                          <p:attrName>ppt_y</p:attrName>
                                        </p:attrNameLst>
                                      </p:cBhvr>
                                      <p:tavLst>
                                        <p:tav tm="0">
                                          <p:val>
                                            <p:strVal val="#ppt_y-#ppt_h*1.125000"/>
                                          </p:val>
                                        </p:tav>
                                        <p:tav tm="100000">
                                          <p:val>
                                            <p:strVal val="#ppt_y"/>
                                          </p:val>
                                        </p:tav>
                                      </p:tavLst>
                                    </p:anim>
                                    <p:animEffect transition="in" filter="wipe(down)">
                                      <p:cBhvr>
                                        <p:cTn id="48" dur="300"/>
                                        <p:tgtEl>
                                          <p:spTgt spid="16403"/>
                                        </p:tgtEl>
                                      </p:cBhvr>
                                    </p:animEffect>
                                  </p:childTnLst>
                                </p:cTn>
                              </p:par>
                              <p:par>
                                <p:cTn id="49" presetID="12" presetClass="entr" presetSubtype="1" fill="hold" nodeType="withEffect">
                                  <p:stCondLst>
                                    <p:cond delay="0"/>
                                  </p:stCondLst>
                                  <p:childTnLst>
                                    <p:set>
                                      <p:cBhvr>
                                        <p:cTn id="50" dur="1" fill="hold">
                                          <p:stCondLst>
                                            <p:cond delay="0"/>
                                          </p:stCondLst>
                                        </p:cTn>
                                        <p:tgtEl>
                                          <p:spTgt spid="16404"/>
                                        </p:tgtEl>
                                        <p:attrNameLst>
                                          <p:attrName>style.visibility</p:attrName>
                                        </p:attrNameLst>
                                      </p:cBhvr>
                                      <p:to>
                                        <p:strVal val="visible"/>
                                      </p:to>
                                    </p:set>
                                    <p:anim calcmode="lin" valueType="num">
                                      <p:cBhvr additive="base">
                                        <p:cTn id="51" dur="300"/>
                                        <p:tgtEl>
                                          <p:spTgt spid="16404"/>
                                        </p:tgtEl>
                                        <p:attrNameLst>
                                          <p:attrName>ppt_y</p:attrName>
                                        </p:attrNameLst>
                                      </p:cBhvr>
                                      <p:tavLst>
                                        <p:tav tm="0">
                                          <p:val>
                                            <p:strVal val="#ppt_y-#ppt_h*1.125000"/>
                                          </p:val>
                                        </p:tav>
                                        <p:tav tm="100000">
                                          <p:val>
                                            <p:strVal val="#ppt_y"/>
                                          </p:val>
                                        </p:tav>
                                      </p:tavLst>
                                    </p:anim>
                                    <p:animEffect transition="in" filter="wipe(down)">
                                      <p:cBhvr>
                                        <p:cTn id="52" dur="300"/>
                                        <p:tgtEl>
                                          <p:spTgt spid="16404"/>
                                        </p:tgtEl>
                                      </p:cBhvr>
                                    </p:animEffect>
                                  </p:childTnLst>
                                </p:cTn>
                              </p:par>
                              <p:par>
                                <p:cTn id="53" presetID="12" presetClass="entr" presetSubtype="1" fill="hold" nodeType="withEffect">
                                  <p:stCondLst>
                                    <p:cond delay="0"/>
                                  </p:stCondLst>
                                  <p:childTnLst>
                                    <p:set>
                                      <p:cBhvr>
                                        <p:cTn id="54" dur="1" fill="hold">
                                          <p:stCondLst>
                                            <p:cond delay="0"/>
                                          </p:stCondLst>
                                        </p:cTn>
                                        <p:tgtEl>
                                          <p:spTgt spid="16405"/>
                                        </p:tgtEl>
                                        <p:attrNameLst>
                                          <p:attrName>style.visibility</p:attrName>
                                        </p:attrNameLst>
                                      </p:cBhvr>
                                      <p:to>
                                        <p:strVal val="visible"/>
                                      </p:to>
                                    </p:set>
                                    <p:anim calcmode="lin" valueType="num">
                                      <p:cBhvr additive="base">
                                        <p:cTn id="55" dur="300"/>
                                        <p:tgtEl>
                                          <p:spTgt spid="16405"/>
                                        </p:tgtEl>
                                        <p:attrNameLst>
                                          <p:attrName>ppt_y</p:attrName>
                                        </p:attrNameLst>
                                      </p:cBhvr>
                                      <p:tavLst>
                                        <p:tav tm="0">
                                          <p:val>
                                            <p:strVal val="#ppt_y-#ppt_h*1.125000"/>
                                          </p:val>
                                        </p:tav>
                                        <p:tav tm="100000">
                                          <p:val>
                                            <p:strVal val="#ppt_y"/>
                                          </p:val>
                                        </p:tav>
                                      </p:tavLst>
                                    </p:anim>
                                    <p:animEffect transition="in" filter="wipe(down)">
                                      <p:cBhvr>
                                        <p:cTn id="56" dur="300"/>
                                        <p:tgtEl>
                                          <p:spTgt spid="16405"/>
                                        </p:tgtEl>
                                      </p:cBhvr>
                                    </p:animEffect>
                                  </p:childTnLst>
                                </p:cTn>
                              </p:par>
                              <p:par>
                                <p:cTn id="57" presetID="12" presetClass="entr" presetSubtype="1" fill="hold" nodeType="withEffect">
                                  <p:stCondLst>
                                    <p:cond delay="0"/>
                                  </p:stCondLst>
                                  <p:childTnLst>
                                    <p:set>
                                      <p:cBhvr>
                                        <p:cTn id="58" dur="1" fill="hold">
                                          <p:stCondLst>
                                            <p:cond delay="0"/>
                                          </p:stCondLst>
                                        </p:cTn>
                                        <p:tgtEl>
                                          <p:spTgt spid="16406"/>
                                        </p:tgtEl>
                                        <p:attrNameLst>
                                          <p:attrName>style.visibility</p:attrName>
                                        </p:attrNameLst>
                                      </p:cBhvr>
                                      <p:to>
                                        <p:strVal val="visible"/>
                                      </p:to>
                                    </p:set>
                                    <p:anim calcmode="lin" valueType="num">
                                      <p:cBhvr additive="base">
                                        <p:cTn id="59" dur="300"/>
                                        <p:tgtEl>
                                          <p:spTgt spid="16406"/>
                                        </p:tgtEl>
                                        <p:attrNameLst>
                                          <p:attrName>ppt_y</p:attrName>
                                        </p:attrNameLst>
                                      </p:cBhvr>
                                      <p:tavLst>
                                        <p:tav tm="0">
                                          <p:val>
                                            <p:strVal val="#ppt_y-#ppt_h*1.125000"/>
                                          </p:val>
                                        </p:tav>
                                        <p:tav tm="100000">
                                          <p:val>
                                            <p:strVal val="#ppt_y"/>
                                          </p:val>
                                        </p:tav>
                                      </p:tavLst>
                                    </p:anim>
                                    <p:animEffect transition="in" filter="wipe(down)">
                                      <p:cBhvr>
                                        <p:cTn id="60" dur="300"/>
                                        <p:tgtEl>
                                          <p:spTgt spid="16406"/>
                                        </p:tgtEl>
                                      </p:cBhvr>
                                    </p:animEffect>
                                  </p:childTnLst>
                                </p:cTn>
                              </p:par>
                            </p:childTnLst>
                          </p:cTn>
                        </p:par>
                        <p:par>
                          <p:cTn id="61" fill="hold">
                            <p:stCondLst>
                              <p:cond delay="1919"/>
                            </p:stCondLst>
                            <p:childTnLst>
                              <p:par>
                                <p:cTn id="62" presetID="2" presetClass="entr" presetSubtype="3" fill="hold" grpId="0" nodeType="afterEffect">
                                  <p:stCondLst>
                                    <p:cond delay="0"/>
                                  </p:stCondLst>
                                  <p:childTnLst>
                                    <p:set>
                                      <p:cBhvr>
                                        <p:cTn id="63" dur="1" fill="hold">
                                          <p:stCondLst>
                                            <p:cond delay="0"/>
                                          </p:stCondLst>
                                        </p:cTn>
                                        <p:tgtEl>
                                          <p:spTgt spid="16390"/>
                                        </p:tgtEl>
                                        <p:attrNameLst>
                                          <p:attrName>style.visibility</p:attrName>
                                        </p:attrNameLst>
                                      </p:cBhvr>
                                      <p:to>
                                        <p:strVal val="visible"/>
                                      </p:to>
                                    </p:set>
                                    <p:anim calcmode="lin" valueType="num">
                                      <p:cBhvr additive="base">
                                        <p:cTn id="64" dur="500" fill="hold"/>
                                        <p:tgtEl>
                                          <p:spTgt spid="16390"/>
                                        </p:tgtEl>
                                        <p:attrNameLst>
                                          <p:attrName>ppt_x</p:attrName>
                                        </p:attrNameLst>
                                      </p:cBhvr>
                                      <p:tavLst>
                                        <p:tav tm="0">
                                          <p:val>
                                            <p:strVal val="1+#ppt_w/2"/>
                                          </p:val>
                                        </p:tav>
                                        <p:tav tm="100000">
                                          <p:val>
                                            <p:strVal val="#ppt_x"/>
                                          </p:val>
                                        </p:tav>
                                      </p:tavLst>
                                    </p:anim>
                                    <p:anim calcmode="lin" valueType="num">
                                      <p:cBhvr additive="base">
                                        <p:cTn id="65" dur="500" fill="hold"/>
                                        <p:tgtEl>
                                          <p:spTgt spid="16390"/>
                                        </p:tgtEl>
                                        <p:attrNameLst>
                                          <p:attrName>ppt_y</p:attrName>
                                        </p:attrNameLst>
                                      </p:cBhvr>
                                      <p:tavLst>
                                        <p:tav tm="0">
                                          <p:val>
                                            <p:strVal val="0-#ppt_h/2"/>
                                          </p:val>
                                        </p:tav>
                                        <p:tav tm="100000">
                                          <p:val>
                                            <p:strVal val="#ppt_y"/>
                                          </p:val>
                                        </p:tav>
                                      </p:tavLst>
                                    </p:anim>
                                  </p:childTnLst>
                                </p:cTn>
                              </p:par>
                              <p:par>
                                <p:cTn id="66" presetID="2" presetClass="entr" presetSubtype="3" fill="hold" grpId="0" nodeType="withEffect">
                                  <p:stCondLst>
                                    <p:cond delay="100"/>
                                  </p:stCondLst>
                                  <p:childTnLst>
                                    <p:set>
                                      <p:cBhvr>
                                        <p:cTn id="67" dur="1" fill="hold">
                                          <p:stCondLst>
                                            <p:cond delay="0"/>
                                          </p:stCondLst>
                                        </p:cTn>
                                        <p:tgtEl>
                                          <p:spTgt spid="16392"/>
                                        </p:tgtEl>
                                        <p:attrNameLst>
                                          <p:attrName>style.visibility</p:attrName>
                                        </p:attrNameLst>
                                      </p:cBhvr>
                                      <p:to>
                                        <p:strVal val="visible"/>
                                      </p:to>
                                    </p:set>
                                    <p:anim calcmode="lin" valueType="num">
                                      <p:cBhvr additive="base">
                                        <p:cTn id="68" dur="500" fill="hold"/>
                                        <p:tgtEl>
                                          <p:spTgt spid="16392"/>
                                        </p:tgtEl>
                                        <p:attrNameLst>
                                          <p:attrName>ppt_x</p:attrName>
                                        </p:attrNameLst>
                                      </p:cBhvr>
                                      <p:tavLst>
                                        <p:tav tm="0">
                                          <p:val>
                                            <p:strVal val="1+#ppt_w/2"/>
                                          </p:val>
                                        </p:tav>
                                        <p:tav tm="100000">
                                          <p:val>
                                            <p:strVal val="#ppt_x"/>
                                          </p:val>
                                        </p:tav>
                                      </p:tavLst>
                                    </p:anim>
                                    <p:anim calcmode="lin" valueType="num">
                                      <p:cBhvr additive="base">
                                        <p:cTn id="69" dur="500" fill="hold"/>
                                        <p:tgtEl>
                                          <p:spTgt spid="16392"/>
                                        </p:tgtEl>
                                        <p:attrNameLst>
                                          <p:attrName>ppt_y</p:attrName>
                                        </p:attrNameLst>
                                      </p:cBhvr>
                                      <p:tavLst>
                                        <p:tav tm="0">
                                          <p:val>
                                            <p:strVal val="0-#ppt_h/2"/>
                                          </p:val>
                                        </p:tav>
                                        <p:tav tm="100000">
                                          <p:val>
                                            <p:strVal val="#ppt_y"/>
                                          </p:val>
                                        </p:tav>
                                      </p:tavLst>
                                    </p:anim>
                                  </p:childTnLst>
                                </p:cTn>
                              </p:par>
                              <p:par>
                                <p:cTn id="70" presetID="2" presetClass="entr" presetSubtype="3" fill="hold" grpId="0" nodeType="withEffect">
                                  <p:stCondLst>
                                    <p:cond delay="200"/>
                                  </p:stCondLst>
                                  <p:childTnLst>
                                    <p:set>
                                      <p:cBhvr>
                                        <p:cTn id="71" dur="1" fill="hold">
                                          <p:stCondLst>
                                            <p:cond delay="0"/>
                                          </p:stCondLst>
                                        </p:cTn>
                                        <p:tgtEl>
                                          <p:spTgt spid="16393"/>
                                        </p:tgtEl>
                                        <p:attrNameLst>
                                          <p:attrName>style.visibility</p:attrName>
                                        </p:attrNameLst>
                                      </p:cBhvr>
                                      <p:to>
                                        <p:strVal val="visible"/>
                                      </p:to>
                                    </p:set>
                                    <p:anim calcmode="lin" valueType="num">
                                      <p:cBhvr additive="base">
                                        <p:cTn id="72" dur="500" fill="hold"/>
                                        <p:tgtEl>
                                          <p:spTgt spid="16393"/>
                                        </p:tgtEl>
                                        <p:attrNameLst>
                                          <p:attrName>ppt_x</p:attrName>
                                        </p:attrNameLst>
                                      </p:cBhvr>
                                      <p:tavLst>
                                        <p:tav tm="0">
                                          <p:val>
                                            <p:strVal val="1+#ppt_w/2"/>
                                          </p:val>
                                        </p:tav>
                                        <p:tav tm="100000">
                                          <p:val>
                                            <p:strVal val="#ppt_x"/>
                                          </p:val>
                                        </p:tav>
                                      </p:tavLst>
                                    </p:anim>
                                    <p:anim calcmode="lin" valueType="num">
                                      <p:cBhvr additive="base">
                                        <p:cTn id="73" dur="500" fill="hold"/>
                                        <p:tgtEl>
                                          <p:spTgt spid="16393"/>
                                        </p:tgtEl>
                                        <p:attrNameLst>
                                          <p:attrName>ppt_y</p:attrName>
                                        </p:attrNameLst>
                                      </p:cBhvr>
                                      <p:tavLst>
                                        <p:tav tm="0">
                                          <p:val>
                                            <p:strVal val="0-#ppt_h/2"/>
                                          </p:val>
                                        </p:tav>
                                        <p:tav tm="100000">
                                          <p:val>
                                            <p:strVal val="#ppt_y"/>
                                          </p:val>
                                        </p:tav>
                                      </p:tavLst>
                                    </p:anim>
                                  </p:childTnLst>
                                </p:cTn>
                              </p:par>
                              <p:par>
                                <p:cTn id="74" presetID="2" presetClass="entr" presetSubtype="3" fill="hold" grpId="0" nodeType="withEffect">
                                  <p:stCondLst>
                                    <p:cond delay="300"/>
                                  </p:stCondLst>
                                  <p:childTnLst>
                                    <p:set>
                                      <p:cBhvr>
                                        <p:cTn id="75" dur="1" fill="hold">
                                          <p:stCondLst>
                                            <p:cond delay="0"/>
                                          </p:stCondLst>
                                        </p:cTn>
                                        <p:tgtEl>
                                          <p:spTgt spid="16394"/>
                                        </p:tgtEl>
                                        <p:attrNameLst>
                                          <p:attrName>style.visibility</p:attrName>
                                        </p:attrNameLst>
                                      </p:cBhvr>
                                      <p:to>
                                        <p:strVal val="visible"/>
                                      </p:to>
                                    </p:set>
                                    <p:anim calcmode="lin" valueType="num">
                                      <p:cBhvr additive="base">
                                        <p:cTn id="76" dur="500" fill="hold"/>
                                        <p:tgtEl>
                                          <p:spTgt spid="16394"/>
                                        </p:tgtEl>
                                        <p:attrNameLst>
                                          <p:attrName>ppt_x</p:attrName>
                                        </p:attrNameLst>
                                      </p:cBhvr>
                                      <p:tavLst>
                                        <p:tav tm="0">
                                          <p:val>
                                            <p:strVal val="1+#ppt_w/2"/>
                                          </p:val>
                                        </p:tav>
                                        <p:tav tm="100000">
                                          <p:val>
                                            <p:strVal val="#ppt_x"/>
                                          </p:val>
                                        </p:tav>
                                      </p:tavLst>
                                    </p:anim>
                                    <p:anim calcmode="lin" valueType="num">
                                      <p:cBhvr additive="base">
                                        <p:cTn id="77" dur="500" fill="hold"/>
                                        <p:tgtEl>
                                          <p:spTgt spid="16394"/>
                                        </p:tgtEl>
                                        <p:attrNameLst>
                                          <p:attrName>ppt_y</p:attrName>
                                        </p:attrNameLst>
                                      </p:cBhvr>
                                      <p:tavLst>
                                        <p:tav tm="0">
                                          <p:val>
                                            <p:strVal val="0-#ppt_h/2"/>
                                          </p:val>
                                        </p:tav>
                                        <p:tav tm="100000">
                                          <p:val>
                                            <p:strVal val="#ppt_y"/>
                                          </p:val>
                                        </p:tav>
                                      </p:tavLst>
                                    </p:anim>
                                  </p:childTnLst>
                                </p:cTn>
                              </p:par>
                            </p:childTnLst>
                          </p:cTn>
                        </p:par>
                        <p:par>
                          <p:cTn id="78" fill="hold">
                            <p:stCondLst>
                              <p:cond delay="2419"/>
                            </p:stCondLst>
                            <p:childTnLst>
                              <p:par>
                                <p:cTn id="79" presetID="42" presetClass="entr" presetSubtype="0" fill="hold" grpId="0" nodeType="afterEffect">
                                  <p:stCondLst>
                                    <p:cond delay="0"/>
                                  </p:stCondLst>
                                  <p:childTnLst>
                                    <p:set>
                                      <p:cBhvr>
                                        <p:cTn id="80" dur="1" fill="hold">
                                          <p:stCondLst>
                                            <p:cond delay="0"/>
                                          </p:stCondLst>
                                        </p:cTn>
                                        <p:tgtEl>
                                          <p:spTgt spid="16407"/>
                                        </p:tgtEl>
                                        <p:attrNameLst>
                                          <p:attrName>style.visibility</p:attrName>
                                        </p:attrNameLst>
                                      </p:cBhvr>
                                      <p:to>
                                        <p:strVal val="visible"/>
                                      </p:to>
                                    </p:set>
                                    <p:animEffect transition="in" filter="fade">
                                      <p:cBhvr>
                                        <p:cTn id="81" dur="300"/>
                                        <p:tgtEl>
                                          <p:spTgt spid="16407"/>
                                        </p:tgtEl>
                                      </p:cBhvr>
                                    </p:animEffect>
                                    <p:anim calcmode="lin" valueType="num">
                                      <p:cBhvr>
                                        <p:cTn id="82" dur="300" fill="hold"/>
                                        <p:tgtEl>
                                          <p:spTgt spid="16407"/>
                                        </p:tgtEl>
                                        <p:attrNameLst>
                                          <p:attrName>ppt_x</p:attrName>
                                        </p:attrNameLst>
                                      </p:cBhvr>
                                      <p:tavLst>
                                        <p:tav tm="0">
                                          <p:val>
                                            <p:strVal val="#ppt_x"/>
                                          </p:val>
                                        </p:tav>
                                        <p:tav tm="100000">
                                          <p:val>
                                            <p:strVal val="#ppt_x"/>
                                          </p:val>
                                        </p:tav>
                                      </p:tavLst>
                                    </p:anim>
                                    <p:anim calcmode="lin" valueType="num">
                                      <p:cBhvr>
                                        <p:cTn id="83" dur="300" fill="hold"/>
                                        <p:tgtEl>
                                          <p:spTgt spid="1640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6408"/>
                                        </p:tgtEl>
                                        <p:attrNameLst>
                                          <p:attrName>style.visibility</p:attrName>
                                        </p:attrNameLst>
                                      </p:cBhvr>
                                      <p:to>
                                        <p:strVal val="visible"/>
                                      </p:to>
                                    </p:set>
                                    <p:animEffect transition="in" filter="fade">
                                      <p:cBhvr>
                                        <p:cTn id="86" dur="300"/>
                                        <p:tgtEl>
                                          <p:spTgt spid="16408"/>
                                        </p:tgtEl>
                                      </p:cBhvr>
                                    </p:animEffect>
                                    <p:anim calcmode="lin" valueType="num">
                                      <p:cBhvr>
                                        <p:cTn id="87" dur="300" fill="hold"/>
                                        <p:tgtEl>
                                          <p:spTgt spid="16408"/>
                                        </p:tgtEl>
                                        <p:attrNameLst>
                                          <p:attrName>ppt_x</p:attrName>
                                        </p:attrNameLst>
                                      </p:cBhvr>
                                      <p:tavLst>
                                        <p:tav tm="0">
                                          <p:val>
                                            <p:strVal val="#ppt_x"/>
                                          </p:val>
                                        </p:tav>
                                        <p:tav tm="100000">
                                          <p:val>
                                            <p:strVal val="#ppt_x"/>
                                          </p:val>
                                        </p:tav>
                                      </p:tavLst>
                                    </p:anim>
                                    <p:anim calcmode="lin" valueType="num">
                                      <p:cBhvr>
                                        <p:cTn id="88" dur="300" fill="hold"/>
                                        <p:tgtEl>
                                          <p:spTgt spid="16408"/>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6409"/>
                                        </p:tgtEl>
                                        <p:attrNameLst>
                                          <p:attrName>style.visibility</p:attrName>
                                        </p:attrNameLst>
                                      </p:cBhvr>
                                      <p:to>
                                        <p:strVal val="visible"/>
                                      </p:to>
                                    </p:set>
                                    <p:animEffect transition="in" filter="fade">
                                      <p:cBhvr>
                                        <p:cTn id="91" dur="300"/>
                                        <p:tgtEl>
                                          <p:spTgt spid="16409"/>
                                        </p:tgtEl>
                                      </p:cBhvr>
                                    </p:animEffect>
                                    <p:anim calcmode="lin" valueType="num">
                                      <p:cBhvr>
                                        <p:cTn id="92" dur="300" fill="hold"/>
                                        <p:tgtEl>
                                          <p:spTgt spid="16409"/>
                                        </p:tgtEl>
                                        <p:attrNameLst>
                                          <p:attrName>ppt_x</p:attrName>
                                        </p:attrNameLst>
                                      </p:cBhvr>
                                      <p:tavLst>
                                        <p:tav tm="0">
                                          <p:val>
                                            <p:strVal val="#ppt_x"/>
                                          </p:val>
                                        </p:tav>
                                        <p:tav tm="100000">
                                          <p:val>
                                            <p:strVal val="#ppt_x"/>
                                          </p:val>
                                        </p:tav>
                                      </p:tavLst>
                                    </p:anim>
                                    <p:anim calcmode="lin" valueType="num">
                                      <p:cBhvr>
                                        <p:cTn id="93" dur="300" fill="hold"/>
                                        <p:tgtEl>
                                          <p:spTgt spid="1640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6410"/>
                                        </p:tgtEl>
                                        <p:attrNameLst>
                                          <p:attrName>style.visibility</p:attrName>
                                        </p:attrNameLst>
                                      </p:cBhvr>
                                      <p:to>
                                        <p:strVal val="visible"/>
                                      </p:to>
                                    </p:set>
                                    <p:animEffect transition="in" filter="fade">
                                      <p:cBhvr>
                                        <p:cTn id="96" dur="300"/>
                                        <p:tgtEl>
                                          <p:spTgt spid="16410"/>
                                        </p:tgtEl>
                                      </p:cBhvr>
                                    </p:animEffect>
                                    <p:anim calcmode="lin" valueType="num">
                                      <p:cBhvr>
                                        <p:cTn id="97" dur="300" fill="hold"/>
                                        <p:tgtEl>
                                          <p:spTgt spid="16410"/>
                                        </p:tgtEl>
                                        <p:attrNameLst>
                                          <p:attrName>ppt_x</p:attrName>
                                        </p:attrNameLst>
                                      </p:cBhvr>
                                      <p:tavLst>
                                        <p:tav tm="0">
                                          <p:val>
                                            <p:strVal val="#ppt_x"/>
                                          </p:val>
                                        </p:tav>
                                        <p:tav tm="100000">
                                          <p:val>
                                            <p:strVal val="#ppt_x"/>
                                          </p:val>
                                        </p:tav>
                                      </p:tavLst>
                                    </p:anim>
                                    <p:anim calcmode="lin" valueType="num">
                                      <p:cBhvr>
                                        <p:cTn id="98" dur="300" fill="hold"/>
                                        <p:tgtEl>
                                          <p:spTgt spid="16410"/>
                                        </p:tgtEl>
                                        <p:attrNameLst>
                                          <p:attrName>ppt_y</p:attrName>
                                        </p:attrNameLst>
                                      </p:cBhvr>
                                      <p:tavLst>
                                        <p:tav tm="0">
                                          <p:val>
                                            <p:strVal val="#ppt_y+.1"/>
                                          </p:val>
                                        </p:tav>
                                        <p:tav tm="100000">
                                          <p:val>
                                            <p:strVal val="#ppt_y"/>
                                          </p:val>
                                        </p:tav>
                                      </p:tavLst>
                                    </p:anim>
                                  </p:childTnLst>
                                </p:cTn>
                              </p:par>
                            </p:childTnLst>
                          </p:cTn>
                        </p:par>
                        <p:par>
                          <p:cTn id="99" fill="hold">
                            <p:stCondLst>
                              <p:cond delay="2919"/>
                            </p:stCondLst>
                            <p:childTnLst>
                              <p:par>
                                <p:cTn id="100" presetID="2" presetClass="entr" presetSubtype="6" fill="hold" grpId="0" nodeType="afterEffect">
                                  <p:stCondLst>
                                    <p:cond delay="0"/>
                                  </p:stCondLst>
                                  <p:childTnLst>
                                    <p:set>
                                      <p:cBhvr>
                                        <p:cTn id="101" dur="1" fill="hold">
                                          <p:stCondLst>
                                            <p:cond delay="0"/>
                                          </p:stCondLst>
                                        </p:cTn>
                                        <p:tgtEl>
                                          <p:spTgt spid="16395"/>
                                        </p:tgtEl>
                                        <p:attrNameLst>
                                          <p:attrName>style.visibility</p:attrName>
                                        </p:attrNameLst>
                                      </p:cBhvr>
                                      <p:to>
                                        <p:strVal val="visible"/>
                                      </p:to>
                                    </p:set>
                                    <p:anim calcmode="lin" valueType="num">
                                      <p:cBhvr additive="base">
                                        <p:cTn id="102" dur="500" fill="hold"/>
                                        <p:tgtEl>
                                          <p:spTgt spid="16395"/>
                                        </p:tgtEl>
                                        <p:attrNameLst>
                                          <p:attrName>ppt_x</p:attrName>
                                        </p:attrNameLst>
                                      </p:cBhvr>
                                      <p:tavLst>
                                        <p:tav tm="0">
                                          <p:val>
                                            <p:strVal val="1+#ppt_w/2"/>
                                          </p:val>
                                        </p:tav>
                                        <p:tav tm="100000">
                                          <p:val>
                                            <p:strVal val="#ppt_x"/>
                                          </p:val>
                                        </p:tav>
                                      </p:tavLst>
                                    </p:anim>
                                    <p:anim calcmode="lin" valueType="num">
                                      <p:cBhvr additive="base">
                                        <p:cTn id="103" dur="500" fill="hold"/>
                                        <p:tgtEl>
                                          <p:spTgt spid="16395"/>
                                        </p:tgtEl>
                                        <p:attrNameLst>
                                          <p:attrName>ppt_y</p:attrName>
                                        </p:attrNameLst>
                                      </p:cBhvr>
                                      <p:tavLst>
                                        <p:tav tm="0">
                                          <p:val>
                                            <p:strVal val="1+#ppt_h/2"/>
                                          </p:val>
                                        </p:tav>
                                        <p:tav tm="100000">
                                          <p:val>
                                            <p:strVal val="#ppt_y"/>
                                          </p:val>
                                        </p:tav>
                                      </p:tavLst>
                                    </p:anim>
                                  </p:childTnLst>
                                </p:cTn>
                              </p:par>
                              <p:par>
                                <p:cTn id="104" presetID="2" presetClass="entr" presetSubtype="6" fill="hold" grpId="0" nodeType="withEffect">
                                  <p:stCondLst>
                                    <p:cond delay="100"/>
                                  </p:stCondLst>
                                  <p:childTnLst>
                                    <p:set>
                                      <p:cBhvr>
                                        <p:cTn id="105" dur="1" fill="hold">
                                          <p:stCondLst>
                                            <p:cond delay="0"/>
                                          </p:stCondLst>
                                        </p:cTn>
                                        <p:tgtEl>
                                          <p:spTgt spid="16396"/>
                                        </p:tgtEl>
                                        <p:attrNameLst>
                                          <p:attrName>style.visibility</p:attrName>
                                        </p:attrNameLst>
                                      </p:cBhvr>
                                      <p:to>
                                        <p:strVal val="visible"/>
                                      </p:to>
                                    </p:set>
                                    <p:anim calcmode="lin" valueType="num">
                                      <p:cBhvr additive="base">
                                        <p:cTn id="106" dur="500" fill="hold"/>
                                        <p:tgtEl>
                                          <p:spTgt spid="16396"/>
                                        </p:tgtEl>
                                        <p:attrNameLst>
                                          <p:attrName>ppt_x</p:attrName>
                                        </p:attrNameLst>
                                      </p:cBhvr>
                                      <p:tavLst>
                                        <p:tav tm="0">
                                          <p:val>
                                            <p:strVal val="1+#ppt_w/2"/>
                                          </p:val>
                                        </p:tav>
                                        <p:tav tm="100000">
                                          <p:val>
                                            <p:strVal val="#ppt_x"/>
                                          </p:val>
                                        </p:tav>
                                      </p:tavLst>
                                    </p:anim>
                                    <p:anim calcmode="lin" valueType="num">
                                      <p:cBhvr additive="base">
                                        <p:cTn id="107" dur="500" fill="hold"/>
                                        <p:tgtEl>
                                          <p:spTgt spid="16396"/>
                                        </p:tgtEl>
                                        <p:attrNameLst>
                                          <p:attrName>ppt_y</p:attrName>
                                        </p:attrNameLst>
                                      </p:cBhvr>
                                      <p:tavLst>
                                        <p:tav tm="0">
                                          <p:val>
                                            <p:strVal val="1+#ppt_h/2"/>
                                          </p:val>
                                        </p:tav>
                                        <p:tav tm="100000">
                                          <p:val>
                                            <p:strVal val="#ppt_y"/>
                                          </p:val>
                                        </p:tav>
                                      </p:tavLst>
                                    </p:anim>
                                  </p:childTnLst>
                                </p:cTn>
                              </p:par>
                              <p:par>
                                <p:cTn id="108" presetID="2" presetClass="entr" presetSubtype="6" fill="hold" grpId="0" nodeType="withEffect">
                                  <p:stCondLst>
                                    <p:cond delay="200"/>
                                  </p:stCondLst>
                                  <p:childTnLst>
                                    <p:set>
                                      <p:cBhvr>
                                        <p:cTn id="109" dur="1" fill="hold">
                                          <p:stCondLst>
                                            <p:cond delay="0"/>
                                          </p:stCondLst>
                                        </p:cTn>
                                        <p:tgtEl>
                                          <p:spTgt spid="16397"/>
                                        </p:tgtEl>
                                        <p:attrNameLst>
                                          <p:attrName>style.visibility</p:attrName>
                                        </p:attrNameLst>
                                      </p:cBhvr>
                                      <p:to>
                                        <p:strVal val="visible"/>
                                      </p:to>
                                    </p:set>
                                    <p:anim calcmode="lin" valueType="num">
                                      <p:cBhvr additive="base">
                                        <p:cTn id="110" dur="500" fill="hold"/>
                                        <p:tgtEl>
                                          <p:spTgt spid="16397"/>
                                        </p:tgtEl>
                                        <p:attrNameLst>
                                          <p:attrName>ppt_x</p:attrName>
                                        </p:attrNameLst>
                                      </p:cBhvr>
                                      <p:tavLst>
                                        <p:tav tm="0">
                                          <p:val>
                                            <p:strVal val="1+#ppt_w/2"/>
                                          </p:val>
                                        </p:tav>
                                        <p:tav tm="100000">
                                          <p:val>
                                            <p:strVal val="#ppt_x"/>
                                          </p:val>
                                        </p:tav>
                                      </p:tavLst>
                                    </p:anim>
                                    <p:anim calcmode="lin" valueType="num">
                                      <p:cBhvr additive="base">
                                        <p:cTn id="111" dur="500" fill="hold"/>
                                        <p:tgtEl>
                                          <p:spTgt spid="16397"/>
                                        </p:tgtEl>
                                        <p:attrNameLst>
                                          <p:attrName>ppt_y</p:attrName>
                                        </p:attrNameLst>
                                      </p:cBhvr>
                                      <p:tavLst>
                                        <p:tav tm="0">
                                          <p:val>
                                            <p:strVal val="1+#ppt_h/2"/>
                                          </p:val>
                                        </p:tav>
                                        <p:tav tm="100000">
                                          <p:val>
                                            <p:strVal val="#ppt_y"/>
                                          </p:val>
                                        </p:tav>
                                      </p:tavLst>
                                    </p:anim>
                                  </p:childTnLst>
                                </p:cTn>
                              </p:par>
                              <p:par>
                                <p:cTn id="112" presetID="2" presetClass="entr" presetSubtype="6" fill="hold" grpId="0" nodeType="withEffect">
                                  <p:stCondLst>
                                    <p:cond delay="300"/>
                                  </p:stCondLst>
                                  <p:childTnLst>
                                    <p:set>
                                      <p:cBhvr>
                                        <p:cTn id="113" dur="1" fill="hold">
                                          <p:stCondLst>
                                            <p:cond delay="0"/>
                                          </p:stCondLst>
                                        </p:cTn>
                                        <p:tgtEl>
                                          <p:spTgt spid="16398"/>
                                        </p:tgtEl>
                                        <p:attrNameLst>
                                          <p:attrName>style.visibility</p:attrName>
                                        </p:attrNameLst>
                                      </p:cBhvr>
                                      <p:to>
                                        <p:strVal val="visible"/>
                                      </p:to>
                                    </p:set>
                                    <p:anim calcmode="lin" valueType="num">
                                      <p:cBhvr additive="base">
                                        <p:cTn id="114" dur="500" fill="hold"/>
                                        <p:tgtEl>
                                          <p:spTgt spid="16398"/>
                                        </p:tgtEl>
                                        <p:attrNameLst>
                                          <p:attrName>ppt_x</p:attrName>
                                        </p:attrNameLst>
                                      </p:cBhvr>
                                      <p:tavLst>
                                        <p:tav tm="0">
                                          <p:val>
                                            <p:strVal val="1+#ppt_w/2"/>
                                          </p:val>
                                        </p:tav>
                                        <p:tav tm="100000">
                                          <p:val>
                                            <p:strVal val="#ppt_x"/>
                                          </p:val>
                                        </p:tav>
                                      </p:tavLst>
                                    </p:anim>
                                    <p:anim calcmode="lin" valueType="num">
                                      <p:cBhvr additive="base">
                                        <p:cTn id="115" dur="500" fill="hold"/>
                                        <p:tgtEl>
                                          <p:spTgt spid="16398"/>
                                        </p:tgtEl>
                                        <p:attrNameLst>
                                          <p:attrName>ppt_y</p:attrName>
                                        </p:attrNameLst>
                                      </p:cBhvr>
                                      <p:tavLst>
                                        <p:tav tm="0">
                                          <p:val>
                                            <p:strVal val="1+#ppt_h/2"/>
                                          </p:val>
                                        </p:tav>
                                        <p:tav tm="100000">
                                          <p:val>
                                            <p:strVal val="#ppt_y"/>
                                          </p:val>
                                        </p:tav>
                                      </p:tavLst>
                                    </p:anim>
                                  </p:childTnLst>
                                </p:cTn>
                              </p:par>
                            </p:childTnLst>
                          </p:cTn>
                        </p:par>
                        <p:par>
                          <p:cTn id="116" fill="hold">
                            <p:stCondLst>
                              <p:cond delay="3419"/>
                            </p:stCondLst>
                            <p:childTnLst>
                              <p:par>
                                <p:cTn id="117" presetID="47" presetClass="entr" presetSubtype="0" fill="hold" grpId="0" nodeType="afterEffect">
                                  <p:stCondLst>
                                    <p:cond delay="0"/>
                                  </p:stCondLst>
                                  <p:childTnLst>
                                    <p:set>
                                      <p:cBhvr>
                                        <p:cTn id="118" dur="1" fill="hold">
                                          <p:stCondLst>
                                            <p:cond delay="0"/>
                                          </p:stCondLst>
                                        </p:cTn>
                                        <p:tgtEl>
                                          <p:spTgt spid="16411"/>
                                        </p:tgtEl>
                                        <p:attrNameLst>
                                          <p:attrName>style.visibility</p:attrName>
                                        </p:attrNameLst>
                                      </p:cBhvr>
                                      <p:to>
                                        <p:strVal val="visible"/>
                                      </p:to>
                                    </p:set>
                                    <p:animEffect transition="in" filter="fade">
                                      <p:cBhvr>
                                        <p:cTn id="119" dur="300"/>
                                        <p:tgtEl>
                                          <p:spTgt spid="16411"/>
                                        </p:tgtEl>
                                      </p:cBhvr>
                                    </p:animEffect>
                                    <p:anim calcmode="lin" valueType="num">
                                      <p:cBhvr>
                                        <p:cTn id="120" dur="300" fill="hold"/>
                                        <p:tgtEl>
                                          <p:spTgt spid="16411"/>
                                        </p:tgtEl>
                                        <p:attrNameLst>
                                          <p:attrName>ppt_x</p:attrName>
                                        </p:attrNameLst>
                                      </p:cBhvr>
                                      <p:tavLst>
                                        <p:tav tm="0">
                                          <p:val>
                                            <p:strVal val="#ppt_x"/>
                                          </p:val>
                                        </p:tav>
                                        <p:tav tm="100000">
                                          <p:val>
                                            <p:strVal val="#ppt_x"/>
                                          </p:val>
                                        </p:tav>
                                      </p:tavLst>
                                    </p:anim>
                                    <p:anim calcmode="lin" valueType="num">
                                      <p:cBhvr>
                                        <p:cTn id="121" dur="300" fill="hold"/>
                                        <p:tgtEl>
                                          <p:spTgt spid="16411"/>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6412"/>
                                        </p:tgtEl>
                                        <p:attrNameLst>
                                          <p:attrName>style.visibility</p:attrName>
                                        </p:attrNameLst>
                                      </p:cBhvr>
                                      <p:to>
                                        <p:strVal val="visible"/>
                                      </p:to>
                                    </p:set>
                                    <p:animEffect transition="in" filter="fade">
                                      <p:cBhvr>
                                        <p:cTn id="124" dur="300"/>
                                        <p:tgtEl>
                                          <p:spTgt spid="16412"/>
                                        </p:tgtEl>
                                      </p:cBhvr>
                                    </p:animEffect>
                                    <p:anim calcmode="lin" valueType="num">
                                      <p:cBhvr>
                                        <p:cTn id="125" dur="300" fill="hold"/>
                                        <p:tgtEl>
                                          <p:spTgt spid="16412"/>
                                        </p:tgtEl>
                                        <p:attrNameLst>
                                          <p:attrName>ppt_x</p:attrName>
                                        </p:attrNameLst>
                                      </p:cBhvr>
                                      <p:tavLst>
                                        <p:tav tm="0">
                                          <p:val>
                                            <p:strVal val="#ppt_x"/>
                                          </p:val>
                                        </p:tav>
                                        <p:tav tm="100000">
                                          <p:val>
                                            <p:strVal val="#ppt_x"/>
                                          </p:val>
                                        </p:tav>
                                      </p:tavLst>
                                    </p:anim>
                                    <p:anim calcmode="lin" valueType="num">
                                      <p:cBhvr>
                                        <p:cTn id="126" dur="300" fill="hold"/>
                                        <p:tgtEl>
                                          <p:spTgt spid="16412"/>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16413"/>
                                        </p:tgtEl>
                                        <p:attrNameLst>
                                          <p:attrName>style.visibility</p:attrName>
                                        </p:attrNameLst>
                                      </p:cBhvr>
                                      <p:to>
                                        <p:strVal val="visible"/>
                                      </p:to>
                                    </p:set>
                                    <p:animEffect transition="in" filter="fade">
                                      <p:cBhvr>
                                        <p:cTn id="129" dur="300"/>
                                        <p:tgtEl>
                                          <p:spTgt spid="16413"/>
                                        </p:tgtEl>
                                      </p:cBhvr>
                                    </p:animEffect>
                                    <p:anim calcmode="lin" valueType="num">
                                      <p:cBhvr>
                                        <p:cTn id="130" dur="300" fill="hold"/>
                                        <p:tgtEl>
                                          <p:spTgt spid="16413"/>
                                        </p:tgtEl>
                                        <p:attrNameLst>
                                          <p:attrName>ppt_x</p:attrName>
                                        </p:attrNameLst>
                                      </p:cBhvr>
                                      <p:tavLst>
                                        <p:tav tm="0">
                                          <p:val>
                                            <p:strVal val="#ppt_x"/>
                                          </p:val>
                                        </p:tav>
                                        <p:tav tm="100000">
                                          <p:val>
                                            <p:strVal val="#ppt_x"/>
                                          </p:val>
                                        </p:tav>
                                      </p:tavLst>
                                    </p:anim>
                                    <p:anim calcmode="lin" valueType="num">
                                      <p:cBhvr>
                                        <p:cTn id="131" dur="300" fill="hold"/>
                                        <p:tgtEl>
                                          <p:spTgt spid="16413"/>
                                        </p:tgtEl>
                                        <p:attrNameLst>
                                          <p:attrName>ppt_y</p:attrName>
                                        </p:attrNameLst>
                                      </p:cBhvr>
                                      <p:tavLst>
                                        <p:tav tm="0">
                                          <p:val>
                                            <p:strVal val="#ppt_y-.1"/>
                                          </p:val>
                                        </p:tav>
                                        <p:tav tm="100000">
                                          <p:val>
                                            <p:strVal val="#ppt_y"/>
                                          </p:val>
                                        </p:tav>
                                      </p:tavLst>
                                    </p:anim>
                                  </p:childTnLst>
                                </p:cTn>
                              </p:par>
                              <p:par>
                                <p:cTn id="132" presetID="47" presetClass="entr" presetSubtype="0" fill="hold" grpId="0" nodeType="withEffect">
                                  <p:stCondLst>
                                    <p:cond delay="0"/>
                                  </p:stCondLst>
                                  <p:childTnLst>
                                    <p:set>
                                      <p:cBhvr>
                                        <p:cTn id="133" dur="1" fill="hold">
                                          <p:stCondLst>
                                            <p:cond delay="0"/>
                                          </p:stCondLst>
                                        </p:cTn>
                                        <p:tgtEl>
                                          <p:spTgt spid="16414"/>
                                        </p:tgtEl>
                                        <p:attrNameLst>
                                          <p:attrName>style.visibility</p:attrName>
                                        </p:attrNameLst>
                                      </p:cBhvr>
                                      <p:to>
                                        <p:strVal val="visible"/>
                                      </p:to>
                                    </p:set>
                                    <p:animEffect transition="in" filter="fade">
                                      <p:cBhvr>
                                        <p:cTn id="134" dur="300"/>
                                        <p:tgtEl>
                                          <p:spTgt spid="16414"/>
                                        </p:tgtEl>
                                      </p:cBhvr>
                                    </p:animEffect>
                                    <p:anim calcmode="lin" valueType="num">
                                      <p:cBhvr>
                                        <p:cTn id="135" dur="300" fill="hold"/>
                                        <p:tgtEl>
                                          <p:spTgt spid="16414"/>
                                        </p:tgtEl>
                                        <p:attrNameLst>
                                          <p:attrName>ppt_x</p:attrName>
                                        </p:attrNameLst>
                                      </p:cBhvr>
                                      <p:tavLst>
                                        <p:tav tm="0">
                                          <p:val>
                                            <p:strVal val="#ppt_x"/>
                                          </p:val>
                                        </p:tav>
                                        <p:tav tm="100000">
                                          <p:val>
                                            <p:strVal val="#ppt_x"/>
                                          </p:val>
                                        </p:tav>
                                      </p:tavLst>
                                    </p:anim>
                                    <p:anim calcmode="lin" valueType="num">
                                      <p:cBhvr>
                                        <p:cTn id="136" dur="300" fill="hold"/>
                                        <p:tgtEl>
                                          <p:spTgt spid="164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90" grpId="0" animBg="1"/>
      <p:bldP spid="16391" grpId="0" animBg="1"/>
      <p:bldP spid="16392" grpId="0" animBg="1"/>
      <p:bldP spid="16393" grpId="0" animBg="1"/>
      <p:bldP spid="16394" grpId="0" animBg="1"/>
      <p:bldP spid="16395" grpId="0" animBg="1"/>
      <p:bldP spid="16396" grpId="0" animBg="1"/>
      <p:bldP spid="16397" grpId="0" animBg="1"/>
      <p:bldP spid="16398" grpId="0" animBg="1"/>
      <p:bldP spid="16407" grpId="0"/>
      <p:bldP spid="16408" grpId="0"/>
      <p:bldP spid="16409" grpId="0"/>
      <p:bldP spid="16410" grpId="0"/>
      <p:bldP spid="16411" grpId="0"/>
      <p:bldP spid="16412" grpId="0"/>
      <p:bldP spid="16413" grpId="0"/>
      <p:bldP spid="164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7410" name="Rectangle 5"/>
          <p:cNvSpPr/>
          <p:nvPr/>
        </p:nvSpPr>
        <p:spPr>
          <a:xfrm>
            <a:off x="0" y="2163763"/>
            <a:ext cx="2058988" cy="2530475"/>
          </a:xfrm>
          <a:prstGeom prst="rect">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7411" name="Rectangle 6"/>
          <p:cNvSpPr/>
          <p:nvPr/>
        </p:nvSpPr>
        <p:spPr>
          <a:xfrm>
            <a:off x="8950325" y="2163763"/>
            <a:ext cx="2640013" cy="2525712"/>
          </a:xfrm>
          <a:prstGeom prst="rect">
            <a:avLst/>
          </a:prstGeom>
          <a:blipFill rotWithShape="1">
            <a:blip r:embed="rId2"/>
            <a:stretch>
              <a:fillRect/>
            </a:stretch>
          </a:blip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7412" name="Oval 9"/>
          <p:cNvSpPr/>
          <p:nvPr/>
        </p:nvSpPr>
        <p:spPr>
          <a:xfrm>
            <a:off x="622300" y="2951163"/>
            <a:ext cx="1100138" cy="1108075"/>
          </a:xfrm>
          <a:prstGeom prst="ellipse">
            <a:avLst/>
          </a:prstGeom>
          <a:solidFill>
            <a:srgbClr val="FFFFFF"/>
          </a:solidFill>
          <a:ln w="10" cap="flat" cmpd="sng">
            <a:solidFill>
              <a:srgbClr val="FFFFFF"/>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7413" name="Rectangle 11"/>
          <p:cNvSpPr/>
          <p:nvPr/>
        </p:nvSpPr>
        <p:spPr>
          <a:xfrm>
            <a:off x="11663363" y="2163763"/>
            <a:ext cx="533400" cy="2530475"/>
          </a:xfrm>
          <a:prstGeom prst="rect">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7414" name="TextBox 5"/>
          <p:cNvSpPr txBox="1"/>
          <p:nvPr/>
        </p:nvSpPr>
        <p:spPr>
          <a:xfrm>
            <a:off x="2239963" y="2701925"/>
            <a:ext cx="6234112" cy="1447800"/>
          </a:xfrm>
          <a:prstGeom prst="rect">
            <a:avLst/>
          </a:prstGeom>
          <a:noFill/>
          <a:ln w="9525">
            <a:noFill/>
          </a:ln>
        </p:spPr>
        <p:txBody>
          <a:bodyPr>
            <a:spAutoFit/>
          </a:bodyPr>
          <a:p>
            <a:pPr lvl="0" eaLnBrk="1" hangingPunct="1"/>
            <a:r>
              <a:rPr lang="zh-CN" altLang="en-US" sz="8800" b="1" dirty="0">
                <a:solidFill>
                  <a:schemeClr val="accent1"/>
                </a:solidFill>
                <a:latin typeface="微软雅黑" panose="020B0503020204020204" pitchFamily="2" charset="-122"/>
                <a:ea typeface="微软雅黑" panose="020B0503020204020204" pitchFamily="2" charset="-122"/>
              </a:rPr>
              <a:t>竞争优势</a:t>
            </a:r>
            <a:endParaRPr lang="zh-CN" altLang="en-US" sz="8800" b="1" dirty="0">
              <a:solidFill>
                <a:schemeClr val="accent1"/>
              </a:solidFill>
              <a:latin typeface="微软雅黑" panose="020B0503020204020204" pitchFamily="2" charset="-122"/>
              <a:ea typeface="微软雅黑" panose="020B0503020204020204" pitchFamily="2" charset="-122"/>
            </a:endParaRPr>
          </a:p>
        </p:txBody>
      </p:sp>
      <p:sp>
        <p:nvSpPr>
          <p:cNvPr id="17415" name="TextBox 6"/>
          <p:cNvSpPr txBox="1"/>
          <p:nvPr/>
        </p:nvSpPr>
        <p:spPr>
          <a:xfrm>
            <a:off x="2281238" y="2198688"/>
            <a:ext cx="1597025" cy="646112"/>
          </a:xfrm>
          <a:prstGeom prst="rect">
            <a:avLst/>
          </a:prstGeom>
          <a:noFill/>
          <a:ln w="9525">
            <a:noFill/>
          </a:ln>
        </p:spPr>
        <p:txBody>
          <a:bodyPr>
            <a:spAutoFit/>
          </a:bodyPr>
          <a:p>
            <a:pPr lvl="0" eaLnBrk="1" hangingPunct="1"/>
            <a:r>
              <a:rPr lang="en-US" altLang="x-none" sz="3600" dirty="0">
                <a:solidFill>
                  <a:schemeClr val="accent1"/>
                </a:solidFill>
                <a:latin typeface="微软雅黑" panose="020B0503020204020204" pitchFamily="2" charset="-122"/>
                <a:ea typeface="微软雅黑" panose="020B0503020204020204" pitchFamily="2" charset="-122"/>
              </a:rPr>
              <a:t>Part 2</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7416" name="Oval 39"/>
          <p:cNvSpPr>
            <a:spLocks noChangeAspect="1"/>
          </p:cNvSpPr>
          <p:nvPr/>
        </p:nvSpPr>
        <p:spPr>
          <a:xfrm>
            <a:off x="2322513" y="4095750"/>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17417" name="TextBox 17"/>
          <p:cNvSpPr txBox="1"/>
          <p:nvPr/>
        </p:nvSpPr>
        <p:spPr>
          <a:xfrm>
            <a:off x="2686050" y="4005263"/>
            <a:ext cx="1395413"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六大特点</a:t>
            </a:r>
            <a:endParaRPr lang="zh-CN" altLang="en-US" sz="2000" dirty="0">
              <a:latin typeface="微软雅黑" panose="020B0503020204020204" pitchFamily="2" charset="-122"/>
              <a:ea typeface="微软雅黑" panose="020B0503020204020204" pitchFamily="2" charset="-122"/>
            </a:endParaRPr>
          </a:p>
        </p:txBody>
      </p:sp>
      <p:sp>
        <p:nvSpPr>
          <p:cNvPr id="17418" name="Oval 39"/>
          <p:cNvSpPr>
            <a:spLocks noChangeAspect="1"/>
          </p:cNvSpPr>
          <p:nvPr/>
        </p:nvSpPr>
        <p:spPr>
          <a:xfrm>
            <a:off x="4151313" y="4095750"/>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17419" name="TextBox 19"/>
          <p:cNvSpPr txBox="1"/>
          <p:nvPr/>
        </p:nvSpPr>
        <p:spPr>
          <a:xfrm>
            <a:off x="4514850" y="4005263"/>
            <a:ext cx="1828800"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全新思维模式</a:t>
            </a:r>
            <a:endParaRPr lang="zh-CN" altLang="en-US" sz="2000" dirty="0">
              <a:latin typeface="微软雅黑" panose="020B0503020204020204" pitchFamily="2" charset="-122"/>
              <a:ea typeface="微软雅黑" panose="020B0503020204020204" pitchFamily="2" charset="-122"/>
            </a:endParaRPr>
          </a:p>
        </p:txBody>
      </p:sp>
      <p:sp>
        <p:nvSpPr>
          <p:cNvPr id="17420" name="Oval 39"/>
          <p:cNvSpPr>
            <a:spLocks noChangeAspect="1"/>
          </p:cNvSpPr>
          <p:nvPr/>
        </p:nvSpPr>
        <p:spPr>
          <a:xfrm>
            <a:off x="6454775" y="4095750"/>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17421" name="TextBox 21"/>
          <p:cNvSpPr txBox="1"/>
          <p:nvPr/>
        </p:nvSpPr>
        <p:spPr>
          <a:xfrm>
            <a:off x="6818313" y="4005263"/>
            <a:ext cx="1395412"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成本优势</a:t>
            </a:r>
            <a:endParaRPr lang="zh-CN" altLang="en-US" sz="2000" dirty="0">
              <a:latin typeface="微软雅黑" panose="020B0503020204020204" pitchFamily="2" charset="-122"/>
              <a:ea typeface="微软雅黑" panose="020B0503020204020204" pitchFamily="2" charset="-122"/>
            </a:endParaRPr>
          </a:p>
        </p:txBody>
      </p:sp>
      <p:sp>
        <p:nvSpPr>
          <p:cNvPr id="17422" name="Oval 39"/>
          <p:cNvSpPr>
            <a:spLocks noChangeAspect="1"/>
          </p:cNvSpPr>
          <p:nvPr/>
        </p:nvSpPr>
        <p:spPr>
          <a:xfrm>
            <a:off x="2322513" y="4511675"/>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17423" name="TextBox 23"/>
          <p:cNvSpPr txBox="1"/>
          <p:nvPr/>
        </p:nvSpPr>
        <p:spPr>
          <a:xfrm>
            <a:off x="2686050" y="4421188"/>
            <a:ext cx="1395413"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品控优势</a:t>
            </a:r>
            <a:endParaRPr lang="zh-CN" altLang="en-US" sz="2000" dirty="0">
              <a:latin typeface="微软雅黑" panose="020B0503020204020204" pitchFamily="2" charset="-122"/>
              <a:ea typeface="微软雅黑" panose="020B0503020204020204" pitchFamily="2" charset="-122"/>
            </a:endParaRPr>
          </a:p>
        </p:txBody>
      </p:sp>
      <p:sp>
        <p:nvSpPr>
          <p:cNvPr id="17424" name="Oval 39"/>
          <p:cNvSpPr>
            <a:spLocks noChangeAspect="1"/>
          </p:cNvSpPr>
          <p:nvPr/>
        </p:nvSpPr>
        <p:spPr>
          <a:xfrm>
            <a:off x="4151313" y="4511675"/>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17425" name="TextBox 25"/>
          <p:cNvSpPr txBox="1"/>
          <p:nvPr/>
        </p:nvSpPr>
        <p:spPr>
          <a:xfrm>
            <a:off x="4514850" y="4421188"/>
            <a:ext cx="1395413"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服务优势</a:t>
            </a:r>
            <a:endParaRPr lang="zh-CN" altLang="en-US" sz="2000" dirty="0">
              <a:latin typeface="微软雅黑" panose="020B0503020204020204" pitchFamily="2" charset="-122"/>
              <a:ea typeface="微软雅黑" panose="020B0503020204020204" pitchFamily="2" charset="-122"/>
            </a:endParaRPr>
          </a:p>
        </p:txBody>
      </p:sp>
      <p:sp>
        <p:nvSpPr>
          <p:cNvPr id="17426" name="Freeform 5"/>
          <p:cNvSpPr>
            <a:spLocks noEditPoints="1"/>
          </p:cNvSpPr>
          <p:nvPr/>
        </p:nvSpPr>
        <p:spPr>
          <a:xfrm>
            <a:off x="784225" y="3190875"/>
            <a:ext cx="776288" cy="627063"/>
          </a:xfrm>
          <a:custGeom>
            <a:avLst/>
            <a:gdLst/>
            <a:ahLst/>
            <a:cxnLst>
              <a:cxn ang="0">
                <a:pos x="285732" y="318043"/>
              </a:cxn>
              <a:cxn ang="0">
                <a:pos x="395798" y="259397"/>
              </a:cxn>
              <a:cxn ang="0">
                <a:pos x="603537" y="222555"/>
              </a:cxn>
              <a:cxn ang="0">
                <a:pos x="661120" y="134585"/>
              </a:cxn>
              <a:cxn ang="0">
                <a:pos x="577296" y="194735"/>
              </a:cxn>
              <a:cxn ang="0">
                <a:pos x="395798" y="203758"/>
              </a:cxn>
              <a:cxn ang="0">
                <a:pos x="776288" y="84210"/>
              </a:cxn>
              <a:cxn ang="0">
                <a:pos x="471604" y="33834"/>
              </a:cxn>
              <a:cxn ang="0">
                <a:pos x="442448" y="0"/>
              </a:cxn>
              <a:cxn ang="0">
                <a:pos x="155258" y="33834"/>
              </a:cxn>
              <a:cxn ang="0">
                <a:pos x="177125" y="84210"/>
              </a:cxn>
              <a:cxn ang="0">
                <a:pos x="218673" y="142104"/>
              </a:cxn>
              <a:cxn ang="0">
                <a:pos x="715060" y="84210"/>
              </a:cxn>
              <a:cxn ang="0">
                <a:pos x="359352" y="412027"/>
              </a:cxn>
              <a:cxn ang="0">
                <a:pos x="715060" y="428568"/>
              </a:cxn>
              <a:cxn ang="0">
                <a:pos x="365183" y="445861"/>
              </a:cxn>
              <a:cxn ang="0">
                <a:pos x="366641" y="499996"/>
              </a:cxn>
              <a:cxn ang="0">
                <a:pos x="442448" y="622552"/>
              </a:cxn>
              <a:cxn ang="0">
                <a:pos x="471604" y="499996"/>
              </a:cxn>
              <a:cxn ang="0">
                <a:pos x="611555" y="618792"/>
              </a:cxn>
              <a:cxn ang="0">
                <a:pos x="598434" y="499996"/>
              </a:cxn>
              <a:cxn ang="0">
                <a:pos x="776288" y="445861"/>
              </a:cxn>
              <a:cxn ang="0">
                <a:pos x="756607" y="84210"/>
              </a:cxn>
              <a:cxn ang="0">
                <a:pos x="162547" y="324810"/>
              </a:cxn>
              <a:cxn ang="0">
                <a:pos x="238353" y="246615"/>
              </a:cxn>
              <a:cxn ang="0">
                <a:pos x="86740" y="246615"/>
              </a:cxn>
              <a:cxn ang="0">
                <a:pos x="211384" y="340599"/>
              </a:cxn>
              <a:cxn ang="0">
                <a:pos x="182956" y="340599"/>
              </a:cxn>
              <a:cxn ang="0">
                <a:pos x="190974" y="354885"/>
              </a:cxn>
              <a:cxn ang="0">
                <a:pos x="198992" y="533831"/>
              </a:cxn>
              <a:cxn ang="0">
                <a:pos x="131204" y="533831"/>
              </a:cxn>
              <a:cxn ang="0">
                <a:pos x="138493" y="354885"/>
              </a:cxn>
              <a:cxn ang="0">
                <a:pos x="146511" y="340599"/>
              </a:cxn>
              <a:cxn ang="0">
                <a:pos x="0" y="457891"/>
              </a:cxn>
              <a:cxn ang="0">
                <a:pos x="67060" y="627063"/>
              </a:cxn>
              <a:cxn ang="0">
                <a:pos x="89656" y="452628"/>
              </a:cxn>
              <a:cxn ang="0">
                <a:pos x="233251" y="627063"/>
              </a:cxn>
              <a:cxn ang="0">
                <a:pos x="256576" y="452628"/>
              </a:cxn>
              <a:cxn ang="0">
                <a:pos x="325093" y="627063"/>
              </a:cxn>
              <a:cxn ang="0">
                <a:pos x="211384" y="340599"/>
              </a:cxn>
            </a:cxnLst>
            <a:pathLst>
              <a:path w="1065" h="834">
                <a:moveTo>
                  <a:pt x="543" y="271"/>
                </a:moveTo>
                <a:lnTo>
                  <a:pt x="392" y="423"/>
                </a:lnTo>
                <a:cubicBezTo>
                  <a:pt x="407" y="431"/>
                  <a:pt x="421" y="442"/>
                  <a:pt x="434" y="454"/>
                </a:cubicBezTo>
                <a:lnTo>
                  <a:pt x="543" y="345"/>
                </a:lnTo>
                <a:lnTo>
                  <a:pt x="661" y="463"/>
                </a:lnTo>
                <a:lnTo>
                  <a:pt x="828" y="296"/>
                </a:lnTo>
                <a:lnTo>
                  <a:pt x="854" y="361"/>
                </a:lnTo>
                <a:lnTo>
                  <a:pt x="907" y="179"/>
                </a:lnTo>
                <a:lnTo>
                  <a:pt x="725" y="233"/>
                </a:lnTo>
                <a:lnTo>
                  <a:pt x="792" y="259"/>
                </a:lnTo>
                <a:lnTo>
                  <a:pt x="661" y="389"/>
                </a:lnTo>
                <a:lnTo>
                  <a:pt x="543" y="271"/>
                </a:lnTo>
                <a:close/>
                <a:moveTo>
                  <a:pt x="1065" y="112"/>
                </a:moveTo>
                <a:lnTo>
                  <a:pt x="1065" y="112"/>
                </a:lnTo>
                <a:lnTo>
                  <a:pt x="1065" y="45"/>
                </a:lnTo>
                <a:lnTo>
                  <a:pt x="647" y="45"/>
                </a:lnTo>
                <a:lnTo>
                  <a:pt x="647" y="0"/>
                </a:lnTo>
                <a:lnTo>
                  <a:pt x="607" y="0"/>
                </a:lnTo>
                <a:lnTo>
                  <a:pt x="607" y="45"/>
                </a:lnTo>
                <a:lnTo>
                  <a:pt x="213" y="45"/>
                </a:lnTo>
                <a:lnTo>
                  <a:pt x="213" y="112"/>
                </a:lnTo>
                <a:lnTo>
                  <a:pt x="243" y="112"/>
                </a:lnTo>
                <a:lnTo>
                  <a:pt x="243" y="170"/>
                </a:lnTo>
                <a:cubicBezTo>
                  <a:pt x="263" y="173"/>
                  <a:pt x="283" y="179"/>
                  <a:pt x="300" y="189"/>
                </a:cubicBezTo>
                <a:lnTo>
                  <a:pt x="300" y="112"/>
                </a:lnTo>
                <a:lnTo>
                  <a:pt x="981" y="112"/>
                </a:lnTo>
                <a:lnTo>
                  <a:pt x="981" y="548"/>
                </a:lnTo>
                <a:lnTo>
                  <a:pt x="493" y="548"/>
                </a:lnTo>
                <a:cubicBezTo>
                  <a:pt x="495" y="555"/>
                  <a:pt x="497" y="563"/>
                  <a:pt x="499" y="570"/>
                </a:cubicBezTo>
                <a:lnTo>
                  <a:pt x="981" y="570"/>
                </a:lnTo>
                <a:lnTo>
                  <a:pt x="981" y="593"/>
                </a:lnTo>
                <a:lnTo>
                  <a:pt x="501" y="593"/>
                </a:lnTo>
                <a:cubicBezTo>
                  <a:pt x="502" y="599"/>
                  <a:pt x="503" y="604"/>
                  <a:pt x="503" y="609"/>
                </a:cubicBezTo>
                <a:lnTo>
                  <a:pt x="503" y="665"/>
                </a:lnTo>
                <a:lnTo>
                  <a:pt x="607" y="665"/>
                </a:lnTo>
                <a:lnTo>
                  <a:pt x="607" y="828"/>
                </a:lnTo>
                <a:lnTo>
                  <a:pt x="647" y="828"/>
                </a:lnTo>
                <a:lnTo>
                  <a:pt x="647" y="665"/>
                </a:lnTo>
                <a:lnTo>
                  <a:pt x="779" y="665"/>
                </a:lnTo>
                <a:lnTo>
                  <a:pt x="839" y="823"/>
                </a:lnTo>
                <a:lnTo>
                  <a:pt x="878" y="813"/>
                </a:lnTo>
                <a:lnTo>
                  <a:pt x="821" y="665"/>
                </a:lnTo>
                <a:lnTo>
                  <a:pt x="1065" y="665"/>
                </a:lnTo>
                <a:lnTo>
                  <a:pt x="1065" y="593"/>
                </a:lnTo>
                <a:lnTo>
                  <a:pt x="1038" y="593"/>
                </a:lnTo>
                <a:lnTo>
                  <a:pt x="1038" y="112"/>
                </a:lnTo>
                <a:lnTo>
                  <a:pt x="1065" y="112"/>
                </a:lnTo>
                <a:close/>
                <a:moveTo>
                  <a:pt x="223" y="432"/>
                </a:moveTo>
                <a:lnTo>
                  <a:pt x="223" y="432"/>
                </a:lnTo>
                <a:cubicBezTo>
                  <a:pt x="280" y="432"/>
                  <a:pt x="327" y="385"/>
                  <a:pt x="327" y="328"/>
                </a:cubicBezTo>
                <a:cubicBezTo>
                  <a:pt x="327" y="271"/>
                  <a:pt x="280" y="225"/>
                  <a:pt x="223" y="225"/>
                </a:cubicBezTo>
                <a:cubicBezTo>
                  <a:pt x="166" y="225"/>
                  <a:pt x="119" y="271"/>
                  <a:pt x="119" y="328"/>
                </a:cubicBezTo>
                <a:cubicBezTo>
                  <a:pt x="119" y="385"/>
                  <a:pt x="166" y="432"/>
                  <a:pt x="223" y="432"/>
                </a:cubicBezTo>
                <a:close/>
                <a:moveTo>
                  <a:pt x="290" y="453"/>
                </a:moveTo>
                <a:lnTo>
                  <a:pt x="290" y="453"/>
                </a:lnTo>
                <a:lnTo>
                  <a:pt x="251" y="453"/>
                </a:lnTo>
                <a:lnTo>
                  <a:pt x="257" y="457"/>
                </a:lnTo>
                <a:cubicBezTo>
                  <a:pt x="262" y="460"/>
                  <a:pt x="264" y="467"/>
                  <a:pt x="262" y="472"/>
                </a:cubicBezTo>
                <a:lnTo>
                  <a:pt x="248" y="507"/>
                </a:lnTo>
                <a:lnTo>
                  <a:pt x="273" y="710"/>
                </a:lnTo>
                <a:lnTo>
                  <a:pt x="226" y="752"/>
                </a:lnTo>
                <a:lnTo>
                  <a:pt x="180" y="710"/>
                </a:lnTo>
                <a:lnTo>
                  <a:pt x="204" y="507"/>
                </a:lnTo>
                <a:lnTo>
                  <a:pt x="190" y="472"/>
                </a:lnTo>
                <a:cubicBezTo>
                  <a:pt x="188" y="467"/>
                  <a:pt x="191" y="460"/>
                  <a:pt x="195" y="457"/>
                </a:cubicBezTo>
                <a:lnTo>
                  <a:pt x="201" y="453"/>
                </a:lnTo>
                <a:lnTo>
                  <a:pt x="156" y="453"/>
                </a:lnTo>
                <a:cubicBezTo>
                  <a:pt x="70" y="453"/>
                  <a:pt x="0" y="523"/>
                  <a:pt x="0" y="609"/>
                </a:cubicBezTo>
                <a:lnTo>
                  <a:pt x="0" y="834"/>
                </a:lnTo>
                <a:lnTo>
                  <a:pt x="92" y="834"/>
                </a:lnTo>
                <a:lnTo>
                  <a:pt x="92" y="602"/>
                </a:lnTo>
                <a:lnTo>
                  <a:pt x="123" y="602"/>
                </a:lnTo>
                <a:lnTo>
                  <a:pt x="123" y="834"/>
                </a:lnTo>
                <a:lnTo>
                  <a:pt x="320" y="834"/>
                </a:lnTo>
                <a:lnTo>
                  <a:pt x="320" y="602"/>
                </a:lnTo>
                <a:lnTo>
                  <a:pt x="352" y="602"/>
                </a:lnTo>
                <a:lnTo>
                  <a:pt x="352" y="834"/>
                </a:lnTo>
                <a:lnTo>
                  <a:pt x="446" y="834"/>
                </a:lnTo>
                <a:lnTo>
                  <a:pt x="446" y="609"/>
                </a:lnTo>
                <a:cubicBezTo>
                  <a:pt x="446" y="523"/>
                  <a:pt x="376" y="453"/>
                  <a:pt x="290" y="453"/>
                </a:cubicBezTo>
                <a:close/>
              </a:path>
            </a:pathLst>
          </a:custGeom>
          <a:solidFill>
            <a:srgbClr val="0099B3">
              <a:alpha val="100000"/>
            </a:srgbClr>
          </a:solidFill>
          <a:ln w="9525">
            <a:noFill/>
          </a:ln>
        </p:spPr>
        <p:txBody>
          <a:bodyPr/>
          <a:p>
            <a:endParaRPr lang="zh-CN" altLang="en-US"/>
          </a:p>
        </p:txBody>
      </p:sp>
    </p:spTree>
  </p:cSld>
  <p:clrMapOvr>
    <a:masterClrMapping/>
  </p:clrMapOvr>
  <p:transition spd="slow" advTm="67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412"/>
                                        </p:tgtEl>
                                        <p:attrNameLst>
                                          <p:attrName>style.visibility</p:attrName>
                                        </p:attrNameLst>
                                      </p:cBhvr>
                                      <p:to>
                                        <p:strVal val="visible"/>
                                      </p:to>
                                    </p:set>
                                    <p:anim calcmode="lin" valueType="num">
                                      <p:cBhvr>
                                        <p:cTn id="11" dur="500" fill="hold"/>
                                        <p:tgtEl>
                                          <p:spTgt spid="17412"/>
                                        </p:tgtEl>
                                        <p:attrNameLst>
                                          <p:attrName>ppt_w</p:attrName>
                                        </p:attrNameLst>
                                      </p:cBhvr>
                                      <p:tavLst>
                                        <p:tav tm="0">
                                          <p:val>
                                            <p:fltVal val="0.000000"/>
                                          </p:val>
                                        </p:tav>
                                        <p:tav tm="100000">
                                          <p:val>
                                            <p:strVal val="#ppt_w"/>
                                          </p:val>
                                        </p:tav>
                                      </p:tavLst>
                                    </p:anim>
                                    <p:anim calcmode="lin" valueType="num">
                                      <p:cBhvr>
                                        <p:cTn id="12" dur="500" fill="hold"/>
                                        <p:tgtEl>
                                          <p:spTgt spid="17412"/>
                                        </p:tgtEl>
                                        <p:attrNameLst>
                                          <p:attrName>ppt_h</p:attrName>
                                        </p:attrNameLst>
                                      </p:cBhvr>
                                      <p:tavLst>
                                        <p:tav tm="0">
                                          <p:val>
                                            <p:fltVal val="0.000000"/>
                                          </p:val>
                                        </p:tav>
                                        <p:tav tm="100000">
                                          <p:val>
                                            <p:strVal val="#ppt_h"/>
                                          </p:val>
                                        </p:tav>
                                      </p:tavLst>
                                    </p:anim>
                                    <p:animEffect transition="in" filter="fade">
                                      <p:cBhvr>
                                        <p:cTn id="13" dur="500"/>
                                        <p:tgtEl>
                                          <p:spTgt spid="17412"/>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17426"/>
                                        </p:tgtEl>
                                        <p:attrNameLst>
                                          <p:attrName>style.visibility</p:attrName>
                                        </p:attrNameLst>
                                      </p:cBhvr>
                                      <p:to>
                                        <p:strVal val="visible"/>
                                      </p:to>
                                    </p:set>
                                    <p:anim calcmode="lin" valueType="num">
                                      <p:cBhvr>
                                        <p:cTn id="17" dur="500" fill="hold"/>
                                        <p:tgtEl>
                                          <p:spTgt spid="17426"/>
                                        </p:tgtEl>
                                        <p:attrNameLst>
                                          <p:attrName>ppt_w</p:attrName>
                                        </p:attrNameLst>
                                      </p:cBhvr>
                                      <p:tavLst>
                                        <p:tav tm="0">
                                          <p:val>
                                            <p:fltVal val="0.000000"/>
                                          </p:val>
                                        </p:tav>
                                        <p:tav tm="100000">
                                          <p:val>
                                            <p:strVal val="#ppt_w"/>
                                          </p:val>
                                        </p:tav>
                                      </p:tavLst>
                                    </p:anim>
                                    <p:anim calcmode="lin" valueType="num">
                                      <p:cBhvr>
                                        <p:cTn id="18" dur="500" fill="hold"/>
                                        <p:tgtEl>
                                          <p:spTgt spid="17426"/>
                                        </p:tgtEl>
                                        <p:attrNameLst>
                                          <p:attrName>ppt_h</p:attrName>
                                        </p:attrNameLst>
                                      </p:cBhvr>
                                      <p:tavLst>
                                        <p:tav tm="0">
                                          <p:val>
                                            <p:fltVal val="0.000000"/>
                                          </p:val>
                                        </p:tav>
                                        <p:tav tm="100000">
                                          <p:val>
                                            <p:strVal val="#ppt_h"/>
                                          </p:val>
                                        </p:tav>
                                      </p:tavLst>
                                    </p:anim>
                                    <p:anim calcmode="lin" valueType="num">
                                      <p:cBhvr>
                                        <p:cTn id="19" dur="500" fill="hold"/>
                                        <p:tgtEl>
                                          <p:spTgt spid="17426"/>
                                        </p:tgtEl>
                                        <p:attrNameLst>
                                          <p:attrName>style.rotation</p:attrName>
                                        </p:attrNameLst>
                                      </p:cBhvr>
                                      <p:tavLst>
                                        <p:tav tm="0">
                                          <p:val>
                                            <p:fltVal val="90.000000"/>
                                          </p:val>
                                        </p:tav>
                                        <p:tav tm="100000">
                                          <p:val>
                                            <p:fltVal val="0.000000"/>
                                          </p:val>
                                        </p:tav>
                                      </p:tavLst>
                                    </p:anim>
                                    <p:animEffect transition="in" filter="fade">
                                      <p:cBhvr>
                                        <p:cTn id="20" dur="500"/>
                                        <p:tgtEl>
                                          <p:spTgt spid="17426"/>
                                        </p:tgtEl>
                                      </p:cBhvr>
                                    </p:animEffect>
                                  </p:childTnLst>
                                </p:cTn>
                              </p:par>
                              <p:par>
                                <p:cTn id="21" presetID="8" presetClass="emph" presetSubtype="0" fill="hold" nodeType="withEffect">
                                  <p:stCondLst>
                                    <p:cond delay="0"/>
                                  </p:stCondLst>
                                  <p:childTnLst>
                                    <p:animRot by="21600000">
                                      <p:cBhvr>
                                        <p:cTn id="22" dur="500" fill="hold"/>
                                        <p:tgtEl>
                                          <p:spTgt spid="17426"/>
                                        </p:tgtEl>
                                        <p:attrNameLst>
                                          <p:attrName>r</p:attrName>
                                        </p:attrNameLst>
                                      </p:cBhvr>
                                    </p:animRot>
                                  </p:childTnLst>
                                </p:cTn>
                              </p:par>
                            </p:childTnLst>
                          </p:cTn>
                        </p:par>
                        <p:par>
                          <p:cTn id="23" fill="hold">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17415"/>
                                        </p:tgtEl>
                                        <p:attrNameLst>
                                          <p:attrName>style.visibility</p:attrName>
                                        </p:attrNameLst>
                                      </p:cBhvr>
                                      <p:to>
                                        <p:strVal val="visible"/>
                                      </p:to>
                                    </p:set>
                                    <p:anim calcmode="lin" valueType="num">
                                      <p:cBhvr>
                                        <p:cTn id="26" dur="400" fill="hold"/>
                                        <p:tgtEl>
                                          <p:spTgt spid="17415"/>
                                        </p:tgtEl>
                                        <p:attrNameLst>
                                          <p:attrName>ppt_w</p:attrName>
                                        </p:attrNameLst>
                                      </p:cBhvr>
                                      <p:tavLst>
                                        <p:tav tm="0">
                                          <p:val>
                                            <p:fltVal val="0.000000"/>
                                          </p:val>
                                        </p:tav>
                                        <p:tav tm="100000">
                                          <p:val>
                                            <p:strVal val="#ppt_w"/>
                                          </p:val>
                                        </p:tav>
                                      </p:tavLst>
                                    </p:anim>
                                    <p:anim calcmode="lin" valueType="num">
                                      <p:cBhvr>
                                        <p:cTn id="27" dur="400" fill="hold"/>
                                        <p:tgtEl>
                                          <p:spTgt spid="17415"/>
                                        </p:tgtEl>
                                        <p:attrNameLst>
                                          <p:attrName>ppt_h</p:attrName>
                                        </p:attrNameLst>
                                      </p:cBhvr>
                                      <p:tavLst>
                                        <p:tav tm="0">
                                          <p:val>
                                            <p:fltVal val="0.000000"/>
                                          </p:val>
                                        </p:tav>
                                        <p:tav tm="100000">
                                          <p:val>
                                            <p:strVal val="#ppt_h"/>
                                          </p:val>
                                        </p:tav>
                                      </p:tavLst>
                                    </p:anim>
                                    <p:anim calcmode="lin" valueType="num">
                                      <p:cBhvr>
                                        <p:cTn id="28" dur="400" fill="hold"/>
                                        <p:tgtEl>
                                          <p:spTgt spid="17415"/>
                                        </p:tgtEl>
                                        <p:attrNameLst>
                                          <p:attrName>style.rotation</p:attrName>
                                        </p:attrNameLst>
                                      </p:cBhvr>
                                      <p:tavLst>
                                        <p:tav tm="0">
                                          <p:val>
                                            <p:fltVal val="90.000000"/>
                                          </p:val>
                                        </p:tav>
                                        <p:tav tm="100000">
                                          <p:val>
                                            <p:fltVal val="0.000000"/>
                                          </p:val>
                                        </p:tav>
                                      </p:tavLst>
                                    </p:anim>
                                    <p:animEffect transition="in" filter="fade">
                                      <p:cBhvr>
                                        <p:cTn id="29" dur="400"/>
                                        <p:tgtEl>
                                          <p:spTgt spid="17415"/>
                                        </p:tgtEl>
                                      </p:cBhvr>
                                    </p:animEffect>
                                  </p:childTnLst>
                                </p:cTn>
                              </p:par>
                            </p:childTnLst>
                          </p:cTn>
                        </p:par>
                        <p:par>
                          <p:cTn id="30" fill="hold">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17414"/>
                                        </p:tgtEl>
                                        <p:attrNameLst>
                                          <p:attrName>style.visibility</p:attrName>
                                        </p:attrNameLst>
                                      </p:cBhvr>
                                      <p:to>
                                        <p:strVal val="visible"/>
                                      </p:to>
                                    </p:set>
                                    <p:anim by="(-#ppt_w*2)" calcmode="lin" valueType="num">
                                      <p:cBhvr rctx="PPT">
                                        <p:cTn id="33" dur="250" autoRev="1" fill="hold">
                                          <p:stCondLst>
                                            <p:cond delay="0"/>
                                          </p:stCondLst>
                                        </p:cTn>
                                        <p:tgtEl>
                                          <p:spTgt spid="17414"/>
                                        </p:tgtEl>
                                        <p:attrNameLst>
                                          <p:attrName>ppt_w</p:attrName>
                                        </p:attrNameLst>
                                      </p:cBhvr>
                                    </p:anim>
                                    <p:anim by="(#ppt_w*0.50)" calcmode="lin" valueType="num">
                                      <p:cBhvr>
                                        <p:cTn id="34" dur="250" decel="50000" autoRev="1" fill="hold">
                                          <p:stCondLst>
                                            <p:cond delay="0"/>
                                          </p:stCondLst>
                                        </p:cTn>
                                        <p:tgtEl>
                                          <p:spTgt spid="17414"/>
                                        </p:tgtEl>
                                        <p:attrNameLst>
                                          <p:attrName>ppt_x</p:attrName>
                                        </p:attrNameLst>
                                      </p:cBhvr>
                                    </p:anim>
                                    <p:anim from="(-#ppt_h/2)" to="(#ppt_y)" calcmode="lin" valueType="num">
                                      <p:cBhvr>
                                        <p:cTn id="35" dur="500" fill="hold">
                                          <p:stCondLst>
                                            <p:cond delay="0"/>
                                          </p:stCondLst>
                                        </p:cTn>
                                        <p:tgtEl>
                                          <p:spTgt spid="17414"/>
                                        </p:tgtEl>
                                        <p:attrNameLst>
                                          <p:attrName>ppt_y</p:attrName>
                                        </p:attrNameLst>
                                      </p:cBhvr>
                                    </p:anim>
                                    <p:animRot by="21600000">
                                      <p:cBhvr>
                                        <p:cTn id="36" dur="500" fill="hold">
                                          <p:stCondLst>
                                            <p:cond delay="0"/>
                                          </p:stCondLst>
                                        </p:cTn>
                                        <p:tgtEl>
                                          <p:spTgt spid="17414"/>
                                        </p:tgtEl>
                                        <p:attrNameLst>
                                          <p:attrName>r</p:attrName>
                                        </p:attrNameLst>
                                      </p:cBhvr>
                                    </p:animRot>
                                  </p:childTnLst>
                                </p:cTn>
                              </p:par>
                            </p:childTnLst>
                          </p:cTn>
                        </p:par>
                        <p:par>
                          <p:cTn id="37" fill="hold">
                            <p:stCondLst>
                              <p:cond delay="2549"/>
                            </p:stCondLst>
                            <p:childTnLst>
                              <p:par>
                                <p:cTn id="38" presetID="2" presetClass="entr" presetSubtype="2" fill="hold" grpId="0" nodeType="afterEffect">
                                  <p:stCondLst>
                                    <p:cond delay="0"/>
                                  </p:stCondLst>
                                  <p:childTnLst>
                                    <p:set>
                                      <p:cBhvr>
                                        <p:cTn id="39" dur="1" fill="hold">
                                          <p:stCondLst>
                                            <p:cond delay="0"/>
                                          </p:stCondLst>
                                        </p:cTn>
                                        <p:tgtEl>
                                          <p:spTgt spid="17411"/>
                                        </p:tgtEl>
                                        <p:attrNameLst>
                                          <p:attrName>style.visibility</p:attrName>
                                        </p:attrNameLst>
                                      </p:cBhvr>
                                      <p:to>
                                        <p:strVal val="visible"/>
                                      </p:to>
                                    </p:set>
                                    <p:anim calcmode="lin" valueType="num">
                                      <p:cBhvr additive="base">
                                        <p:cTn id="40" dur="400" fill="hold"/>
                                        <p:tgtEl>
                                          <p:spTgt spid="17411"/>
                                        </p:tgtEl>
                                        <p:attrNameLst>
                                          <p:attrName>ppt_x</p:attrName>
                                        </p:attrNameLst>
                                      </p:cBhvr>
                                      <p:tavLst>
                                        <p:tav tm="0">
                                          <p:val>
                                            <p:strVal val="1+#ppt_w/2"/>
                                          </p:val>
                                        </p:tav>
                                        <p:tav tm="100000">
                                          <p:val>
                                            <p:strVal val="#ppt_x"/>
                                          </p:val>
                                        </p:tav>
                                      </p:tavLst>
                                    </p:anim>
                                    <p:anim calcmode="lin" valueType="num">
                                      <p:cBhvr additive="base">
                                        <p:cTn id="41" dur="400" fill="hold"/>
                                        <p:tgtEl>
                                          <p:spTgt spid="17411"/>
                                        </p:tgtEl>
                                        <p:attrNameLst>
                                          <p:attrName>ppt_y</p:attrName>
                                        </p:attrNameLst>
                                      </p:cBhvr>
                                      <p:tavLst>
                                        <p:tav tm="0">
                                          <p:val>
                                            <p:strVal val="#ppt_y"/>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17413"/>
                                        </p:tgtEl>
                                        <p:attrNameLst>
                                          <p:attrName>style.visibility</p:attrName>
                                        </p:attrNameLst>
                                      </p:cBhvr>
                                      <p:to>
                                        <p:strVal val="visible"/>
                                      </p:to>
                                    </p:set>
                                    <p:animEffect transition="in" filter="wipe(left)">
                                      <p:cBhvr>
                                        <p:cTn id="45" dur="300"/>
                                        <p:tgtEl>
                                          <p:spTgt spid="17413"/>
                                        </p:tgtEl>
                                      </p:cBhvr>
                                    </p:animEffect>
                                  </p:childTnLst>
                                </p:cTn>
                              </p:par>
                            </p:childTnLst>
                          </p:cTn>
                        </p:par>
                        <p:par>
                          <p:cTn id="46" fill="hold">
                            <p:stCondLst>
                              <p:cond delay="3549"/>
                            </p:stCondLst>
                            <p:childTnLst>
                              <p:par>
                                <p:cTn id="47" presetID="10" presetClass="entr" presetSubtype="0" fill="hold" grpId="0" nodeType="afterEffect">
                                  <p:stCondLst>
                                    <p:cond delay="0"/>
                                  </p:stCondLst>
                                  <p:childTnLst>
                                    <p:set>
                                      <p:cBhvr>
                                        <p:cTn id="48" dur="1" fill="hold">
                                          <p:stCondLst>
                                            <p:cond delay="0"/>
                                          </p:stCondLst>
                                        </p:cTn>
                                        <p:tgtEl>
                                          <p:spTgt spid="17416"/>
                                        </p:tgtEl>
                                        <p:attrNameLst>
                                          <p:attrName>style.visibility</p:attrName>
                                        </p:attrNameLst>
                                      </p:cBhvr>
                                      <p:to>
                                        <p:strVal val="visible"/>
                                      </p:to>
                                    </p:set>
                                    <p:anim calcmode="lin" valueType="num">
                                      <p:cBhvr>
                                        <p:cTn id="49" dur="500" fill="hold"/>
                                        <p:tgtEl>
                                          <p:spTgt spid="17416"/>
                                        </p:tgtEl>
                                        <p:attrNameLst>
                                          <p:attrName>ppt_w</p:attrName>
                                        </p:attrNameLst>
                                      </p:cBhvr>
                                      <p:tavLst>
                                        <p:tav tm="0">
                                          <p:val>
                                            <p:fltVal val="0.000000"/>
                                          </p:val>
                                        </p:tav>
                                        <p:tav tm="100000">
                                          <p:val>
                                            <p:strVal val="#ppt_w"/>
                                          </p:val>
                                        </p:tav>
                                      </p:tavLst>
                                    </p:anim>
                                    <p:anim calcmode="lin" valueType="num">
                                      <p:cBhvr>
                                        <p:cTn id="50" dur="500" fill="hold"/>
                                        <p:tgtEl>
                                          <p:spTgt spid="17416"/>
                                        </p:tgtEl>
                                        <p:attrNameLst>
                                          <p:attrName>ppt_h</p:attrName>
                                        </p:attrNameLst>
                                      </p:cBhvr>
                                      <p:tavLst>
                                        <p:tav tm="0">
                                          <p:val>
                                            <p:fltVal val="0.000000"/>
                                          </p:val>
                                        </p:tav>
                                        <p:tav tm="100000">
                                          <p:val>
                                            <p:strVal val="#ppt_h"/>
                                          </p:val>
                                        </p:tav>
                                      </p:tavLst>
                                    </p:anim>
                                    <p:animEffect transition="in" filter="fade">
                                      <p:cBhvr>
                                        <p:cTn id="51" dur="500"/>
                                        <p:tgtEl>
                                          <p:spTgt spid="17416"/>
                                        </p:tgtEl>
                                      </p:cBhvr>
                                    </p:animEffect>
                                  </p:childTnLst>
                                </p:cTn>
                              </p:par>
                            </p:childTnLst>
                          </p:cTn>
                        </p:par>
                        <p:par>
                          <p:cTn id="52" fill="hold">
                            <p:stCondLst>
                              <p:cond delay="4049"/>
                            </p:stCondLst>
                            <p:childTnLst>
                              <p:par>
                                <p:cTn id="53" presetID="22" presetClass="entr" presetSubtype="8" fill="hold" grpId="0" nodeType="afterEffect">
                                  <p:stCondLst>
                                    <p:cond delay="0"/>
                                  </p:stCondLst>
                                  <p:childTnLst>
                                    <p:set>
                                      <p:cBhvr>
                                        <p:cTn id="54" dur="1" fill="hold">
                                          <p:stCondLst>
                                            <p:cond delay="0"/>
                                          </p:stCondLst>
                                        </p:cTn>
                                        <p:tgtEl>
                                          <p:spTgt spid="17417"/>
                                        </p:tgtEl>
                                        <p:attrNameLst>
                                          <p:attrName>style.visibility</p:attrName>
                                        </p:attrNameLst>
                                      </p:cBhvr>
                                      <p:to>
                                        <p:strVal val="visible"/>
                                      </p:to>
                                    </p:set>
                                    <p:animEffect transition="in" filter="wipe(left)">
                                      <p:cBhvr>
                                        <p:cTn id="55" dur="500"/>
                                        <p:tgtEl>
                                          <p:spTgt spid="17417"/>
                                        </p:tgtEl>
                                      </p:cBhvr>
                                    </p:animEffect>
                                  </p:childTnLst>
                                </p:cTn>
                              </p:par>
                            </p:childTnLst>
                          </p:cTn>
                        </p:par>
                        <p:par>
                          <p:cTn id="56" fill="hold">
                            <p:stCondLst>
                              <p:cond delay="4549"/>
                            </p:stCondLst>
                            <p:childTnLst>
                              <p:par>
                                <p:cTn id="57" presetID="10" presetClass="entr" presetSubtype="0" fill="hold" grpId="0" nodeType="afterEffect">
                                  <p:stCondLst>
                                    <p:cond delay="0"/>
                                  </p:stCondLst>
                                  <p:childTnLst>
                                    <p:set>
                                      <p:cBhvr>
                                        <p:cTn id="58" dur="1" fill="hold">
                                          <p:stCondLst>
                                            <p:cond delay="0"/>
                                          </p:stCondLst>
                                        </p:cTn>
                                        <p:tgtEl>
                                          <p:spTgt spid="17418"/>
                                        </p:tgtEl>
                                        <p:attrNameLst>
                                          <p:attrName>style.visibility</p:attrName>
                                        </p:attrNameLst>
                                      </p:cBhvr>
                                      <p:to>
                                        <p:strVal val="visible"/>
                                      </p:to>
                                    </p:set>
                                    <p:anim calcmode="lin" valueType="num">
                                      <p:cBhvr>
                                        <p:cTn id="59" dur="500" fill="hold"/>
                                        <p:tgtEl>
                                          <p:spTgt spid="17418"/>
                                        </p:tgtEl>
                                        <p:attrNameLst>
                                          <p:attrName>ppt_w</p:attrName>
                                        </p:attrNameLst>
                                      </p:cBhvr>
                                      <p:tavLst>
                                        <p:tav tm="0">
                                          <p:val>
                                            <p:fltVal val="0.000000"/>
                                          </p:val>
                                        </p:tav>
                                        <p:tav tm="100000">
                                          <p:val>
                                            <p:strVal val="#ppt_w"/>
                                          </p:val>
                                        </p:tav>
                                      </p:tavLst>
                                    </p:anim>
                                    <p:anim calcmode="lin" valueType="num">
                                      <p:cBhvr>
                                        <p:cTn id="60" dur="500" fill="hold"/>
                                        <p:tgtEl>
                                          <p:spTgt spid="17418"/>
                                        </p:tgtEl>
                                        <p:attrNameLst>
                                          <p:attrName>ppt_h</p:attrName>
                                        </p:attrNameLst>
                                      </p:cBhvr>
                                      <p:tavLst>
                                        <p:tav tm="0">
                                          <p:val>
                                            <p:fltVal val="0.000000"/>
                                          </p:val>
                                        </p:tav>
                                        <p:tav tm="100000">
                                          <p:val>
                                            <p:strVal val="#ppt_h"/>
                                          </p:val>
                                        </p:tav>
                                      </p:tavLst>
                                    </p:anim>
                                    <p:animEffect transition="in" filter="fade">
                                      <p:cBhvr>
                                        <p:cTn id="61" dur="500"/>
                                        <p:tgtEl>
                                          <p:spTgt spid="17418"/>
                                        </p:tgtEl>
                                      </p:cBhvr>
                                    </p:animEffect>
                                  </p:childTnLst>
                                </p:cTn>
                              </p:par>
                            </p:childTnLst>
                          </p:cTn>
                        </p:par>
                        <p:par>
                          <p:cTn id="62" fill="hold">
                            <p:stCondLst>
                              <p:cond delay="5049"/>
                            </p:stCondLst>
                            <p:childTnLst>
                              <p:par>
                                <p:cTn id="63" presetID="22" presetClass="entr" presetSubtype="8" fill="hold" grpId="0" nodeType="afterEffect">
                                  <p:stCondLst>
                                    <p:cond delay="0"/>
                                  </p:stCondLst>
                                  <p:childTnLst>
                                    <p:set>
                                      <p:cBhvr>
                                        <p:cTn id="64" dur="1" fill="hold">
                                          <p:stCondLst>
                                            <p:cond delay="0"/>
                                          </p:stCondLst>
                                        </p:cTn>
                                        <p:tgtEl>
                                          <p:spTgt spid="17419"/>
                                        </p:tgtEl>
                                        <p:attrNameLst>
                                          <p:attrName>style.visibility</p:attrName>
                                        </p:attrNameLst>
                                      </p:cBhvr>
                                      <p:to>
                                        <p:strVal val="visible"/>
                                      </p:to>
                                    </p:set>
                                    <p:animEffect transition="in" filter="wipe(left)">
                                      <p:cBhvr>
                                        <p:cTn id="65" dur="500"/>
                                        <p:tgtEl>
                                          <p:spTgt spid="17419"/>
                                        </p:tgtEl>
                                      </p:cBhvr>
                                    </p:animEffect>
                                  </p:childTnLst>
                                </p:cTn>
                              </p:par>
                            </p:childTnLst>
                          </p:cTn>
                        </p:par>
                        <p:par>
                          <p:cTn id="66" fill="hold">
                            <p:stCondLst>
                              <p:cond delay="5549"/>
                            </p:stCondLst>
                            <p:childTnLst>
                              <p:par>
                                <p:cTn id="67" presetID="10" presetClass="entr" presetSubtype="0" fill="hold" grpId="0" nodeType="afterEffect">
                                  <p:stCondLst>
                                    <p:cond delay="0"/>
                                  </p:stCondLst>
                                  <p:childTnLst>
                                    <p:set>
                                      <p:cBhvr>
                                        <p:cTn id="68" dur="1" fill="hold">
                                          <p:stCondLst>
                                            <p:cond delay="0"/>
                                          </p:stCondLst>
                                        </p:cTn>
                                        <p:tgtEl>
                                          <p:spTgt spid="17420"/>
                                        </p:tgtEl>
                                        <p:attrNameLst>
                                          <p:attrName>style.visibility</p:attrName>
                                        </p:attrNameLst>
                                      </p:cBhvr>
                                      <p:to>
                                        <p:strVal val="visible"/>
                                      </p:to>
                                    </p:set>
                                    <p:anim calcmode="lin" valueType="num">
                                      <p:cBhvr>
                                        <p:cTn id="69" dur="500" fill="hold"/>
                                        <p:tgtEl>
                                          <p:spTgt spid="17420"/>
                                        </p:tgtEl>
                                        <p:attrNameLst>
                                          <p:attrName>ppt_w</p:attrName>
                                        </p:attrNameLst>
                                      </p:cBhvr>
                                      <p:tavLst>
                                        <p:tav tm="0">
                                          <p:val>
                                            <p:fltVal val="0.000000"/>
                                          </p:val>
                                        </p:tav>
                                        <p:tav tm="100000">
                                          <p:val>
                                            <p:strVal val="#ppt_w"/>
                                          </p:val>
                                        </p:tav>
                                      </p:tavLst>
                                    </p:anim>
                                    <p:anim calcmode="lin" valueType="num">
                                      <p:cBhvr>
                                        <p:cTn id="70" dur="500" fill="hold"/>
                                        <p:tgtEl>
                                          <p:spTgt spid="17420"/>
                                        </p:tgtEl>
                                        <p:attrNameLst>
                                          <p:attrName>ppt_h</p:attrName>
                                        </p:attrNameLst>
                                      </p:cBhvr>
                                      <p:tavLst>
                                        <p:tav tm="0">
                                          <p:val>
                                            <p:fltVal val="0.000000"/>
                                          </p:val>
                                        </p:tav>
                                        <p:tav tm="100000">
                                          <p:val>
                                            <p:strVal val="#ppt_h"/>
                                          </p:val>
                                        </p:tav>
                                      </p:tavLst>
                                    </p:anim>
                                    <p:animEffect transition="in" filter="fade">
                                      <p:cBhvr>
                                        <p:cTn id="71" dur="500"/>
                                        <p:tgtEl>
                                          <p:spTgt spid="17420"/>
                                        </p:tgtEl>
                                      </p:cBhvr>
                                    </p:animEffect>
                                  </p:childTnLst>
                                </p:cTn>
                              </p:par>
                            </p:childTnLst>
                          </p:cTn>
                        </p:par>
                        <p:par>
                          <p:cTn id="72" fill="hold">
                            <p:stCondLst>
                              <p:cond delay="6049"/>
                            </p:stCondLst>
                            <p:childTnLst>
                              <p:par>
                                <p:cTn id="73" presetID="22" presetClass="entr" presetSubtype="8" fill="hold" grpId="0" nodeType="afterEffect">
                                  <p:stCondLst>
                                    <p:cond delay="0"/>
                                  </p:stCondLst>
                                  <p:childTnLst>
                                    <p:set>
                                      <p:cBhvr>
                                        <p:cTn id="74" dur="1" fill="hold">
                                          <p:stCondLst>
                                            <p:cond delay="0"/>
                                          </p:stCondLst>
                                        </p:cTn>
                                        <p:tgtEl>
                                          <p:spTgt spid="17421"/>
                                        </p:tgtEl>
                                        <p:attrNameLst>
                                          <p:attrName>style.visibility</p:attrName>
                                        </p:attrNameLst>
                                      </p:cBhvr>
                                      <p:to>
                                        <p:strVal val="visible"/>
                                      </p:to>
                                    </p:set>
                                    <p:animEffect transition="in" filter="wipe(left)">
                                      <p:cBhvr>
                                        <p:cTn id="75" dur="500"/>
                                        <p:tgtEl>
                                          <p:spTgt spid="17421"/>
                                        </p:tgtEl>
                                      </p:cBhvr>
                                    </p:animEffect>
                                  </p:childTnLst>
                                </p:cTn>
                              </p:par>
                            </p:childTnLst>
                          </p:cTn>
                        </p:par>
                        <p:par>
                          <p:cTn id="76" fill="hold">
                            <p:stCondLst>
                              <p:cond delay="6549"/>
                            </p:stCondLst>
                            <p:childTnLst>
                              <p:par>
                                <p:cTn id="77" presetID="10" presetClass="entr" presetSubtype="0" fill="hold" grpId="0" nodeType="afterEffect">
                                  <p:stCondLst>
                                    <p:cond delay="0"/>
                                  </p:stCondLst>
                                  <p:childTnLst>
                                    <p:set>
                                      <p:cBhvr>
                                        <p:cTn id="78" dur="1" fill="hold">
                                          <p:stCondLst>
                                            <p:cond delay="0"/>
                                          </p:stCondLst>
                                        </p:cTn>
                                        <p:tgtEl>
                                          <p:spTgt spid="17422"/>
                                        </p:tgtEl>
                                        <p:attrNameLst>
                                          <p:attrName>style.visibility</p:attrName>
                                        </p:attrNameLst>
                                      </p:cBhvr>
                                      <p:to>
                                        <p:strVal val="visible"/>
                                      </p:to>
                                    </p:set>
                                    <p:anim calcmode="lin" valueType="num">
                                      <p:cBhvr>
                                        <p:cTn id="79" dur="500" fill="hold"/>
                                        <p:tgtEl>
                                          <p:spTgt spid="17422"/>
                                        </p:tgtEl>
                                        <p:attrNameLst>
                                          <p:attrName>ppt_w</p:attrName>
                                        </p:attrNameLst>
                                      </p:cBhvr>
                                      <p:tavLst>
                                        <p:tav tm="0">
                                          <p:val>
                                            <p:fltVal val="0.000000"/>
                                          </p:val>
                                        </p:tav>
                                        <p:tav tm="100000">
                                          <p:val>
                                            <p:strVal val="#ppt_w"/>
                                          </p:val>
                                        </p:tav>
                                      </p:tavLst>
                                    </p:anim>
                                    <p:anim calcmode="lin" valueType="num">
                                      <p:cBhvr>
                                        <p:cTn id="80" dur="500" fill="hold"/>
                                        <p:tgtEl>
                                          <p:spTgt spid="17422"/>
                                        </p:tgtEl>
                                        <p:attrNameLst>
                                          <p:attrName>ppt_h</p:attrName>
                                        </p:attrNameLst>
                                      </p:cBhvr>
                                      <p:tavLst>
                                        <p:tav tm="0">
                                          <p:val>
                                            <p:fltVal val="0.000000"/>
                                          </p:val>
                                        </p:tav>
                                        <p:tav tm="100000">
                                          <p:val>
                                            <p:strVal val="#ppt_h"/>
                                          </p:val>
                                        </p:tav>
                                      </p:tavLst>
                                    </p:anim>
                                    <p:animEffect transition="in" filter="fade">
                                      <p:cBhvr>
                                        <p:cTn id="81" dur="500"/>
                                        <p:tgtEl>
                                          <p:spTgt spid="17422"/>
                                        </p:tgtEl>
                                      </p:cBhvr>
                                    </p:animEffect>
                                  </p:childTnLst>
                                </p:cTn>
                              </p:par>
                            </p:childTnLst>
                          </p:cTn>
                        </p:par>
                        <p:par>
                          <p:cTn id="82" fill="hold">
                            <p:stCondLst>
                              <p:cond delay="7049"/>
                            </p:stCondLst>
                            <p:childTnLst>
                              <p:par>
                                <p:cTn id="83" presetID="22" presetClass="entr" presetSubtype="8" fill="hold" grpId="0" nodeType="afterEffect">
                                  <p:stCondLst>
                                    <p:cond delay="0"/>
                                  </p:stCondLst>
                                  <p:childTnLst>
                                    <p:set>
                                      <p:cBhvr>
                                        <p:cTn id="84" dur="1" fill="hold">
                                          <p:stCondLst>
                                            <p:cond delay="0"/>
                                          </p:stCondLst>
                                        </p:cTn>
                                        <p:tgtEl>
                                          <p:spTgt spid="17423"/>
                                        </p:tgtEl>
                                        <p:attrNameLst>
                                          <p:attrName>style.visibility</p:attrName>
                                        </p:attrNameLst>
                                      </p:cBhvr>
                                      <p:to>
                                        <p:strVal val="visible"/>
                                      </p:to>
                                    </p:set>
                                    <p:animEffect transition="in" filter="wipe(left)">
                                      <p:cBhvr>
                                        <p:cTn id="85" dur="500"/>
                                        <p:tgtEl>
                                          <p:spTgt spid="17423"/>
                                        </p:tgtEl>
                                      </p:cBhvr>
                                    </p:animEffect>
                                  </p:childTnLst>
                                </p:cTn>
                              </p:par>
                            </p:childTnLst>
                          </p:cTn>
                        </p:par>
                        <p:par>
                          <p:cTn id="86" fill="hold">
                            <p:stCondLst>
                              <p:cond delay="7549"/>
                            </p:stCondLst>
                            <p:childTnLst>
                              <p:par>
                                <p:cTn id="87" presetID="10" presetClass="entr" presetSubtype="0" fill="hold" grpId="0" nodeType="afterEffect">
                                  <p:stCondLst>
                                    <p:cond delay="0"/>
                                  </p:stCondLst>
                                  <p:childTnLst>
                                    <p:set>
                                      <p:cBhvr>
                                        <p:cTn id="88" dur="1" fill="hold">
                                          <p:stCondLst>
                                            <p:cond delay="0"/>
                                          </p:stCondLst>
                                        </p:cTn>
                                        <p:tgtEl>
                                          <p:spTgt spid="17424"/>
                                        </p:tgtEl>
                                        <p:attrNameLst>
                                          <p:attrName>style.visibility</p:attrName>
                                        </p:attrNameLst>
                                      </p:cBhvr>
                                      <p:to>
                                        <p:strVal val="visible"/>
                                      </p:to>
                                    </p:set>
                                    <p:anim calcmode="lin" valueType="num">
                                      <p:cBhvr>
                                        <p:cTn id="89" dur="500" fill="hold"/>
                                        <p:tgtEl>
                                          <p:spTgt spid="17424"/>
                                        </p:tgtEl>
                                        <p:attrNameLst>
                                          <p:attrName>ppt_w</p:attrName>
                                        </p:attrNameLst>
                                      </p:cBhvr>
                                      <p:tavLst>
                                        <p:tav tm="0">
                                          <p:val>
                                            <p:fltVal val="0.000000"/>
                                          </p:val>
                                        </p:tav>
                                        <p:tav tm="100000">
                                          <p:val>
                                            <p:strVal val="#ppt_w"/>
                                          </p:val>
                                        </p:tav>
                                      </p:tavLst>
                                    </p:anim>
                                    <p:anim calcmode="lin" valueType="num">
                                      <p:cBhvr>
                                        <p:cTn id="90" dur="500" fill="hold"/>
                                        <p:tgtEl>
                                          <p:spTgt spid="17424"/>
                                        </p:tgtEl>
                                        <p:attrNameLst>
                                          <p:attrName>ppt_h</p:attrName>
                                        </p:attrNameLst>
                                      </p:cBhvr>
                                      <p:tavLst>
                                        <p:tav tm="0">
                                          <p:val>
                                            <p:fltVal val="0.000000"/>
                                          </p:val>
                                        </p:tav>
                                        <p:tav tm="100000">
                                          <p:val>
                                            <p:strVal val="#ppt_h"/>
                                          </p:val>
                                        </p:tav>
                                      </p:tavLst>
                                    </p:anim>
                                    <p:animEffect transition="in" filter="fade">
                                      <p:cBhvr>
                                        <p:cTn id="91" dur="500"/>
                                        <p:tgtEl>
                                          <p:spTgt spid="17424"/>
                                        </p:tgtEl>
                                      </p:cBhvr>
                                    </p:animEffect>
                                  </p:childTnLst>
                                </p:cTn>
                              </p:par>
                            </p:childTnLst>
                          </p:cTn>
                        </p:par>
                        <p:par>
                          <p:cTn id="92" fill="hold">
                            <p:stCondLst>
                              <p:cond delay="8049"/>
                            </p:stCondLst>
                            <p:childTnLst>
                              <p:par>
                                <p:cTn id="93" presetID="22" presetClass="entr" presetSubtype="8" fill="hold" grpId="0" nodeType="afterEffect">
                                  <p:stCondLst>
                                    <p:cond delay="0"/>
                                  </p:stCondLst>
                                  <p:childTnLst>
                                    <p:set>
                                      <p:cBhvr>
                                        <p:cTn id="94" dur="1" fill="hold">
                                          <p:stCondLst>
                                            <p:cond delay="0"/>
                                          </p:stCondLst>
                                        </p:cTn>
                                        <p:tgtEl>
                                          <p:spTgt spid="17425"/>
                                        </p:tgtEl>
                                        <p:attrNameLst>
                                          <p:attrName>style.visibility</p:attrName>
                                        </p:attrNameLst>
                                      </p:cBhvr>
                                      <p:to>
                                        <p:strVal val="visible"/>
                                      </p:to>
                                    </p:set>
                                    <p:animEffect transition="in" filter="wipe(left)">
                                      <p:cBhvr>
                                        <p:cTn id="95" dur="500"/>
                                        <p:tgtEl>
                                          <p:spTgt spid="17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1" grpId="0" animBg="1"/>
      <p:bldP spid="17412" grpId="0" animBg="1"/>
      <p:bldP spid="17413" grpId="0" animBg="1"/>
      <p:bldP spid="17414" grpId="0"/>
      <p:bldP spid="17415" grpId="0"/>
      <p:bldP spid="17416" grpId="0" animBg="1"/>
      <p:bldP spid="17417" grpId="0"/>
      <p:bldP spid="17418" grpId="0" animBg="1"/>
      <p:bldP spid="17419" grpId="0"/>
      <p:bldP spid="17420" grpId="0" animBg="1"/>
      <p:bldP spid="17421" grpId="0"/>
      <p:bldP spid="17422" grpId="0" animBg="1"/>
      <p:bldP spid="17423" grpId="0"/>
      <p:bldP spid="17424" grpId="0" animBg="1"/>
      <p:bldP spid="174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全新思维模式</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18435"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8436"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8437"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8438" name="椭圆 7"/>
          <p:cNvSpPr/>
          <p:nvPr/>
        </p:nvSpPr>
        <p:spPr>
          <a:xfrm>
            <a:off x="985838" y="1363663"/>
            <a:ext cx="4176712" cy="4176712"/>
          </a:xfrm>
          <a:prstGeom prst="ellipse">
            <a:avLst/>
          </a:prstGeom>
          <a:blipFill rotWithShape="1">
            <a:blip r:embed="rId1"/>
            <a:stretch>
              <a:fillRect/>
            </a:stretch>
          </a:blip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8439" name="椭圆 9"/>
          <p:cNvSpPr/>
          <p:nvPr/>
        </p:nvSpPr>
        <p:spPr>
          <a:xfrm>
            <a:off x="625475" y="1196975"/>
            <a:ext cx="720725" cy="720725"/>
          </a:xfrm>
          <a:prstGeom prst="ellipse">
            <a:avLst/>
          </a:prstGeom>
          <a:solidFill>
            <a:srgbClr val="DADAD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8440" name="椭圆 10"/>
          <p:cNvSpPr/>
          <p:nvPr/>
        </p:nvSpPr>
        <p:spPr>
          <a:xfrm>
            <a:off x="4779963" y="1704975"/>
            <a:ext cx="720725" cy="720725"/>
          </a:xfrm>
          <a:prstGeom prst="ellipse">
            <a:avLst/>
          </a:prstGeom>
          <a:solidFill>
            <a:schemeClr val="bg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8441" name="椭圆 11"/>
          <p:cNvSpPr/>
          <p:nvPr/>
        </p:nvSpPr>
        <p:spPr>
          <a:xfrm>
            <a:off x="4532313" y="5903913"/>
            <a:ext cx="496887" cy="495300"/>
          </a:xfrm>
          <a:prstGeom prst="ellipse">
            <a:avLst/>
          </a:prstGeom>
          <a:solidFill>
            <a:schemeClr val="tx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8442" name="椭圆 12"/>
          <p:cNvSpPr/>
          <p:nvPr/>
        </p:nvSpPr>
        <p:spPr>
          <a:xfrm>
            <a:off x="1900238" y="6080125"/>
            <a:ext cx="641350" cy="639763"/>
          </a:xfrm>
          <a:prstGeom prst="ellipse">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8443" name="椭圆 13"/>
          <p:cNvSpPr/>
          <p:nvPr/>
        </p:nvSpPr>
        <p:spPr>
          <a:xfrm>
            <a:off x="1096963" y="5292725"/>
            <a:ext cx="496887" cy="495300"/>
          </a:xfrm>
          <a:prstGeom prst="ellipse">
            <a:avLst/>
          </a:prstGeom>
          <a:solidFill>
            <a:schemeClr val="bg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8444" name="TextBox 14"/>
          <p:cNvSpPr txBox="1"/>
          <p:nvPr/>
        </p:nvSpPr>
        <p:spPr>
          <a:xfrm>
            <a:off x="5873750" y="2990850"/>
            <a:ext cx="4894263" cy="461963"/>
          </a:xfrm>
          <a:prstGeom prst="rect">
            <a:avLst/>
          </a:prstGeom>
          <a:noFill/>
          <a:ln w="9525">
            <a:noFill/>
          </a:ln>
        </p:spPr>
        <p:txBody>
          <a:bodyPr>
            <a:spAutoFit/>
          </a:bodyPr>
          <a:p>
            <a:pPr lvl="0" eaLnBrk="1" hangingPunct="1"/>
            <a:r>
              <a:rPr lang="en-US" altLang="x-none" sz="2400" dirty="0">
                <a:solidFill>
                  <a:schemeClr val="accent1"/>
                </a:solidFill>
                <a:latin typeface="微软雅黑" panose="020B0503020204020204" pitchFamily="2" charset="-122"/>
                <a:ea typeface="微软雅黑" panose="020B0503020204020204" pitchFamily="2" charset="-122"/>
              </a:rPr>
              <a:t>●</a:t>
            </a:r>
            <a:r>
              <a:rPr lang="zh-CN" altLang="en-US" sz="2400" dirty="0">
                <a:solidFill>
                  <a:schemeClr val="accent1"/>
                </a:solidFill>
                <a:latin typeface="微软雅黑" panose="020B0503020204020204" pitchFamily="2" charset="-122"/>
                <a:ea typeface="微软雅黑" panose="020B0503020204020204" pitchFamily="2" charset="-122"/>
              </a:rPr>
              <a:t>一台用互联网思维设计的产品</a:t>
            </a:r>
            <a:endParaRPr lang="zh-CN" altLang="en-US" sz="2400" dirty="0">
              <a:solidFill>
                <a:schemeClr val="accent1"/>
              </a:solidFill>
              <a:latin typeface="微软雅黑" panose="020B0503020204020204" pitchFamily="2" charset="-122"/>
              <a:ea typeface="微软雅黑" panose="020B0503020204020204" pitchFamily="2" charset="-122"/>
            </a:endParaRPr>
          </a:p>
        </p:txBody>
      </p:sp>
      <p:sp>
        <p:nvSpPr>
          <p:cNvPr id="18445" name="TextBox 15"/>
          <p:cNvSpPr txBox="1"/>
          <p:nvPr/>
        </p:nvSpPr>
        <p:spPr>
          <a:xfrm>
            <a:off x="5873750" y="3535363"/>
            <a:ext cx="5400675" cy="461962"/>
          </a:xfrm>
          <a:prstGeom prst="rect">
            <a:avLst/>
          </a:prstGeom>
          <a:noFill/>
          <a:ln w="9525">
            <a:noFill/>
          </a:ln>
        </p:spPr>
        <p:txBody>
          <a:bodyPr>
            <a:spAutoFit/>
          </a:bodyPr>
          <a:p>
            <a:pPr lvl="0" eaLnBrk="1" hangingPunct="1"/>
            <a:r>
              <a:rPr lang="en-US" altLang="x-none" sz="2400" dirty="0">
                <a:solidFill>
                  <a:schemeClr val="accent1"/>
                </a:solidFill>
                <a:latin typeface="微软雅黑" panose="020B0503020204020204" pitchFamily="2" charset="-122"/>
                <a:ea typeface="微软雅黑" panose="020B0503020204020204" pitchFamily="2" charset="-122"/>
              </a:rPr>
              <a:t>●</a:t>
            </a:r>
            <a:r>
              <a:rPr lang="zh-CN" altLang="en-US" sz="2400" dirty="0">
                <a:solidFill>
                  <a:schemeClr val="accent1"/>
                </a:solidFill>
                <a:latin typeface="微软雅黑" panose="020B0503020204020204" pitchFamily="2" charset="-122"/>
                <a:ea typeface="微软雅黑" panose="020B0503020204020204" pitchFamily="2" charset="-122"/>
              </a:rPr>
              <a:t>一个现代科技与传统行业结合的项目</a:t>
            </a:r>
            <a:endParaRPr lang="zh-CN" altLang="en-US" sz="2400" dirty="0">
              <a:solidFill>
                <a:schemeClr val="accent1"/>
              </a:solidFill>
              <a:latin typeface="微软雅黑" panose="020B0503020204020204" pitchFamily="2" charset="-122"/>
              <a:ea typeface="微软雅黑" panose="020B0503020204020204" pitchFamily="2" charset="-122"/>
            </a:endParaRPr>
          </a:p>
        </p:txBody>
      </p:sp>
      <p:sp>
        <p:nvSpPr>
          <p:cNvPr id="18446" name="TextBox 16"/>
          <p:cNvSpPr txBox="1"/>
          <p:nvPr/>
        </p:nvSpPr>
        <p:spPr>
          <a:xfrm>
            <a:off x="5853113" y="1443038"/>
            <a:ext cx="5213350" cy="523875"/>
          </a:xfrm>
          <a:prstGeom prst="rect">
            <a:avLst/>
          </a:prstGeom>
          <a:noFill/>
          <a:ln w="9525">
            <a:noFill/>
          </a:ln>
        </p:spPr>
        <p:txBody>
          <a:bodyPr>
            <a:spAutoFit/>
          </a:bodyPr>
          <a:p>
            <a:pPr lvl="0" eaLnBrk="1" hangingPunct="1"/>
            <a:r>
              <a:rPr lang="en-US" altLang="x-none" sz="2800" b="1" dirty="0">
                <a:solidFill>
                  <a:srgbClr val="0099B3"/>
                </a:solidFill>
                <a:latin typeface="微软雅黑" panose="020B0503020204020204" pitchFamily="2" charset="-122"/>
                <a:ea typeface="微软雅黑" panose="020B0503020204020204" pitchFamily="2" charset="-122"/>
              </a:rPr>
              <a:t>2015</a:t>
            </a:r>
            <a:r>
              <a:rPr lang="zh-CN" altLang="en-US" sz="2800" b="1" dirty="0">
                <a:solidFill>
                  <a:srgbClr val="0099B3"/>
                </a:solidFill>
                <a:latin typeface="微软雅黑" panose="020B0503020204020204" pitchFamily="2" charset="-122"/>
                <a:ea typeface="微软雅黑" panose="020B0503020204020204" pitchFamily="2" charset="-122"/>
              </a:rPr>
              <a:t>年最热门的</a:t>
            </a:r>
            <a:endParaRPr lang="zh-CN" altLang="en-US" sz="2800" b="1" dirty="0">
              <a:solidFill>
                <a:srgbClr val="0099B3"/>
              </a:solidFill>
              <a:latin typeface="微软雅黑" panose="020B0503020204020204" pitchFamily="2" charset="-122"/>
              <a:ea typeface="微软雅黑" panose="020B0503020204020204" pitchFamily="2" charset="-122"/>
            </a:endParaRPr>
          </a:p>
        </p:txBody>
      </p:sp>
      <p:sp>
        <p:nvSpPr>
          <p:cNvPr id="18447" name="TextBox 17"/>
          <p:cNvSpPr txBox="1"/>
          <p:nvPr/>
        </p:nvSpPr>
        <p:spPr>
          <a:xfrm>
            <a:off x="5759450" y="1952625"/>
            <a:ext cx="3878263" cy="830263"/>
          </a:xfrm>
          <a:prstGeom prst="rect">
            <a:avLst/>
          </a:prstGeom>
          <a:noFill/>
          <a:ln w="9525">
            <a:noFill/>
          </a:ln>
        </p:spPr>
        <p:txBody>
          <a:bodyPr wrap="none">
            <a:spAutoFit/>
          </a:bodyPr>
          <a:p>
            <a:pPr lvl="0" eaLnBrk="1" hangingPunct="1"/>
            <a:r>
              <a:rPr lang="zh-CN" altLang="en-US" sz="4800" b="1" dirty="0">
                <a:solidFill>
                  <a:schemeClr val="bg2"/>
                </a:solidFill>
                <a:latin typeface="微软雅黑" panose="020B0503020204020204" pitchFamily="2" charset="-122"/>
                <a:ea typeface="微软雅黑" panose="020B0503020204020204" pitchFamily="2" charset="-122"/>
              </a:rPr>
              <a:t>小本创业项目</a:t>
            </a:r>
            <a:endParaRPr lang="zh-CN" altLang="en-US" sz="4800" b="1" dirty="0">
              <a:solidFill>
                <a:schemeClr val="bg2"/>
              </a:solidFill>
              <a:latin typeface="微软雅黑" panose="020B0503020204020204" pitchFamily="2" charset="-122"/>
              <a:ea typeface="微软雅黑" panose="020B0503020204020204" pitchFamily="2" charset="-122"/>
            </a:endParaRPr>
          </a:p>
        </p:txBody>
      </p:sp>
      <p:sp>
        <p:nvSpPr>
          <p:cNvPr id="18448" name="TextBox 19"/>
          <p:cNvSpPr txBox="1"/>
          <p:nvPr/>
        </p:nvSpPr>
        <p:spPr>
          <a:xfrm>
            <a:off x="5873750" y="4079875"/>
            <a:ext cx="5032375" cy="461963"/>
          </a:xfrm>
          <a:prstGeom prst="rect">
            <a:avLst/>
          </a:prstGeom>
          <a:noFill/>
          <a:ln w="9525">
            <a:noFill/>
          </a:ln>
        </p:spPr>
        <p:txBody>
          <a:bodyPr>
            <a:spAutoFit/>
          </a:bodyPr>
          <a:p>
            <a:pPr lvl="0" eaLnBrk="1" hangingPunct="1"/>
            <a:r>
              <a:rPr lang="en-US" altLang="x-none" sz="2400" dirty="0">
                <a:solidFill>
                  <a:schemeClr val="accent1"/>
                </a:solidFill>
                <a:latin typeface="微软雅黑" panose="020B0503020204020204" pitchFamily="2" charset="-122"/>
                <a:ea typeface="微软雅黑" panose="020B0503020204020204" pitchFamily="2" charset="-122"/>
              </a:rPr>
              <a:t>●</a:t>
            </a:r>
            <a:r>
              <a:rPr lang="zh-CN" altLang="en-US" sz="2400" dirty="0">
                <a:solidFill>
                  <a:schemeClr val="accent1"/>
                </a:solidFill>
                <a:latin typeface="微软雅黑" panose="020B0503020204020204" pitchFamily="2" charset="-122"/>
                <a:ea typeface="微软雅黑" panose="020B0503020204020204" pitchFamily="2" charset="-122"/>
              </a:rPr>
              <a:t>一个群众基础广泛的行业</a:t>
            </a:r>
            <a:endParaRPr lang="zh-CN" altLang="en-US" sz="2400" dirty="0">
              <a:solidFill>
                <a:schemeClr val="accent1"/>
              </a:solidFill>
              <a:latin typeface="微软雅黑" panose="020B0503020204020204" pitchFamily="2" charset="-122"/>
              <a:ea typeface="微软雅黑" panose="020B0503020204020204" pitchFamily="2" charset="-122"/>
            </a:endParaRPr>
          </a:p>
        </p:txBody>
      </p:sp>
      <p:sp>
        <p:nvSpPr>
          <p:cNvPr id="18449" name="TextBox 20"/>
          <p:cNvSpPr txBox="1"/>
          <p:nvPr/>
        </p:nvSpPr>
        <p:spPr>
          <a:xfrm>
            <a:off x="5873750" y="4616450"/>
            <a:ext cx="5400675" cy="460375"/>
          </a:xfrm>
          <a:prstGeom prst="rect">
            <a:avLst/>
          </a:prstGeom>
          <a:noFill/>
          <a:ln w="9525">
            <a:noFill/>
          </a:ln>
        </p:spPr>
        <p:txBody>
          <a:bodyPr>
            <a:spAutoFit/>
          </a:bodyPr>
          <a:p>
            <a:pPr lvl="0" eaLnBrk="1" hangingPunct="1"/>
            <a:r>
              <a:rPr lang="en-US" altLang="x-none" sz="2400" dirty="0">
                <a:solidFill>
                  <a:schemeClr val="accent1"/>
                </a:solidFill>
                <a:latin typeface="微软雅黑" panose="020B0503020204020204" pitchFamily="2" charset="-122"/>
                <a:ea typeface="微软雅黑" panose="020B0503020204020204" pitchFamily="2" charset="-122"/>
              </a:rPr>
              <a:t>●</a:t>
            </a:r>
            <a:r>
              <a:rPr lang="zh-CN" altLang="en-US" sz="2400" dirty="0">
                <a:solidFill>
                  <a:schemeClr val="accent1"/>
                </a:solidFill>
                <a:latin typeface="微软雅黑" panose="020B0503020204020204" pitchFamily="2" charset="-122"/>
                <a:ea typeface="微软雅黑" panose="020B0503020204020204" pitchFamily="2" charset="-122"/>
              </a:rPr>
              <a:t>一个投资回报率极高的项目</a:t>
            </a:r>
            <a:endParaRPr lang="zh-CN" altLang="en-US" sz="2400" dirty="0">
              <a:solidFill>
                <a:schemeClr val="accent1"/>
              </a:solidFill>
              <a:latin typeface="微软雅黑" panose="020B0503020204020204" pitchFamily="2" charset="-122"/>
              <a:ea typeface="微软雅黑" panose="020B0503020204020204" pitchFamily="2" charset="-122"/>
            </a:endParaRPr>
          </a:p>
        </p:txBody>
      </p:sp>
      <p:sp>
        <p:nvSpPr>
          <p:cNvPr id="18450" name="TextBox 21"/>
          <p:cNvSpPr txBox="1"/>
          <p:nvPr/>
        </p:nvSpPr>
        <p:spPr>
          <a:xfrm>
            <a:off x="5873750" y="5160963"/>
            <a:ext cx="5032375" cy="460375"/>
          </a:xfrm>
          <a:prstGeom prst="rect">
            <a:avLst/>
          </a:prstGeom>
          <a:noFill/>
          <a:ln w="9525">
            <a:noFill/>
          </a:ln>
        </p:spPr>
        <p:txBody>
          <a:bodyPr>
            <a:spAutoFit/>
          </a:bodyPr>
          <a:p>
            <a:pPr lvl="0" eaLnBrk="1" hangingPunct="1"/>
            <a:r>
              <a:rPr lang="en-US" altLang="x-none" sz="2400" dirty="0">
                <a:solidFill>
                  <a:schemeClr val="accent1"/>
                </a:solidFill>
                <a:latin typeface="微软雅黑" panose="020B0503020204020204" pitchFamily="2" charset="-122"/>
                <a:ea typeface="微软雅黑" panose="020B0503020204020204" pitchFamily="2" charset="-122"/>
              </a:rPr>
              <a:t>●</a:t>
            </a:r>
            <a:r>
              <a:rPr lang="zh-CN" altLang="en-US" sz="2400" dirty="0">
                <a:solidFill>
                  <a:schemeClr val="accent1"/>
                </a:solidFill>
                <a:latin typeface="微软雅黑" panose="020B0503020204020204" pitchFamily="2" charset="-122"/>
                <a:ea typeface="微软雅黑" panose="020B0503020204020204" pitchFamily="2" charset="-122"/>
              </a:rPr>
              <a:t>一个成功率极高的行业</a:t>
            </a:r>
            <a:endParaRPr lang="zh-CN" altLang="en-US" sz="2400"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300" fill="hold"/>
                                        <p:tgtEl>
                                          <p:spTgt spid="18435"/>
                                        </p:tgtEl>
                                        <p:attrNameLst>
                                          <p:attrName>ppt_x</p:attrName>
                                        </p:attrNameLst>
                                      </p:cBhvr>
                                      <p:tavLst>
                                        <p:tav tm="0">
                                          <p:val>
                                            <p:strVal val="0-#ppt_w/2"/>
                                          </p:val>
                                        </p:tav>
                                        <p:tav tm="100000">
                                          <p:val>
                                            <p:strVal val="#ppt_x"/>
                                          </p:val>
                                        </p:tav>
                                      </p:tavLst>
                                    </p:anim>
                                    <p:anim calcmode="lin" valueType="num">
                                      <p:cBhvr additive="base">
                                        <p:cTn id="8" dur="300" fill="hold"/>
                                        <p:tgtEl>
                                          <p:spTgt spid="1843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436"/>
                                        </p:tgtEl>
                                        <p:attrNameLst>
                                          <p:attrName>style.visibility</p:attrName>
                                        </p:attrNameLst>
                                      </p:cBhvr>
                                      <p:to>
                                        <p:strVal val="visible"/>
                                      </p:to>
                                    </p:set>
                                    <p:anim calcmode="lin" valueType="num">
                                      <p:cBhvr additive="base">
                                        <p:cTn id="11" dur="300" fill="hold"/>
                                        <p:tgtEl>
                                          <p:spTgt spid="18436"/>
                                        </p:tgtEl>
                                        <p:attrNameLst>
                                          <p:attrName>ppt_x</p:attrName>
                                        </p:attrNameLst>
                                      </p:cBhvr>
                                      <p:tavLst>
                                        <p:tav tm="0">
                                          <p:val>
                                            <p:strVal val="0-#ppt_w/2"/>
                                          </p:val>
                                        </p:tav>
                                        <p:tav tm="100000">
                                          <p:val>
                                            <p:strVal val="#ppt_x"/>
                                          </p:val>
                                        </p:tav>
                                      </p:tavLst>
                                    </p:anim>
                                    <p:anim calcmode="lin" valueType="num">
                                      <p:cBhvr additive="base">
                                        <p:cTn id="12" dur="300" fill="hold"/>
                                        <p:tgtEl>
                                          <p:spTgt spid="1843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18437"/>
                                        </p:tgtEl>
                                        <p:attrNameLst>
                                          <p:attrName>style.visibility</p:attrName>
                                        </p:attrNameLst>
                                      </p:cBhvr>
                                      <p:to>
                                        <p:strVal val="visible"/>
                                      </p:to>
                                    </p:set>
                                    <p:anim calcmode="lin" valueType="num">
                                      <p:cBhvr additive="base">
                                        <p:cTn id="15" dur="300" fill="hold"/>
                                        <p:tgtEl>
                                          <p:spTgt spid="18437"/>
                                        </p:tgtEl>
                                        <p:attrNameLst>
                                          <p:attrName>ppt_x</p:attrName>
                                        </p:attrNameLst>
                                      </p:cBhvr>
                                      <p:tavLst>
                                        <p:tav tm="0">
                                          <p:val>
                                            <p:strVal val="0-#ppt_w/2"/>
                                          </p:val>
                                        </p:tav>
                                        <p:tav tm="100000">
                                          <p:val>
                                            <p:strVal val="#ppt_x"/>
                                          </p:val>
                                        </p:tav>
                                      </p:tavLst>
                                    </p:anim>
                                    <p:anim calcmode="lin" valueType="num">
                                      <p:cBhvr additive="base">
                                        <p:cTn id="16" dur="300" fill="hold"/>
                                        <p:tgtEl>
                                          <p:spTgt spid="1843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8434"/>
                                        </p:tgtEl>
                                        <p:attrNameLst>
                                          <p:attrName>style.visibility</p:attrName>
                                        </p:attrNameLst>
                                      </p:cBhvr>
                                      <p:to>
                                        <p:strVal val="visible"/>
                                      </p:to>
                                    </p:set>
                                    <p:anim by="(-#ppt_w*2)" calcmode="lin" valueType="num">
                                      <p:cBhvr rctx="PPT">
                                        <p:cTn id="20" dur="200" autoRev="1" fill="hold">
                                          <p:stCondLst>
                                            <p:cond delay="0"/>
                                          </p:stCondLst>
                                        </p:cTn>
                                        <p:tgtEl>
                                          <p:spTgt spid="18434"/>
                                        </p:tgtEl>
                                        <p:attrNameLst>
                                          <p:attrName>ppt_w</p:attrName>
                                        </p:attrNameLst>
                                      </p:cBhvr>
                                    </p:anim>
                                    <p:anim by="(#ppt_w*0.50)" calcmode="lin" valueType="num">
                                      <p:cBhvr>
                                        <p:cTn id="21" dur="200" decel="50000" autoRev="1" fill="hold">
                                          <p:stCondLst>
                                            <p:cond delay="0"/>
                                          </p:stCondLst>
                                        </p:cTn>
                                        <p:tgtEl>
                                          <p:spTgt spid="18434"/>
                                        </p:tgtEl>
                                        <p:attrNameLst>
                                          <p:attrName>ppt_x</p:attrName>
                                        </p:attrNameLst>
                                      </p:cBhvr>
                                    </p:anim>
                                    <p:anim from="(-#ppt_h/2)" to="(#ppt_y)" calcmode="lin" valueType="num">
                                      <p:cBhvr>
                                        <p:cTn id="22" dur="400" fill="hold">
                                          <p:stCondLst>
                                            <p:cond delay="0"/>
                                          </p:stCondLst>
                                        </p:cTn>
                                        <p:tgtEl>
                                          <p:spTgt spid="18434"/>
                                        </p:tgtEl>
                                        <p:attrNameLst>
                                          <p:attrName>ppt_y</p:attrName>
                                        </p:attrNameLst>
                                      </p:cBhvr>
                                    </p:anim>
                                    <p:animRot by="21600000">
                                      <p:cBhvr>
                                        <p:cTn id="23" dur="400" fill="hold">
                                          <p:stCondLst>
                                            <p:cond delay="0"/>
                                          </p:stCondLst>
                                        </p:cTn>
                                        <p:tgtEl>
                                          <p:spTgt spid="18434"/>
                                        </p:tgtEl>
                                        <p:attrNameLst>
                                          <p:attrName>r</p:attrName>
                                        </p:attrNameLst>
                                      </p:cBhvr>
                                    </p:animRot>
                                  </p:childTnLst>
                                </p:cTn>
                              </p:par>
                            </p:childTnLst>
                          </p:cTn>
                        </p:par>
                        <p:par>
                          <p:cTn id="24" fill="hold">
                            <p:stCondLst>
                              <p:cond delay="1000"/>
                            </p:stCondLst>
                            <p:childTnLst>
                              <p:par>
                                <p:cTn id="25" presetID="21" presetClass="entr" presetSubtype="1" fill="hold" grpId="0" nodeType="afterEffect">
                                  <p:stCondLst>
                                    <p:cond delay="0"/>
                                  </p:stCondLst>
                                  <p:childTnLst>
                                    <p:set>
                                      <p:cBhvr>
                                        <p:cTn id="26" dur="1" fill="hold">
                                          <p:stCondLst>
                                            <p:cond delay="0"/>
                                          </p:stCondLst>
                                        </p:cTn>
                                        <p:tgtEl>
                                          <p:spTgt spid="18438"/>
                                        </p:tgtEl>
                                        <p:attrNameLst>
                                          <p:attrName>style.visibility</p:attrName>
                                        </p:attrNameLst>
                                      </p:cBhvr>
                                      <p:to>
                                        <p:strVal val="visible"/>
                                      </p:to>
                                    </p:set>
                                    <p:animEffect transition="in" filter="wheel(1)">
                                      <p:cBhvr>
                                        <p:cTn id="27" dur="2000"/>
                                        <p:tgtEl>
                                          <p:spTgt spid="1843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440"/>
                                        </p:tgtEl>
                                        <p:attrNameLst>
                                          <p:attrName>style.visibility</p:attrName>
                                        </p:attrNameLst>
                                      </p:cBhvr>
                                      <p:to>
                                        <p:strVal val="visible"/>
                                      </p:to>
                                    </p:set>
                                    <p:anim calcmode="lin" valueType="num">
                                      <p:cBhvr>
                                        <p:cTn id="31" dur="500" fill="hold"/>
                                        <p:tgtEl>
                                          <p:spTgt spid="18440"/>
                                        </p:tgtEl>
                                        <p:attrNameLst>
                                          <p:attrName>ppt_w</p:attrName>
                                        </p:attrNameLst>
                                      </p:cBhvr>
                                      <p:tavLst>
                                        <p:tav tm="0">
                                          <p:val>
                                            <p:fltVal val="0.000000"/>
                                          </p:val>
                                        </p:tav>
                                        <p:tav tm="100000">
                                          <p:val>
                                            <p:strVal val="#ppt_w"/>
                                          </p:val>
                                        </p:tav>
                                      </p:tavLst>
                                    </p:anim>
                                    <p:anim calcmode="lin" valueType="num">
                                      <p:cBhvr>
                                        <p:cTn id="32" dur="500" fill="hold"/>
                                        <p:tgtEl>
                                          <p:spTgt spid="18440"/>
                                        </p:tgtEl>
                                        <p:attrNameLst>
                                          <p:attrName>ppt_h</p:attrName>
                                        </p:attrNameLst>
                                      </p:cBhvr>
                                      <p:tavLst>
                                        <p:tav tm="0">
                                          <p:val>
                                            <p:fltVal val="0.000000"/>
                                          </p:val>
                                        </p:tav>
                                        <p:tav tm="100000">
                                          <p:val>
                                            <p:strVal val="#ppt_h"/>
                                          </p:val>
                                        </p:tav>
                                      </p:tavLst>
                                    </p:anim>
                                    <p:animEffect transition="in" filter="fade">
                                      <p:cBhvr>
                                        <p:cTn id="33" dur="500"/>
                                        <p:tgtEl>
                                          <p:spTgt spid="18440"/>
                                        </p:tgtEl>
                                      </p:cBhvr>
                                    </p:animEffect>
                                  </p:childTnLst>
                                </p:cTn>
                              </p:par>
                              <p:par>
                                <p:cTn id="34" presetID="10" presetClass="entr" presetSubtype="0" fill="hold" grpId="0" nodeType="withEffect">
                                  <p:stCondLst>
                                    <p:cond delay="200"/>
                                  </p:stCondLst>
                                  <p:childTnLst>
                                    <p:set>
                                      <p:cBhvr>
                                        <p:cTn id="35" dur="1" fill="hold">
                                          <p:stCondLst>
                                            <p:cond delay="0"/>
                                          </p:stCondLst>
                                        </p:cTn>
                                        <p:tgtEl>
                                          <p:spTgt spid="18439"/>
                                        </p:tgtEl>
                                        <p:attrNameLst>
                                          <p:attrName>style.visibility</p:attrName>
                                        </p:attrNameLst>
                                      </p:cBhvr>
                                      <p:to>
                                        <p:strVal val="visible"/>
                                      </p:to>
                                    </p:set>
                                    <p:anim calcmode="lin" valueType="num">
                                      <p:cBhvr>
                                        <p:cTn id="36" dur="500" fill="hold"/>
                                        <p:tgtEl>
                                          <p:spTgt spid="18439"/>
                                        </p:tgtEl>
                                        <p:attrNameLst>
                                          <p:attrName>ppt_w</p:attrName>
                                        </p:attrNameLst>
                                      </p:cBhvr>
                                      <p:tavLst>
                                        <p:tav tm="0">
                                          <p:val>
                                            <p:fltVal val="0.000000"/>
                                          </p:val>
                                        </p:tav>
                                        <p:tav tm="100000">
                                          <p:val>
                                            <p:strVal val="#ppt_w"/>
                                          </p:val>
                                        </p:tav>
                                      </p:tavLst>
                                    </p:anim>
                                    <p:anim calcmode="lin" valueType="num">
                                      <p:cBhvr>
                                        <p:cTn id="37" dur="500" fill="hold"/>
                                        <p:tgtEl>
                                          <p:spTgt spid="18439"/>
                                        </p:tgtEl>
                                        <p:attrNameLst>
                                          <p:attrName>ppt_h</p:attrName>
                                        </p:attrNameLst>
                                      </p:cBhvr>
                                      <p:tavLst>
                                        <p:tav tm="0">
                                          <p:val>
                                            <p:fltVal val="0.000000"/>
                                          </p:val>
                                        </p:tav>
                                        <p:tav tm="100000">
                                          <p:val>
                                            <p:strVal val="#ppt_h"/>
                                          </p:val>
                                        </p:tav>
                                      </p:tavLst>
                                    </p:anim>
                                    <p:animEffect transition="in" filter="fade">
                                      <p:cBhvr>
                                        <p:cTn id="38" dur="500"/>
                                        <p:tgtEl>
                                          <p:spTgt spid="18439"/>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18443"/>
                                        </p:tgtEl>
                                        <p:attrNameLst>
                                          <p:attrName>style.visibility</p:attrName>
                                        </p:attrNameLst>
                                      </p:cBhvr>
                                      <p:to>
                                        <p:strVal val="visible"/>
                                      </p:to>
                                    </p:set>
                                    <p:anim calcmode="lin" valueType="num">
                                      <p:cBhvr>
                                        <p:cTn id="41" dur="500" fill="hold"/>
                                        <p:tgtEl>
                                          <p:spTgt spid="18443"/>
                                        </p:tgtEl>
                                        <p:attrNameLst>
                                          <p:attrName>ppt_w</p:attrName>
                                        </p:attrNameLst>
                                      </p:cBhvr>
                                      <p:tavLst>
                                        <p:tav tm="0">
                                          <p:val>
                                            <p:fltVal val="0.000000"/>
                                          </p:val>
                                        </p:tav>
                                        <p:tav tm="100000">
                                          <p:val>
                                            <p:strVal val="#ppt_w"/>
                                          </p:val>
                                        </p:tav>
                                      </p:tavLst>
                                    </p:anim>
                                    <p:anim calcmode="lin" valueType="num">
                                      <p:cBhvr>
                                        <p:cTn id="42" dur="500" fill="hold"/>
                                        <p:tgtEl>
                                          <p:spTgt spid="18443"/>
                                        </p:tgtEl>
                                        <p:attrNameLst>
                                          <p:attrName>ppt_h</p:attrName>
                                        </p:attrNameLst>
                                      </p:cBhvr>
                                      <p:tavLst>
                                        <p:tav tm="0">
                                          <p:val>
                                            <p:fltVal val="0.000000"/>
                                          </p:val>
                                        </p:tav>
                                        <p:tav tm="100000">
                                          <p:val>
                                            <p:strVal val="#ppt_h"/>
                                          </p:val>
                                        </p:tav>
                                      </p:tavLst>
                                    </p:anim>
                                    <p:animEffect transition="in" filter="fade">
                                      <p:cBhvr>
                                        <p:cTn id="43" dur="500"/>
                                        <p:tgtEl>
                                          <p:spTgt spid="18443"/>
                                        </p:tgtEl>
                                      </p:cBhvr>
                                    </p:animEffect>
                                  </p:childTnLst>
                                </p:cTn>
                              </p:par>
                              <p:par>
                                <p:cTn id="44" presetID="10" presetClass="entr" presetSubtype="0" fill="hold" grpId="0" nodeType="withEffect">
                                  <p:stCondLst>
                                    <p:cond delay="200"/>
                                  </p:stCondLst>
                                  <p:childTnLst>
                                    <p:set>
                                      <p:cBhvr>
                                        <p:cTn id="45" dur="1" fill="hold">
                                          <p:stCondLst>
                                            <p:cond delay="0"/>
                                          </p:stCondLst>
                                        </p:cTn>
                                        <p:tgtEl>
                                          <p:spTgt spid="18442"/>
                                        </p:tgtEl>
                                        <p:attrNameLst>
                                          <p:attrName>style.visibility</p:attrName>
                                        </p:attrNameLst>
                                      </p:cBhvr>
                                      <p:to>
                                        <p:strVal val="visible"/>
                                      </p:to>
                                    </p:set>
                                    <p:anim calcmode="lin" valueType="num">
                                      <p:cBhvr>
                                        <p:cTn id="46" dur="500" fill="hold"/>
                                        <p:tgtEl>
                                          <p:spTgt spid="18442"/>
                                        </p:tgtEl>
                                        <p:attrNameLst>
                                          <p:attrName>ppt_w</p:attrName>
                                        </p:attrNameLst>
                                      </p:cBhvr>
                                      <p:tavLst>
                                        <p:tav tm="0">
                                          <p:val>
                                            <p:fltVal val="0.000000"/>
                                          </p:val>
                                        </p:tav>
                                        <p:tav tm="100000">
                                          <p:val>
                                            <p:strVal val="#ppt_w"/>
                                          </p:val>
                                        </p:tav>
                                      </p:tavLst>
                                    </p:anim>
                                    <p:anim calcmode="lin" valueType="num">
                                      <p:cBhvr>
                                        <p:cTn id="47" dur="500" fill="hold"/>
                                        <p:tgtEl>
                                          <p:spTgt spid="18442"/>
                                        </p:tgtEl>
                                        <p:attrNameLst>
                                          <p:attrName>ppt_h</p:attrName>
                                        </p:attrNameLst>
                                      </p:cBhvr>
                                      <p:tavLst>
                                        <p:tav tm="0">
                                          <p:val>
                                            <p:fltVal val="0.000000"/>
                                          </p:val>
                                        </p:tav>
                                        <p:tav tm="100000">
                                          <p:val>
                                            <p:strVal val="#ppt_h"/>
                                          </p:val>
                                        </p:tav>
                                      </p:tavLst>
                                    </p:anim>
                                    <p:animEffect transition="in" filter="fade">
                                      <p:cBhvr>
                                        <p:cTn id="48" dur="500"/>
                                        <p:tgtEl>
                                          <p:spTgt spid="18442"/>
                                        </p:tgtEl>
                                      </p:cBhvr>
                                    </p:animEffect>
                                  </p:childTnLst>
                                </p:cTn>
                              </p:par>
                              <p:par>
                                <p:cTn id="49" presetID="10" presetClass="entr" presetSubtype="0" fill="hold" grpId="0" nodeType="withEffect">
                                  <p:stCondLst>
                                    <p:cond delay="100"/>
                                  </p:stCondLst>
                                  <p:childTnLst>
                                    <p:set>
                                      <p:cBhvr>
                                        <p:cTn id="50" dur="1" fill="hold">
                                          <p:stCondLst>
                                            <p:cond delay="0"/>
                                          </p:stCondLst>
                                        </p:cTn>
                                        <p:tgtEl>
                                          <p:spTgt spid="18441"/>
                                        </p:tgtEl>
                                        <p:attrNameLst>
                                          <p:attrName>style.visibility</p:attrName>
                                        </p:attrNameLst>
                                      </p:cBhvr>
                                      <p:to>
                                        <p:strVal val="visible"/>
                                      </p:to>
                                    </p:set>
                                    <p:anim calcmode="lin" valueType="num">
                                      <p:cBhvr>
                                        <p:cTn id="51" dur="500" fill="hold"/>
                                        <p:tgtEl>
                                          <p:spTgt spid="18441"/>
                                        </p:tgtEl>
                                        <p:attrNameLst>
                                          <p:attrName>ppt_w</p:attrName>
                                        </p:attrNameLst>
                                      </p:cBhvr>
                                      <p:tavLst>
                                        <p:tav tm="0">
                                          <p:val>
                                            <p:fltVal val="0.000000"/>
                                          </p:val>
                                        </p:tav>
                                        <p:tav tm="100000">
                                          <p:val>
                                            <p:strVal val="#ppt_w"/>
                                          </p:val>
                                        </p:tav>
                                      </p:tavLst>
                                    </p:anim>
                                    <p:anim calcmode="lin" valueType="num">
                                      <p:cBhvr>
                                        <p:cTn id="52" dur="500" fill="hold"/>
                                        <p:tgtEl>
                                          <p:spTgt spid="18441"/>
                                        </p:tgtEl>
                                        <p:attrNameLst>
                                          <p:attrName>ppt_h</p:attrName>
                                        </p:attrNameLst>
                                      </p:cBhvr>
                                      <p:tavLst>
                                        <p:tav tm="0">
                                          <p:val>
                                            <p:fltVal val="0.000000"/>
                                          </p:val>
                                        </p:tav>
                                        <p:tav tm="100000">
                                          <p:val>
                                            <p:strVal val="#ppt_h"/>
                                          </p:val>
                                        </p:tav>
                                      </p:tavLst>
                                    </p:anim>
                                    <p:animEffect transition="in" filter="fade">
                                      <p:cBhvr>
                                        <p:cTn id="53" dur="500"/>
                                        <p:tgtEl>
                                          <p:spTgt spid="18441"/>
                                        </p:tgtEl>
                                      </p:cBhvr>
                                    </p:animEffect>
                                  </p:childTnLst>
                                </p:cTn>
                              </p:par>
                            </p:childTnLst>
                          </p:cTn>
                        </p:par>
                        <p:par>
                          <p:cTn id="54" fill="hold">
                            <p:stCondLst>
                              <p:cond delay="3500"/>
                            </p:stCondLst>
                            <p:childTnLst>
                              <p:par>
                                <p:cTn id="55" presetID="31" presetClass="entr" presetSubtype="0" fill="hold" grpId="0" nodeType="afterEffect">
                                  <p:stCondLst>
                                    <p:cond delay="0"/>
                                  </p:stCondLst>
                                  <p:childTnLst>
                                    <p:set>
                                      <p:cBhvr>
                                        <p:cTn id="56" dur="1" fill="hold">
                                          <p:stCondLst>
                                            <p:cond delay="0"/>
                                          </p:stCondLst>
                                        </p:cTn>
                                        <p:tgtEl>
                                          <p:spTgt spid="18446"/>
                                        </p:tgtEl>
                                        <p:attrNameLst>
                                          <p:attrName>style.visibility</p:attrName>
                                        </p:attrNameLst>
                                      </p:cBhvr>
                                      <p:to>
                                        <p:strVal val="visible"/>
                                      </p:to>
                                    </p:set>
                                    <p:anim calcmode="lin" valueType="num">
                                      <p:cBhvr>
                                        <p:cTn id="57" dur="1000" fill="hold"/>
                                        <p:tgtEl>
                                          <p:spTgt spid="18446"/>
                                        </p:tgtEl>
                                        <p:attrNameLst>
                                          <p:attrName>ppt_w</p:attrName>
                                        </p:attrNameLst>
                                      </p:cBhvr>
                                      <p:tavLst>
                                        <p:tav tm="0">
                                          <p:val>
                                            <p:fltVal val="0.000000"/>
                                          </p:val>
                                        </p:tav>
                                        <p:tav tm="100000">
                                          <p:val>
                                            <p:strVal val="#ppt_w"/>
                                          </p:val>
                                        </p:tav>
                                      </p:tavLst>
                                    </p:anim>
                                    <p:anim calcmode="lin" valueType="num">
                                      <p:cBhvr>
                                        <p:cTn id="58" dur="1000" fill="hold"/>
                                        <p:tgtEl>
                                          <p:spTgt spid="18446"/>
                                        </p:tgtEl>
                                        <p:attrNameLst>
                                          <p:attrName>ppt_h</p:attrName>
                                        </p:attrNameLst>
                                      </p:cBhvr>
                                      <p:tavLst>
                                        <p:tav tm="0">
                                          <p:val>
                                            <p:fltVal val="0.000000"/>
                                          </p:val>
                                        </p:tav>
                                        <p:tav tm="100000">
                                          <p:val>
                                            <p:strVal val="#ppt_h"/>
                                          </p:val>
                                        </p:tav>
                                      </p:tavLst>
                                    </p:anim>
                                    <p:anim calcmode="lin" valueType="num">
                                      <p:cBhvr>
                                        <p:cTn id="59" dur="1000" fill="hold"/>
                                        <p:tgtEl>
                                          <p:spTgt spid="18446"/>
                                        </p:tgtEl>
                                        <p:attrNameLst>
                                          <p:attrName>style.rotation</p:attrName>
                                        </p:attrNameLst>
                                      </p:cBhvr>
                                      <p:tavLst>
                                        <p:tav tm="0">
                                          <p:val>
                                            <p:fltVal val="90.000000"/>
                                          </p:val>
                                        </p:tav>
                                        <p:tav tm="100000">
                                          <p:val>
                                            <p:fltVal val="0.000000"/>
                                          </p:val>
                                        </p:tav>
                                      </p:tavLst>
                                    </p:anim>
                                    <p:animEffect transition="in" filter="fade">
                                      <p:cBhvr>
                                        <p:cTn id="60" dur="1000"/>
                                        <p:tgtEl>
                                          <p:spTgt spid="18446"/>
                                        </p:tgtEl>
                                      </p:cBhvr>
                                    </p:animEffect>
                                  </p:childTnLst>
                                </p:cTn>
                              </p:par>
                            </p:childTnLst>
                          </p:cTn>
                        </p:par>
                        <p:par>
                          <p:cTn id="61" fill="hold">
                            <p:stCondLst>
                              <p:cond delay="4500"/>
                            </p:stCondLst>
                            <p:childTnLst>
                              <p:par>
                                <p:cTn id="62" presetID="56" presetClass="entr" presetSubtype="0" fill="hold" grpId="0" nodeType="afterEffect">
                                  <p:stCondLst>
                                    <p:cond delay="0"/>
                                  </p:stCondLst>
                                  <p:iterate type="lt">
                                    <p:tmPct val="10000"/>
                                  </p:iterate>
                                  <p:childTnLst>
                                    <p:set>
                                      <p:cBhvr>
                                        <p:cTn id="63" dur="1" fill="hold">
                                          <p:stCondLst>
                                            <p:cond delay="0"/>
                                          </p:stCondLst>
                                        </p:cTn>
                                        <p:tgtEl>
                                          <p:spTgt spid="18447"/>
                                        </p:tgtEl>
                                        <p:attrNameLst>
                                          <p:attrName>style.visibility</p:attrName>
                                        </p:attrNameLst>
                                      </p:cBhvr>
                                      <p:to>
                                        <p:strVal val="visible"/>
                                      </p:to>
                                    </p:set>
                                    <p:anim by="(-#ppt_w*2)" calcmode="lin" valueType="num">
                                      <p:cBhvr rctx="PPT">
                                        <p:cTn id="64" dur="250" autoRev="1" fill="hold">
                                          <p:stCondLst>
                                            <p:cond delay="0"/>
                                          </p:stCondLst>
                                        </p:cTn>
                                        <p:tgtEl>
                                          <p:spTgt spid="18447"/>
                                        </p:tgtEl>
                                        <p:attrNameLst>
                                          <p:attrName>ppt_w</p:attrName>
                                        </p:attrNameLst>
                                      </p:cBhvr>
                                    </p:anim>
                                    <p:anim by="(#ppt_w*0.50)" calcmode="lin" valueType="num">
                                      <p:cBhvr>
                                        <p:cTn id="65" dur="250" decel="50000" autoRev="1" fill="hold">
                                          <p:stCondLst>
                                            <p:cond delay="0"/>
                                          </p:stCondLst>
                                        </p:cTn>
                                        <p:tgtEl>
                                          <p:spTgt spid="18447"/>
                                        </p:tgtEl>
                                        <p:attrNameLst>
                                          <p:attrName>ppt_x</p:attrName>
                                        </p:attrNameLst>
                                      </p:cBhvr>
                                    </p:anim>
                                    <p:anim from="(-#ppt_h/2)" to="(#ppt_y)" calcmode="lin" valueType="num">
                                      <p:cBhvr>
                                        <p:cTn id="66" dur="500" fill="hold">
                                          <p:stCondLst>
                                            <p:cond delay="0"/>
                                          </p:stCondLst>
                                        </p:cTn>
                                        <p:tgtEl>
                                          <p:spTgt spid="18447"/>
                                        </p:tgtEl>
                                        <p:attrNameLst>
                                          <p:attrName>ppt_y</p:attrName>
                                        </p:attrNameLst>
                                      </p:cBhvr>
                                    </p:anim>
                                    <p:animRot by="21600000">
                                      <p:cBhvr>
                                        <p:cTn id="67" dur="500" fill="hold">
                                          <p:stCondLst>
                                            <p:cond delay="0"/>
                                          </p:stCondLst>
                                        </p:cTn>
                                        <p:tgtEl>
                                          <p:spTgt spid="18447"/>
                                        </p:tgtEl>
                                        <p:attrNameLst>
                                          <p:attrName>r</p:attrName>
                                        </p:attrNameLst>
                                      </p:cBhvr>
                                    </p:animRot>
                                  </p:childTnLst>
                                </p:cTn>
                              </p:par>
                            </p:childTnLst>
                          </p:cTn>
                        </p:par>
                        <p:par>
                          <p:cTn id="68" fill="hold">
                            <p:stCondLst>
                              <p:cond delay="5550"/>
                            </p:stCondLst>
                            <p:childTnLst>
                              <p:par>
                                <p:cTn id="69" presetID="2" presetClass="entr" presetSubtype="6" fill="hold" grpId="0" nodeType="afterEffect">
                                  <p:stCondLst>
                                    <p:cond delay="0"/>
                                  </p:stCondLst>
                                  <p:childTnLst>
                                    <p:set>
                                      <p:cBhvr>
                                        <p:cTn id="70" dur="1" fill="hold">
                                          <p:stCondLst>
                                            <p:cond delay="0"/>
                                          </p:stCondLst>
                                        </p:cTn>
                                        <p:tgtEl>
                                          <p:spTgt spid="18444"/>
                                        </p:tgtEl>
                                        <p:attrNameLst>
                                          <p:attrName>style.visibility</p:attrName>
                                        </p:attrNameLst>
                                      </p:cBhvr>
                                      <p:to>
                                        <p:strVal val="visible"/>
                                      </p:to>
                                    </p:set>
                                    <p:anim calcmode="lin" valueType="num">
                                      <p:cBhvr additive="base">
                                        <p:cTn id="71" dur="500" fill="hold"/>
                                        <p:tgtEl>
                                          <p:spTgt spid="18444"/>
                                        </p:tgtEl>
                                        <p:attrNameLst>
                                          <p:attrName>ppt_x</p:attrName>
                                        </p:attrNameLst>
                                      </p:cBhvr>
                                      <p:tavLst>
                                        <p:tav tm="0">
                                          <p:val>
                                            <p:strVal val="1+#ppt_w/2"/>
                                          </p:val>
                                        </p:tav>
                                        <p:tav tm="100000">
                                          <p:val>
                                            <p:strVal val="#ppt_x"/>
                                          </p:val>
                                        </p:tav>
                                      </p:tavLst>
                                    </p:anim>
                                    <p:anim calcmode="lin" valueType="num">
                                      <p:cBhvr additive="base">
                                        <p:cTn id="72" dur="500" fill="hold"/>
                                        <p:tgtEl>
                                          <p:spTgt spid="18444"/>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100"/>
                                  </p:stCondLst>
                                  <p:childTnLst>
                                    <p:set>
                                      <p:cBhvr>
                                        <p:cTn id="74" dur="1" fill="hold">
                                          <p:stCondLst>
                                            <p:cond delay="0"/>
                                          </p:stCondLst>
                                        </p:cTn>
                                        <p:tgtEl>
                                          <p:spTgt spid="18445"/>
                                        </p:tgtEl>
                                        <p:attrNameLst>
                                          <p:attrName>style.visibility</p:attrName>
                                        </p:attrNameLst>
                                      </p:cBhvr>
                                      <p:to>
                                        <p:strVal val="visible"/>
                                      </p:to>
                                    </p:set>
                                    <p:anim calcmode="lin" valueType="num">
                                      <p:cBhvr additive="base">
                                        <p:cTn id="75" dur="500" fill="hold"/>
                                        <p:tgtEl>
                                          <p:spTgt spid="18445"/>
                                        </p:tgtEl>
                                        <p:attrNameLst>
                                          <p:attrName>ppt_x</p:attrName>
                                        </p:attrNameLst>
                                      </p:cBhvr>
                                      <p:tavLst>
                                        <p:tav tm="0">
                                          <p:val>
                                            <p:strVal val="1+#ppt_w/2"/>
                                          </p:val>
                                        </p:tav>
                                        <p:tav tm="100000">
                                          <p:val>
                                            <p:strVal val="#ppt_x"/>
                                          </p:val>
                                        </p:tav>
                                      </p:tavLst>
                                    </p:anim>
                                    <p:anim calcmode="lin" valueType="num">
                                      <p:cBhvr additive="base">
                                        <p:cTn id="76" dur="500" fill="hold"/>
                                        <p:tgtEl>
                                          <p:spTgt spid="18445"/>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200"/>
                                  </p:stCondLst>
                                  <p:childTnLst>
                                    <p:set>
                                      <p:cBhvr>
                                        <p:cTn id="78" dur="1" fill="hold">
                                          <p:stCondLst>
                                            <p:cond delay="0"/>
                                          </p:stCondLst>
                                        </p:cTn>
                                        <p:tgtEl>
                                          <p:spTgt spid="18448"/>
                                        </p:tgtEl>
                                        <p:attrNameLst>
                                          <p:attrName>style.visibility</p:attrName>
                                        </p:attrNameLst>
                                      </p:cBhvr>
                                      <p:to>
                                        <p:strVal val="visible"/>
                                      </p:to>
                                    </p:set>
                                    <p:anim calcmode="lin" valueType="num">
                                      <p:cBhvr additive="base">
                                        <p:cTn id="79" dur="500" fill="hold"/>
                                        <p:tgtEl>
                                          <p:spTgt spid="18448"/>
                                        </p:tgtEl>
                                        <p:attrNameLst>
                                          <p:attrName>ppt_x</p:attrName>
                                        </p:attrNameLst>
                                      </p:cBhvr>
                                      <p:tavLst>
                                        <p:tav tm="0">
                                          <p:val>
                                            <p:strVal val="1+#ppt_w/2"/>
                                          </p:val>
                                        </p:tav>
                                        <p:tav tm="100000">
                                          <p:val>
                                            <p:strVal val="#ppt_x"/>
                                          </p:val>
                                        </p:tav>
                                      </p:tavLst>
                                    </p:anim>
                                    <p:anim calcmode="lin" valueType="num">
                                      <p:cBhvr additive="base">
                                        <p:cTn id="80" dur="500" fill="hold"/>
                                        <p:tgtEl>
                                          <p:spTgt spid="18448"/>
                                        </p:tgtEl>
                                        <p:attrNameLst>
                                          <p:attrName>ppt_y</p:attrName>
                                        </p:attrNameLst>
                                      </p:cBhvr>
                                      <p:tavLst>
                                        <p:tav tm="0">
                                          <p:val>
                                            <p:strVal val="1+#ppt_h/2"/>
                                          </p:val>
                                        </p:tav>
                                        <p:tav tm="100000">
                                          <p:val>
                                            <p:strVal val="#ppt_y"/>
                                          </p:val>
                                        </p:tav>
                                      </p:tavLst>
                                    </p:anim>
                                  </p:childTnLst>
                                </p:cTn>
                              </p:par>
                              <p:par>
                                <p:cTn id="81" presetID="2" presetClass="entr" presetSubtype="6" fill="hold" grpId="0" nodeType="withEffect">
                                  <p:stCondLst>
                                    <p:cond delay="300"/>
                                  </p:stCondLst>
                                  <p:childTnLst>
                                    <p:set>
                                      <p:cBhvr>
                                        <p:cTn id="82" dur="1" fill="hold">
                                          <p:stCondLst>
                                            <p:cond delay="0"/>
                                          </p:stCondLst>
                                        </p:cTn>
                                        <p:tgtEl>
                                          <p:spTgt spid="18449"/>
                                        </p:tgtEl>
                                        <p:attrNameLst>
                                          <p:attrName>style.visibility</p:attrName>
                                        </p:attrNameLst>
                                      </p:cBhvr>
                                      <p:to>
                                        <p:strVal val="visible"/>
                                      </p:to>
                                    </p:set>
                                    <p:anim calcmode="lin" valueType="num">
                                      <p:cBhvr additive="base">
                                        <p:cTn id="83" dur="500" fill="hold"/>
                                        <p:tgtEl>
                                          <p:spTgt spid="18449"/>
                                        </p:tgtEl>
                                        <p:attrNameLst>
                                          <p:attrName>ppt_x</p:attrName>
                                        </p:attrNameLst>
                                      </p:cBhvr>
                                      <p:tavLst>
                                        <p:tav tm="0">
                                          <p:val>
                                            <p:strVal val="1+#ppt_w/2"/>
                                          </p:val>
                                        </p:tav>
                                        <p:tav tm="100000">
                                          <p:val>
                                            <p:strVal val="#ppt_x"/>
                                          </p:val>
                                        </p:tav>
                                      </p:tavLst>
                                    </p:anim>
                                    <p:anim calcmode="lin" valueType="num">
                                      <p:cBhvr additive="base">
                                        <p:cTn id="84" dur="500" fill="hold"/>
                                        <p:tgtEl>
                                          <p:spTgt spid="18449"/>
                                        </p:tgtEl>
                                        <p:attrNameLst>
                                          <p:attrName>ppt_y</p:attrName>
                                        </p:attrNameLst>
                                      </p:cBhvr>
                                      <p:tavLst>
                                        <p:tav tm="0">
                                          <p:val>
                                            <p:strVal val="1+#ppt_h/2"/>
                                          </p:val>
                                        </p:tav>
                                        <p:tav tm="100000">
                                          <p:val>
                                            <p:strVal val="#ppt_y"/>
                                          </p:val>
                                        </p:tav>
                                      </p:tavLst>
                                    </p:anim>
                                  </p:childTnLst>
                                </p:cTn>
                              </p:par>
                              <p:par>
                                <p:cTn id="85" presetID="2" presetClass="entr" presetSubtype="6" fill="hold" grpId="0" nodeType="withEffect">
                                  <p:stCondLst>
                                    <p:cond delay="400"/>
                                  </p:stCondLst>
                                  <p:childTnLst>
                                    <p:set>
                                      <p:cBhvr>
                                        <p:cTn id="86" dur="1" fill="hold">
                                          <p:stCondLst>
                                            <p:cond delay="0"/>
                                          </p:stCondLst>
                                        </p:cTn>
                                        <p:tgtEl>
                                          <p:spTgt spid="18450"/>
                                        </p:tgtEl>
                                        <p:attrNameLst>
                                          <p:attrName>style.visibility</p:attrName>
                                        </p:attrNameLst>
                                      </p:cBhvr>
                                      <p:to>
                                        <p:strVal val="visible"/>
                                      </p:to>
                                    </p:set>
                                    <p:anim calcmode="lin" valueType="num">
                                      <p:cBhvr additive="base">
                                        <p:cTn id="87" dur="500" fill="hold"/>
                                        <p:tgtEl>
                                          <p:spTgt spid="18450"/>
                                        </p:tgtEl>
                                        <p:attrNameLst>
                                          <p:attrName>ppt_x</p:attrName>
                                        </p:attrNameLst>
                                      </p:cBhvr>
                                      <p:tavLst>
                                        <p:tav tm="0">
                                          <p:val>
                                            <p:strVal val="1+#ppt_w/2"/>
                                          </p:val>
                                        </p:tav>
                                        <p:tav tm="100000">
                                          <p:val>
                                            <p:strVal val="#ppt_x"/>
                                          </p:val>
                                        </p:tav>
                                      </p:tavLst>
                                    </p:anim>
                                    <p:anim calcmode="lin" valueType="num">
                                      <p:cBhvr additive="base">
                                        <p:cTn id="88" dur="500" fill="hold"/>
                                        <p:tgtEl>
                                          <p:spTgt spid="184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8" grpId="0" animBg="1"/>
      <p:bldP spid="18439" grpId="0" animBg="1"/>
      <p:bldP spid="18440" grpId="0" animBg="1"/>
      <p:bldP spid="18441" grpId="0" animBg="1"/>
      <p:bldP spid="18442" grpId="0" animBg="1"/>
      <p:bldP spid="18443" grpId="0" animBg="1"/>
      <p:bldP spid="18444" grpId="0"/>
      <p:bldP spid="18445" grpId="0"/>
      <p:bldP spid="18446" grpId="0"/>
      <p:bldP spid="18447" grpId="0"/>
      <p:bldP spid="18448" grpId="0"/>
      <p:bldP spid="18449" grpId="0"/>
      <p:bldP spid="184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Box 54"/>
          <p:cNvSpPr txBox="1"/>
          <p:nvPr/>
        </p:nvSpPr>
        <p:spPr>
          <a:xfrm>
            <a:off x="698500" y="323850"/>
            <a:ext cx="215900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六大特点</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19459"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9460"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9461"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9462" name="Freeform 14"/>
          <p:cNvSpPr/>
          <p:nvPr/>
        </p:nvSpPr>
        <p:spPr>
          <a:xfrm>
            <a:off x="962025" y="1635125"/>
            <a:ext cx="935038" cy="935038"/>
          </a:xfrm>
          <a:custGeom>
            <a:avLst/>
            <a:gdLst/>
            <a:ahLst/>
            <a:cxnLst>
              <a:cxn ang="0">
                <a:pos x="935332" y="473299"/>
              </a:cxn>
              <a:cxn ang="0">
                <a:pos x="467811" y="934722"/>
              </a:cxn>
              <a:cxn ang="0">
                <a:pos x="0" y="467216"/>
              </a:cxn>
              <a:cxn ang="0">
                <a:pos x="461724" y="0"/>
              </a:cxn>
              <a:cxn ang="0">
                <a:pos x="461724" y="0"/>
              </a:cxn>
              <a:cxn ang="0">
                <a:pos x="467811" y="0"/>
              </a:cxn>
              <a:cxn ang="0">
                <a:pos x="935332" y="0"/>
              </a:cxn>
              <a:cxn ang="0">
                <a:pos x="935332" y="467216"/>
              </a:cxn>
              <a:cxn ang="0">
                <a:pos x="935332" y="473299"/>
              </a:cxn>
            </a:cxnLst>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0099B3">
              <a:alpha val="100000"/>
            </a:srgbClr>
          </a:solidFill>
          <a:ln w="9525">
            <a:noFill/>
          </a:ln>
        </p:spPr>
        <p:txBody>
          <a:bodyPr/>
          <a:p>
            <a:endParaRPr lang="zh-CN" altLang="en-US"/>
          </a:p>
        </p:txBody>
      </p:sp>
      <p:sp>
        <p:nvSpPr>
          <p:cNvPr id="19463" name="矩形 11"/>
          <p:cNvSpPr/>
          <p:nvPr/>
        </p:nvSpPr>
        <p:spPr>
          <a:xfrm>
            <a:off x="835025" y="1725613"/>
            <a:ext cx="1189038" cy="708025"/>
          </a:xfrm>
          <a:prstGeom prst="rect">
            <a:avLst/>
          </a:prstGeom>
          <a:noFill/>
          <a:ln w="9525">
            <a:noFill/>
          </a:ln>
        </p:spPr>
        <p:txBody>
          <a:bodyPr>
            <a:spAutoFit/>
          </a:bodyPr>
          <a:p>
            <a:pPr lvl="0" algn="ctr" eaLnBrk="1" hangingPunct="1"/>
            <a:r>
              <a:rPr lang="en-US" altLang="x-none" sz="4000" b="1" dirty="0">
                <a:solidFill>
                  <a:schemeClr val="accent2"/>
                </a:solidFill>
                <a:latin typeface="微软雅黑" panose="020B0503020204020204" pitchFamily="2" charset="-122"/>
                <a:ea typeface="微软雅黑" panose="020B0503020204020204" pitchFamily="2" charset="-122"/>
              </a:rPr>
              <a:t>01</a:t>
            </a:r>
            <a:endParaRPr lang="en-US" altLang="x-none" sz="4000" b="1" dirty="0">
              <a:solidFill>
                <a:schemeClr val="accent2"/>
              </a:solidFill>
              <a:latin typeface="微软雅黑" panose="020B0503020204020204" pitchFamily="2" charset="-122"/>
              <a:ea typeface="微软雅黑" panose="020B0503020204020204" pitchFamily="2" charset="-122"/>
            </a:endParaRPr>
          </a:p>
        </p:txBody>
      </p:sp>
      <p:sp>
        <p:nvSpPr>
          <p:cNvPr id="19464" name="矩形 15"/>
          <p:cNvSpPr/>
          <p:nvPr/>
        </p:nvSpPr>
        <p:spPr>
          <a:xfrm>
            <a:off x="1931988" y="1323975"/>
            <a:ext cx="3355975" cy="401638"/>
          </a:xfrm>
          <a:prstGeom prst="rect">
            <a:avLst/>
          </a:prstGeom>
          <a:noFill/>
          <a:ln w="9525">
            <a:noFill/>
          </a:ln>
        </p:spPr>
        <p:txBody>
          <a:bodyPr>
            <a:spAutoFit/>
          </a:bodyPr>
          <a:p>
            <a:pPr lvl="0" algn="just" eaLnBrk="1" hangingPunct="1"/>
            <a:r>
              <a:rPr lang="zh-CN" altLang="en-US" sz="2000" b="1" dirty="0">
                <a:solidFill>
                  <a:schemeClr val="accent1"/>
                </a:solidFill>
                <a:latin typeface="微软雅黑" panose="020B0503020204020204" pitchFamily="2" charset="-122"/>
                <a:ea typeface="微软雅黑" panose="020B0503020204020204" pitchFamily="2" charset="-122"/>
              </a:rPr>
              <a:t>大众消费，投资回报高</a:t>
            </a:r>
            <a:endParaRPr lang="zh-CN" altLang="en-US" sz="2000" b="1" dirty="0">
              <a:solidFill>
                <a:schemeClr val="accent1"/>
              </a:solidFill>
              <a:latin typeface="微软雅黑" panose="020B0503020204020204" pitchFamily="2" charset="-122"/>
              <a:ea typeface="微软雅黑" panose="020B0503020204020204" pitchFamily="2" charset="-122"/>
            </a:endParaRPr>
          </a:p>
        </p:txBody>
      </p:sp>
      <p:sp>
        <p:nvSpPr>
          <p:cNvPr id="19465" name="Freeform 14"/>
          <p:cNvSpPr/>
          <p:nvPr/>
        </p:nvSpPr>
        <p:spPr>
          <a:xfrm>
            <a:off x="962025" y="3392488"/>
            <a:ext cx="935038" cy="935037"/>
          </a:xfrm>
          <a:custGeom>
            <a:avLst/>
            <a:gdLst/>
            <a:ahLst/>
            <a:cxnLst>
              <a:cxn ang="0">
                <a:pos x="935332" y="473299"/>
              </a:cxn>
              <a:cxn ang="0">
                <a:pos x="467811" y="934722"/>
              </a:cxn>
              <a:cxn ang="0">
                <a:pos x="0" y="467216"/>
              </a:cxn>
              <a:cxn ang="0">
                <a:pos x="461724" y="0"/>
              </a:cxn>
              <a:cxn ang="0">
                <a:pos x="461724" y="0"/>
              </a:cxn>
              <a:cxn ang="0">
                <a:pos x="467811" y="0"/>
              </a:cxn>
              <a:cxn ang="0">
                <a:pos x="935332" y="0"/>
              </a:cxn>
              <a:cxn ang="0">
                <a:pos x="935332" y="467216"/>
              </a:cxn>
              <a:cxn ang="0">
                <a:pos x="935332" y="473299"/>
              </a:cxn>
            </a:cxnLst>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0099B3">
              <a:alpha val="100000"/>
            </a:srgbClr>
          </a:solidFill>
          <a:ln w="9525">
            <a:noFill/>
          </a:ln>
        </p:spPr>
        <p:txBody>
          <a:bodyPr/>
          <a:p>
            <a:endParaRPr lang="zh-CN" altLang="en-US"/>
          </a:p>
        </p:txBody>
      </p:sp>
      <p:sp>
        <p:nvSpPr>
          <p:cNvPr id="19466" name="矩形 20"/>
          <p:cNvSpPr/>
          <p:nvPr/>
        </p:nvSpPr>
        <p:spPr>
          <a:xfrm>
            <a:off x="835025" y="3482975"/>
            <a:ext cx="1189038" cy="708025"/>
          </a:xfrm>
          <a:prstGeom prst="rect">
            <a:avLst/>
          </a:prstGeom>
          <a:noFill/>
          <a:ln w="9525">
            <a:noFill/>
          </a:ln>
        </p:spPr>
        <p:txBody>
          <a:bodyPr>
            <a:spAutoFit/>
          </a:bodyPr>
          <a:p>
            <a:pPr lvl="0" algn="ctr" eaLnBrk="1" hangingPunct="1"/>
            <a:r>
              <a:rPr lang="en-US" altLang="x-none" sz="4000" b="1" dirty="0">
                <a:solidFill>
                  <a:schemeClr val="accent2"/>
                </a:solidFill>
                <a:latin typeface="微软雅黑" panose="020B0503020204020204" pitchFamily="2" charset="-122"/>
                <a:ea typeface="微软雅黑" panose="020B0503020204020204" pitchFamily="2" charset="-122"/>
              </a:rPr>
              <a:t>02</a:t>
            </a:r>
            <a:endParaRPr lang="en-US" altLang="x-none" sz="4000" b="1" dirty="0">
              <a:solidFill>
                <a:schemeClr val="accent2"/>
              </a:solidFill>
              <a:latin typeface="微软雅黑" panose="020B0503020204020204" pitchFamily="2" charset="-122"/>
              <a:ea typeface="微软雅黑" panose="020B0503020204020204" pitchFamily="2" charset="-122"/>
            </a:endParaRPr>
          </a:p>
        </p:txBody>
      </p:sp>
      <p:sp>
        <p:nvSpPr>
          <p:cNvPr id="19467" name="Freeform 14"/>
          <p:cNvSpPr/>
          <p:nvPr/>
        </p:nvSpPr>
        <p:spPr>
          <a:xfrm>
            <a:off x="962025" y="5091113"/>
            <a:ext cx="935038" cy="935037"/>
          </a:xfrm>
          <a:custGeom>
            <a:avLst/>
            <a:gdLst/>
            <a:ahLst/>
            <a:cxnLst>
              <a:cxn ang="0">
                <a:pos x="935332" y="473299"/>
              </a:cxn>
              <a:cxn ang="0">
                <a:pos x="467811" y="934722"/>
              </a:cxn>
              <a:cxn ang="0">
                <a:pos x="0" y="467216"/>
              </a:cxn>
              <a:cxn ang="0">
                <a:pos x="461724" y="0"/>
              </a:cxn>
              <a:cxn ang="0">
                <a:pos x="461724" y="0"/>
              </a:cxn>
              <a:cxn ang="0">
                <a:pos x="467811" y="0"/>
              </a:cxn>
              <a:cxn ang="0">
                <a:pos x="935332" y="0"/>
              </a:cxn>
              <a:cxn ang="0">
                <a:pos x="935332" y="467216"/>
              </a:cxn>
              <a:cxn ang="0">
                <a:pos x="935332" y="473299"/>
              </a:cxn>
            </a:cxnLst>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0099B3">
              <a:alpha val="100000"/>
            </a:srgbClr>
          </a:solidFill>
          <a:ln w="9525">
            <a:noFill/>
          </a:ln>
        </p:spPr>
        <p:txBody>
          <a:bodyPr/>
          <a:p>
            <a:endParaRPr lang="zh-CN" altLang="en-US"/>
          </a:p>
        </p:txBody>
      </p:sp>
      <p:sp>
        <p:nvSpPr>
          <p:cNvPr id="19468" name="矩形 23"/>
          <p:cNvSpPr/>
          <p:nvPr/>
        </p:nvSpPr>
        <p:spPr>
          <a:xfrm>
            <a:off x="835025" y="5183188"/>
            <a:ext cx="1189038" cy="708025"/>
          </a:xfrm>
          <a:prstGeom prst="rect">
            <a:avLst/>
          </a:prstGeom>
          <a:noFill/>
          <a:ln w="9525">
            <a:noFill/>
          </a:ln>
        </p:spPr>
        <p:txBody>
          <a:bodyPr>
            <a:spAutoFit/>
          </a:bodyPr>
          <a:p>
            <a:pPr lvl="0" algn="ctr" eaLnBrk="1" hangingPunct="1"/>
            <a:r>
              <a:rPr lang="en-US" altLang="x-none" sz="4000" b="1" dirty="0">
                <a:solidFill>
                  <a:schemeClr val="accent2"/>
                </a:solidFill>
                <a:latin typeface="微软雅黑" panose="020B0503020204020204" pitchFamily="2" charset="-122"/>
                <a:ea typeface="微软雅黑" panose="020B0503020204020204" pitchFamily="2" charset="-122"/>
              </a:rPr>
              <a:t>03</a:t>
            </a:r>
            <a:endParaRPr lang="en-US" altLang="x-none" sz="4000" b="1" dirty="0">
              <a:solidFill>
                <a:schemeClr val="accent2"/>
              </a:solidFill>
              <a:latin typeface="微软雅黑" panose="020B0503020204020204" pitchFamily="2" charset="-122"/>
              <a:ea typeface="微软雅黑" panose="020B0503020204020204" pitchFamily="2" charset="-122"/>
            </a:endParaRPr>
          </a:p>
        </p:txBody>
      </p:sp>
      <p:sp>
        <p:nvSpPr>
          <p:cNvPr id="19469" name="矩形 34"/>
          <p:cNvSpPr/>
          <p:nvPr/>
        </p:nvSpPr>
        <p:spPr>
          <a:xfrm>
            <a:off x="1931988" y="1628775"/>
            <a:ext cx="3970337" cy="1200150"/>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平价消费，中式快餐的发展潜力最大。开创性的做到了美味，便捷，价廉的完美结合，让消费者吃的开心满意。日赚</a:t>
            </a:r>
            <a:r>
              <a:rPr lang="en-US" altLang="x-none" dirty="0">
                <a:solidFill>
                  <a:schemeClr val="accent1"/>
                </a:solidFill>
                <a:latin typeface="微软雅黑" panose="020B0503020204020204" pitchFamily="2" charset="-122"/>
                <a:ea typeface="微软雅黑" panose="020B0503020204020204" pitchFamily="2" charset="-122"/>
              </a:rPr>
              <a:t>1</a:t>
            </a:r>
            <a:r>
              <a:rPr lang="zh-CN" altLang="en-US" dirty="0">
                <a:solidFill>
                  <a:schemeClr val="accent1"/>
                </a:solidFill>
                <a:latin typeface="微软雅黑" panose="020B0503020204020204" pitchFamily="2" charset="-122"/>
                <a:ea typeface="微软雅黑" panose="020B0503020204020204" pitchFamily="2" charset="-122"/>
              </a:rPr>
              <a:t>万不是问题。</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9470" name="矩形 35"/>
          <p:cNvSpPr/>
          <p:nvPr/>
        </p:nvSpPr>
        <p:spPr>
          <a:xfrm>
            <a:off x="1931988" y="3106738"/>
            <a:ext cx="3355975" cy="400050"/>
          </a:xfrm>
          <a:prstGeom prst="rect">
            <a:avLst/>
          </a:prstGeom>
          <a:noFill/>
          <a:ln w="9525">
            <a:noFill/>
          </a:ln>
        </p:spPr>
        <p:txBody>
          <a:bodyPr>
            <a:spAutoFit/>
          </a:bodyPr>
          <a:p>
            <a:pPr lvl="0" algn="just" eaLnBrk="1" hangingPunct="1"/>
            <a:r>
              <a:rPr lang="zh-CN" altLang="en-US" sz="2000" b="1" dirty="0">
                <a:solidFill>
                  <a:schemeClr val="accent1"/>
                </a:solidFill>
                <a:latin typeface="微软雅黑" panose="020B0503020204020204" pitchFamily="2" charset="-122"/>
                <a:ea typeface="微软雅黑" panose="020B0503020204020204" pitchFamily="2" charset="-122"/>
              </a:rPr>
              <a:t>一次投入，终享品牌优势</a:t>
            </a:r>
            <a:endParaRPr lang="zh-CN" altLang="en-US" sz="2000" b="1" dirty="0">
              <a:solidFill>
                <a:schemeClr val="accent1"/>
              </a:solidFill>
              <a:latin typeface="微软雅黑" panose="020B0503020204020204" pitchFamily="2" charset="-122"/>
              <a:ea typeface="微软雅黑" panose="020B0503020204020204" pitchFamily="2" charset="-122"/>
            </a:endParaRPr>
          </a:p>
        </p:txBody>
      </p:sp>
      <p:sp>
        <p:nvSpPr>
          <p:cNvPr id="19471" name="矩形 36"/>
          <p:cNvSpPr/>
          <p:nvPr/>
        </p:nvSpPr>
        <p:spPr>
          <a:xfrm>
            <a:off x="1931988" y="3411538"/>
            <a:ext cx="3970337" cy="922337"/>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相比其他项目，我们保证一次投入，便终生享有我们的品牌服务，避免了投入的无限性，低投入，高回报！</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9472" name="矩形 37"/>
          <p:cNvSpPr/>
          <p:nvPr/>
        </p:nvSpPr>
        <p:spPr>
          <a:xfrm>
            <a:off x="1931988" y="4805363"/>
            <a:ext cx="3355975" cy="400050"/>
          </a:xfrm>
          <a:prstGeom prst="rect">
            <a:avLst/>
          </a:prstGeom>
          <a:noFill/>
          <a:ln w="9525">
            <a:noFill/>
          </a:ln>
        </p:spPr>
        <p:txBody>
          <a:bodyPr>
            <a:spAutoFit/>
          </a:bodyPr>
          <a:p>
            <a:pPr lvl="0" algn="just" eaLnBrk="1" hangingPunct="1"/>
            <a:r>
              <a:rPr lang="zh-CN" altLang="en-US" sz="2000" b="1" dirty="0">
                <a:solidFill>
                  <a:schemeClr val="accent1"/>
                </a:solidFill>
                <a:latin typeface="微软雅黑" panose="020B0503020204020204" pitchFamily="2" charset="-122"/>
                <a:ea typeface="微软雅黑" panose="020B0503020204020204" pitchFamily="2" charset="-122"/>
              </a:rPr>
              <a:t>简单，易操作，易复制</a:t>
            </a:r>
            <a:endParaRPr lang="zh-CN" altLang="en-US" sz="2000" b="1" dirty="0">
              <a:solidFill>
                <a:schemeClr val="accent1"/>
              </a:solidFill>
              <a:latin typeface="微软雅黑" panose="020B0503020204020204" pitchFamily="2" charset="-122"/>
              <a:ea typeface="微软雅黑" panose="020B0503020204020204" pitchFamily="2" charset="-122"/>
            </a:endParaRPr>
          </a:p>
        </p:txBody>
      </p:sp>
      <p:sp>
        <p:nvSpPr>
          <p:cNvPr id="19473" name="矩形 38"/>
          <p:cNvSpPr/>
          <p:nvPr/>
        </p:nvSpPr>
        <p:spPr>
          <a:xfrm>
            <a:off x="1931988" y="5108575"/>
            <a:ext cx="3970337" cy="923925"/>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公司</a:t>
            </a:r>
            <a:r>
              <a:rPr lang="en-US" altLang="x-none" dirty="0">
                <a:solidFill>
                  <a:schemeClr val="accent1"/>
                </a:solidFill>
                <a:latin typeface="微软雅黑" panose="020B0503020204020204" pitchFamily="2" charset="-122"/>
                <a:ea typeface="微软雅黑" panose="020B0503020204020204" pitchFamily="2" charset="-122"/>
              </a:rPr>
              <a:t>10</a:t>
            </a:r>
            <a:r>
              <a:rPr lang="zh-CN" altLang="en-US" dirty="0">
                <a:solidFill>
                  <a:schemeClr val="accent1"/>
                </a:solidFill>
                <a:latin typeface="微软雅黑" panose="020B0503020204020204" pitchFamily="2" charset="-122"/>
                <a:ea typeface="微软雅黑" panose="020B0503020204020204" pitchFamily="2" charset="-122"/>
              </a:rPr>
              <a:t>家直营店餐饮管理经验，产品制作标准化，简单化，固定化，保证</a:t>
            </a:r>
            <a:r>
              <a:rPr lang="en-US" altLang="x-none" dirty="0">
                <a:solidFill>
                  <a:schemeClr val="accent1"/>
                </a:solidFill>
                <a:latin typeface="微软雅黑" panose="020B0503020204020204" pitchFamily="2" charset="-122"/>
                <a:ea typeface="微软雅黑" panose="020B0503020204020204" pitchFamily="2" charset="-122"/>
              </a:rPr>
              <a:t>5</a:t>
            </a:r>
            <a:r>
              <a:rPr lang="zh-CN" altLang="en-US" dirty="0">
                <a:solidFill>
                  <a:schemeClr val="accent1"/>
                </a:solidFill>
                <a:latin typeface="微软雅黑" panose="020B0503020204020204" pitchFamily="2" charset="-122"/>
                <a:ea typeface="微软雅黑" panose="020B0503020204020204" pitchFamily="2" charset="-122"/>
              </a:rPr>
              <a:t>－</a:t>
            </a:r>
            <a:r>
              <a:rPr lang="en-US" altLang="x-none" dirty="0">
                <a:solidFill>
                  <a:schemeClr val="accent1"/>
                </a:solidFill>
                <a:latin typeface="微软雅黑" panose="020B0503020204020204" pitchFamily="2" charset="-122"/>
                <a:ea typeface="微软雅黑" panose="020B0503020204020204" pitchFamily="2" charset="-122"/>
              </a:rPr>
              <a:t>10</a:t>
            </a:r>
            <a:r>
              <a:rPr lang="zh-CN" altLang="en-US" dirty="0">
                <a:solidFill>
                  <a:schemeClr val="accent1"/>
                </a:solidFill>
                <a:latin typeface="微软雅黑" panose="020B0503020204020204" pitchFamily="2" charset="-122"/>
                <a:ea typeface="微软雅黑" panose="020B0503020204020204" pitchFamily="2" charset="-122"/>
              </a:rPr>
              <a:t>天学会全部技术。</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9474" name="Freeform 14"/>
          <p:cNvSpPr/>
          <p:nvPr/>
        </p:nvSpPr>
        <p:spPr>
          <a:xfrm>
            <a:off x="6269038" y="1635125"/>
            <a:ext cx="936625" cy="935038"/>
          </a:xfrm>
          <a:custGeom>
            <a:avLst/>
            <a:gdLst/>
            <a:ahLst/>
            <a:cxnLst>
              <a:cxn ang="0">
                <a:pos x="935332" y="473299"/>
              </a:cxn>
              <a:cxn ang="0">
                <a:pos x="467811" y="934722"/>
              </a:cxn>
              <a:cxn ang="0">
                <a:pos x="0" y="467216"/>
              </a:cxn>
              <a:cxn ang="0">
                <a:pos x="461724" y="0"/>
              </a:cxn>
              <a:cxn ang="0">
                <a:pos x="461724" y="0"/>
              </a:cxn>
              <a:cxn ang="0">
                <a:pos x="467811" y="0"/>
              </a:cxn>
              <a:cxn ang="0">
                <a:pos x="935332" y="0"/>
              </a:cxn>
              <a:cxn ang="0">
                <a:pos x="935332" y="467216"/>
              </a:cxn>
              <a:cxn ang="0">
                <a:pos x="935332" y="473299"/>
              </a:cxn>
            </a:cxnLst>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tx1">
              <a:alpha val="100000"/>
            </a:schemeClr>
          </a:solidFill>
          <a:ln w="9525">
            <a:noFill/>
          </a:ln>
        </p:spPr>
        <p:txBody>
          <a:bodyPr/>
          <a:p>
            <a:endParaRPr lang="zh-CN" altLang="en-US"/>
          </a:p>
        </p:txBody>
      </p:sp>
      <p:sp>
        <p:nvSpPr>
          <p:cNvPr id="19475" name="矩形 40"/>
          <p:cNvSpPr/>
          <p:nvPr/>
        </p:nvSpPr>
        <p:spPr>
          <a:xfrm>
            <a:off x="6142038" y="1725613"/>
            <a:ext cx="1189037" cy="708025"/>
          </a:xfrm>
          <a:prstGeom prst="rect">
            <a:avLst/>
          </a:prstGeom>
          <a:noFill/>
          <a:ln w="9525">
            <a:noFill/>
          </a:ln>
        </p:spPr>
        <p:txBody>
          <a:bodyPr>
            <a:spAutoFit/>
          </a:bodyPr>
          <a:p>
            <a:pPr lvl="0" algn="ctr" eaLnBrk="1" hangingPunct="1"/>
            <a:r>
              <a:rPr lang="en-US" altLang="x-none" sz="4000" b="1" dirty="0">
                <a:solidFill>
                  <a:schemeClr val="accent2"/>
                </a:solidFill>
                <a:latin typeface="微软雅黑" panose="020B0503020204020204" pitchFamily="2" charset="-122"/>
                <a:ea typeface="微软雅黑" panose="020B0503020204020204" pitchFamily="2" charset="-122"/>
              </a:rPr>
              <a:t>04</a:t>
            </a:r>
            <a:endParaRPr lang="en-US" altLang="x-none" sz="4000" b="1" dirty="0">
              <a:solidFill>
                <a:schemeClr val="accent2"/>
              </a:solidFill>
              <a:latin typeface="微软雅黑" panose="020B0503020204020204" pitchFamily="2" charset="-122"/>
              <a:ea typeface="微软雅黑" panose="020B0503020204020204" pitchFamily="2" charset="-122"/>
            </a:endParaRPr>
          </a:p>
        </p:txBody>
      </p:sp>
      <p:sp>
        <p:nvSpPr>
          <p:cNvPr id="19476" name="矩形 41"/>
          <p:cNvSpPr/>
          <p:nvPr/>
        </p:nvSpPr>
        <p:spPr>
          <a:xfrm>
            <a:off x="7240588" y="1323975"/>
            <a:ext cx="3355975" cy="401638"/>
          </a:xfrm>
          <a:prstGeom prst="rect">
            <a:avLst/>
          </a:prstGeom>
          <a:noFill/>
          <a:ln w="9525">
            <a:noFill/>
          </a:ln>
        </p:spPr>
        <p:txBody>
          <a:bodyPr>
            <a:spAutoFit/>
          </a:bodyPr>
          <a:p>
            <a:pPr lvl="0" algn="just" eaLnBrk="1" hangingPunct="1"/>
            <a:r>
              <a:rPr lang="zh-CN" altLang="en-US" sz="2000" b="1" dirty="0">
                <a:solidFill>
                  <a:schemeClr val="accent1"/>
                </a:solidFill>
                <a:latin typeface="微软雅黑" panose="020B0503020204020204" pitchFamily="2" charset="-122"/>
                <a:ea typeface="微软雅黑" panose="020B0503020204020204" pitchFamily="2" charset="-122"/>
              </a:rPr>
              <a:t>无厨房，无厨师，无油烟</a:t>
            </a:r>
            <a:endParaRPr lang="zh-CN" altLang="en-US" sz="2000" b="1" dirty="0">
              <a:solidFill>
                <a:schemeClr val="accent1"/>
              </a:solidFill>
              <a:latin typeface="微软雅黑" panose="020B0503020204020204" pitchFamily="2" charset="-122"/>
              <a:ea typeface="微软雅黑" panose="020B0503020204020204" pitchFamily="2" charset="-122"/>
            </a:endParaRPr>
          </a:p>
        </p:txBody>
      </p:sp>
      <p:sp>
        <p:nvSpPr>
          <p:cNvPr id="19477" name="Freeform 14"/>
          <p:cNvSpPr/>
          <p:nvPr/>
        </p:nvSpPr>
        <p:spPr>
          <a:xfrm>
            <a:off x="6269038" y="3392488"/>
            <a:ext cx="936625" cy="935037"/>
          </a:xfrm>
          <a:custGeom>
            <a:avLst/>
            <a:gdLst/>
            <a:ahLst/>
            <a:cxnLst>
              <a:cxn ang="0">
                <a:pos x="935332" y="473299"/>
              </a:cxn>
              <a:cxn ang="0">
                <a:pos x="467811" y="934722"/>
              </a:cxn>
              <a:cxn ang="0">
                <a:pos x="0" y="467216"/>
              </a:cxn>
              <a:cxn ang="0">
                <a:pos x="461724" y="0"/>
              </a:cxn>
              <a:cxn ang="0">
                <a:pos x="461724" y="0"/>
              </a:cxn>
              <a:cxn ang="0">
                <a:pos x="467811" y="0"/>
              </a:cxn>
              <a:cxn ang="0">
                <a:pos x="935332" y="0"/>
              </a:cxn>
              <a:cxn ang="0">
                <a:pos x="935332" y="467216"/>
              </a:cxn>
              <a:cxn ang="0">
                <a:pos x="935332" y="473299"/>
              </a:cxn>
            </a:cxnLst>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tx1">
              <a:alpha val="100000"/>
            </a:schemeClr>
          </a:solidFill>
          <a:ln w="9525">
            <a:noFill/>
          </a:ln>
        </p:spPr>
        <p:txBody>
          <a:bodyPr/>
          <a:p>
            <a:endParaRPr lang="zh-CN" altLang="en-US"/>
          </a:p>
        </p:txBody>
      </p:sp>
      <p:sp>
        <p:nvSpPr>
          <p:cNvPr id="19478" name="矩形 43"/>
          <p:cNvSpPr/>
          <p:nvPr/>
        </p:nvSpPr>
        <p:spPr>
          <a:xfrm>
            <a:off x="6142038" y="3482975"/>
            <a:ext cx="1189037" cy="708025"/>
          </a:xfrm>
          <a:prstGeom prst="rect">
            <a:avLst/>
          </a:prstGeom>
          <a:noFill/>
          <a:ln w="9525">
            <a:noFill/>
          </a:ln>
        </p:spPr>
        <p:txBody>
          <a:bodyPr>
            <a:spAutoFit/>
          </a:bodyPr>
          <a:p>
            <a:pPr lvl="0" algn="ctr" eaLnBrk="1" hangingPunct="1"/>
            <a:r>
              <a:rPr lang="en-US" altLang="x-none" sz="4000" b="1" dirty="0">
                <a:solidFill>
                  <a:schemeClr val="accent2"/>
                </a:solidFill>
                <a:latin typeface="微软雅黑" panose="020B0503020204020204" pitchFamily="2" charset="-122"/>
                <a:ea typeface="微软雅黑" panose="020B0503020204020204" pitchFamily="2" charset="-122"/>
              </a:rPr>
              <a:t>05</a:t>
            </a:r>
            <a:endParaRPr lang="en-US" altLang="x-none" sz="4000" b="1" dirty="0">
              <a:solidFill>
                <a:schemeClr val="accent2"/>
              </a:solidFill>
              <a:latin typeface="微软雅黑" panose="020B0503020204020204" pitchFamily="2" charset="-122"/>
              <a:ea typeface="微软雅黑" panose="020B0503020204020204" pitchFamily="2" charset="-122"/>
            </a:endParaRPr>
          </a:p>
        </p:txBody>
      </p:sp>
      <p:sp>
        <p:nvSpPr>
          <p:cNvPr id="19479" name="Freeform 14"/>
          <p:cNvSpPr/>
          <p:nvPr/>
        </p:nvSpPr>
        <p:spPr>
          <a:xfrm>
            <a:off x="6269038" y="5091113"/>
            <a:ext cx="936625" cy="935037"/>
          </a:xfrm>
          <a:custGeom>
            <a:avLst/>
            <a:gdLst/>
            <a:ahLst/>
            <a:cxnLst>
              <a:cxn ang="0">
                <a:pos x="935332" y="473299"/>
              </a:cxn>
              <a:cxn ang="0">
                <a:pos x="467811" y="934722"/>
              </a:cxn>
              <a:cxn ang="0">
                <a:pos x="0" y="467216"/>
              </a:cxn>
              <a:cxn ang="0">
                <a:pos x="461724" y="0"/>
              </a:cxn>
              <a:cxn ang="0">
                <a:pos x="461724" y="0"/>
              </a:cxn>
              <a:cxn ang="0">
                <a:pos x="467811" y="0"/>
              </a:cxn>
              <a:cxn ang="0">
                <a:pos x="935332" y="0"/>
              </a:cxn>
              <a:cxn ang="0">
                <a:pos x="935332" y="467216"/>
              </a:cxn>
              <a:cxn ang="0">
                <a:pos x="935332" y="473299"/>
              </a:cxn>
            </a:cxnLst>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tx1">
              <a:alpha val="100000"/>
            </a:schemeClr>
          </a:solidFill>
          <a:ln w="9525">
            <a:noFill/>
          </a:ln>
        </p:spPr>
        <p:txBody>
          <a:bodyPr/>
          <a:p>
            <a:endParaRPr lang="zh-CN" altLang="en-US"/>
          </a:p>
        </p:txBody>
      </p:sp>
      <p:sp>
        <p:nvSpPr>
          <p:cNvPr id="19480" name="矩形 45"/>
          <p:cNvSpPr/>
          <p:nvPr/>
        </p:nvSpPr>
        <p:spPr>
          <a:xfrm>
            <a:off x="6142038" y="5183188"/>
            <a:ext cx="1189037" cy="708025"/>
          </a:xfrm>
          <a:prstGeom prst="rect">
            <a:avLst/>
          </a:prstGeom>
          <a:noFill/>
          <a:ln w="9525">
            <a:noFill/>
          </a:ln>
        </p:spPr>
        <p:txBody>
          <a:bodyPr>
            <a:spAutoFit/>
          </a:bodyPr>
          <a:p>
            <a:pPr lvl="0" algn="ctr" eaLnBrk="1" hangingPunct="1"/>
            <a:r>
              <a:rPr lang="en-US" altLang="x-none" sz="4000" b="1" dirty="0">
                <a:solidFill>
                  <a:schemeClr val="accent2"/>
                </a:solidFill>
                <a:latin typeface="微软雅黑" panose="020B0503020204020204" pitchFamily="2" charset="-122"/>
                <a:ea typeface="微软雅黑" panose="020B0503020204020204" pitchFamily="2" charset="-122"/>
              </a:rPr>
              <a:t>06</a:t>
            </a:r>
            <a:endParaRPr lang="en-US" altLang="x-none" sz="4000" b="1" dirty="0">
              <a:solidFill>
                <a:schemeClr val="accent2"/>
              </a:solidFill>
              <a:latin typeface="微软雅黑" panose="020B0503020204020204" pitchFamily="2" charset="-122"/>
              <a:ea typeface="微软雅黑" panose="020B0503020204020204" pitchFamily="2" charset="-122"/>
            </a:endParaRPr>
          </a:p>
        </p:txBody>
      </p:sp>
      <p:sp>
        <p:nvSpPr>
          <p:cNvPr id="19481" name="矩形 46"/>
          <p:cNvSpPr/>
          <p:nvPr/>
        </p:nvSpPr>
        <p:spPr>
          <a:xfrm>
            <a:off x="7240588" y="1628775"/>
            <a:ext cx="3970337" cy="1200150"/>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独立的操作间和操作技术人员，即可满足店面运营，解决了中餐标准难以复制的问题，普通人经过快捷培训即可掌握。</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9482" name="矩形 47"/>
          <p:cNvSpPr/>
          <p:nvPr/>
        </p:nvSpPr>
        <p:spPr>
          <a:xfrm>
            <a:off x="7240588" y="3106738"/>
            <a:ext cx="3355975" cy="400050"/>
          </a:xfrm>
          <a:prstGeom prst="rect">
            <a:avLst/>
          </a:prstGeom>
          <a:noFill/>
          <a:ln w="9525">
            <a:noFill/>
          </a:ln>
        </p:spPr>
        <p:txBody>
          <a:bodyPr>
            <a:spAutoFit/>
          </a:bodyPr>
          <a:p>
            <a:pPr lvl="0" algn="just" eaLnBrk="1" hangingPunct="1"/>
            <a:r>
              <a:rPr lang="zh-CN" altLang="en-US" sz="2000" b="1" dirty="0">
                <a:solidFill>
                  <a:schemeClr val="accent1"/>
                </a:solidFill>
                <a:latin typeface="微软雅黑" panose="020B0503020204020204" pitchFamily="2" charset="-122"/>
                <a:ea typeface="微软雅黑" panose="020B0503020204020204" pitchFamily="2" charset="-122"/>
              </a:rPr>
              <a:t>上餐快，</a:t>
            </a:r>
            <a:r>
              <a:rPr lang="en-US" altLang="x-none" sz="2000" b="1" dirty="0">
                <a:solidFill>
                  <a:schemeClr val="accent1"/>
                </a:solidFill>
                <a:latin typeface="微软雅黑" panose="020B0503020204020204" pitchFamily="2" charset="-122"/>
                <a:ea typeface="微软雅黑" panose="020B0503020204020204" pitchFamily="2" charset="-122"/>
              </a:rPr>
              <a:t>60</a:t>
            </a:r>
            <a:r>
              <a:rPr lang="zh-CN" altLang="en-US" sz="2000" b="1" dirty="0">
                <a:solidFill>
                  <a:schemeClr val="accent1"/>
                </a:solidFill>
                <a:latin typeface="微软雅黑" panose="020B0503020204020204" pitchFamily="2" charset="-122"/>
                <a:ea typeface="微软雅黑" panose="020B0503020204020204" pitchFamily="2" charset="-122"/>
              </a:rPr>
              <a:t>秒出餐</a:t>
            </a:r>
            <a:endParaRPr lang="zh-CN" altLang="en-US" sz="2000" b="1" dirty="0">
              <a:solidFill>
                <a:schemeClr val="accent1"/>
              </a:solidFill>
              <a:latin typeface="微软雅黑" panose="020B0503020204020204" pitchFamily="2" charset="-122"/>
              <a:ea typeface="微软雅黑" panose="020B0503020204020204" pitchFamily="2" charset="-122"/>
            </a:endParaRPr>
          </a:p>
        </p:txBody>
      </p:sp>
      <p:sp>
        <p:nvSpPr>
          <p:cNvPr id="19483" name="矩形 48"/>
          <p:cNvSpPr/>
          <p:nvPr/>
        </p:nvSpPr>
        <p:spPr>
          <a:xfrm>
            <a:off x="7240588" y="3411538"/>
            <a:ext cx="3970337" cy="922337"/>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创新的售卖模式，保证快速出餐，是国内唯一可与肯德基，麦当劳，真功夫并肩的餐饮品牌。</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9484" name="矩形 49"/>
          <p:cNvSpPr/>
          <p:nvPr/>
        </p:nvSpPr>
        <p:spPr>
          <a:xfrm>
            <a:off x="7240588" y="4805363"/>
            <a:ext cx="3355975" cy="400050"/>
          </a:xfrm>
          <a:prstGeom prst="rect">
            <a:avLst/>
          </a:prstGeom>
          <a:noFill/>
          <a:ln w="9525">
            <a:noFill/>
          </a:ln>
        </p:spPr>
        <p:txBody>
          <a:bodyPr>
            <a:spAutoFit/>
          </a:bodyPr>
          <a:p>
            <a:pPr lvl="0" algn="just" eaLnBrk="1" hangingPunct="1"/>
            <a:r>
              <a:rPr lang="zh-CN" altLang="en-US" sz="2000" b="1" dirty="0">
                <a:solidFill>
                  <a:schemeClr val="accent1"/>
                </a:solidFill>
                <a:latin typeface="微软雅黑" panose="020B0503020204020204" pitchFamily="2" charset="-122"/>
                <a:ea typeface="微软雅黑" panose="020B0503020204020204" pitchFamily="2" charset="-122"/>
              </a:rPr>
              <a:t>严格把关原材料和核心料包</a:t>
            </a:r>
            <a:endParaRPr lang="zh-CN" altLang="en-US" sz="2000" b="1" dirty="0">
              <a:solidFill>
                <a:schemeClr val="accent1"/>
              </a:solidFill>
              <a:latin typeface="微软雅黑" panose="020B0503020204020204" pitchFamily="2" charset="-122"/>
              <a:ea typeface="微软雅黑" panose="020B0503020204020204" pitchFamily="2" charset="-122"/>
            </a:endParaRPr>
          </a:p>
        </p:txBody>
      </p:sp>
      <p:sp>
        <p:nvSpPr>
          <p:cNvPr id="19485" name="矩形 50"/>
          <p:cNvSpPr/>
          <p:nvPr/>
        </p:nvSpPr>
        <p:spPr>
          <a:xfrm>
            <a:off x="7240588" y="5108575"/>
            <a:ext cx="3970337" cy="923925"/>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全国统一口味，独特的制作方案，无法模仿和替代。</a:t>
            </a:r>
            <a:r>
              <a:rPr lang="en-US" altLang="x-none" dirty="0">
                <a:solidFill>
                  <a:schemeClr val="accent1"/>
                </a:solidFill>
                <a:latin typeface="微软雅黑" panose="020B0503020204020204" pitchFamily="2" charset="-122"/>
                <a:ea typeface="微软雅黑" panose="020B0503020204020204" pitchFamily="2" charset="-122"/>
              </a:rPr>
              <a:t>10</a:t>
            </a:r>
            <a:r>
              <a:rPr lang="zh-CN" altLang="en-US" dirty="0">
                <a:solidFill>
                  <a:schemeClr val="accent1"/>
                </a:solidFill>
                <a:latin typeface="微软雅黑" panose="020B0503020204020204" pitchFamily="2" charset="-122"/>
                <a:ea typeface="微软雅黑" panose="020B0503020204020204" pitchFamily="2" charset="-122"/>
              </a:rPr>
              <a:t>年传承美味，消费者认可品牌。</a:t>
            </a:r>
            <a:endParaRPr lang="zh-CN" altLang="en-US"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300" fill="hold"/>
                                        <p:tgtEl>
                                          <p:spTgt spid="19459"/>
                                        </p:tgtEl>
                                        <p:attrNameLst>
                                          <p:attrName>ppt_x</p:attrName>
                                        </p:attrNameLst>
                                      </p:cBhvr>
                                      <p:tavLst>
                                        <p:tav tm="0">
                                          <p:val>
                                            <p:strVal val="0-#ppt_w/2"/>
                                          </p:val>
                                        </p:tav>
                                        <p:tav tm="100000">
                                          <p:val>
                                            <p:strVal val="#ppt_x"/>
                                          </p:val>
                                        </p:tav>
                                      </p:tavLst>
                                    </p:anim>
                                    <p:anim calcmode="lin" valueType="num">
                                      <p:cBhvr additive="base">
                                        <p:cTn id="8" dur="300" fill="hold"/>
                                        <p:tgtEl>
                                          <p:spTgt spid="1945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460"/>
                                        </p:tgtEl>
                                        <p:attrNameLst>
                                          <p:attrName>style.visibility</p:attrName>
                                        </p:attrNameLst>
                                      </p:cBhvr>
                                      <p:to>
                                        <p:strVal val="visible"/>
                                      </p:to>
                                    </p:set>
                                    <p:anim calcmode="lin" valueType="num">
                                      <p:cBhvr additive="base">
                                        <p:cTn id="11" dur="300" fill="hold"/>
                                        <p:tgtEl>
                                          <p:spTgt spid="19460"/>
                                        </p:tgtEl>
                                        <p:attrNameLst>
                                          <p:attrName>ppt_x</p:attrName>
                                        </p:attrNameLst>
                                      </p:cBhvr>
                                      <p:tavLst>
                                        <p:tav tm="0">
                                          <p:val>
                                            <p:strVal val="0-#ppt_w/2"/>
                                          </p:val>
                                        </p:tav>
                                        <p:tav tm="100000">
                                          <p:val>
                                            <p:strVal val="#ppt_x"/>
                                          </p:val>
                                        </p:tav>
                                      </p:tavLst>
                                    </p:anim>
                                    <p:anim calcmode="lin" valueType="num">
                                      <p:cBhvr additive="base">
                                        <p:cTn id="12" dur="300" fill="hold"/>
                                        <p:tgtEl>
                                          <p:spTgt spid="1946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19461"/>
                                        </p:tgtEl>
                                        <p:attrNameLst>
                                          <p:attrName>style.visibility</p:attrName>
                                        </p:attrNameLst>
                                      </p:cBhvr>
                                      <p:to>
                                        <p:strVal val="visible"/>
                                      </p:to>
                                    </p:set>
                                    <p:anim calcmode="lin" valueType="num">
                                      <p:cBhvr additive="base">
                                        <p:cTn id="15" dur="300" fill="hold"/>
                                        <p:tgtEl>
                                          <p:spTgt spid="19461"/>
                                        </p:tgtEl>
                                        <p:attrNameLst>
                                          <p:attrName>ppt_x</p:attrName>
                                        </p:attrNameLst>
                                      </p:cBhvr>
                                      <p:tavLst>
                                        <p:tav tm="0">
                                          <p:val>
                                            <p:strVal val="0-#ppt_w/2"/>
                                          </p:val>
                                        </p:tav>
                                        <p:tav tm="100000">
                                          <p:val>
                                            <p:strVal val="#ppt_x"/>
                                          </p:val>
                                        </p:tav>
                                      </p:tavLst>
                                    </p:anim>
                                    <p:anim calcmode="lin" valueType="num">
                                      <p:cBhvr additive="base">
                                        <p:cTn id="16" dur="300" fill="hold"/>
                                        <p:tgtEl>
                                          <p:spTgt spid="1946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9458"/>
                                        </p:tgtEl>
                                        <p:attrNameLst>
                                          <p:attrName>style.visibility</p:attrName>
                                        </p:attrNameLst>
                                      </p:cBhvr>
                                      <p:to>
                                        <p:strVal val="visible"/>
                                      </p:to>
                                    </p:set>
                                    <p:anim by="(-#ppt_w*2)" calcmode="lin" valueType="num">
                                      <p:cBhvr rctx="PPT">
                                        <p:cTn id="20" dur="200" autoRev="1" fill="hold">
                                          <p:stCondLst>
                                            <p:cond delay="0"/>
                                          </p:stCondLst>
                                        </p:cTn>
                                        <p:tgtEl>
                                          <p:spTgt spid="19458"/>
                                        </p:tgtEl>
                                        <p:attrNameLst>
                                          <p:attrName>ppt_w</p:attrName>
                                        </p:attrNameLst>
                                      </p:cBhvr>
                                    </p:anim>
                                    <p:anim by="(#ppt_w*0.50)" calcmode="lin" valueType="num">
                                      <p:cBhvr>
                                        <p:cTn id="21" dur="200" decel="50000" autoRev="1" fill="hold">
                                          <p:stCondLst>
                                            <p:cond delay="0"/>
                                          </p:stCondLst>
                                        </p:cTn>
                                        <p:tgtEl>
                                          <p:spTgt spid="19458"/>
                                        </p:tgtEl>
                                        <p:attrNameLst>
                                          <p:attrName>ppt_x</p:attrName>
                                        </p:attrNameLst>
                                      </p:cBhvr>
                                    </p:anim>
                                    <p:anim from="(-#ppt_h/2)" to="(#ppt_y)" calcmode="lin" valueType="num">
                                      <p:cBhvr>
                                        <p:cTn id="22" dur="400" fill="hold">
                                          <p:stCondLst>
                                            <p:cond delay="0"/>
                                          </p:stCondLst>
                                        </p:cTn>
                                        <p:tgtEl>
                                          <p:spTgt spid="19458"/>
                                        </p:tgtEl>
                                        <p:attrNameLst>
                                          <p:attrName>ppt_y</p:attrName>
                                        </p:attrNameLst>
                                      </p:cBhvr>
                                    </p:anim>
                                    <p:animRot by="21600000">
                                      <p:cBhvr>
                                        <p:cTn id="23" dur="400" fill="hold">
                                          <p:stCondLst>
                                            <p:cond delay="0"/>
                                          </p:stCondLst>
                                        </p:cTn>
                                        <p:tgtEl>
                                          <p:spTgt spid="19458"/>
                                        </p:tgtEl>
                                        <p:attrNameLst>
                                          <p:attrName>r</p:attrName>
                                        </p:attrNameLst>
                                      </p:cBhvr>
                                    </p:animRot>
                                  </p:childTnLst>
                                </p:cTn>
                              </p:par>
                            </p:childTnLst>
                          </p:cTn>
                        </p:par>
                        <p:par>
                          <p:cTn id="24" fill="hold">
                            <p:stCondLst>
                              <p:cond delay="919"/>
                            </p:stCondLst>
                            <p:childTnLst>
                              <p:par>
                                <p:cTn id="25" presetID="2" presetClass="entr" presetSubtype="12" fill="hold" nodeType="afterEffect">
                                  <p:stCondLst>
                                    <p:cond delay="0"/>
                                  </p:stCondLst>
                                  <p:childTnLst>
                                    <p:set>
                                      <p:cBhvr>
                                        <p:cTn id="26" dur="1" fill="hold">
                                          <p:stCondLst>
                                            <p:cond delay="0"/>
                                          </p:stCondLst>
                                        </p:cTn>
                                        <p:tgtEl>
                                          <p:spTgt spid="19462"/>
                                        </p:tgtEl>
                                        <p:attrNameLst>
                                          <p:attrName>style.visibility</p:attrName>
                                        </p:attrNameLst>
                                      </p:cBhvr>
                                      <p:to>
                                        <p:strVal val="visible"/>
                                      </p:to>
                                    </p:set>
                                    <p:anim calcmode="lin" valueType="num">
                                      <p:cBhvr additive="base">
                                        <p:cTn id="27" dur="500" fill="hold"/>
                                        <p:tgtEl>
                                          <p:spTgt spid="19462"/>
                                        </p:tgtEl>
                                        <p:attrNameLst>
                                          <p:attrName>ppt_x</p:attrName>
                                        </p:attrNameLst>
                                      </p:cBhvr>
                                      <p:tavLst>
                                        <p:tav tm="0">
                                          <p:val>
                                            <p:strVal val="0-#ppt_w/2"/>
                                          </p:val>
                                        </p:tav>
                                        <p:tav tm="100000">
                                          <p:val>
                                            <p:strVal val="#ppt_x"/>
                                          </p:val>
                                        </p:tav>
                                      </p:tavLst>
                                    </p:anim>
                                    <p:anim calcmode="lin" valueType="num">
                                      <p:cBhvr additive="base">
                                        <p:cTn id="28" dur="500" fill="hold"/>
                                        <p:tgtEl>
                                          <p:spTgt spid="19462"/>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19465"/>
                                        </p:tgtEl>
                                        <p:attrNameLst>
                                          <p:attrName>style.visibility</p:attrName>
                                        </p:attrNameLst>
                                      </p:cBhvr>
                                      <p:to>
                                        <p:strVal val="visible"/>
                                      </p:to>
                                    </p:set>
                                    <p:anim calcmode="lin" valueType="num">
                                      <p:cBhvr additive="base">
                                        <p:cTn id="31" dur="500" fill="hold"/>
                                        <p:tgtEl>
                                          <p:spTgt spid="19465"/>
                                        </p:tgtEl>
                                        <p:attrNameLst>
                                          <p:attrName>ppt_x</p:attrName>
                                        </p:attrNameLst>
                                      </p:cBhvr>
                                      <p:tavLst>
                                        <p:tav tm="0">
                                          <p:val>
                                            <p:strVal val="0-#ppt_w/2"/>
                                          </p:val>
                                        </p:tav>
                                        <p:tav tm="100000">
                                          <p:val>
                                            <p:strVal val="#ppt_x"/>
                                          </p:val>
                                        </p:tav>
                                      </p:tavLst>
                                    </p:anim>
                                    <p:anim calcmode="lin" valueType="num">
                                      <p:cBhvr additive="base">
                                        <p:cTn id="32" dur="500" fill="hold"/>
                                        <p:tgtEl>
                                          <p:spTgt spid="19465"/>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9467"/>
                                        </p:tgtEl>
                                        <p:attrNameLst>
                                          <p:attrName>style.visibility</p:attrName>
                                        </p:attrNameLst>
                                      </p:cBhvr>
                                      <p:to>
                                        <p:strVal val="visible"/>
                                      </p:to>
                                    </p:set>
                                    <p:anim calcmode="lin" valueType="num">
                                      <p:cBhvr additive="base">
                                        <p:cTn id="35" dur="500" fill="hold"/>
                                        <p:tgtEl>
                                          <p:spTgt spid="19467"/>
                                        </p:tgtEl>
                                        <p:attrNameLst>
                                          <p:attrName>ppt_x</p:attrName>
                                        </p:attrNameLst>
                                      </p:cBhvr>
                                      <p:tavLst>
                                        <p:tav tm="0">
                                          <p:val>
                                            <p:strVal val="0-#ppt_w/2"/>
                                          </p:val>
                                        </p:tav>
                                        <p:tav tm="100000">
                                          <p:val>
                                            <p:strVal val="#ppt_x"/>
                                          </p:val>
                                        </p:tav>
                                      </p:tavLst>
                                    </p:anim>
                                    <p:anim calcmode="lin" valueType="num">
                                      <p:cBhvr additive="base">
                                        <p:cTn id="36" dur="500" fill="hold"/>
                                        <p:tgtEl>
                                          <p:spTgt spid="19467"/>
                                        </p:tgtEl>
                                        <p:attrNameLst>
                                          <p:attrName>ppt_y</p:attrName>
                                        </p:attrNameLst>
                                      </p:cBhvr>
                                      <p:tavLst>
                                        <p:tav tm="0">
                                          <p:val>
                                            <p:strVal val="1+#ppt_h/2"/>
                                          </p:val>
                                        </p:tav>
                                        <p:tav tm="100000">
                                          <p:val>
                                            <p:strVal val="#ppt_y"/>
                                          </p:val>
                                        </p:tav>
                                      </p:tavLst>
                                    </p:anim>
                                  </p:childTnLst>
                                </p:cTn>
                              </p:par>
                            </p:childTnLst>
                          </p:cTn>
                        </p:par>
                        <p:par>
                          <p:cTn id="37" fill="hold">
                            <p:stCondLst>
                              <p:cond delay="1419"/>
                            </p:stCondLst>
                            <p:childTnLst>
                              <p:par>
                                <p:cTn id="38" presetID="31" presetClass="entr" presetSubtype="0" fill="hold" grpId="0" nodeType="afterEffect">
                                  <p:stCondLst>
                                    <p:cond delay="0"/>
                                  </p:stCondLst>
                                  <p:childTnLst>
                                    <p:set>
                                      <p:cBhvr>
                                        <p:cTn id="39" dur="1" fill="hold">
                                          <p:stCondLst>
                                            <p:cond delay="0"/>
                                          </p:stCondLst>
                                        </p:cTn>
                                        <p:tgtEl>
                                          <p:spTgt spid="19463"/>
                                        </p:tgtEl>
                                        <p:attrNameLst>
                                          <p:attrName>style.visibility</p:attrName>
                                        </p:attrNameLst>
                                      </p:cBhvr>
                                      <p:to>
                                        <p:strVal val="visible"/>
                                      </p:to>
                                    </p:set>
                                    <p:anim calcmode="lin" valueType="num">
                                      <p:cBhvr>
                                        <p:cTn id="40" dur="500" fill="hold"/>
                                        <p:tgtEl>
                                          <p:spTgt spid="19463"/>
                                        </p:tgtEl>
                                        <p:attrNameLst>
                                          <p:attrName>ppt_w</p:attrName>
                                        </p:attrNameLst>
                                      </p:cBhvr>
                                      <p:tavLst>
                                        <p:tav tm="0">
                                          <p:val>
                                            <p:fltVal val="0.000000"/>
                                          </p:val>
                                        </p:tav>
                                        <p:tav tm="100000">
                                          <p:val>
                                            <p:strVal val="#ppt_w"/>
                                          </p:val>
                                        </p:tav>
                                      </p:tavLst>
                                    </p:anim>
                                    <p:anim calcmode="lin" valueType="num">
                                      <p:cBhvr>
                                        <p:cTn id="41" dur="500" fill="hold"/>
                                        <p:tgtEl>
                                          <p:spTgt spid="19463"/>
                                        </p:tgtEl>
                                        <p:attrNameLst>
                                          <p:attrName>ppt_h</p:attrName>
                                        </p:attrNameLst>
                                      </p:cBhvr>
                                      <p:tavLst>
                                        <p:tav tm="0">
                                          <p:val>
                                            <p:fltVal val="0.000000"/>
                                          </p:val>
                                        </p:tav>
                                        <p:tav tm="100000">
                                          <p:val>
                                            <p:strVal val="#ppt_h"/>
                                          </p:val>
                                        </p:tav>
                                      </p:tavLst>
                                    </p:anim>
                                    <p:anim calcmode="lin" valueType="num">
                                      <p:cBhvr>
                                        <p:cTn id="42" dur="500" fill="hold"/>
                                        <p:tgtEl>
                                          <p:spTgt spid="19463"/>
                                        </p:tgtEl>
                                        <p:attrNameLst>
                                          <p:attrName>style.rotation</p:attrName>
                                        </p:attrNameLst>
                                      </p:cBhvr>
                                      <p:tavLst>
                                        <p:tav tm="0">
                                          <p:val>
                                            <p:fltVal val="90.000000"/>
                                          </p:val>
                                        </p:tav>
                                        <p:tav tm="100000">
                                          <p:val>
                                            <p:fltVal val="0.000000"/>
                                          </p:val>
                                        </p:tav>
                                      </p:tavLst>
                                    </p:anim>
                                    <p:animEffect transition="in" filter="fade">
                                      <p:cBhvr>
                                        <p:cTn id="43" dur="500"/>
                                        <p:tgtEl>
                                          <p:spTgt spid="19463"/>
                                        </p:tgtEl>
                                      </p:cBhvr>
                                    </p:animEffect>
                                  </p:childTnLst>
                                </p:cTn>
                              </p:par>
                              <p:par>
                                <p:cTn id="44" presetID="8" presetClass="emph" presetSubtype="0" fill="hold" grpId="1" nodeType="withEffect">
                                  <p:stCondLst>
                                    <p:cond delay="0"/>
                                  </p:stCondLst>
                                  <p:childTnLst>
                                    <p:animRot by="21600000">
                                      <p:cBhvr>
                                        <p:cTn id="45" dur="500" fill="hold"/>
                                        <p:tgtEl>
                                          <p:spTgt spid="19463"/>
                                        </p:tgtEl>
                                        <p:attrNameLst>
                                          <p:attrName>r</p:attrName>
                                        </p:attrNameLst>
                                      </p:cBhvr>
                                    </p:animRot>
                                  </p:childTnLst>
                                </p:cTn>
                              </p:par>
                            </p:childTnLst>
                          </p:cTn>
                        </p:par>
                        <p:par>
                          <p:cTn id="46" fill="hold">
                            <p:stCondLst>
                              <p:cond delay="1919"/>
                            </p:stCondLst>
                            <p:childTnLst>
                              <p:par>
                                <p:cTn id="47" presetID="22" presetClass="entr" presetSubtype="8" fill="hold" grpId="0" nodeType="afterEffect">
                                  <p:stCondLst>
                                    <p:cond delay="0"/>
                                  </p:stCondLst>
                                  <p:childTnLst>
                                    <p:set>
                                      <p:cBhvr>
                                        <p:cTn id="48" dur="1" fill="hold">
                                          <p:stCondLst>
                                            <p:cond delay="0"/>
                                          </p:stCondLst>
                                        </p:cTn>
                                        <p:tgtEl>
                                          <p:spTgt spid="19464"/>
                                        </p:tgtEl>
                                        <p:attrNameLst>
                                          <p:attrName>style.visibility</p:attrName>
                                        </p:attrNameLst>
                                      </p:cBhvr>
                                      <p:to>
                                        <p:strVal val="visible"/>
                                      </p:to>
                                    </p:set>
                                    <p:animEffect transition="in" filter="wipe(left)">
                                      <p:cBhvr>
                                        <p:cTn id="49" dur="500"/>
                                        <p:tgtEl>
                                          <p:spTgt spid="19464"/>
                                        </p:tgtEl>
                                      </p:cBhvr>
                                    </p:animEffect>
                                  </p:childTnLst>
                                </p:cTn>
                              </p:par>
                            </p:childTnLst>
                          </p:cTn>
                        </p:par>
                        <p:par>
                          <p:cTn id="50" fill="hold">
                            <p:stCondLst>
                              <p:cond delay="2419"/>
                            </p:stCondLst>
                            <p:childTnLst>
                              <p:par>
                                <p:cTn id="51" presetID="22" presetClass="entr" presetSubtype="1" fill="hold" grpId="0" nodeType="afterEffect">
                                  <p:stCondLst>
                                    <p:cond delay="0"/>
                                  </p:stCondLst>
                                  <p:childTnLst>
                                    <p:set>
                                      <p:cBhvr>
                                        <p:cTn id="52" dur="1" fill="hold">
                                          <p:stCondLst>
                                            <p:cond delay="0"/>
                                          </p:stCondLst>
                                        </p:cTn>
                                        <p:tgtEl>
                                          <p:spTgt spid="19469"/>
                                        </p:tgtEl>
                                        <p:attrNameLst>
                                          <p:attrName>style.visibility</p:attrName>
                                        </p:attrNameLst>
                                      </p:cBhvr>
                                      <p:to>
                                        <p:strVal val="visible"/>
                                      </p:to>
                                    </p:set>
                                    <p:animEffect transition="in" filter="wipe(up)">
                                      <p:cBhvr>
                                        <p:cTn id="53" dur="500"/>
                                        <p:tgtEl>
                                          <p:spTgt spid="19469"/>
                                        </p:tgtEl>
                                      </p:cBhvr>
                                    </p:animEffect>
                                  </p:childTnLst>
                                </p:cTn>
                              </p:par>
                            </p:childTnLst>
                          </p:cTn>
                        </p:par>
                        <p:par>
                          <p:cTn id="54" fill="hold">
                            <p:stCondLst>
                              <p:cond delay="2919"/>
                            </p:stCondLst>
                            <p:childTnLst>
                              <p:par>
                                <p:cTn id="55" presetID="31" presetClass="entr" presetSubtype="0" fill="hold" grpId="0" nodeType="afterEffect">
                                  <p:stCondLst>
                                    <p:cond delay="0"/>
                                  </p:stCondLst>
                                  <p:childTnLst>
                                    <p:set>
                                      <p:cBhvr>
                                        <p:cTn id="56" dur="1" fill="hold">
                                          <p:stCondLst>
                                            <p:cond delay="0"/>
                                          </p:stCondLst>
                                        </p:cTn>
                                        <p:tgtEl>
                                          <p:spTgt spid="19466"/>
                                        </p:tgtEl>
                                        <p:attrNameLst>
                                          <p:attrName>style.visibility</p:attrName>
                                        </p:attrNameLst>
                                      </p:cBhvr>
                                      <p:to>
                                        <p:strVal val="visible"/>
                                      </p:to>
                                    </p:set>
                                    <p:anim calcmode="lin" valueType="num">
                                      <p:cBhvr>
                                        <p:cTn id="57" dur="500" fill="hold"/>
                                        <p:tgtEl>
                                          <p:spTgt spid="19466"/>
                                        </p:tgtEl>
                                        <p:attrNameLst>
                                          <p:attrName>ppt_w</p:attrName>
                                        </p:attrNameLst>
                                      </p:cBhvr>
                                      <p:tavLst>
                                        <p:tav tm="0">
                                          <p:val>
                                            <p:fltVal val="0.000000"/>
                                          </p:val>
                                        </p:tav>
                                        <p:tav tm="100000">
                                          <p:val>
                                            <p:strVal val="#ppt_w"/>
                                          </p:val>
                                        </p:tav>
                                      </p:tavLst>
                                    </p:anim>
                                    <p:anim calcmode="lin" valueType="num">
                                      <p:cBhvr>
                                        <p:cTn id="58" dur="500" fill="hold"/>
                                        <p:tgtEl>
                                          <p:spTgt spid="19466"/>
                                        </p:tgtEl>
                                        <p:attrNameLst>
                                          <p:attrName>ppt_h</p:attrName>
                                        </p:attrNameLst>
                                      </p:cBhvr>
                                      <p:tavLst>
                                        <p:tav tm="0">
                                          <p:val>
                                            <p:fltVal val="0.000000"/>
                                          </p:val>
                                        </p:tav>
                                        <p:tav tm="100000">
                                          <p:val>
                                            <p:strVal val="#ppt_h"/>
                                          </p:val>
                                        </p:tav>
                                      </p:tavLst>
                                    </p:anim>
                                    <p:anim calcmode="lin" valueType="num">
                                      <p:cBhvr>
                                        <p:cTn id="59" dur="500" fill="hold"/>
                                        <p:tgtEl>
                                          <p:spTgt spid="19466"/>
                                        </p:tgtEl>
                                        <p:attrNameLst>
                                          <p:attrName>style.rotation</p:attrName>
                                        </p:attrNameLst>
                                      </p:cBhvr>
                                      <p:tavLst>
                                        <p:tav tm="0">
                                          <p:val>
                                            <p:fltVal val="90.000000"/>
                                          </p:val>
                                        </p:tav>
                                        <p:tav tm="100000">
                                          <p:val>
                                            <p:fltVal val="0.000000"/>
                                          </p:val>
                                        </p:tav>
                                      </p:tavLst>
                                    </p:anim>
                                    <p:animEffect transition="in" filter="fade">
                                      <p:cBhvr>
                                        <p:cTn id="60" dur="500"/>
                                        <p:tgtEl>
                                          <p:spTgt spid="19466"/>
                                        </p:tgtEl>
                                      </p:cBhvr>
                                    </p:animEffect>
                                  </p:childTnLst>
                                </p:cTn>
                              </p:par>
                              <p:par>
                                <p:cTn id="61" presetID="8" presetClass="emph" presetSubtype="0" fill="hold" grpId="1" nodeType="withEffect">
                                  <p:stCondLst>
                                    <p:cond delay="0"/>
                                  </p:stCondLst>
                                  <p:childTnLst>
                                    <p:animRot by="21600000">
                                      <p:cBhvr>
                                        <p:cTn id="62" dur="500" fill="hold"/>
                                        <p:tgtEl>
                                          <p:spTgt spid="19466"/>
                                        </p:tgtEl>
                                        <p:attrNameLst>
                                          <p:attrName>r</p:attrName>
                                        </p:attrNameLst>
                                      </p:cBhvr>
                                    </p:animRot>
                                  </p:childTnLst>
                                </p:cTn>
                              </p:par>
                            </p:childTnLst>
                          </p:cTn>
                        </p:par>
                        <p:par>
                          <p:cTn id="63" fill="hold">
                            <p:stCondLst>
                              <p:cond delay="3419"/>
                            </p:stCondLst>
                            <p:childTnLst>
                              <p:par>
                                <p:cTn id="64" presetID="22" presetClass="entr" presetSubtype="8" fill="hold" grpId="0" nodeType="afterEffect">
                                  <p:stCondLst>
                                    <p:cond delay="0"/>
                                  </p:stCondLst>
                                  <p:childTnLst>
                                    <p:set>
                                      <p:cBhvr>
                                        <p:cTn id="65" dur="1" fill="hold">
                                          <p:stCondLst>
                                            <p:cond delay="0"/>
                                          </p:stCondLst>
                                        </p:cTn>
                                        <p:tgtEl>
                                          <p:spTgt spid="19470"/>
                                        </p:tgtEl>
                                        <p:attrNameLst>
                                          <p:attrName>style.visibility</p:attrName>
                                        </p:attrNameLst>
                                      </p:cBhvr>
                                      <p:to>
                                        <p:strVal val="visible"/>
                                      </p:to>
                                    </p:set>
                                    <p:animEffect transition="in" filter="wipe(left)">
                                      <p:cBhvr>
                                        <p:cTn id="66" dur="500"/>
                                        <p:tgtEl>
                                          <p:spTgt spid="19470"/>
                                        </p:tgtEl>
                                      </p:cBhvr>
                                    </p:animEffect>
                                  </p:childTnLst>
                                </p:cTn>
                              </p:par>
                            </p:childTnLst>
                          </p:cTn>
                        </p:par>
                        <p:par>
                          <p:cTn id="67" fill="hold">
                            <p:stCondLst>
                              <p:cond delay="3919"/>
                            </p:stCondLst>
                            <p:childTnLst>
                              <p:par>
                                <p:cTn id="68" presetID="22" presetClass="entr" presetSubtype="1" fill="hold" grpId="0" nodeType="afterEffect">
                                  <p:stCondLst>
                                    <p:cond delay="0"/>
                                  </p:stCondLst>
                                  <p:childTnLst>
                                    <p:set>
                                      <p:cBhvr>
                                        <p:cTn id="69" dur="1" fill="hold">
                                          <p:stCondLst>
                                            <p:cond delay="0"/>
                                          </p:stCondLst>
                                        </p:cTn>
                                        <p:tgtEl>
                                          <p:spTgt spid="19471"/>
                                        </p:tgtEl>
                                        <p:attrNameLst>
                                          <p:attrName>style.visibility</p:attrName>
                                        </p:attrNameLst>
                                      </p:cBhvr>
                                      <p:to>
                                        <p:strVal val="visible"/>
                                      </p:to>
                                    </p:set>
                                    <p:animEffect transition="in" filter="wipe(up)">
                                      <p:cBhvr>
                                        <p:cTn id="70" dur="500"/>
                                        <p:tgtEl>
                                          <p:spTgt spid="19471"/>
                                        </p:tgtEl>
                                      </p:cBhvr>
                                    </p:animEffect>
                                  </p:childTnLst>
                                </p:cTn>
                              </p:par>
                            </p:childTnLst>
                          </p:cTn>
                        </p:par>
                        <p:par>
                          <p:cTn id="71" fill="hold">
                            <p:stCondLst>
                              <p:cond delay="4419"/>
                            </p:stCondLst>
                            <p:childTnLst>
                              <p:par>
                                <p:cTn id="72" presetID="31" presetClass="entr" presetSubtype="0" fill="hold" grpId="0" nodeType="afterEffect">
                                  <p:stCondLst>
                                    <p:cond delay="0"/>
                                  </p:stCondLst>
                                  <p:childTnLst>
                                    <p:set>
                                      <p:cBhvr>
                                        <p:cTn id="73" dur="1" fill="hold">
                                          <p:stCondLst>
                                            <p:cond delay="0"/>
                                          </p:stCondLst>
                                        </p:cTn>
                                        <p:tgtEl>
                                          <p:spTgt spid="19468"/>
                                        </p:tgtEl>
                                        <p:attrNameLst>
                                          <p:attrName>style.visibility</p:attrName>
                                        </p:attrNameLst>
                                      </p:cBhvr>
                                      <p:to>
                                        <p:strVal val="visible"/>
                                      </p:to>
                                    </p:set>
                                    <p:anim calcmode="lin" valueType="num">
                                      <p:cBhvr>
                                        <p:cTn id="74" dur="500" fill="hold"/>
                                        <p:tgtEl>
                                          <p:spTgt spid="19468"/>
                                        </p:tgtEl>
                                        <p:attrNameLst>
                                          <p:attrName>ppt_w</p:attrName>
                                        </p:attrNameLst>
                                      </p:cBhvr>
                                      <p:tavLst>
                                        <p:tav tm="0">
                                          <p:val>
                                            <p:fltVal val="0.000000"/>
                                          </p:val>
                                        </p:tav>
                                        <p:tav tm="100000">
                                          <p:val>
                                            <p:strVal val="#ppt_w"/>
                                          </p:val>
                                        </p:tav>
                                      </p:tavLst>
                                    </p:anim>
                                    <p:anim calcmode="lin" valueType="num">
                                      <p:cBhvr>
                                        <p:cTn id="75" dur="500" fill="hold"/>
                                        <p:tgtEl>
                                          <p:spTgt spid="19468"/>
                                        </p:tgtEl>
                                        <p:attrNameLst>
                                          <p:attrName>ppt_h</p:attrName>
                                        </p:attrNameLst>
                                      </p:cBhvr>
                                      <p:tavLst>
                                        <p:tav tm="0">
                                          <p:val>
                                            <p:fltVal val="0.000000"/>
                                          </p:val>
                                        </p:tav>
                                        <p:tav tm="100000">
                                          <p:val>
                                            <p:strVal val="#ppt_h"/>
                                          </p:val>
                                        </p:tav>
                                      </p:tavLst>
                                    </p:anim>
                                    <p:anim calcmode="lin" valueType="num">
                                      <p:cBhvr>
                                        <p:cTn id="76" dur="500" fill="hold"/>
                                        <p:tgtEl>
                                          <p:spTgt spid="19468"/>
                                        </p:tgtEl>
                                        <p:attrNameLst>
                                          <p:attrName>style.rotation</p:attrName>
                                        </p:attrNameLst>
                                      </p:cBhvr>
                                      <p:tavLst>
                                        <p:tav tm="0">
                                          <p:val>
                                            <p:fltVal val="90.000000"/>
                                          </p:val>
                                        </p:tav>
                                        <p:tav tm="100000">
                                          <p:val>
                                            <p:fltVal val="0.000000"/>
                                          </p:val>
                                        </p:tav>
                                      </p:tavLst>
                                    </p:anim>
                                    <p:animEffect transition="in" filter="fade">
                                      <p:cBhvr>
                                        <p:cTn id="77" dur="500"/>
                                        <p:tgtEl>
                                          <p:spTgt spid="19468"/>
                                        </p:tgtEl>
                                      </p:cBhvr>
                                    </p:animEffect>
                                  </p:childTnLst>
                                </p:cTn>
                              </p:par>
                              <p:par>
                                <p:cTn id="78" presetID="8" presetClass="emph" presetSubtype="0" fill="hold" grpId="1" nodeType="withEffect">
                                  <p:stCondLst>
                                    <p:cond delay="0"/>
                                  </p:stCondLst>
                                  <p:childTnLst>
                                    <p:animRot by="21600000">
                                      <p:cBhvr>
                                        <p:cTn id="79" dur="500" fill="hold"/>
                                        <p:tgtEl>
                                          <p:spTgt spid="19468"/>
                                        </p:tgtEl>
                                        <p:attrNameLst>
                                          <p:attrName>r</p:attrName>
                                        </p:attrNameLst>
                                      </p:cBhvr>
                                    </p:animRot>
                                  </p:childTnLst>
                                </p:cTn>
                              </p:par>
                            </p:childTnLst>
                          </p:cTn>
                        </p:par>
                        <p:par>
                          <p:cTn id="80" fill="hold">
                            <p:stCondLst>
                              <p:cond delay="4919"/>
                            </p:stCondLst>
                            <p:childTnLst>
                              <p:par>
                                <p:cTn id="81" presetID="22" presetClass="entr" presetSubtype="8" fill="hold" grpId="0" nodeType="afterEffect">
                                  <p:stCondLst>
                                    <p:cond delay="0"/>
                                  </p:stCondLst>
                                  <p:childTnLst>
                                    <p:set>
                                      <p:cBhvr>
                                        <p:cTn id="82" dur="1" fill="hold">
                                          <p:stCondLst>
                                            <p:cond delay="0"/>
                                          </p:stCondLst>
                                        </p:cTn>
                                        <p:tgtEl>
                                          <p:spTgt spid="19472"/>
                                        </p:tgtEl>
                                        <p:attrNameLst>
                                          <p:attrName>style.visibility</p:attrName>
                                        </p:attrNameLst>
                                      </p:cBhvr>
                                      <p:to>
                                        <p:strVal val="visible"/>
                                      </p:to>
                                    </p:set>
                                    <p:animEffect transition="in" filter="wipe(left)">
                                      <p:cBhvr>
                                        <p:cTn id="83" dur="500"/>
                                        <p:tgtEl>
                                          <p:spTgt spid="19472"/>
                                        </p:tgtEl>
                                      </p:cBhvr>
                                    </p:animEffect>
                                  </p:childTnLst>
                                </p:cTn>
                              </p:par>
                            </p:childTnLst>
                          </p:cTn>
                        </p:par>
                        <p:par>
                          <p:cTn id="84" fill="hold">
                            <p:stCondLst>
                              <p:cond delay="5419"/>
                            </p:stCondLst>
                            <p:childTnLst>
                              <p:par>
                                <p:cTn id="85" presetID="22" presetClass="entr" presetSubtype="1" fill="hold" grpId="0" nodeType="afterEffect">
                                  <p:stCondLst>
                                    <p:cond delay="0"/>
                                  </p:stCondLst>
                                  <p:childTnLst>
                                    <p:set>
                                      <p:cBhvr>
                                        <p:cTn id="86" dur="1" fill="hold">
                                          <p:stCondLst>
                                            <p:cond delay="0"/>
                                          </p:stCondLst>
                                        </p:cTn>
                                        <p:tgtEl>
                                          <p:spTgt spid="19473"/>
                                        </p:tgtEl>
                                        <p:attrNameLst>
                                          <p:attrName>style.visibility</p:attrName>
                                        </p:attrNameLst>
                                      </p:cBhvr>
                                      <p:to>
                                        <p:strVal val="visible"/>
                                      </p:to>
                                    </p:set>
                                    <p:animEffect transition="in" filter="wipe(up)">
                                      <p:cBhvr>
                                        <p:cTn id="87" dur="500"/>
                                        <p:tgtEl>
                                          <p:spTgt spid="19473"/>
                                        </p:tgtEl>
                                      </p:cBhvr>
                                    </p:animEffect>
                                  </p:childTnLst>
                                </p:cTn>
                              </p:par>
                            </p:childTnLst>
                          </p:cTn>
                        </p:par>
                        <p:par>
                          <p:cTn id="88" fill="hold">
                            <p:stCondLst>
                              <p:cond delay="5919"/>
                            </p:stCondLst>
                            <p:childTnLst>
                              <p:par>
                                <p:cTn id="89" presetID="2" presetClass="entr" presetSubtype="6" fill="hold" nodeType="afterEffect">
                                  <p:stCondLst>
                                    <p:cond delay="0"/>
                                  </p:stCondLst>
                                  <p:childTnLst>
                                    <p:set>
                                      <p:cBhvr>
                                        <p:cTn id="90" dur="1" fill="hold">
                                          <p:stCondLst>
                                            <p:cond delay="0"/>
                                          </p:stCondLst>
                                        </p:cTn>
                                        <p:tgtEl>
                                          <p:spTgt spid="19474"/>
                                        </p:tgtEl>
                                        <p:attrNameLst>
                                          <p:attrName>style.visibility</p:attrName>
                                        </p:attrNameLst>
                                      </p:cBhvr>
                                      <p:to>
                                        <p:strVal val="visible"/>
                                      </p:to>
                                    </p:set>
                                    <p:anim calcmode="lin" valueType="num">
                                      <p:cBhvr additive="base">
                                        <p:cTn id="91" dur="500" fill="hold"/>
                                        <p:tgtEl>
                                          <p:spTgt spid="19474"/>
                                        </p:tgtEl>
                                        <p:attrNameLst>
                                          <p:attrName>ppt_x</p:attrName>
                                        </p:attrNameLst>
                                      </p:cBhvr>
                                      <p:tavLst>
                                        <p:tav tm="0">
                                          <p:val>
                                            <p:strVal val="1+#ppt_w/2"/>
                                          </p:val>
                                        </p:tav>
                                        <p:tav tm="100000">
                                          <p:val>
                                            <p:strVal val="#ppt_x"/>
                                          </p:val>
                                        </p:tav>
                                      </p:tavLst>
                                    </p:anim>
                                    <p:anim calcmode="lin" valueType="num">
                                      <p:cBhvr additive="base">
                                        <p:cTn id="92" dur="500" fill="hold"/>
                                        <p:tgtEl>
                                          <p:spTgt spid="19474"/>
                                        </p:tgtEl>
                                        <p:attrNameLst>
                                          <p:attrName>ppt_y</p:attrName>
                                        </p:attrNameLst>
                                      </p:cBhvr>
                                      <p:tavLst>
                                        <p:tav tm="0">
                                          <p:val>
                                            <p:strVal val="1+#ppt_h/2"/>
                                          </p:val>
                                        </p:tav>
                                        <p:tav tm="100000">
                                          <p:val>
                                            <p:strVal val="#ppt_y"/>
                                          </p:val>
                                        </p:tav>
                                      </p:tavLst>
                                    </p:anim>
                                  </p:childTnLst>
                                </p:cTn>
                              </p:par>
                              <p:par>
                                <p:cTn id="93" presetID="2" presetClass="entr" presetSubtype="6" fill="hold" nodeType="withEffect">
                                  <p:stCondLst>
                                    <p:cond delay="0"/>
                                  </p:stCondLst>
                                  <p:childTnLst>
                                    <p:set>
                                      <p:cBhvr>
                                        <p:cTn id="94" dur="1" fill="hold">
                                          <p:stCondLst>
                                            <p:cond delay="0"/>
                                          </p:stCondLst>
                                        </p:cTn>
                                        <p:tgtEl>
                                          <p:spTgt spid="19477"/>
                                        </p:tgtEl>
                                        <p:attrNameLst>
                                          <p:attrName>style.visibility</p:attrName>
                                        </p:attrNameLst>
                                      </p:cBhvr>
                                      <p:to>
                                        <p:strVal val="visible"/>
                                      </p:to>
                                    </p:set>
                                    <p:anim calcmode="lin" valueType="num">
                                      <p:cBhvr additive="base">
                                        <p:cTn id="95" dur="500" fill="hold"/>
                                        <p:tgtEl>
                                          <p:spTgt spid="19477"/>
                                        </p:tgtEl>
                                        <p:attrNameLst>
                                          <p:attrName>ppt_x</p:attrName>
                                        </p:attrNameLst>
                                      </p:cBhvr>
                                      <p:tavLst>
                                        <p:tav tm="0">
                                          <p:val>
                                            <p:strVal val="1+#ppt_w/2"/>
                                          </p:val>
                                        </p:tav>
                                        <p:tav tm="100000">
                                          <p:val>
                                            <p:strVal val="#ppt_x"/>
                                          </p:val>
                                        </p:tav>
                                      </p:tavLst>
                                    </p:anim>
                                    <p:anim calcmode="lin" valueType="num">
                                      <p:cBhvr additive="base">
                                        <p:cTn id="96" dur="500" fill="hold"/>
                                        <p:tgtEl>
                                          <p:spTgt spid="19477"/>
                                        </p:tgtEl>
                                        <p:attrNameLst>
                                          <p:attrName>ppt_y</p:attrName>
                                        </p:attrNameLst>
                                      </p:cBhvr>
                                      <p:tavLst>
                                        <p:tav tm="0">
                                          <p:val>
                                            <p:strVal val="1+#ppt_h/2"/>
                                          </p:val>
                                        </p:tav>
                                        <p:tav tm="100000">
                                          <p:val>
                                            <p:strVal val="#ppt_y"/>
                                          </p:val>
                                        </p:tav>
                                      </p:tavLst>
                                    </p:anim>
                                  </p:childTnLst>
                                </p:cTn>
                              </p:par>
                              <p:par>
                                <p:cTn id="97" presetID="2" presetClass="entr" presetSubtype="6" fill="hold" nodeType="withEffect">
                                  <p:stCondLst>
                                    <p:cond delay="0"/>
                                  </p:stCondLst>
                                  <p:childTnLst>
                                    <p:set>
                                      <p:cBhvr>
                                        <p:cTn id="98" dur="1" fill="hold">
                                          <p:stCondLst>
                                            <p:cond delay="0"/>
                                          </p:stCondLst>
                                        </p:cTn>
                                        <p:tgtEl>
                                          <p:spTgt spid="19479"/>
                                        </p:tgtEl>
                                        <p:attrNameLst>
                                          <p:attrName>style.visibility</p:attrName>
                                        </p:attrNameLst>
                                      </p:cBhvr>
                                      <p:to>
                                        <p:strVal val="visible"/>
                                      </p:to>
                                    </p:set>
                                    <p:anim calcmode="lin" valueType="num">
                                      <p:cBhvr additive="base">
                                        <p:cTn id="99" dur="500" fill="hold"/>
                                        <p:tgtEl>
                                          <p:spTgt spid="19479"/>
                                        </p:tgtEl>
                                        <p:attrNameLst>
                                          <p:attrName>ppt_x</p:attrName>
                                        </p:attrNameLst>
                                      </p:cBhvr>
                                      <p:tavLst>
                                        <p:tav tm="0">
                                          <p:val>
                                            <p:strVal val="1+#ppt_w/2"/>
                                          </p:val>
                                        </p:tav>
                                        <p:tav tm="100000">
                                          <p:val>
                                            <p:strVal val="#ppt_x"/>
                                          </p:val>
                                        </p:tav>
                                      </p:tavLst>
                                    </p:anim>
                                    <p:anim calcmode="lin" valueType="num">
                                      <p:cBhvr additive="base">
                                        <p:cTn id="100" dur="500" fill="hold"/>
                                        <p:tgtEl>
                                          <p:spTgt spid="19479"/>
                                        </p:tgtEl>
                                        <p:attrNameLst>
                                          <p:attrName>ppt_y</p:attrName>
                                        </p:attrNameLst>
                                      </p:cBhvr>
                                      <p:tavLst>
                                        <p:tav tm="0">
                                          <p:val>
                                            <p:strVal val="1+#ppt_h/2"/>
                                          </p:val>
                                        </p:tav>
                                        <p:tav tm="100000">
                                          <p:val>
                                            <p:strVal val="#ppt_y"/>
                                          </p:val>
                                        </p:tav>
                                      </p:tavLst>
                                    </p:anim>
                                  </p:childTnLst>
                                </p:cTn>
                              </p:par>
                            </p:childTnLst>
                          </p:cTn>
                        </p:par>
                        <p:par>
                          <p:cTn id="101" fill="hold">
                            <p:stCondLst>
                              <p:cond delay="6419"/>
                            </p:stCondLst>
                            <p:childTnLst>
                              <p:par>
                                <p:cTn id="102" presetID="31" presetClass="entr" presetSubtype="0" fill="hold" grpId="0" nodeType="afterEffect">
                                  <p:stCondLst>
                                    <p:cond delay="0"/>
                                  </p:stCondLst>
                                  <p:childTnLst>
                                    <p:set>
                                      <p:cBhvr>
                                        <p:cTn id="103" dur="1" fill="hold">
                                          <p:stCondLst>
                                            <p:cond delay="0"/>
                                          </p:stCondLst>
                                        </p:cTn>
                                        <p:tgtEl>
                                          <p:spTgt spid="19475"/>
                                        </p:tgtEl>
                                        <p:attrNameLst>
                                          <p:attrName>style.visibility</p:attrName>
                                        </p:attrNameLst>
                                      </p:cBhvr>
                                      <p:to>
                                        <p:strVal val="visible"/>
                                      </p:to>
                                    </p:set>
                                    <p:anim calcmode="lin" valueType="num">
                                      <p:cBhvr>
                                        <p:cTn id="104" dur="500" fill="hold"/>
                                        <p:tgtEl>
                                          <p:spTgt spid="19475"/>
                                        </p:tgtEl>
                                        <p:attrNameLst>
                                          <p:attrName>ppt_w</p:attrName>
                                        </p:attrNameLst>
                                      </p:cBhvr>
                                      <p:tavLst>
                                        <p:tav tm="0">
                                          <p:val>
                                            <p:fltVal val="0.000000"/>
                                          </p:val>
                                        </p:tav>
                                        <p:tav tm="100000">
                                          <p:val>
                                            <p:strVal val="#ppt_w"/>
                                          </p:val>
                                        </p:tav>
                                      </p:tavLst>
                                    </p:anim>
                                    <p:anim calcmode="lin" valueType="num">
                                      <p:cBhvr>
                                        <p:cTn id="105" dur="500" fill="hold"/>
                                        <p:tgtEl>
                                          <p:spTgt spid="19475"/>
                                        </p:tgtEl>
                                        <p:attrNameLst>
                                          <p:attrName>ppt_h</p:attrName>
                                        </p:attrNameLst>
                                      </p:cBhvr>
                                      <p:tavLst>
                                        <p:tav tm="0">
                                          <p:val>
                                            <p:fltVal val="0.000000"/>
                                          </p:val>
                                        </p:tav>
                                        <p:tav tm="100000">
                                          <p:val>
                                            <p:strVal val="#ppt_h"/>
                                          </p:val>
                                        </p:tav>
                                      </p:tavLst>
                                    </p:anim>
                                    <p:anim calcmode="lin" valueType="num">
                                      <p:cBhvr>
                                        <p:cTn id="106" dur="500" fill="hold"/>
                                        <p:tgtEl>
                                          <p:spTgt spid="19475"/>
                                        </p:tgtEl>
                                        <p:attrNameLst>
                                          <p:attrName>style.rotation</p:attrName>
                                        </p:attrNameLst>
                                      </p:cBhvr>
                                      <p:tavLst>
                                        <p:tav tm="0">
                                          <p:val>
                                            <p:fltVal val="90.000000"/>
                                          </p:val>
                                        </p:tav>
                                        <p:tav tm="100000">
                                          <p:val>
                                            <p:fltVal val="0.000000"/>
                                          </p:val>
                                        </p:tav>
                                      </p:tavLst>
                                    </p:anim>
                                    <p:animEffect transition="in" filter="fade">
                                      <p:cBhvr>
                                        <p:cTn id="107" dur="500"/>
                                        <p:tgtEl>
                                          <p:spTgt spid="19475"/>
                                        </p:tgtEl>
                                      </p:cBhvr>
                                    </p:animEffect>
                                  </p:childTnLst>
                                </p:cTn>
                              </p:par>
                              <p:par>
                                <p:cTn id="108" presetID="8" presetClass="emph" presetSubtype="0" fill="hold" grpId="1" nodeType="withEffect">
                                  <p:stCondLst>
                                    <p:cond delay="0"/>
                                  </p:stCondLst>
                                  <p:childTnLst>
                                    <p:animRot by="21600000">
                                      <p:cBhvr>
                                        <p:cTn id="109" dur="500" fill="hold"/>
                                        <p:tgtEl>
                                          <p:spTgt spid="19475"/>
                                        </p:tgtEl>
                                        <p:attrNameLst>
                                          <p:attrName>r</p:attrName>
                                        </p:attrNameLst>
                                      </p:cBhvr>
                                    </p:animRot>
                                  </p:childTnLst>
                                </p:cTn>
                              </p:par>
                            </p:childTnLst>
                          </p:cTn>
                        </p:par>
                        <p:par>
                          <p:cTn id="110" fill="hold">
                            <p:stCondLst>
                              <p:cond delay="6919"/>
                            </p:stCondLst>
                            <p:childTnLst>
                              <p:par>
                                <p:cTn id="111" presetID="22" presetClass="entr" presetSubtype="8" fill="hold" grpId="0" nodeType="afterEffect">
                                  <p:stCondLst>
                                    <p:cond delay="0"/>
                                  </p:stCondLst>
                                  <p:childTnLst>
                                    <p:set>
                                      <p:cBhvr>
                                        <p:cTn id="112" dur="1" fill="hold">
                                          <p:stCondLst>
                                            <p:cond delay="0"/>
                                          </p:stCondLst>
                                        </p:cTn>
                                        <p:tgtEl>
                                          <p:spTgt spid="19476"/>
                                        </p:tgtEl>
                                        <p:attrNameLst>
                                          <p:attrName>style.visibility</p:attrName>
                                        </p:attrNameLst>
                                      </p:cBhvr>
                                      <p:to>
                                        <p:strVal val="visible"/>
                                      </p:to>
                                    </p:set>
                                    <p:animEffect transition="in" filter="wipe(left)">
                                      <p:cBhvr>
                                        <p:cTn id="113" dur="500"/>
                                        <p:tgtEl>
                                          <p:spTgt spid="19476"/>
                                        </p:tgtEl>
                                      </p:cBhvr>
                                    </p:animEffect>
                                  </p:childTnLst>
                                </p:cTn>
                              </p:par>
                            </p:childTnLst>
                          </p:cTn>
                        </p:par>
                        <p:par>
                          <p:cTn id="114" fill="hold">
                            <p:stCondLst>
                              <p:cond delay="7419"/>
                            </p:stCondLst>
                            <p:childTnLst>
                              <p:par>
                                <p:cTn id="115" presetID="22" presetClass="entr" presetSubtype="1" fill="hold" grpId="0" nodeType="afterEffect">
                                  <p:stCondLst>
                                    <p:cond delay="0"/>
                                  </p:stCondLst>
                                  <p:childTnLst>
                                    <p:set>
                                      <p:cBhvr>
                                        <p:cTn id="116" dur="1" fill="hold">
                                          <p:stCondLst>
                                            <p:cond delay="0"/>
                                          </p:stCondLst>
                                        </p:cTn>
                                        <p:tgtEl>
                                          <p:spTgt spid="19481"/>
                                        </p:tgtEl>
                                        <p:attrNameLst>
                                          <p:attrName>style.visibility</p:attrName>
                                        </p:attrNameLst>
                                      </p:cBhvr>
                                      <p:to>
                                        <p:strVal val="visible"/>
                                      </p:to>
                                    </p:set>
                                    <p:animEffect transition="in" filter="wipe(up)">
                                      <p:cBhvr>
                                        <p:cTn id="117" dur="500"/>
                                        <p:tgtEl>
                                          <p:spTgt spid="19481"/>
                                        </p:tgtEl>
                                      </p:cBhvr>
                                    </p:animEffect>
                                  </p:childTnLst>
                                </p:cTn>
                              </p:par>
                            </p:childTnLst>
                          </p:cTn>
                        </p:par>
                        <p:par>
                          <p:cTn id="118" fill="hold">
                            <p:stCondLst>
                              <p:cond delay="7919"/>
                            </p:stCondLst>
                            <p:childTnLst>
                              <p:par>
                                <p:cTn id="119" presetID="31" presetClass="entr" presetSubtype="0" fill="hold" grpId="0" nodeType="afterEffect">
                                  <p:stCondLst>
                                    <p:cond delay="0"/>
                                  </p:stCondLst>
                                  <p:childTnLst>
                                    <p:set>
                                      <p:cBhvr>
                                        <p:cTn id="120" dur="1" fill="hold">
                                          <p:stCondLst>
                                            <p:cond delay="0"/>
                                          </p:stCondLst>
                                        </p:cTn>
                                        <p:tgtEl>
                                          <p:spTgt spid="19478"/>
                                        </p:tgtEl>
                                        <p:attrNameLst>
                                          <p:attrName>style.visibility</p:attrName>
                                        </p:attrNameLst>
                                      </p:cBhvr>
                                      <p:to>
                                        <p:strVal val="visible"/>
                                      </p:to>
                                    </p:set>
                                    <p:anim calcmode="lin" valueType="num">
                                      <p:cBhvr>
                                        <p:cTn id="121" dur="500" fill="hold"/>
                                        <p:tgtEl>
                                          <p:spTgt spid="19478"/>
                                        </p:tgtEl>
                                        <p:attrNameLst>
                                          <p:attrName>ppt_w</p:attrName>
                                        </p:attrNameLst>
                                      </p:cBhvr>
                                      <p:tavLst>
                                        <p:tav tm="0">
                                          <p:val>
                                            <p:fltVal val="0.000000"/>
                                          </p:val>
                                        </p:tav>
                                        <p:tav tm="100000">
                                          <p:val>
                                            <p:strVal val="#ppt_w"/>
                                          </p:val>
                                        </p:tav>
                                      </p:tavLst>
                                    </p:anim>
                                    <p:anim calcmode="lin" valueType="num">
                                      <p:cBhvr>
                                        <p:cTn id="122" dur="500" fill="hold"/>
                                        <p:tgtEl>
                                          <p:spTgt spid="19478"/>
                                        </p:tgtEl>
                                        <p:attrNameLst>
                                          <p:attrName>ppt_h</p:attrName>
                                        </p:attrNameLst>
                                      </p:cBhvr>
                                      <p:tavLst>
                                        <p:tav tm="0">
                                          <p:val>
                                            <p:fltVal val="0.000000"/>
                                          </p:val>
                                        </p:tav>
                                        <p:tav tm="100000">
                                          <p:val>
                                            <p:strVal val="#ppt_h"/>
                                          </p:val>
                                        </p:tav>
                                      </p:tavLst>
                                    </p:anim>
                                    <p:anim calcmode="lin" valueType="num">
                                      <p:cBhvr>
                                        <p:cTn id="123" dur="500" fill="hold"/>
                                        <p:tgtEl>
                                          <p:spTgt spid="19478"/>
                                        </p:tgtEl>
                                        <p:attrNameLst>
                                          <p:attrName>style.rotation</p:attrName>
                                        </p:attrNameLst>
                                      </p:cBhvr>
                                      <p:tavLst>
                                        <p:tav tm="0">
                                          <p:val>
                                            <p:fltVal val="90.000000"/>
                                          </p:val>
                                        </p:tav>
                                        <p:tav tm="100000">
                                          <p:val>
                                            <p:fltVal val="0.000000"/>
                                          </p:val>
                                        </p:tav>
                                      </p:tavLst>
                                    </p:anim>
                                    <p:animEffect transition="in" filter="fade">
                                      <p:cBhvr>
                                        <p:cTn id="124" dur="500"/>
                                        <p:tgtEl>
                                          <p:spTgt spid="19478"/>
                                        </p:tgtEl>
                                      </p:cBhvr>
                                    </p:animEffect>
                                  </p:childTnLst>
                                </p:cTn>
                              </p:par>
                              <p:par>
                                <p:cTn id="125" presetID="8" presetClass="emph" presetSubtype="0" fill="hold" grpId="1" nodeType="withEffect">
                                  <p:stCondLst>
                                    <p:cond delay="0"/>
                                  </p:stCondLst>
                                  <p:childTnLst>
                                    <p:animRot by="21600000">
                                      <p:cBhvr>
                                        <p:cTn id="126" dur="500" fill="hold"/>
                                        <p:tgtEl>
                                          <p:spTgt spid="19478"/>
                                        </p:tgtEl>
                                        <p:attrNameLst>
                                          <p:attrName>r</p:attrName>
                                        </p:attrNameLst>
                                      </p:cBhvr>
                                    </p:animRot>
                                  </p:childTnLst>
                                </p:cTn>
                              </p:par>
                            </p:childTnLst>
                          </p:cTn>
                        </p:par>
                        <p:par>
                          <p:cTn id="127" fill="hold">
                            <p:stCondLst>
                              <p:cond delay="8419"/>
                            </p:stCondLst>
                            <p:childTnLst>
                              <p:par>
                                <p:cTn id="128" presetID="22" presetClass="entr" presetSubtype="8" fill="hold" grpId="0" nodeType="afterEffect">
                                  <p:stCondLst>
                                    <p:cond delay="0"/>
                                  </p:stCondLst>
                                  <p:childTnLst>
                                    <p:set>
                                      <p:cBhvr>
                                        <p:cTn id="129" dur="1" fill="hold">
                                          <p:stCondLst>
                                            <p:cond delay="0"/>
                                          </p:stCondLst>
                                        </p:cTn>
                                        <p:tgtEl>
                                          <p:spTgt spid="19482"/>
                                        </p:tgtEl>
                                        <p:attrNameLst>
                                          <p:attrName>style.visibility</p:attrName>
                                        </p:attrNameLst>
                                      </p:cBhvr>
                                      <p:to>
                                        <p:strVal val="visible"/>
                                      </p:to>
                                    </p:set>
                                    <p:animEffect transition="in" filter="wipe(left)">
                                      <p:cBhvr>
                                        <p:cTn id="130" dur="500"/>
                                        <p:tgtEl>
                                          <p:spTgt spid="19482"/>
                                        </p:tgtEl>
                                      </p:cBhvr>
                                    </p:animEffect>
                                  </p:childTnLst>
                                </p:cTn>
                              </p:par>
                            </p:childTnLst>
                          </p:cTn>
                        </p:par>
                        <p:par>
                          <p:cTn id="131" fill="hold">
                            <p:stCondLst>
                              <p:cond delay="8919"/>
                            </p:stCondLst>
                            <p:childTnLst>
                              <p:par>
                                <p:cTn id="132" presetID="22" presetClass="entr" presetSubtype="1" fill="hold" grpId="0" nodeType="afterEffect">
                                  <p:stCondLst>
                                    <p:cond delay="0"/>
                                  </p:stCondLst>
                                  <p:childTnLst>
                                    <p:set>
                                      <p:cBhvr>
                                        <p:cTn id="133" dur="1" fill="hold">
                                          <p:stCondLst>
                                            <p:cond delay="0"/>
                                          </p:stCondLst>
                                        </p:cTn>
                                        <p:tgtEl>
                                          <p:spTgt spid="19483"/>
                                        </p:tgtEl>
                                        <p:attrNameLst>
                                          <p:attrName>style.visibility</p:attrName>
                                        </p:attrNameLst>
                                      </p:cBhvr>
                                      <p:to>
                                        <p:strVal val="visible"/>
                                      </p:to>
                                    </p:set>
                                    <p:animEffect transition="in" filter="wipe(up)">
                                      <p:cBhvr>
                                        <p:cTn id="134" dur="500"/>
                                        <p:tgtEl>
                                          <p:spTgt spid="19483"/>
                                        </p:tgtEl>
                                      </p:cBhvr>
                                    </p:animEffect>
                                  </p:childTnLst>
                                </p:cTn>
                              </p:par>
                            </p:childTnLst>
                          </p:cTn>
                        </p:par>
                        <p:par>
                          <p:cTn id="135" fill="hold">
                            <p:stCondLst>
                              <p:cond delay="9419"/>
                            </p:stCondLst>
                            <p:childTnLst>
                              <p:par>
                                <p:cTn id="136" presetID="31" presetClass="entr" presetSubtype="0" fill="hold" grpId="0" nodeType="afterEffect">
                                  <p:stCondLst>
                                    <p:cond delay="0"/>
                                  </p:stCondLst>
                                  <p:childTnLst>
                                    <p:set>
                                      <p:cBhvr>
                                        <p:cTn id="137" dur="1" fill="hold">
                                          <p:stCondLst>
                                            <p:cond delay="0"/>
                                          </p:stCondLst>
                                        </p:cTn>
                                        <p:tgtEl>
                                          <p:spTgt spid="19480"/>
                                        </p:tgtEl>
                                        <p:attrNameLst>
                                          <p:attrName>style.visibility</p:attrName>
                                        </p:attrNameLst>
                                      </p:cBhvr>
                                      <p:to>
                                        <p:strVal val="visible"/>
                                      </p:to>
                                    </p:set>
                                    <p:anim calcmode="lin" valueType="num">
                                      <p:cBhvr>
                                        <p:cTn id="138" dur="500" fill="hold"/>
                                        <p:tgtEl>
                                          <p:spTgt spid="19480"/>
                                        </p:tgtEl>
                                        <p:attrNameLst>
                                          <p:attrName>ppt_w</p:attrName>
                                        </p:attrNameLst>
                                      </p:cBhvr>
                                      <p:tavLst>
                                        <p:tav tm="0">
                                          <p:val>
                                            <p:fltVal val="0.000000"/>
                                          </p:val>
                                        </p:tav>
                                        <p:tav tm="100000">
                                          <p:val>
                                            <p:strVal val="#ppt_w"/>
                                          </p:val>
                                        </p:tav>
                                      </p:tavLst>
                                    </p:anim>
                                    <p:anim calcmode="lin" valueType="num">
                                      <p:cBhvr>
                                        <p:cTn id="139" dur="500" fill="hold"/>
                                        <p:tgtEl>
                                          <p:spTgt spid="19480"/>
                                        </p:tgtEl>
                                        <p:attrNameLst>
                                          <p:attrName>ppt_h</p:attrName>
                                        </p:attrNameLst>
                                      </p:cBhvr>
                                      <p:tavLst>
                                        <p:tav tm="0">
                                          <p:val>
                                            <p:fltVal val="0.000000"/>
                                          </p:val>
                                        </p:tav>
                                        <p:tav tm="100000">
                                          <p:val>
                                            <p:strVal val="#ppt_h"/>
                                          </p:val>
                                        </p:tav>
                                      </p:tavLst>
                                    </p:anim>
                                    <p:anim calcmode="lin" valueType="num">
                                      <p:cBhvr>
                                        <p:cTn id="140" dur="500" fill="hold"/>
                                        <p:tgtEl>
                                          <p:spTgt spid="19480"/>
                                        </p:tgtEl>
                                        <p:attrNameLst>
                                          <p:attrName>style.rotation</p:attrName>
                                        </p:attrNameLst>
                                      </p:cBhvr>
                                      <p:tavLst>
                                        <p:tav tm="0">
                                          <p:val>
                                            <p:fltVal val="90.000000"/>
                                          </p:val>
                                        </p:tav>
                                        <p:tav tm="100000">
                                          <p:val>
                                            <p:fltVal val="0.000000"/>
                                          </p:val>
                                        </p:tav>
                                      </p:tavLst>
                                    </p:anim>
                                    <p:animEffect transition="in" filter="fade">
                                      <p:cBhvr>
                                        <p:cTn id="141" dur="500"/>
                                        <p:tgtEl>
                                          <p:spTgt spid="19480"/>
                                        </p:tgtEl>
                                      </p:cBhvr>
                                    </p:animEffect>
                                  </p:childTnLst>
                                </p:cTn>
                              </p:par>
                              <p:par>
                                <p:cTn id="142" presetID="8" presetClass="emph" presetSubtype="0" fill="hold" grpId="1" nodeType="withEffect">
                                  <p:stCondLst>
                                    <p:cond delay="0"/>
                                  </p:stCondLst>
                                  <p:childTnLst>
                                    <p:animRot by="21600000">
                                      <p:cBhvr>
                                        <p:cTn id="143" dur="500" fill="hold"/>
                                        <p:tgtEl>
                                          <p:spTgt spid="19480"/>
                                        </p:tgtEl>
                                        <p:attrNameLst>
                                          <p:attrName>r</p:attrName>
                                        </p:attrNameLst>
                                      </p:cBhvr>
                                    </p:animRot>
                                  </p:childTnLst>
                                </p:cTn>
                              </p:par>
                            </p:childTnLst>
                          </p:cTn>
                        </p:par>
                        <p:par>
                          <p:cTn id="144" fill="hold">
                            <p:stCondLst>
                              <p:cond delay="9919"/>
                            </p:stCondLst>
                            <p:childTnLst>
                              <p:par>
                                <p:cTn id="145" presetID="22" presetClass="entr" presetSubtype="8" fill="hold" grpId="0" nodeType="afterEffect">
                                  <p:stCondLst>
                                    <p:cond delay="0"/>
                                  </p:stCondLst>
                                  <p:childTnLst>
                                    <p:set>
                                      <p:cBhvr>
                                        <p:cTn id="146" dur="1" fill="hold">
                                          <p:stCondLst>
                                            <p:cond delay="0"/>
                                          </p:stCondLst>
                                        </p:cTn>
                                        <p:tgtEl>
                                          <p:spTgt spid="19484"/>
                                        </p:tgtEl>
                                        <p:attrNameLst>
                                          <p:attrName>style.visibility</p:attrName>
                                        </p:attrNameLst>
                                      </p:cBhvr>
                                      <p:to>
                                        <p:strVal val="visible"/>
                                      </p:to>
                                    </p:set>
                                    <p:animEffect transition="in" filter="wipe(left)">
                                      <p:cBhvr>
                                        <p:cTn id="147" dur="500"/>
                                        <p:tgtEl>
                                          <p:spTgt spid="19484"/>
                                        </p:tgtEl>
                                      </p:cBhvr>
                                    </p:animEffect>
                                  </p:childTnLst>
                                </p:cTn>
                              </p:par>
                            </p:childTnLst>
                          </p:cTn>
                        </p:par>
                        <p:par>
                          <p:cTn id="148" fill="hold">
                            <p:stCondLst>
                              <p:cond delay="10419"/>
                            </p:stCondLst>
                            <p:childTnLst>
                              <p:par>
                                <p:cTn id="149" presetID="22" presetClass="entr" presetSubtype="1" fill="hold" grpId="0" nodeType="afterEffect">
                                  <p:stCondLst>
                                    <p:cond delay="0"/>
                                  </p:stCondLst>
                                  <p:childTnLst>
                                    <p:set>
                                      <p:cBhvr>
                                        <p:cTn id="150" dur="1" fill="hold">
                                          <p:stCondLst>
                                            <p:cond delay="0"/>
                                          </p:stCondLst>
                                        </p:cTn>
                                        <p:tgtEl>
                                          <p:spTgt spid="19485"/>
                                        </p:tgtEl>
                                        <p:attrNameLst>
                                          <p:attrName>style.visibility</p:attrName>
                                        </p:attrNameLst>
                                      </p:cBhvr>
                                      <p:to>
                                        <p:strVal val="visible"/>
                                      </p:to>
                                    </p:set>
                                    <p:animEffect transition="in" filter="wipe(up)">
                                      <p:cBhvr>
                                        <p:cTn id="151" dur="500"/>
                                        <p:tgtEl>
                                          <p:spTgt spid="19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3" grpId="0"/>
      <p:bldP spid="19463" grpId="1"/>
      <p:bldP spid="19464" grpId="0"/>
      <p:bldP spid="19466" grpId="0"/>
      <p:bldP spid="19466" grpId="1"/>
      <p:bldP spid="19468" grpId="0"/>
      <p:bldP spid="19468" grpId="1"/>
      <p:bldP spid="19469" grpId="0"/>
      <p:bldP spid="19470" grpId="0"/>
      <p:bldP spid="19471" grpId="0"/>
      <p:bldP spid="19472" grpId="0"/>
      <p:bldP spid="19473" grpId="0"/>
      <p:bldP spid="19475" grpId="0"/>
      <p:bldP spid="19475" grpId="1"/>
      <p:bldP spid="19476" grpId="0"/>
      <p:bldP spid="19478" grpId="0"/>
      <p:bldP spid="19478" grpId="1"/>
      <p:bldP spid="19480" grpId="0"/>
      <p:bldP spid="19480" grpId="1"/>
      <p:bldP spid="19481" grpId="0"/>
      <p:bldP spid="19482" grpId="0"/>
      <p:bldP spid="19483" grpId="0"/>
      <p:bldP spid="19484" grpId="0"/>
      <p:bldP spid="194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成本优势</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20483"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0484"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0485"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graphicFrame>
        <p:nvGraphicFramePr>
          <p:cNvPr id="20486" name="图表 2"/>
          <p:cNvGraphicFramePr/>
          <p:nvPr/>
        </p:nvGraphicFramePr>
        <p:xfrm>
          <a:off x="390525" y="1506538"/>
          <a:ext cx="6831013" cy="4587875"/>
        </p:xfrm>
        <a:graphic>
          <a:graphicData uri="http://schemas.openxmlformats.org/presentationml/2006/ole">
            <mc:AlternateContent xmlns:mc="http://schemas.openxmlformats.org/markup-compatibility/2006">
              <mc:Choice xmlns:v="urn:schemas-microsoft-com:vml" Requires="v">
                <p:oleObj spid="_x0000_s3076" name="" r:id="rId1" imgW="6833870" imgH="4590415" progId="Excel.Chart.8">
                  <p:embed/>
                </p:oleObj>
              </mc:Choice>
              <mc:Fallback>
                <p:oleObj name="" r:id="rId1" imgW="6833870" imgH="4590415" progId="Excel.Chart.8">
                  <p:embed/>
                  <p:pic>
                    <p:nvPicPr>
                      <p:cNvPr id="0" name="图片 3075"/>
                      <p:cNvPicPr/>
                      <p:nvPr/>
                    </p:nvPicPr>
                    <p:blipFill>
                      <a:blip r:embed="rId2"/>
                      <a:stretch>
                        <a:fillRect/>
                      </a:stretch>
                    </p:blipFill>
                    <p:spPr>
                      <a:xfrm>
                        <a:off x="390525" y="1506538"/>
                        <a:ext cx="6831013" cy="4587875"/>
                      </a:xfrm>
                      <a:prstGeom prst="rect">
                        <a:avLst/>
                      </a:prstGeom>
                      <a:noFill/>
                      <a:ln w="38100">
                        <a:noFill/>
                        <a:miter/>
                      </a:ln>
                    </p:spPr>
                  </p:pic>
                </p:oleObj>
              </mc:Fallback>
            </mc:AlternateContent>
          </a:graphicData>
        </a:graphic>
      </p:graphicFrame>
      <p:sp>
        <p:nvSpPr>
          <p:cNvPr id="20487" name="矩形 83"/>
          <p:cNvSpPr/>
          <p:nvPr/>
        </p:nvSpPr>
        <p:spPr>
          <a:xfrm>
            <a:off x="7324725" y="1063625"/>
            <a:ext cx="4032250" cy="4979988"/>
          </a:xfrm>
          <a:prstGeom prst="rect">
            <a:avLst/>
          </a:prstGeom>
          <a:solidFill>
            <a:srgbClr val="F2F2F2"/>
          </a:solidFill>
          <a:ln w="9525" cap="flat" cmpd="sng">
            <a:solidFill>
              <a:schemeClr val="accent1"/>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488" name="TextBox 84"/>
          <p:cNvSpPr txBox="1"/>
          <p:nvPr/>
        </p:nvSpPr>
        <p:spPr>
          <a:xfrm>
            <a:off x="7564438" y="1341438"/>
            <a:ext cx="3649662" cy="4524375"/>
          </a:xfrm>
          <a:prstGeom prst="rect">
            <a:avLst/>
          </a:prstGeom>
          <a:noFill/>
          <a:ln w="9525">
            <a:noFill/>
          </a:ln>
        </p:spPr>
        <p:txBody>
          <a:bodyPr>
            <a:spAutoFit/>
          </a:bodyPr>
          <a:p>
            <a:pPr lvl="0" algn="just" eaLnBrk="0" hangingPunct="0"/>
            <a:r>
              <a:rPr lang="zh-CN" altLang="en-US"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经过我们的成本精算和多年实体店运作实际核算来看，成本的占比大约可以控制在左图所示的比例。每份快餐售价</a:t>
            </a:r>
            <a:r>
              <a:rPr lang="en-US" altLang="x-none"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10</a:t>
            </a:r>
            <a:r>
              <a:rPr lang="zh-CN" altLang="en-US"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元，毛利率可达</a:t>
            </a:r>
            <a:r>
              <a:rPr lang="en-US" altLang="x-none"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68%</a:t>
            </a:r>
            <a:r>
              <a:rPr lang="zh-CN" altLang="en-US"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a:t>
            </a:r>
            <a:endParaRPr lang="en-US" altLang="x-none"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endParaRPr>
          </a:p>
          <a:p>
            <a:pPr lvl="0" algn="just" eaLnBrk="0" hangingPunct="0"/>
            <a:r>
              <a:rPr lang="zh-CN" altLang="en-US"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经过我们的成本精算和多年实体店运作实际核算来看，成本的占比大约可以控制在左图所示的比例。每份快餐售价</a:t>
            </a:r>
            <a:r>
              <a:rPr lang="en-US" altLang="x-none"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10</a:t>
            </a:r>
            <a:r>
              <a:rPr lang="zh-CN" altLang="en-US"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元，毛利率可达</a:t>
            </a:r>
            <a:r>
              <a:rPr lang="en-US" altLang="x-none"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68%</a:t>
            </a:r>
            <a:r>
              <a:rPr lang="zh-CN" altLang="en-US"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a:t>
            </a:r>
            <a:endParaRPr lang="zh-CN" altLang="en-US"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endParaRPr>
          </a:p>
          <a:p>
            <a:pPr lvl="0" algn="just" eaLnBrk="0" hangingPunct="0"/>
            <a:r>
              <a:rPr lang="zh-CN" altLang="en-US"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经过我们的成本精算和多年实体店运作实际核算来看，成本的占比大约可以控制在左图所示的比例。每份快餐售价</a:t>
            </a:r>
            <a:r>
              <a:rPr lang="en-US" altLang="x-none"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10</a:t>
            </a:r>
            <a:r>
              <a:rPr lang="zh-CN" altLang="en-US"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元，毛利率可达</a:t>
            </a:r>
            <a:r>
              <a:rPr lang="en-US" altLang="x-none"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68%</a:t>
            </a:r>
            <a:r>
              <a:rPr lang="zh-CN" altLang="en-US"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a:t>
            </a:r>
            <a:endParaRPr lang="zh-CN" altLang="en-US"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endParaRPr>
          </a:p>
          <a:p>
            <a:pPr lvl="0" algn="just" eaLnBrk="0" hangingPunct="0"/>
            <a:endParaRPr lang="zh-CN" altLang="en-US"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0489" name="Freeform 12"/>
          <p:cNvSpPr/>
          <p:nvPr/>
        </p:nvSpPr>
        <p:spPr>
          <a:xfrm>
            <a:off x="7250113" y="958850"/>
            <a:ext cx="528637" cy="530225"/>
          </a:xfrm>
          <a:custGeom>
            <a:avLst/>
            <a:gdLst/>
            <a:ahLst/>
            <a:cxnLst>
              <a:cxn ang="0">
                <a:pos x="0" y="0"/>
              </a:cxn>
              <a:cxn ang="0">
                <a:pos x="528638" y="0"/>
              </a:cxn>
              <a:cxn ang="0">
                <a:pos x="528638" y="167941"/>
              </a:cxn>
              <a:cxn ang="0">
                <a:pos x="160127" y="167941"/>
              </a:cxn>
              <a:cxn ang="0">
                <a:pos x="160127" y="530225"/>
              </a:cxn>
              <a:cxn ang="0">
                <a:pos x="0" y="530225"/>
              </a:cxn>
              <a:cxn ang="0">
                <a:pos x="0" y="0"/>
              </a:cxn>
            </a:cxnLst>
            <a:pathLst>
              <a:path w="1446" h="1446">
                <a:moveTo>
                  <a:pt x="0" y="0"/>
                </a:moveTo>
                <a:lnTo>
                  <a:pt x="1446" y="0"/>
                </a:lnTo>
                <a:lnTo>
                  <a:pt x="1446" y="458"/>
                </a:lnTo>
                <a:lnTo>
                  <a:pt x="438" y="458"/>
                </a:lnTo>
                <a:lnTo>
                  <a:pt x="438" y="1446"/>
                </a:lnTo>
                <a:lnTo>
                  <a:pt x="0" y="1446"/>
                </a:lnTo>
                <a:lnTo>
                  <a:pt x="0" y="0"/>
                </a:lnTo>
                <a:close/>
              </a:path>
            </a:pathLst>
          </a:custGeom>
          <a:solidFill>
            <a:schemeClr val="tx1">
              <a:alpha val="100000"/>
            </a:schemeClr>
          </a:solidFill>
          <a:ln w="9525">
            <a:noFill/>
          </a:ln>
        </p:spPr>
        <p:txBody>
          <a:bodyPr/>
          <a:p>
            <a:endParaRPr lang="zh-CN" altLang="en-US"/>
          </a:p>
        </p:txBody>
      </p:sp>
      <p:sp>
        <p:nvSpPr>
          <p:cNvPr id="20490" name="Freeform 12"/>
          <p:cNvSpPr/>
          <p:nvPr/>
        </p:nvSpPr>
        <p:spPr>
          <a:xfrm flipH="1" flipV="1">
            <a:off x="10941050" y="5630863"/>
            <a:ext cx="528638" cy="530225"/>
          </a:xfrm>
          <a:custGeom>
            <a:avLst/>
            <a:gdLst/>
            <a:ahLst/>
            <a:cxnLst>
              <a:cxn ang="0">
                <a:pos x="0" y="0"/>
              </a:cxn>
              <a:cxn ang="0">
                <a:pos x="528638" y="0"/>
              </a:cxn>
              <a:cxn ang="0">
                <a:pos x="528638" y="167941"/>
              </a:cxn>
              <a:cxn ang="0">
                <a:pos x="160127" y="167941"/>
              </a:cxn>
              <a:cxn ang="0">
                <a:pos x="160127" y="530225"/>
              </a:cxn>
              <a:cxn ang="0">
                <a:pos x="0" y="530225"/>
              </a:cxn>
              <a:cxn ang="0">
                <a:pos x="0" y="0"/>
              </a:cxn>
            </a:cxnLst>
            <a:pathLst>
              <a:path w="1446" h="1446">
                <a:moveTo>
                  <a:pt x="0" y="0"/>
                </a:moveTo>
                <a:lnTo>
                  <a:pt x="1446" y="0"/>
                </a:lnTo>
                <a:lnTo>
                  <a:pt x="1446" y="458"/>
                </a:lnTo>
                <a:lnTo>
                  <a:pt x="438" y="458"/>
                </a:lnTo>
                <a:lnTo>
                  <a:pt x="438" y="1446"/>
                </a:lnTo>
                <a:lnTo>
                  <a:pt x="0" y="1446"/>
                </a:lnTo>
                <a:lnTo>
                  <a:pt x="0" y="0"/>
                </a:lnTo>
                <a:close/>
              </a:path>
            </a:pathLst>
          </a:custGeom>
          <a:solidFill>
            <a:schemeClr val="bg2">
              <a:alpha val="100000"/>
            </a:schemeClr>
          </a:solidFill>
          <a:ln w="9525">
            <a:noFill/>
          </a:ln>
        </p:spPr>
        <p:txBody>
          <a:bodyPr/>
          <a:p>
            <a:endParaRPr lang="zh-CN" altLang="en-US"/>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300" fill="hold"/>
                                        <p:tgtEl>
                                          <p:spTgt spid="20483"/>
                                        </p:tgtEl>
                                        <p:attrNameLst>
                                          <p:attrName>ppt_x</p:attrName>
                                        </p:attrNameLst>
                                      </p:cBhvr>
                                      <p:tavLst>
                                        <p:tav tm="0">
                                          <p:val>
                                            <p:strVal val="0-#ppt_w/2"/>
                                          </p:val>
                                        </p:tav>
                                        <p:tav tm="100000">
                                          <p:val>
                                            <p:strVal val="#ppt_x"/>
                                          </p:val>
                                        </p:tav>
                                      </p:tavLst>
                                    </p:anim>
                                    <p:anim calcmode="lin" valueType="num">
                                      <p:cBhvr additive="base">
                                        <p:cTn id="8" dur="300" fill="hold"/>
                                        <p:tgtEl>
                                          <p:spTgt spid="2048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484"/>
                                        </p:tgtEl>
                                        <p:attrNameLst>
                                          <p:attrName>style.visibility</p:attrName>
                                        </p:attrNameLst>
                                      </p:cBhvr>
                                      <p:to>
                                        <p:strVal val="visible"/>
                                      </p:to>
                                    </p:set>
                                    <p:anim calcmode="lin" valueType="num">
                                      <p:cBhvr additive="base">
                                        <p:cTn id="11" dur="300" fill="hold"/>
                                        <p:tgtEl>
                                          <p:spTgt spid="20484"/>
                                        </p:tgtEl>
                                        <p:attrNameLst>
                                          <p:attrName>ppt_x</p:attrName>
                                        </p:attrNameLst>
                                      </p:cBhvr>
                                      <p:tavLst>
                                        <p:tav tm="0">
                                          <p:val>
                                            <p:strVal val="0-#ppt_w/2"/>
                                          </p:val>
                                        </p:tav>
                                        <p:tav tm="100000">
                                          <p:val>
                                            <p:strVal val="#ppt_x"/>
                                          </p:val>
                                        </p:tav>
                                      </p:tavLst>
                                    </p:anim>
                                    <p:anim calcmode="lin" valueType="num">
                                      <p:cBhvr additive="base">
                                        <p:cTn id="12" dur="300" fill="hold"/>
                                        <p:tgtEl>
                                          <p:spTgt spid="2048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20485"/>
                                        </p:tgtEl>
                                        <p:attrNameLst>
                                          <p:attrName>style.visibility</p:attrName>
                                        </p:attrNameLst>
                                      </p:cBhvr>
                                      <p:to>
                                        <p:strVal val="visible"/>
                                      </p:to>
                                    </p:set>
                                    <p:anim calcmode="lin" valueType="num">
                                      <p:cBhvr additive="base">
                                        <p:cTn id="15" dur="300" fill="hold"/>
                                        <p:tgtEl>
                                          <p:spTgt spid="20485"/>
                                        </p:tgtEl>
                                        <p:attrNameLst>
                                          <p:attrName>ppt_x</p:attrName>
                                        </p:attrNameLst>
                                      </p:cBhvr>
                                      <p:tavLst>
                                        <p:tav tm="0">
                                          <p:val>
                                            <p:strVal val="0-#ppt_w/2"/>
                                          </p:val>
                                        </p:tav>
                                        <p:tav tm="100000">
                                          <p:val>
                                            <p:strVal val="#ppt_x"/>
                                          </p:val>
                                        </p:tav>
                                      </p:tavLst>
                                    </p:anim>
                                    <p:anim calcmode="lin" valueType="num">
                                      <p:cBhvr additive="base">
                                        <p:cTn id="16" dur="300" fill="hold"/>
                                        <p:tgtEl>
                                          <p:spTgt spid="2048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0482"/>
                                        </p:tgtEl>
                                        <p:attrNameLst>
                                          <p:attrName>style.visibility</p:attrName>
                                        </p:attrNameLst>
                                      </p:cBhvr>
                                      <p:to>
                                        <p:strVal val="visible"/>
                                      </p:to>
                                    </p:set>
                                    <p:anim by="(-#ppt_w*2)" calcmode="lin" valueType="num">
                                      <p:cBhvr rctx="PPT">
                                        <p:cTn id="20" dur="200" autoRev="1" fill="hold">
                                          <p:stCondLst>
                                            <p:cond delay="0"/>
                                          </p:stCondLst>
                                        </p:cTn>
                                        <p:tgtEl>
                                          <p:spTgt spid="20482"/>
                                        </p:tgtEl>
                                        <p:attrNameLst>
                                          <p:attrName>ppt_w</p:attrName>
                                        </p:attrNameLst>
                                      </p:cBhvr>
                                    </p:anim>
                                    <p:anim by="(#ppt_w*0.50)" calcmode="lin" valueType="num">
                                      <p:cBhvr>
                                        <p:cTn id="21" dur="200" decel="50000" autoRev="1" fill="hold">
                                          <p:stCondLst>
                                            <p:cond delay="0"/>
                                          </p:stCondLst>
                                        </p:cTn>
                                        <p:tgtEl>
                                          <p:spTgt spid="20482"/>
                                        </p:tgtEl>
                                        <p:attrNameLst>
                                          <p:attrName>ppt_x</p:attrName>
                                        </p:attrNameLst>
                                      </p:cBhvr>
                                    </p:anim>
                                    <p:anim from="(-#ppt_h/2)" to="(#ppt_y)" calcmode="lin" valueType="num">
                                      <p:cBhvr>
                                        <p:cTn id="22" dur="400" fill="hold">
                                          <p:stCondLst>
                                            <p:cond delay="0"/>
                                          </p:stCondLst>
                                        </p:cTn>
                                        <p:tgtEl>
                                          <p:spTgt spid="20482"/>
                                        </p:tgtEl>
                                        <p:attrNameLst>
                                          <p:attrName>ppt_y</p:attrName>
                                        </p:attrNameLst>
                                      </p:cBhvr>
                                    </p:anim>
                                    <p:animRot by="21600000">
                                      <p:cBhvr>
                                        <p:cTn id="23" dur="400" fill="hold">
                                          <p:stCondLst>
                                            <p:cond delay="0"/>
                                          </p:stCondLst>
                                        </p:cTn>
                                        <p:tgtEl>
                                          <p:spTgt spid="20482"/>
                                        </p:tgtEl>
                                        <p:attrNameLst>
                                          <p:attrName>r</p:attrName>
                                        </p:attrNameLst>
                                      </p:cBhvr>
                                    </p:animRot>
                                  </p:childTnLst>
                                </p:cTn>
                              </p:par>
                            </p:childTnLst>
                          </p:cTn>
                        </p:par>
                        <p:par>
                          <p:cTn id="24" fill="hold">
                            <p:stCondLst>
                              <p:cond delay="919"/>
                            </p:stCondLst>
                            <p:childTnLst>
                              <p:par>
                                <p:cTn id="25" presetID="42" presetClass="entr" presetSubtype="0" fill="hold" grpId="0" nodeType="afterEffect">
                                  <p:stCondLst>
                                    <p:cond delay="0"/>
                                  </p:stCondLst>
                                  <p:childTnLst>
                                    <p:set>
                                      <p:cBhvr>
                                        <p:cTn id="26" dur="1" fill="hold">
                                          <p:stCondLst>
                                            <p:cond delay="0"/>
                                          </p:stCondLst>
                                        </p:cTn>
                                        <p:tgtEl>
                                          <p:spTgt spid="20486"/>
                                        </p:tgtEl>
                                        <p:attrNameLst>
                                          <p:attrName>style.visibility</p:attrName>
                                        </p:attrNameLst>
                                      </p:cBhvr>
                                      <p:to>
                                        <p:strVal val="visible"/>
                                      </p:to>
                                    </p:set>
                                    <p:animEffect transition="in" filter="fade">
                                      <p:cBhvr>
                                        <p:cTn id="27" dur="1000"/>
                                        <p:tgtEl>
                                          <p:spTgt spid="20486"/>
                                        </p:tgtEl>
                                      </p:cBhvr>
                                    </p:animEffect>
                                    <p:anim calcmode="lin" valueType="num">
                                      <p:cBhvr>
                                        <p:cTn id="28" dur="1000" fill="hold"/>
                                        <p:tgtEl>
                                          <p:spTgt spid="20486"/>
                                        </p:tgtEl>
                                        <p:attrNameLst>
                                          <p:attrName>ppt_x</p:attrName>
                                        </p:attrNameLst>
                                      </p:cBhvr>
                                      <p:tavLst>
                                        <p:tav tm="0">
                                          <p:val>
                                            <p:strVal val="#ppt_x"/>
                                          </p:val>
                                        </p:tav>
                                        <p:tav tm="100000">
                                          <p:val>
                                            <p:strVal val="#ppt_x"/>
                                          </p:val>
                                        </p:tav>
                                      </p:tavLst>
                                    </p:anim>
                                    <p:anim calcmode="lin" valueType="num">
                                      <p:cBhvr>
                                        <p:cTn id="29" dur="1000" fill="hold"/>
                                        <p:tgtEl>
                                          <p:spTgt spid="20486"/>
                                        </p:tgtEl>
                                        <p:attrNameLst>
                                          <p:attrName>ppt_y</p:attrName>
                                        </p:attrNameLst>
                                      </p:cBhvr>
                                      <p:tavLst>
                                        <p:tav tm="0">
                                          <p:val>
                                            <p:strVal val="#ppt_y+.1"/>
                                          </p:val>
                                        </p:tav>
                                        <p:tav tm="100000">
                                          <p:val>
                                            <p:strVal val="#ppt_y"/>
                                          </p:val>
                                        </p:tav>
                                      </p:tavLst>
                                    </p:anim>
                                  </p:childTnLst>
                                </p:cTn>
                              </p:par>
                            </p:childTnLst>
                          </p:cTn>
                        </p:par>
                        <p:par>
                          <p:cTn id="30" fill="hold">
                            <p:stCondLst>
                              <p:cond delay="1919"/>
                            </p:stCondLst>
                            <p:childTnLst>
                              <p:par>
                                <p:cTn id="31" presetID="1" presetClass="entr" presetSubtype="0" fill="hold" nodeType="afterEffect">
                                  <p:stCondLst>
                                    <p:cond delay="0"/>
                                  </p:stCondLst>
                                  <p:childTnLst>
                                    <p:set>
                                      <p:cBhvr>
                                        <p:cTn id="32" dur="1" fill="hold">
                                          <p:stCondLst>
                                            <p:cond delay="0"/>
                                          </p:stCondLst>
                                        </p:cTn>
                                        <p:tgtEl>
                                          <p:spTgt spid="20489"/>
                                        </p:tgtEl>
                                        <p:attrNameLst>
                                          <p:attrName>style.visibility</p:attrName>
                                        </p:attrNameLst>
                                      </p:cBhvr>
                                      <p:to>
                                        <p:strVal val="visible"/>
                                      </p:to>
                                    </p:set>
                                  </p:childTnLst>
                                </p:cTn>
                              </p:par>
                              <p:par>
                                <p:cTn id="33" presetID="35" presetClass="path" presetSubtype="0" accel="50000" decel="50000" fill="hold" nodeType="withEffect">
                                  <p:stCondLst>
                                    <p:cond delay="0"/>
                                  </p:stCondLst>
                                  <p:childTnLst>
                                    <p:animMotion origin="layout" path="M -4.95186E-6 2.87697E-6 L 0.14963 0.32123 " pathEditMode="relative" rAng="0" ptsTypes="AA">
                                      <p:cBhvr>
                                        <p:cTn id="34" dur="500" spd="-99800" fill="hold"/>
                                        <p:tgtEl>
                                          <p:spTgt spid="20489"/>
                                        </p:tgtEl>
                                        <p:attrNameLst>
                                          <p:attrName>ppt_x</p:attrName>
                                          <p:attrName>ppt_y</p:attrName>
                                        </p:attrNameLst>
                                      </p:cBhvr>
                                      <p:rCtr x="7500" y="16000"/>
                                    </p:animMotion>
                                  </p:childTnLst>
                                </p:cTn>
                              </p:par>
                              <p:par>
                                <p:cTn id="35" presetID="1" presetClass="entr" presetSubtype="0" fill="hold" nodeType="withEffect">
                                  <p:stCondLst>
                                    <p:cond delay="0"/>
                                  </p:stCondLst>
                                  <p:childTnLst>
                                    <p:set>
                                      <p:cBhvr>
                                        <p:cTn id="36" dur="1" fill="hold">
                                          <p:stCondLst>
                                            <p:cond delay="0"/>
                                          </p:stCondLst>
                                        </p:cTn>
                                        <p:tgtEl>
                                          <p:spTgt spid="20490"/>
                                        </p:tgtEl>
                                        <p:attrNameLst>
                                          <p:attrName>style.visibility</p:attrName>
                                        </p:attrNameLst>
                                      </p:cBhvr>
                                      <p:to>
                                        <p:strVal val="visible"/>
                                      </p:to>
                                    </p:set>
                                  </p:childTnLst>
                                </p:cTn>
                              </p:par>
                              <p:par>
                                <p:cTn id="37" presetID="35" presetClass="path" presetSubtype="0" accel="50000" decel="50000" fill="hold" nodeType="withEffect">
                                  <p:stCondLst>
                                    <p:cond delay="0"/>
                                  </p:stCondLst>
                                  <p:childTnLst>
                                    <p:animMotion origin="layout" path="M -3.00026E-6 3.08048E-6 L -0.15287 -0.35939 " pathEditMode="relative" rAng="0" ptsTypes="AA">
                                      <p:cBhvr>
                                        <p:cTn id="38" dur="500" spd="-99800" fill="hold"/>
                                        <p:tgtEl>
                                          <p:spTgt spid="20490"/>
                                        </p:tgtEl>
                                        <p:attrNameLst>
                                          <p:attrName>ppt_x</p:attrName>
                                          <p:attrName>ppt_y</p:attrName>
                                        </p:attrNameLst>
                                      </p:cBhvr>
                                      <p:rCtr x="-7600" y="-17900"/>
                                    </p:animMotion>
                                  </p:childTnLst>
                                </p:cTn>
                              </p:par>
                              <p:par>
                                <p:cTn id="39" presetID="10" presetClass="entr" presetSubtype="0" fill="hold" grpId="0" nodeType="withEffect">
                                  <p:stCondLst>
                                    <p:cond delay="0"/>
                                  </p:stCondLst>
                                  <p:childTnLst>
                                    <p:set>
                                      <p:cBhvr>
                                        <p:cTn id="40" dur="1" fill="hold">
                                          <p:stCondLst>
                                            <p:cond delay="0"/>
                                          </p:stCondLst>
                                        </p:cTn>
                                        <p:tgtEl>
                                          <p:spTgt spid="20487"/>
                                        </p:tgtEl>
                                        <p:attrNameLst>
                                          <p:attrName>style.visibility</p:attrName>
                                        </p:attrNameLst>
                                      </p:cBhvr>
                                      <p:to>
                                        <p:strVal val="visible"/>
                                      </p:to>
                                    </p:set>
                                    <p:anim calcmode="lin" valueType="num">
                                      <p:cBhvr>
                                        <p:cTn id="41" dur="500" fill="hold"/>
                                        <p:tgtEl>
                                          <p:spTgt spid="20487"/>
                                        </p:tgtEl>
                                        <p:attrNameLst>
                                          <p:attrName>ppt_w</p:attrName>
                                        </p:attrNameLst>
                                      </p:cBhvr>
                                      <p:tavLst>
                                        <p:tav tm="0">
                                          <p:val>
                                            <p:fltVal val="0.000000"/>
                                          </p:val>
                                        </p:tav>
                                        <p:tav tm="100000">
                                          <p:val>
                                            <p:strVal val="#ppt_w"/>
                                          </p:val>
                                        </p:tav>
                                      </p:tavLst>
                                    </p:anim>
                                    <p:anim calcmode="lin" valueType="num">
                                      <p:cBhvr>
                                        <p:cTn id="42" dur="500" fill="hold"/>
                                        <p:tgtEl>
                                          <p:spTgt spid="20487"/>
                                        </p:tgtEl>
                                        <p:attrNameLst>
                                          <p:attrName>ppt_h</p:attrName>
                                        </p:attrNameLst>
                                      </p:cBhvr>
                                      <p:tavLst>
                                        <p:tav tm="0">
                                          <p:val>
                                            <p:fltVal val="0.000000"/>
                                          </p:val>
                                        </p:tav>
                                        <p:tav tm="100000">
                                          <p:val>
                                            <p:strVal val="#ppt_h"/>
                                          </p:val>
                                        </p:tav>
                                      </p:tavLst>
                                    </p:anim>
                                    <p:animEffect transition="in" filter="fade">
                                      <p:cBhvr>
                                        <p:cTn id="43" dur="500"/>
                                        <p:tgtEl>
                                          <p:spTgt spid="20487"/>
                                        </p:tgtEl>
                                      </p:cBhvr>
                                    </p:animEffect>
                                  </p:childTnLst>
                                </p:cTn>
                              </p:par>
                            </p:childTnLst>
                          </p:cTn>
                        </p:par>
                        <p:par>
                          <p:cTn id="44" fill="hold">
                            <p:stCondLst>
                              <p:cond delay="1919"/>
                            </p:stCondLst>
                            <p:childTnLst>
                              <p:par>
                                <p:cTn id="45" presetID="22" presetClass="entr" presetSubtype="1" fill="hold" nodeType="afterEffect">
                                  <p:stCondLst>
                                    <p:cond delay="0"/>
                                  </p:stCondLst>
                                  <p:childTnLst>
                                    <p:set>
                                      <p:cBhvr>
                                        <p:cTn id="46" dur="1" fill="hold">
                                          <p:stCondLst>
                                            <p:cond delay="0"/>
                                          </p:stCondLst>
                                        </p:cTn>
                                        <p:tgtEl>
                                          <p:spTgt spid="20488">
                                            <p:txEl>
                                              <p:charRg st="0" end="64"/>
                                            </p:txEl>
                                          </p:spTgt>
                                        </p:tgtEl>
                                        <p:attrNameLst>
                                          <p:attrName>style.visibility</p:attrName>
                                        </p:attrNameLst>
                                      </p:cBhvr>
                                      <p:to>
                                        <p:strVal val="visible"/>
                                      </p:to>
                                    </p:set>
                                    <p:animEffect transition="in" filter="wipe(up)">
                                      <p:cBhvr>
                                        <p:cTn id="47" dur="500"/>
                                        <p:tgtEl>
                                          <p:spTgt spid="20488">
                                            <p:txEl>
                                              <p:charRg st="0" end="64"/>
                                            </p:txEl>
                                          </p:spTgt>
                                        </p:tgtEl>
                                      </p:cBhvr>
                                    </p:animEffect>
                                  </p:childTnLst>
                                </p:cTn>
                              </p:par>
                            </p:childTnLst>
                          </p:cTn>
                        </p:par>
                        <p:par>
                          <p:cTn id="48" fill="hold">
                            <p:stCondLst>
                              <p:cond delay="2419"/>
                            </p:stCondLst>
                            <p:childTnLst>
                              <p:par>
                                <p:cTn id="49" presetID="22" presetClass="entr" presetSubtype="1" fill="hold" nodeType="afterEffect">
                                  <p:stCondLst>
                                    <p:cond delay="0"/>
                                  </p:stCondLst>
                                  <p:childTnLst>
                                    <p:set>
                                      <p:cBhvr>
                                        <p:cTn id="50" dur="1" fill="hold">
                                          <p:stCondLst>
                                            <p:cond delay="0"/>
                                          </p:stCondLst>
                                        </p:cTn>
                                        <p:tgtEl>
                                          <p:spTgt spid="20488">
                                            <p:txEl>
                                              <p:charRg st="64" end="128"/>
                                            </p:txEl>
                                          </p:spTgt>
                                        </p:tgtEl>
                                        <p:attrNameLst>
                                          <p:attrName>style.visibility</p:attrName>
                                        </p:attrNameLst>
                                      </p:cBhvr>
                                      <p:to>
                                        <p:strVal val="visible"/>
                                      </p:to>
                                    </p:set>
                                    <p:animEffect transition="in" filter="wipe(up)">
                                      <p:cBhvr>
                                        <p:cTn id="51" dur="500"/>
                                        <p:tgtEl>
                                          <p:spTgt spid="20488">
                                            <p:txEl>
                                              <p:charRg st="64" end="128"/>
                                            </p:txEl>
                                          </p:spTgt>
                                        </p:tgtEl>
                                      </p:cBhvr>
                                    </p:animEffect>
                                  </p:childTnLst>
                                </p:cTn>
                              </p:par>
                            </p:childTnLst>
                          </p:cTn>
                        </p:par>
                        <p:par>
                          <p:cTn id="52" fill="hold">
                            <p:stCondLst>
                              <p:cond delay="2919"/>
                            </p:stCondLst>
                            <p:childTnLst>
                              <p:par>
                                <p:cTn id="53" presetID="22" presetClass="entr" presetSubtype="1" fill="hold" nodeType="afterEffect">
                                  <p:stCondLst>
                                    <p:cond delay="0"/>
                                  </p:stCondLst>
                                  <p:childTnLst>
                                    <p:set>
                                      <p:cBhvr>
                                        <p:cTn id="54" dur="1" fill="hold">
                                          <p:stCondLst>
                                            <p:cond delay="0"/>
                                          </p:stCondLst>
                                        </p:cTn>
                                        <p:tgtEl>
                                          <p:spTgt spid="20488">
                                            <p:txEl>
                                              <p:charRg st="128" end="192"/>
                                            </p:txEl>
                                          </p:spTgt>
                                        </p:tgtEl>
                                        <p:attrNameLst>
                                          <p:attrName>style.visibility</p:attrName>
                                        </p:attrNameLst>
                                      </p:cBhvr>
                                      <p:to>
                                        <p:strVal val="visible"/>
                                      </p:to>
                                    </p:set>
                                    <p:animEffect transition="in" filter="wipe(up)">
                                      <p:cBhvr>
                                        <p:cTn id="55" dur="500"/>
                                        <p:tgtEl>
                                          <p:spTgt spid="20488">
                                            <p:txEl>
                                              <p:charRg st="128" end="19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品控优势</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21507"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1508"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1509"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1510" name="Oval 6"/>
          <p:cNvSpPr/>
          <p:nvPr/>
        </p:nvSpPr>
        <p:spPr>
          <a:xfrm>
            <a:off x="5397500" y="760413"/>
            <a:ext cx="1535113" cy="1535112"/>
          </a:xfrm>
          <a:prstGeom prst="ellipse">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1511" name="Oval 7"/>
          <p:cNvSpPr/>
          <p:nvPr/>
        </p:nvSpPr>
        <p:spPr>
          <a:xfrm>
            <a:off x="2714625" y="2341563"/>
            <a:ext cx="1535113" cy="1535112"/>
          </a:xfrm>
          <a:prstGeom prst="ellipse">
            <a:avLst/>
          </a:prstGeom>
          <a:solidFill>
            <a:schemeClr val="tx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1512" name="Oval 8"/>
          <p:cNvSpPr/>
          <p:nvPr/>
        </p:nvSpPr>
        <p:spPr>
          <a:xfrm>
            <a:off x="3738563" y="4802188"/>
            <a:ext cx="1536700" cy="1535112"/>
          </a:xfrm>
          <a:prstGeom prst="ellipse">
            <a:avLst/>
          </a:prstGeom>
          <a:solidFill>
            <a:schemeClr val="bg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1513" name="Oval 9"/>
          <p:cNvSpPr/>
          <p:nvPr/>
        </p:nvSpPr>
        <p:spPr>
          <a:xfrm>
            <a:off x="7056438" y="4802188"/>
            <a:ext cx="1535112" cy="1535112"/>
          </a:xfrm>
          <a:prstGeom prst="ellipse">
            <a:avLst/>
          </a:prstGeom>
          <a:solidFill>
            <a:schemeClr val="tx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1514" name="Oval 10"/>
          <p:cNvSpPr/>
          <p:nvPr/>
        </p:nvSpPr>
        <p:spPr>
          <a:xfrm>
            <a:off x="8080375" y="2341563"/>
            <a:ext cx="1535113" cy="1535112"/>
          </a:xfrm>
          <a:prstGeom prst="ellipse">
            <a:avLst/>
          </a:prstGeom>
          <a:solidFill>
            <a:srgbClr val="99CC3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1515" name="Freeform 11"/>
          <p:cNvSpPr/>
          <p:nvPr/>
        </p:nvSpPr>
        <p:spPr>
          <a:xfrm>
            <a:off x="3995738" y="1635125"/>
            <a:ext cx="1320800" cy="790575"/>
          </a:xfrm>
          <a:custGeom>
            <a:avLst/>
            <a:gdLst/>
            <a:ahLst/>
            <a:cxnLst>
              <a:cxn ang="0">
                <a:pos x="0" y="790575"/>
              </a:cxn>
              <a:cxn ang="0">
                <a:pos x="1320800" y="0"/>
              </a:cxn>
            </a:cxnLst>
            <a:pathLst>
              <a:path w="1498" h="897">
                <a:moveTo>
                  <a:pt x="0" y="897"/>
                </a:moveTo>
                <a:cubicBezTo>
                  <a:pt x="374" y="483"/>
                  <a:pt x="895" y="165"/>
                  <a:pt x="1498" y="0"/>
                </a:cubicBezTo>
              </a:path>
            </a:pathLst>
          </a:custGeom>
          <a:noFill/>
          <a:ln w="12700" cap="flat" cmpd="sng">
            <a:solidFill>
              <a:schemeClr val="accent1"/>
            </a:solidFill>
            <a:prstDash val="solid"/>
            <a:headEnd type="none" w="med" len="med"/>
            <a:tailEnd type="triangle" w="med" len="med"/>
          </a:ln>
        </p:spPr>
        <p:txBody>
          <a:bodyPr/>
          <a:p>
            <a:endParaRPr lang="zh-CN" altLang="en-US"/>
          </a:p>
        </p:txBody>
      </p:sp>
      <p:sp>
        <p:nvSpPr>
          <p:cNvPr id="21516" name="Freeform 12"/>
          <p:cNvSpPr/>
          <p:nvPr/>
        </p:nvSpPr>
        <p:spPr>
          <a:xfrm>
            <a:off x="3457575" y="3963988"/>
            <a:ext cx="411163" cy="1035050"/>
          </a:xfrm>
          <a:custGeom>
            <a:avLst/>
            <a:gdLst/>
            <a:ahLst/>
            <a:cxnLst>
              <a:cxn ang="0">
                <a:pos x="411163" y="1035050"/>
              </a:cxn>
              <a:cxn ang="0">
                <a:pos x="0" y="0"/>
              </a:cxn>
            </a:cxnLst>
            <a:pathLst>
              <a:path w="467" h="1175">
                <a:moveTo>
                  <a:pt x="467" y="1175"/>
                </a:moveTo>
                <a:cubicBezTo>
                  <a:pt x="205" y="830"/>
                  <a:pt x="40" y="430"/>
                  <a:pt x="0" y="0"/>
                </a:cubicBezTo>
              </a:path>
            </a:pathLst>
          </a:custGeom>
          <a:noFill/>
          <a:ln w="12700" cap="flat" cmpd="sng">
            <a:solidFill>
              <a:schemeClr val="accent1"/>
            </a:solidFill>
            <a:prstDash val="solid"/>
            <a:headEnd type="none" w="med" len="med"/>
            <a:tailEnd type="triangle" w="med" len="med"/>
          </a:ln>
        </p:spPr>
        <p:txBody>
          <a:bodyPr/>
          <a:p>
            <a:endParaRPr lang="zh-CN" altLang="en-US"/>
          </a:p>
        </p:txBody>
      </p:sp>
      <p:sp>
        <p:nvSpPr>
          <p:cNvPr id="21517" name="Freeform 13"/>
          <p:cNvSpPr/>
          <p:nvPr/>
        </p:nvSpPr>
        <p:spPr>
          <a:xfrm>
            <a:off x="5281613" y="5934075"/>
            <a:ext cx="1766887" cy="123825"/>
          </a:xfrm>
          <a:custGeom>
            <a:avLst/>
            <a:gdLst/>
            <a:ahLst/>
            <a:cxnLst>
              <a:cxn ang="0">
                <a:pos x="1766888" y="0"/>
              </a:cxn>
              <a:cxn ang="0">
                <a:pos x="883444" y="123825"/>
              </a:cxn>
              <a:cxn ang="0">
                <a:pos x="0" y="0"/>
              </a:cxn>
            </a:cxnLst>
            <a:pathLst>
              <a:path w="2006" h="140">
                <a:moveTo>
                  <a:pt x="2006" y="0"/>
                </a:moveTo>
                <a:cubicBezTo>
                  <a:pt x="1692" y="91"/>
                  <a:pt x="1354" y="140"/>
                  <a:pt x="1003" y="140"/>
                </a:cubicBezTo>
                <a:cubicBezTo>
                  <a:pt x="652" y="140"/>
                  <a:pt x="314" y="91"/>
                  <a:pt x="0" y="0"/>
                </a:cubicBezTo>
              </a:path>
            </a:pathLst>
          </a:custGeom>
          <a:noFill/>
          <a:ln w="12700" cap="flat" cmpd="sng">
            <a:solidFill>
              <a:schemeClr val="accent1"/>
            </a:solidFill>
            <a:prstDash val="solid"/>
            <a:headEnd type="none" w="med" len="med"/>
            <a:tailEnd type="triangle" w="med" len="med"/>
          </a:ln>
        </p:spPr>
        <p:txBody>
          <a:bodyPr/>
          <a:p>
            <a:endParaRPr lang="zh-CN" altLang="en-US"/>
          </a:p>
        </p:txBody>
      </p:sp>
      <p:sp>
        <p:nvSpPr>
          <p:cNvPr id="21518" name="Freeform 14"/>
          <p:cNvSpPr/>
          <p:nvPr/>
        </p:nvSpPr>
        <p:spPr>
          <a:xfrm>
            <a:off x="8461375" y="3963988"/>
            <a:ext cx="411163" cy="1035050"/>
          </a:xfrm>
          <a:custGeom>
            <a:avLst/>
            <a:gdLst/>
            <a:ahLst/>
            <a:cxnLst>
              <a:cxn ang="0">
                <a:pos x="411163" y="0"/>
              </a:cxn>
              <a:cxn ang="0">
                <a:pos x="0" y="1035050"/>
              </a:cxn>
            </a:cxnLst>
            <a:pathLst>
              <a:path w="466" h="1175">
                <a:moveTo>
                  <a:pt x="466" y="0"/>
                </a:moveTo>
                <a:cubicBezTo>
                  <a:pt x="426" y="430"/>
                  <a:pt x="261" y="830"/>
                  <a:pt x="0" y="1175"/>
                </a:cubicBezTo>
              </a:path>
            </a:pathLst>
          </a:custGeom>
          <a:noFill/>
          <a:ln w="12700" cap="flat" cmpd="sng">
            <a:solidFill>
              <a:schemeClr val="accent1"/>
            </a:solidFill>
            <a:prstDash val="solid"/>
            <a:headEnd type="none" w="med" len="med"/>
            <a:tailEnd type="triangle" w="med" len="med"/>
          </a:ln>
        </p:spPr>
        <p:txBody>
          <a:bodyPr/>
          <a:p>
            <a:endParaRPr lang="zh-CN" altLang="en-US"/>
          </a:p>
        </p:txBody>
      </p:sp>
      <p:sp>
        <p:nvSpPr>
          <p:cNvPr id="21519" name="Freeform 15"/>
          <p:cNvSpPr/>
          <p:nvPr/>
        </p:nvSpPr>
        <p:spPr>
          <a:xfrm>
            <a:off x="7013575" y="1633538"/>
            <a:ext cx="1320800" cy="792162"/>
          </a:xfrm>
          <a:custGeom>
            <a:avLst/>
            <a:gdLst/>
            <a:ahLst/>
            <a:cxnLst>
              <a:cxn ang="0">
                <a:pos x="0" y="0"/>
              </a:cxn>
              <a:cxn ang="0">
                <a:pos x="1320800" y="792162"/>
              </a:cxn>
            </a:cxnLst>
            <a:pathLst>
              <a:path w="1498" h="898">
                <a:moveTo>
                  <a:pt x="0" y="0"/>
                </a:moveTo>
                <a:cubicBezTo>
                  <a:pt x="603" y="166"/>
                  <a:pt x="1124" y="483"/>
                  <a:pt x="1498" y="898"/>
                </a:cubicBezTo>
              </a:path>
            </a:pathLst>
          </a:custGeom>
          <a:noFill/>
          <a:ln w="12700" cap="flat" cmpd="sng">
            <a:solidFill>
              <a:schemeClr val="accent1"/>
            </a:solidFill>
            <a:prstDash val="solid"/>
            <a:headEnd type="none" w="med" len="med"/>
            <a:tailEnd type="triangle" w="med" len="med"/>
          </a:ln>
        </p:spPr>
        <p:txBody>
          <a:bodyPr/>
          <a:p>
            <a:endParaRPr lang="zh-CN" altLang="en-US"/>
          </a:p>
        </p:txBody>
      </p:sp>
      <p:sp>
        <p:nvSpPr>
          <p:cNvPr id="21520" name="矩形 21"/>
          <p:cNvSpPr/>
          <p:nvPr/>
        </p:nvSpPr>
        <p:spPr>
          <a:xfrm>
            <a:off x="5489575" y="1100138"/>
            <a:ext cx="1328738" cy="830262"/>
          </a:xfrm>
          <a:prstGeom prst="rect">
            <a:avLst/>
          </a:prstGeom>
          <a:noFill/>
          <a:ln w="9525">
            <a:noFill/>
          </a:ln>
        </p:spPr>
        <p:txBody>
          <a:bodyPr>
            <a:spAutoFit/>
          </a:bodyPr>
          <a:p>
            <a:pPr lvl="0" algn="ctr" eaLnBrk="1" hangingPunct="1"/>
            <a:r>
              <a:rPr lang="zh-CN" altLang="en-US" sz="2400" dirty="0">
                <a:solidFill>
                  <a:schemeClr val="accent2"/>
                </a:solidFill>
                <a:latin typeface="微软雅黑" panose="020B0503020204020204" pitchFamily="2" charset="-122"/>
                <a:ea typeface="微软雅黑" panose="020B0503020204020204" pitchFamily="2" charset="-122"/>
              </a:rPr>
              <a:t>生产系统化</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21521" name="矩形 22"/>
          <p:cNvSpPr/>
          <p:nvPr/>
        </p:nvSpPr>
        <p:spPr>
          <a:xfrm>
            <a:off x="8185150" y="2690813"/>
            <a:ext cx="1328738" cy="831850"/>
          </a:xfrm>
          <a:prstGeom prst="rect">
            <a:avLst/>
          </a:prstGeom>
          <a:noFill/>
          <a:ln w="9525">
            <a:noFill/>
          </a:ln>
        </p:spPr>
        <p:txBody>
          <a:bodyPr>
            <a:spAutoFit/>
          </a:bodyPr>
          <a:p>
            <a:pPr lvl="0" algn="ctr" eaLnBrk="1" hangingPunct="1"/>
            <a:r>
              <a:rPr lang="zh-CN" altLang="en-US" sz="2400" dirty="0">
                <a:solidFill>
                  <a:schemeClr val="accent2"/>
                </a:solidFill>
                <a:latin typeface="微软雅黑" panose="020B0503020204020204" pitchFamily="2" charset="-122"/>
                <a:ea typeface="微软雅黑" panose="020B0503020204020204" pitchFamily="2" charset="-122"/>
              </a:rPr>
              <a:t>工序标准化</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21522" name="矩形 23"/>
          <p:cNvSpPr/>
          <p:nvPr/>
        </p:nvSpPr>
        <p:spPr>
          <a:xfrm>
            <a:off x="7151688" y="5184775"/>
            <a:ext cx="1328737" cy="831850"/>
          </a:xfrm>
          <a:prstGeom prst="rect">
            <a:avLst/>
          </a:prstGeom>
          <a:noFill/>
          <a:ln w="9525">
            <a:noFill/>
          </a:ln>
        </p:spPr>
        <p:txBody>
          <a:bodyPr>
            <a:spAutoFit/>
          </a:bodyPr>
          <a:p>
            <a:pPr lvl="0" algn="ctr" eaLnBrk="1" hangingPunct="1"/>
            <a:r>
              <a:rPr lang="zh-CN" altLang="en-US" sz="2400" dirty="0">
                <a:solidFill>
                  <a:schemeClr val="accent2"/>
                </a:solidFill>
                <a:latin typeface="微软雅黑" panose="020B0503020204020204" pitchFamily="2" charset="-122"/>
                <a:ea typeface="微软雅黑" panose="020B0503020204020204" pitchFamily="2" charset="-122"/>
              </a:rPr>
              <a:t>度量精细化</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21523" name="矩形 24"/>
          <p:cNvSpPr/>
          <p:nvPr/>
        </p:nvSpPr>
        <p:spPr>
          <a:xfrm>
            <a:off x="3814763" y="5184775"/>
            <a:ext cx="1328737" cy="831850"/>
          </a:xfrm>
          <a:prstGeom prst="rect">
            <a:avLst/>
          </a:prstGeom>
          <a:noFill/>
          <a:ln w="9525">
            <a:noFill/>
          </a:ln>
        </p:spPr>
        <p:txBody>
          <a:bodyPr>
            <a:spAutoFit/>
          </a:bodyPr>
          <a:p>
            <a:pPr lvl="0" algn="ctr" eaLnBrk="1" hangingPunct="1"/>
            <a:r>
              <a:rPr lang="zh-CN" altLang="en-US" sz="2400" dirty="0">
                <a:solidFill>
                  <a:schemeClr val="accent2"/>
                </a:solidFill>
                <a:latin typeface="微软雅黑" panose="020B0503020204020204" pitchFamily="2" charset="-122"/>
                <a:ea typeface="微软雅黑" panose="020B0503020204020204" pitchFamily="2" charset="-122"/>
              </a:rPr>
              <a:t>改进持续化</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21524" name="矩形 25"/>
          <p:cNvSpPr/>
          <p:nvPr/>
        </p:nvSpPr>
        <p:spPr>
          <a:xfrm>
            <a:off x="2805113" y="2703513"/>
            <a:ext cx="1328737" cy="830262"/>
          </a:xfrm>
          <a:prstGeom prst="rect">
            <a:avLst/>
          </a:prstGeom>
          <a:noFill/>
          <a:ln w="9525">
            <a:noFill/>
          </a:ln>
        </p:spPr>
        <p:txBody>
          <a:bodyPr>
            <a:spAutoFit/>
          </a:bodyPr>
          <a:p>
            <a:pPr lvl="0" algn="ctr" eaLnBrk="1" hangingPunct="1"/>
            <a:r>
              <a:rPr lang="zh-CN" altLang="en-US" sz="2400" dirty="0">
                <a:solidFill>
                  <a:schemeClr val="accent2"/>
                </a:solidFill>
                <a:latin typeface="微软雅黑" panose="020B0503020204020204" pitchFamily="2" charset="-122"/>
                <a:ea typeface="微软雅黑" panose="020B0503020204020204" pitchFamily="2" charset="-122"/>
              </a:rPr>
              <a:t>员工职业化</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21525" name="Oval 5"/>
          <p:cNvSpPr/>
          <p:nvPr/>
        </p:nvSpPr>
        <p:spPr>
          <a:xfrm>
            <a:off x="5075238" y="2703513"/>
            <a:ext cx="2181225" cy="2181225"/>
          </a:xfrm>
          <a:prstGeom prst="ellipse">
            <a:avLst/>
          </a:prstGeom>
          <a:solidFill>
            <a:schemeClr val="accent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1526" name="矩形 20"/>
          <p:cNvSpPr/>
          <p:nvPr/>
        </p:nvSpPr>
        <p:spPr>
          <a:xfrm>
            <a:off x="5303838" y="3398838"/>
            <a:ext cx="1724025" cy="955675"/>
          </a:xfrm>
          <a:prstGeom prst="rect">
            <a:avLst/>
          </a:prstGeom>
          <a:noFill/>
          <a:ln w="9525">
            <a:noFill/>
          </a:ln>
        </p:spPr>
        <p:txBody>
          <a:bodyPr>
            <a:spAutoFit/>
          </a:bodyPr>
          <a:p>
            <a:pPr lvl="0" algn="ctr" eaLnBrk="1" hangingPunct="1"/>
            <a:r>
              <a:rPr lang="zh-CN" altLang="en-US" sz="2800" b="1" dirty="0">
                <a:solidFill>
                  <a:schemeClr val="accent2"/>
                </a:solidFill>
                <a:latin typeface="微软雅黑" panose="020B0503020204020204" pitchFamily="2" charset="-122"/>
                <a:ea typeface="微软雅黑" panose="020B0503020204020204" pitchFamily="2" charset="-122"/>
              </a:rPr>
              <a:t>精细品质控制</a:t>
            </a:r>
            <a:endParaRPr lang="zh-CN" altLang="en-US" sz="2800" b="1"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300" fill="hold"/>
                                        <p:tgtEl>
                                          <p:spTgt spid="21507"/>
                                        </p:tgtEl>
                                        <p:attrNameLst>
                                          <p:attrName>ppt_x</p:attrName>
                                        </p:attrNameLst>
                                      </p:cBhvr>
                                      <p:tavLst>
                                        <p:tav tm="0">
                                          <p:val>
                                            <p:strVal val="0-#ppt_w/2"/>
                                          </p:val>
                                        </p:tav>
                                        <p:tav tm="100000">
                                          <p:val>
                                            <p:strVal val="#ppt_x"/>
                                          </p:val>
                                        </p:tav>
                                      </p:tavLst>
                                    </p:anim>
                                    <p:anim calcmode="lin" valueType="num">
                                      <p:cBhvr additive="base">
                                        <p:cTn id="8" dur="300" fill="hold"/>
                                        <p:tgtEl>
                                          <p:spTgt spid="2150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508"/>
                                        </p:tgtEl>
                                        <p:attrNameLst>
                                          <p:attrName>style.visibility</p:attrName>
                                        </p:attrNameLst>
                                      </p:cBhvr>
                                      <p:to>
                                        <p:strVal val="visible"/>
                                      </p:to>
                                    </p:set>
                                    <p:anim calcmode="lin" valueType="num">
                                      <p:cBhvr additive="base">
                                        <p:cTn id="11" dur="300" fill="hold"/>
                                        <p:tgtEl>
                                          <p:spTgt spid="21508"/>
                                        </p:tgtEl>
                                        <p:attrNameLst>
                                          <p:attrName>ppt_x</p:attrName>
                                        </p:attrNameLst>
                                      </p:cBhvr>
                                      <p:tavLst>
                                        <p:tav tm="0">
                                          <p:val>
                                            <p:strVal val="0-#ppt_w/2"/>
                                          </p:val>
                                        </p:tav>
                                        <p:tav tm="100000">
                                          <p:val>
                                            <p:strVal val="#ppt_x"/>
                                          </p:val>
                                        </p:tav>
                                      </p:tavLst>
                                    </p:anim>
                                    <p:anim calcmode="lin" valueType="num">
                                      <p:cBhvr additive="base">
                                        <p:cTn id="12" dur="300" fill="hold"/>
                                        <p:tgtEl>
                                          <p:spTgt spid="2150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21509"/>
                                        </p:tgtEl>
                                        <p:attrNameLst>
                                          <p:attrName>style.visibility</p:attrName>
                                        </p:attrNameLst>
                                      </p:cBhvr>
                                      <p:to>
                                        <p:strVal val="visible"/>
                                      </p:to>
                                    </p:set>
                                    <p:anim calcmode="lin" valueType="num">
                                      <p:cBhvr additive="base">
                                        <p:cTn id="15" dur="300" fill="hold"/>
                                        <p:tgtEl>
                                          <p:spTgt spid="21509"/>
                                        </p:tgtEl>
                                        <p:attrNameLst>
                                          <p:attrName>ppt_x</p:attrName>
                                        </p:attrNameLst>
                                      </p:cBhvr>
                                      <p:tavLst>
                                        <p:tav tm="0">
                                          <p:val>
                                            <p:strVal val="0-#ppt_w/2"/>
                                          </p:val>
                                        </p:tav>
                                        <p:tav tm="100000">
                                          <p:val>
                                            <p:strVal val="#ppt_x"/>
                                          </p:val>
                                        </p:tav>
                                      </p:tavLst>
                                    </p:anim>
                                    <p:anim calcmode="lin" valueType="num">
                                      <p:cBhvr additive="base">
                                        <p:cTn id="16" dur="300" fill="hold"/>
                                        <p:tgtEl>
                                          <p:spTgt spid="2150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1506"/>
                                        </p:tgtEl>
                                        <p:attrNameLst>
                                          <p:attrName>style.visibility</p:attrName>
                                        </p:attrNameLst>
                                      </p:cBhvr>
                                      <p:to>
                                        <p:strVal val="visible"/>
                                      </p:to>
                                    </p:set>
                                    <p:anim by="(-#ppt_w*2)" calcmode="lin" valueType="num">
                                      <p:cBhvr rctx="PPT">
                                        <p:cTn id="20" dur="200" autoRev="1" fill="hold">
                                          <p:stCondLst>
                                            <p:cond delay="0"/>
                                          </p:stCondLst>
                                        </p:cTn>
                                        <p:tgtEl>
                                          <p:spTgt spid="21506"/>
                                        </p:tgtEl>
                                        <p:attrNameLst>
                                          <p:attrName>ppt_w</p:attrName>
                                        </p:attrNameLst>
                                      </p:cBhvr>
                                    </p:anim>
                                    <p:anim by="(#ppt_w*0.50)" calcmode="lin" valueType="num">
                                      <p:cBhvr>
                                        <p:cTn id="21" dur="200" decel="50000" autoRev="1" fill="hold">
                                          <p:stCondLst>
                                            <p:cond delay="0"/>
                                          </p:stCondLst>
                                        </p:cTn>
                                        <p:tgtEl>
                                          <p:spTgt spid="21506"/>
                                        </p:tgtEl>
                                        <p:attrNameLst>
                                          <p:attrName>ppt_x</p:attrName>
                                        </p:attrNameLst>
                                      </p:cBhvr>
                                    </p:anim>
                                    <p:anim from="(-#ppt_h/2)" to="(#ppt_y)" calcmode="lin" valueType="num">
                                      <p:cBhvr>
                                        <p:cTn id="22" dur="400" fill="hold">
                                          <p:stCondLst>
                                            <p:cond delay="0"/>
                                          </p:stCondLst>
                                        </p:cTn>
                                        <p:tgtEl>
                                          <p:spTgt spid="21506"/>
                                        </p:tgtEl>
                                        <p:attrNameLst>
                                          <p:attrName>ppt_y</p:attrName>
                                        </p:attrNameLst>
                                      </p:cBhvr>
                                    </p:anim>
                                    <p:animRot by="21600000">
                                      <p:cBhvr>
                                        <p:cTn id="23" dur="400" fill="hold">
                                          <p:stCondLst>
                                            <p:cond delay="0"/>
                                          </p:stCondLst>
                                        </p:cTn>
                                        <p:tgtEl>
                                          <p:spTgt spid="21506"/>
                                        </p:tgtEl>
                                        <p:attrNameLst>
                                          <p:attrName>r</p:attrName>
                                        </p:attrNameLst>
                                      </p:cBhvr>
                                    </p:animRot>
                                  </p:childTnLst>
                                </p:cTn>
                              </p:par>
                            </p:childTnLst>
                          </p:cTn>
                        </p:par>
                        <p:par>
                          <p:cTn id="24" fill="hold">
                            <p:stCondLst>
                              <p:cond delay="919"/>
                            </p:stCondLst>
                            <p:childTnLst>
                              <p:par>
                                <p:cTn id="25" presetID="21" presetClass="entr" presetSubtype="1" fill="hold" grpId="0" nodeType="afterEffect">
                                  <p:stCondLst>
                                    <p:cond delay="0"/>
                                  </p:stCondLst>
                                  <p:childTnLst>
                                    <p:set>
                                      <p:cBhvr>
                                        <p:cTn id="26" dur="1" fill="hold">
                                          <p:stCondLst>
                                            <p:cond delay="0"/>
                                          </p:stCondLst>
                                        </p:cTn>
                                        <p:tgtEl>
                                          <p:spTgt spid="21525"/>
                                        </p:tgtEl>
                                        <p:attrNameLst>
                                          <p:attrName>style.visibility</p:attrName>
                                        </p:attrNameLst>
                                      </p:cBhvr>
                                      <p:to>
                                        <p:strVal val="visible"/>
                                      </p:to>
                                    </p:set>
                                    <p:animEffect transition="in" filter="wheel(1)">
                                      <p:cBhvr>
                                        <p:cTn id="27" dur="1000"/>
                                        <p:tgtEl>
                                          <p:spTgt spid="21525"/>
                                        </p:tgtEl>
                                      </p:cBhvr>
                                    </p:animEffect>
                                  </p:childTnLst>
                                </p:cTn>
                              </p:par>
                            </p:childTnLst>
                          </p:cTn>
                        </p:par>
                        <p:par>
                          <p:cTn id="28" fill="hold">
                            <p:stCondLst>
                              <p:cond delay="1919"/>
                            </p:stCondLst>
                            <p:childTnLst>
                              <p:par>
                                <p:cTn id="29" presetID="22" presetClass="entr" presetSubtype="8" fill="hold" grpId="0" nodeType="afterEffect">
                                  <p:stCondLst>
                                    <p:cond delay="0"/>
                                  </p:stCondLst>
                                  <p:childTnLst>
                                    <p:set>
                                      <p:cBhvr>
                                        <p:cTn id="30" dur="1" fill="hold">
                                          <p:stCondLst>
                                            <p:cond delay="0"/>
                                          </p:stCondLst>
                                        </p:cTn>
                                        <p:tgtEl>
                                          <p:spTgt spid="21526"/>
                                        </p:tgtEl>
                                        <p:attrNameLst>
                                          <p:attrName>style.visibility</p:attrName>
                                        </p:attrNameLst>
                                      </p:cBhvr>
                                      <p:to>
                                        <p:strVal val="visible"/>
                                      </p:to>
                                    </p:set>
                                    <p:animEffect transition="in" filter="wipe(left)">
                                      <p:cBhvr>
                                        <p:cTn id="31" dur="500"/>
                                        <p:tgtEl>
                                          <p:spTgt spid="21526"/>
                                        </p:tgtEl>
                                      </p:cBhvr>
                                    </p:animEffect>
                                  </p:childTnLst>
                                </p:cTn>
                              </p:par>
                            </p:childTnLst>
                          </p:cTn>
                        </p:par>
                        <p:par>
                          <p:cTn id="32" fill="hold">
                            <p:stCondLst>
                              <p:cond delay="2419"/>
                            </p:stCondLst>
                            <p:childTnLst>
                              <p:par>
                                <p:cTn id="33" presetID="1" presetClass="entr" presetSubtype="0" fill="hold" grpId="0" nodeType="afterEffect">
                                  <p:stCondLst>
                                    <p:cond delay="0"/>
                                  </p:stCondLst>
                                  <p:childTnLst>
                                    <p:set>
                                      <p:cBhvr>
                                        <p:cTn id="34" dur="1" fill="hold">
                                          <p:stCondLst>
                                            <p:cond delay="0"/>
                                          </p:stCondLst>
                                        </p:cTn>
                                        <p:tgtEl>
                                          <p:spTgt spid="21510"/>
                                        </p:tgtEl>
                                        <p:attrNameLst>
                                          <p:attrName>style.visibility</p:attrName>
                                        </p:attrNameLst>
                                      </p:cBhvr>
                                      <p:to>
                                        <p:strVal val="visible"/>
                                      </p:to>
                                    </p:set>
                                  </p:childTnLst>
                                </p:cTn>
                              </p:par>
                              <p:par>
                                <p:cTn id="35" presetID="56" presetClass="path" presetSubtype="0" accel="50000" decel="50000" fill="hold" grpId="1" nodeType="withEffect">
                                  <p:stCondLst>
                                    <p:cond delay="0"/>
                                  </p:stCondLst>
                                  <p:childTnLst>
                                    <p:animMotion origin="layout" path="M -4.2675E-6 8.14061E-7 L -4.2675E-6 0.31892 " pathEditMode="relative" rAng="0" ptsTypes="AA">
                                      <p:cBhvr>
                                        <p:cTn id="36" dur="500" spd="-99900" fill="hold"/>
                                        <p:tgtEl>
                                          <p:spTgt spid="21510"/>
                                        </p:tgtEl>
                                        <p:attrNameLst>
                                          <p:attrName>ppt_x</p:attrName>
                                          <p:attrName>ppt_y</p:attrName>
                                        </p:attrNameLst>
                                      </p:cBhvr>
                                      <p:rCtr x="0" y="15900"/>
                                    </p:animMotion>
                                  </p:childTnLst>
                                </p:cTn>
                              </p:par>
                              <p:par>
                                <p:cTn id="37" presetID="1" presetClass="entr" presetSubtype="0" fill="hold" grpId="0" nodeType="withEffect">
                                  <p:stCondLst>
                                    <p:cond delay="100"/>
                                  </p:stCondLst>
                                  <p:childTnLst>
                                    <p:set>
                                      <p:cBhvr>
                                        <p:cTn id="38" dur="1" fill="hold">
                                          <p:stCondLst>
                                            <p:cond delay="0"/>
                                          </p:stCondLst>
                                        </p:cTn>
                                        <p:tgtEl>
                                          <p:spTgt spid="21514"/>
                                        </p:tgtEl>
                                        <p:attrNameLst>
                                          <p:attrName>style.visibility</p:attrName>
                                        </p:attrNameLst>
                                      </p:cBhvr>
                                      <p:to>
                                        <p:strVal val="visible"/>
                                      </p:to>
                                    </p:set>
                                  </p:childTnLst>
                                </p:cTn>
                              </p:par>
                              <p:par>
                                <p:cTn id="39" presetID="56" presetClass="path" presetSubtype="0" accel="50000" decel="50000" fill="hold" grpId="1" nodeType="withEffect">
                                  <p:stCondLst>
                                    <p:cond delay="100"/>
                                  </p:stCondLst>
                                  <p:childTnLst>
                                    <p:animMotion origin="layout" path="M -4.56935E-6 -1.46161E-6 L -0.21988 0.08858 " pathEditMode="relative" rAng="0" ptsTypes="AA">
                                      <p:cBhvr>
                                        <p:cTn id="40" dur="500" spd="-99900" fill="hold"/>
                                        <p:tgtEl>
                                          <p:spTgt spid="21514"/>
                                        </p:tgtEl>
                                        <p:attrNameLst>
                                          <p:attrName>ppt_x</p:attrName>
                                          <p:attrName>ppt_y</p:attrName>
                                        </p:attrNameLst>
                                      </p:cBhvr>
                                      <p:rCtr x="-10900" y="4400"/>
                                    </p:animMotion>
                                  </p:childTnLst>
                                </p:cTn>
                              </p:par>
                              <p:par>
                                <p:cTn id="41" presetID="1" presetClass="entr" presetSubtype="0" fill="hold" grpId="0" nodeType="withEffect">
                                  <p:stCondLst>
                                    <p:cond delay="200"/>
                                  </p:stCondLst>
                                  <p:childTnLst>
                                    <p:set>
                                      <p:cBhvr>
                                        <p:cTn id="42" dur="1" fill="hold">
                                          <p:stCondLst>
                                            <p:cond delay="0"/>
                                          </p:stCondLst>
                                        </p:cTn>
                                        <p:tgtEl>
                                          <p:spTgt spid="21513"/>
                                        </p:tgtEl>
                                        <p:attrNameLst>
                                          <p:attrName>style.visibility</p:attrName>
                                        </p:attrNameLst>
                                      </p:cBhvr>
                                      <p:to>
                                        <p:strVal val="visible"/>
                                      </p:to>
                                    </p:set>
                                  </p:childTnLst>
                                </p:cTn>
                              </p:par>
                              <p:par>
                                <p:cTn id="43" presetID="56" presetClass="path" presetSubtype="0" accel="50000" decel="50000" fill="hold" grpId="1" nodeType="withEffect">
                                  <p:stCondLst>
                                    <p:cond delay="200"/>
                                  </p:stCondLst>
                                  <p:childTnLst>
                                    <p:animMotion origin="layout" path="M 4.24408E-6 4.15356E-6 L -0.13597 -0.26989 " pathEditMode="relative" rAng="0" ptsTypes="AA">
                                      <p:cBhvr>
                                        <p:cTn id="44" dur="500" spd="-99900" fill="hold"/>
                                        <p:tgtEl>
                                          <p:spTgt spid="21513"/>
                                        </p:tgtEl>
                                        <p:attrNameLst>
                                          <p:attrName>ppt_x</p:attrName>
                                          <p:attrName>ppt_y</p:attrName>
                                        </p:attrNameLst>
                                      </p:cBhvr>
                                      <p:rCtr x="-6700" y="-13400"/>
                                    </p:animMotion>
                                  </p:childTnLst>
                                </p:cTn>
                              </p:par>
                              <p:par>
                                <p:cTn id="45" presetID="1" presetClass="entr" presetSubtype="0" fill="hold" grpId="0" nodeType="withEffect">
                                  <p:stCondLst>
                                    <p:cond delay="300"/>
                                  </p:stCondLst>
                                  <p:childTnLst>
                                    <p:set>
                                      <p:cBhvr>
                                        <p:cTn id="46" dur="1" fill="hold">
                                          <p:stCondLst>
                                            <p:cond delay="0"/>
                                          </p:stCondLst>
                                        </p:cTn>
                                        <p:tgtEl>
                                          <p:spTgt spid="21512"/>
                                        </p:tgtEl>
                                        <p:attrNameLst>
                                          <p:attrName>style.visibility</p:attrName>
                                        </p:attrNameLst>
                                      </p:cBhvr>
                                      <p:to>
                                        <p:strVal val="visible"/>
                                      </p:to>
                                    </p:set>
                                  </p:childTnLst>
                                </p:cTn>
                              </p:par>
                              <p:par>
                                <p:cTn id="47" presetID="56" presetClass="path" presetSubtype="0" accel="50000" decel="50000" fill="hold" grpId="1" nodeType="withEffect">
                                  <p:stCondLst>
                                    <p:cond delay="300"/>
                                  </p:stCondLst>
                                  <p:childTnLst>
                                    <p:animMotion origin="layout" path="M -2.88577E-6 4.15356E-6 L 0.13583 -0.26989 " pathEditMode="relative" rAng="0" ptsTypes="AA">
                                      <p:cBhvr>
                                        <p:cTn id="48" dur="500" spd="-99900" fill="hold"/>
                                        <p:tgtEl>
                                          <p:spTgt spid="21512"/>
                                        </p:tgtEl>
                                        <p:attrNameLst>
                                          <p:attrName>ppt_x</p:attrName>
                                          <p:attrName>ppt_y</p:attrName>
                                        </p:attrNameLst>
                                      </p:cBhvr>
                                      <p:rCtr x="6800" y="-13400"/>
                                    </p:animMotion>
                                  </p:childTnLst>
                                </p:cTn>
                              </p:par>
                              <p:par>
                                <p:cTn id="49" presetID="1" presetClass="entr" presetSubtype="0" fill="hold" grpId="0" nodeType="withEffect">
                                  <p:stCondLst>
                                    <p:cond delay="400"/>
                                  </p:stCondLst>
                                  <p:childTnLst>
                                    <p:set>
                                      <p:cBhvr>
                                        <p:cTn id="50" dur="1" fill="hold">
                                          <p:stCondLst>
                                            <p:cond delay="0"/>
                                          </p:stCondLst>
                                        </p:cTn>
                                        <p:tgtEl>
                                          <p:spTgt spid="21511"/>
                                        </p:tgtEl>
                                        <p:attrNameLst>
                                          <p:attrName>style.visibility</p:attrName>
                                        </p:attrNameLst>
                                      </p:cBhvr>
                                      <p:to>
                                        <p:strVal val="visible"/>
                                      </p:to>
                                    </p:set>
                                  </p:childTnLst>
                                </p:cTn>
                              </p:par>
                              <p:par>
                                <p:cTn id="51" presetID="56" presetClass="path" presetSubtype="0" accel="50000" decel="50000" fill="hold" grpId="1" nodeType="withEffect">
                                  <p:stCondLst>
                                    <p:cond delay="400"/>
                                  </p:stCondLst>
                                  <p:childTnLst>
                                    <p:animMotion origin="layout" path="M -3.96565E-6 -1.46161E-6 L 0.21988 0.08858 " pathEditMode="relative" rAng="0" ptsTypes="AA">
                                      <p:cBhvr>
                                        <p:cTn id="52" dur="500" spd="-99900" fill="hold"/>
                                        <p:tgtEl>
                                          <p:spTgt spid="21511"/>
                                        </p:tgtEl>
                                        <p:attrNameLst>
                                          <p:attrName>ppt_x</p:attrName>
                                          <p:attrName>ppt_y</p:attrName>
                                        </p:attrNameLst>
                                      </p:cBhvr>
                                      <p:rCtr x="11000" y="4400"/>
                                    </p:animMotion>
                                  </p:childTnLst>
                                </p:cTn>
                              </p:par>
                            </p:childTnLst>
                          </p:cTn>
                        </p:par>
                        <p:par>
                          <p:cTn id="53" fill="hold">
                            <p:stCondLst>
                              <p:cond delay="2419"/>
                            </p:stCondLst>
                            <p:childTnLst>
                              <p:par>
                                <p:cTn id="54" presetID="31" presetClass="entr" presetSubtype="0" fill="hold" grpId="0" nodeType="afterEffect">
                                  <p:stCondLst>
                                    <p:cond delay="0"/>
                                  </p:stCondLst>
                                  <p:childTnLst>
                                    <p:set>
                                      <p:cBhvr>
                                        <p:cTn id="55" dur="1" fill="hold">
                                          <p:stCondLst>
                                            <p:cond delay="0"/>
                                          </p:stCondLst>
                                        </p:cTn>
                                        <p:tgtEl>
                                          <p:spTgt spid="21520"/>
                                        </p:tgtEl>
                                        <p:attrNameLst>
                                          <p:attrName>style.visibility</p:attrName>
                                        </p:attrNameLst>
                                      </p:cBhvr>
                                      <p:to>
                                        <p:strVal val="visible"/>
                                      </p:to>
                                    </p:set>
                                    <p:anim calcmode="lin" valueType="num">
                                      <p:cBhvr>
                                        <p:cTn id="56" dur="400" fill="hold"/>
                                        <p:tgtEl>
                                          <p:spTgt spid="21520"/>
                                        </p:tgtEl>
                                        <p:attrNameLst>
                                          <p:attrName>ppt_w</p:attrName>
                                        </p:attrNameLst>
                                      </p:cBhvr>
                                      <p:tavLst>
                                        <p:tav tm="0">
                                          <p:val>
                                            <p:fltVal val="0.000000"/>
                                          </p:val>
                                        </p:tav>
                                        <p:tav tm="100000">
                                          <p:val>
                                            <p:strVal val="#ppt_w"/>
                                          </p:val>
                                        </p:tav>
                                      </p:tavLst>
                                    </p:anim>
                                    <p:anim calcmode="lin" valueType="num">
                                      <p:cBhvr>
                                        <p:cTn id="57" dur="400" fill="hold"/>
                                        <p:tgtEl>
                                          <p:spTgt spid="21520"/>
                                        </p:tgtEl>
                                        <p:attrNameLst>
                                          <p:attrName>ppt_h</p:attrName>
                                        </p:attrNameLst>
                                      </p:cBhvr>
                                      <p:tavLst>
                                        <p:tav tm="0">
                                          <p:val>
                                            <p:fltVal val="0.000000"/>
                                          </p:val>
                                        </p:tav>
                                        <p:tav tm="100000">
                                          <p:val>
                                            <p:strVal val="#ppt_h"/>
                                          </p:val>
                                        </p:tav>
                                      </p:tavLst>
                                    </p:anim>
                                    <p:anim calcmode="lin" valueType="num">
                                      <p:cBhvr>
                                        <p:cTn id="58" dur="400" fill="hold"/>
                                        <p:tgtEl>
                                          <p:spTgt spid="21520"/>
                                        </p:tgtEl>
                                        <p:attrNameLst>
                                          <p:attrName>style.rotation</p:attrName>
                                        </p:attrNameLst>
                                      </p:cBhvr>
                                      <p:tavLst>
                                        <p:tav tm="0">
                                          <p:val>
                                            <p:fltVal val="90.000000"/>
                                          </p:val>
                                        </p:tav>
                                        <p:tav tm="100000">
                                          <p:val>
                                            <p:fltVal val="0.000000"/>
                                          </p:val>
                                        </p:tav>
                                      </p:tavLst>
                                    </p:anim>
                                    <p:animEffect transition="in" filter="fade">
                                      <p:cBhvr>
                                        <p:cTn id="59" dur="400"/>
                                        <p:tgtEl>
                                          <p:spTgt spid="21520"/>
                                        </p:tgtEl>
                                      </p:cBhvr>
                                    </p:animEffect>
                                  </p:childTnLst>
                                </p:cTn>
                              </p:par>
                            </p:childTnLst>
                          </p:cTn>
                        </p:par>
                        <p:par>
                          <p:cTn id="60" fill="hold">
                            <p:stCondLst>
                              <p:cond delay="2919"/>
                            </p:stCondLst>
                            <p:childTnLst>
                              <p:par>
                                <p:cTn id="61" presetID="22" presetClass="entr" presetSubtype="8" fill="hold" nodeType="afterEffect">
                                  <p:stCondLst>
                                    <p:cond delay="0"/>
                                  </p:stCondLst>
                                  <p:childTnLst>
                                    <p:set>
                                      <p:cBhvr>
                                        <p:cTn id="62" dur="1" fill="hold">
                                          <p:stCondLst>
                                            <p:cond delay="0"/>
                                          </p:stCondLst>
                                        </p:cTn>
                                        <p:tgtEl>
                                          <p:spTgt spid="21519"/>
                                        </p:tgtEl>
                                        <p:attrNameLst>
                                          <p:attrName>style.visibility</p:attrName>
                                        </p:attrNameLst>
                                      </p:cBhvr>
                                      <p:to>
                                        <p:strVal val="visible"/>
                                      </p:to>
                                    </p:set>
                                    <p:animEffect transition="in" filter="wipe(left)">
                                      <p:cBhvr>
                                        <p:cTn id="63" dur="500"/>
                                        <p:tgtEl>
                                          <p:spTgt spid="21519"/>
                                        </p:tgtEl>
                                      </p:cBhvr>
                                    </p:animEffect>
                                  </p:childTnLst>
                                </p:cTn>
                              </p:par>
                            </p:childTnLst>
                          </p:cTn>
                        </p:par>
                        <p:par>
                          <p:cTn id="64" fill="hold">
                            <p:stCondLst>
                              <p:cond delay="3419"/>
                            </p:stCondLst>
                            <p:childTnLst>
                              <p:par>
                                <p:cTn id="65" presetID="31" presetClass="entr" presetSubtype="0" fill="hold" grpId="0" nodeType="afterEffect">
                                  <p:stCondLst>
                                    <p:cond delay="0"/>
                                  </p:stCondLst>
                                  <p:childTnLst>
                                    <p:set>
                                      <p:cBhvr>
                                        <p:cTn id="66" dur="1" fill="hold">
                                          <p:stCondLst>
                                            <p:cond delay="0"/>
                                          </p:stCondLst>
                                        </p:cTn>
                                        <p:tgtEl>
                                          <p:spTgt spid="21521"/>
                                        </p:tgtEl>
                                        <p:attrNameLst>
                                          <p:attrName>style.visibility</p:attrName>
                                        </p:attrNameLst>
                                      </p:cBhvr>
                                      <p:to>
                                        <p:strVal val="visible"/>
                                      </p:to>
                                    </p:set>
                                    <p:anim calcmode="lin" valueType="num">
                                      <p:cBhvr>
                                        <p:cTn id="67" dur="400" fill="hold"/>
                                        <p:tgtEl>
                                          <p:spTgt spid="21521"/>
                                        </p:tgtEl>
                                        <p:attrNameLst>
                                          <p:attrName>ppt_w</p:attrName>
                                        </p:attrNameLst>
                                      </p:cBhvr>
                                      <p:tavLst>
                                        <p:tav tm="0">
                                          <p:val>
                                            <p:fltVal val="0.000000"/>
                                          </p:val>
                                        </p:tav>
                                        <p:tav tm="100000">
                                          <p:val>
                                            <p:strVal val="#ppt_w"/>
                                          </p:val>
                                        </p:tav>
                                      </p:tavLst>
                                    </p:anim>
                                    <p:anim calcmode="lin" valueType="num">
                                      <p:cBhvr>
                                        <p:cTn id="68" dur="400" fill="hold"/>
                                        <p:tgtEl>
                                          <p:spTgt spid="21521"/>
                                        </p:tgtEl>
                                        <p:attrNameLst>
                                          <p:attrName>ppt_h</p:attrName>
                                        </p:attrNameLst>
                                      </p:cBhvr>
                                      <p:tavLst>
                                        <p:tav tm="0">
                                          <p:val>
                                            <p:fltVal val="0.000000"/>
                                          </p:val>
                                        </p:tav>
                                        <p:tav tm="100000">
                                          <p:val>
                                            <p:strVal val="#ppt_h"/>
                                          </p:val>
                                        </p:tav>
                                      </p:tavLst>
                                    </p:anim>
                                    <p:anim calcmode="lin" valueType="num">
                                      <p:cBhvr>
                                        <p:cTn id="69" dur="400" fill="hold"/>
                                        <p:tgtEl>
                                          <p:spTgt spid="21521"/>
                                        </p:tgtEl>
                                        <p:attrNameLst>
                                          <p:attrName>style.rotation</p:attrName>
                                        </p:attrNameLst>
                                      </p:cBhvr>
                                      <p:tavLst>
                                        <p:tav tm="0">
                                          <p:val>
                                            <p:fltVal val="90.000000"/>
                                          </p:val>
                                        </p:tav>
                                        <p:tav tm="100000">
                                          <p:val>
                                            <p:fltVal val="0.000000"/>
                                          </p:val>
                                        </p:tav>
                                      </p:tavLst>
                                    </p:anim>
                                    <p:animEffect transition="in" filter="fade">
                                      <p:cBhvr>
                                        <p:cTn id="70" dur="400"/>
                                        <p:tgtEl>
                                          <p:spTgt spid="21521"/>
                                        </p:tgtEl>
                                      </p:cBhvr>
                                    </p:animEffect>
                                  </p:childTnLst>
                                </p:cTn>
                              </p:par>
                            </p:childTnLst>
                          </p:cTn>
                        </p:par>
                        <p:par>
                          <p:cTn id="71" fill="hold">
                            <p:stCondLst>
                              <p:cond delay="3919"/>
                            </p:stCondLst>
                            <p:childTnLst>
                              <p:par>
                                <p:cTn id="72" presetID="22" presetClass="entr" presetSubtype="1" fill="hold" nodeType="afterEffect">
                                  <p:stCondLst>
                                    <p:cond delay="0"/>
                                  </p:stCondLst>
                                  <p:childTnLst>
                                    <p:set>
                                      <p:cBhvr>
                                        <p:cTn id="73" dur="1" fill="hold">
                                          <p:stCondLst>
                                            <p:cond delay="0"/>
                                          </p:stCondLst>
                                        </p:cTn>
                                        <p:tgtEl>
                                          <p:spTgt spid="21518"/>
                                        </p:tgtEl>
                                        <p:attrNameLst>
                                          <p:attrName>style.visibility</p:attrName>
                                        </p:attrNameLst>
                                      </p:cBhvr>
                                      <p:to>
                                        <p:strVal val="visible"/>
                                      </p:to>
                                    </p:set>
                                    <p:animEffect transition="in" filter="wipe(up)">
                                      <p:cBhvr>
                                        <p:cTn id="74" dur="500"/>
                                        <p:tgtEl>
                                          <p:spTgt spid="21518"/>
                                        </p:tgtEl>
                                      </p:cBhvr>
                                    </p:animEffect>
                                  </p:childTnLst>
                                </p:cTn>
                              </p:par>
                            </p:childTnLst>
                          </p:cTn>
                        </p:par>
                        <p:par>
                          <p:cTn id="75" fill="hold">
                            <p:stCondLst>
                              <p:cond delay="4419"/>
                            </p:stCondLst>
                            <p:childTnLst>
                              <p:par>
                                <p:cTn id="76" presetID="31" presetClass="entr" presetSubtype="0" fill="hold" grpId="0" nodeType="afterEffect">
                                  <p:stCondLst>
                                    <p:cond delay="0"/>
                                  </p:stCondLst>
                                  <p:childTnLst>
                                    <p:set>
                                      <p:cBhvr>
                                        <p:cTn id="77" dur="1" fill="hold">
                                          <p:stCondLst>
                                            <p:cond delay="0"/>
                                          </p:stCondLst>
                                        </p:cTn>
                                        <p:tgtEl>
                                          <p:spTgt spid="21522"/>
                                        </p:tgtEl>
                                        <p:attrNameLst>
                                          <p:attrName>style.visibility</p:attrName>
                                        </p:attrNameLst>
                                      </p:cBhvr>
                                      <p:to>
                                        <p:strVal val="visible"/>
                                      </p:to>
                                    </p:set>
                                    <p:anim calcmode="lin" valueType="num">
                                      <p:cBhvr>
                                        <p:cTn id="78" dur="400" fill="hold"/>
                                        <p:tgtEl>
                                          <p:spTgt spid="21522"/>
                                        </p:tgtEl>
                                        <p:attrNameLst>
                                          <p:attrName>ppt_w</p:attrName>
                                        </p:attrNameLst>
                                      </p:cBhvr>
                                      <p:tavLst>
                                        <p:tav tm="0">
                                          <p:val>
                                            <p:fltVal val="0.000000"/>
                                          </p:val>
                                        </p:tav>
                                        <p:tav tm="100000">
                                          <p:val>
                                            <p:strVal val="#ppt_w"/>
                                          </p:val>
                                        </p:tav>
                                      </p:tavLst>
                                    </p:anim>
                                    <p:anim calcmode="lin" valueType="num">
                                      <p:cBhvr>
                                        <p:cTn id="79" dur="400" fill="hold"/>
                                        <p:tgtEl>
                                          <p:spTgt spid="21522"/>
                                        </p:tgtEl>
                                        <p:attrNameLst>
                                          <p:attrName>ppt_h</p:attrName>
                                        </p:attrNameLst>
                                      </p:cBhvr>
                                      <p:tavLst>
                                        <p:tav tm="0">
                                          <p:val>
                                            <p:fltVal val="0.000000"/>
                                          </p:val>
                                        </p:tav>
                                        <p:tav tm="100000">
                                          <p:val>
                                            <p:strVal val="#ppt_h"/>
                                          </p:val>
                                        </p:tav>
                                      </p:tavLst>
                                    </p:anim>
                                    <p:anim calcmode="lin" valueType="num">
                                      <p:cBhvr>
                                        <p:cTn id="80" dur="400" fill="hold"/>
                                        <p:tgtEl>
                                          <p:spTgt spid="21522"/>
                                        </p:tgtEl>
                                        <p:attrNameLst>
                                          <p:attrName>style.rotation</p:attrName>
                                        </p:attrNameLst>
                                      </p:cBhvr>
                                      <p:tavLst>
                                        <p:tav tm="0">
                                          <p:val>
                                            <p:fltVal val="90.000000"/>
                                          </p:val>
                                        </p:tav>
                                        <p:tav tm="100000">
                                          <p:val>
                                            <p:fltVal val="0.000000"/>
                                          </p:val>
                                        </p:tav>
                                      </p:tavLst>
                                    </p:anim>
                                    <p:animEffect transition="in" filter="fade">
                                      <p:cBhvr>
                                        <p:cTn id="81" dur="400"/>
                                        <p:tgtEl>
                                          <p:spTgt spid="21522"/>
                                        </p:tgtEl>
                                      </p:cBhvr>
                                    </p:animEffect>
                                  </p:childTnLst>
                                </p:cTn>
                              </p:par>
                            </p:childTnLst>
                          </p:cTn>
                        </p:par>
                        <p:par>
                          <p:cTn id="82" fill="hold">
                            <p:stCondLst>
                              <p:cond delay="4919"/>
                            </p:stCondLst>
                            <p:childTnLst>
                              <p:par>
                                <p:cTn id="83" presetID="22" presetClass="entr" presetSubtype="2" fill="hold" nodeType="afterEffect">
                                  <p:stCondLst>
                                    <p:cond delay="0"/>
                                  </p:stCondLst>
                                  <p:childTnLst>
                                    <p:set>
                                      <p:cBhvr>
                                        <p:cTn id="84" dur="1" fill="hold">
                                          <p:stCondLst>
                                            <p:cond delay="0"/>
                                          </p:stCondLst>
                                        </p:cTn>
                                        <p:tgtEl>
                                          <p:spTgt spid="21517"/>
                                        </p:tgtEl>
                                        <p:attrNameLst>
                                          <p:attrName>style.visibility</p:attrName>
                                        </p:attrNameLst>
                                      </p:cBhvr>
                                      <p:to>
                                        <p:strVal val="visible"/>
                                      </p:to>
                                    </p:set>
                                    <p:animEffect transition="in" filter="wipe(right)">
                                      <p:cBhvr>
                                        <p:cTn id="85" dur="500"/>
                                        <p:tgtEl>
                                          <p:spTgt spid="21517"/>
                                        </p:tgtEl>
                                      </p:cBhvr>
                                    </p:animEffect>
                                  </p:childTnLst>
                                </p:cTn>
                              </p:par>
                            </p:childTnLst>
                          </p:cTn>
                        </p:par>
                        <p:par>
                          <p:cTn id="86" fill="hold">
                            <p:stCondLst>
                              <p:cond delay="5419"/>
                            </p:stCondLst>
                            <p:childTnLst>
                              <p:par>
                                <p:cTn id="87" presetID="31" presetClass="entr" presetSubtype="0" fill="hold" grpId="0" nodeType="afterEffect">
                                  <p:stCondLst>
                                    <p:cond delay="0"/>
                                  </p:stCondLst>
                                  <p:childTnLst>
                                    <p:set>
                                      <p:cBhvr>
                                        <p:cTn id="88" dur="1" fill="hold">
                                          <p:stCondLst>
                                            <p:cond delay="0"/>
                                          </p:stCondLst>
                                        </p:cTn>
                                        <p:tgtEl>
                                          <p:spTgt spid="21523"/>
                                        </p:tgtEl>
                                        <p:attrNameLst>
                                          <p:attrName>style.visibility</p:attrName>
                                        </p:attrNameLst>
                                      </p:cBhvr>
                                      <p:to>
                                        <p:strVal val="visible"/>
                                      </p:to>
                                    </p:set>
                                    <p:anim calcmode="lin" valueType="num">
                                      <p:cBhvr>
                                        <p:cTn id="89" dur="400" fill="hold"/>
                                        <p:tgtEl>
                                          <p:spTgt spid="21523"/>
                                        </p:tgtEl>
                                        <p:attrNameLst>
                                          <p:attrName>ppt_w</p:attrName>
                                        </p:attrNameLst>
                                      </p:cBhvr>
                                      <p:tavLst>
                                        <p:tav tm="0">
                                          <p:val>
                                            <p:fltVal val="0.000000"/>
                                          </p:val>
                                        </p:tav>
                                        <p:tav tm="100000">
                                          <p:val>
                                            <p:strVal val="#ppt_w"/>
                                          </p:val>
                                        </p:tav>
                                      </p:tavLst>
                                    </p:anim>
                                    <p:anim calcmode="lin" valueType="num">
                                      <p:cBhvr>
                                        <p:cTn id="90" dur="400" fill="hold"/>
                                        <p:tgtEl>
                                          <p:spTgt spid="21523"/>
                                        </p:tgtEl>
                                        <p:attrNameLst>
                                          <p:attrName>ppt_h</p:attrName>
                                        </p:attrNameLst>
                                      </p:cBhvr>
                                      <p:tavLst>
                                        <p:tav tm="0">
                                          <p:val>
                                            <p:fltVal val="0.000000"/>
                                          </p:val>
                                        </p:tav>
                                        <p:tav tm="100000">
                                          <p:val>
                                            <p:strVal val="#ppt_h"/>
                                          </p:val>
                                        </p:tav>
                                      </p:tavLst>
                                    </p:anim>
                                    <p:anim calcmode="lin" valueType="num">
                                      <p:cBhvr>
                                        <p:cTn id="91" dur="400" fill="hold"/>
                                        <p:tgtEl>
                                          <p:spTgt spid="21523"/>
                                        </p:tgtEl>
                                        <p:attrNameLst>
                                          <p:attrName>style.rotation</p:attrName>
                                        </p:attrNameLst>
                                      </p:cBhvr>
                                      <p:tavLst>
                                        <p:tav tm="0">
                                          <p:val>
                                            <p:fltVal val="90.000000"/>
                                          </p:val>
                                        </p:tav>
                                        <p:tav tm="100000">
                                          <p:val>
                                            <p:fltVal val="0.000000"/>
                                          </p:val>
                                        </p:tav>
                                      </p:tavLst>
                                    </p:anim>
                                    <p:animEffect transition="in" filter="fade">
                                      <p:cBhvr>
                                        <p:cTn id="92" dur="400"/>
                                        <p:tgtEl>
                                          <p:spTgt spid="21523"/>
                                        </p:tgtEl>
                                      </p:cBhvr>
                                    </p:animEffect>
                                  </p:childTnLst>
                                </p:cTn>
                              </p:par>
                            </p:childTnLst>
                          </p:cTn>
                        </p:par>
                        <p:par>
                          <p:cTn id="93" fill="hold">
                            <p:stCondLst>
                              <p:cond delay="5919"/>
                            </p:stCondLst>
                            <p:childTnLst>
                              <p:par>
                                <p:cTn id="94" presetID="22" presetClass="entr" presetSubtype="4" fill="hold" nodeType="afterEffect">
                                  <p:stCondLst>
                                    <p:cond delay="0"/>
                                  </p:stCondLst>
                                  <p:childTnLst>
                                    <p:set>
                                      <p:cBhvr>
                                        <p:cTn id="95" dur="1" fill="hold">
                                          <p:stCondLst>
                                            <p:cond delay="0"/>
                                          </p:stCondLst>
                                        </p:cTn>
                                        <p:tgtEl>
                                          <p:spTgt spid="21516"/>
                                        </p:tgtEl>
                                        <p:attrNameLst>
                                          <p:attrName>style.visibility</p:attrName>
                                        </p:attrNameLst>
                                      </p:cBhvr>
                                      <p:to>
                                        <p:strVal val="visible"/>
                                      </p:to>
                                    </p:set>
                                    <p:animEffect transition="in" filter="wipe(down)">
                                      <p:cBhvr>
                                        <p:cTn id="96" dur="500"/>
                                        <p:tgtEl>
                                          <p:spTgt spid="21516"/>
                                        </p:tgtEl>
                                      </p:cBhvr>
                                    </p:animEffect>
                                  </p:childTnLst>
                                </p:cTn>
                              </p:par>
                            </p:childTnLst>
                          </p:cTn>
                        </p:par>
                        <p:par>
                          <p:cTn id="97" fill="hold">
                            <p:stCondLst>
                              <p:cond delay="6419"/>
                            </p:stCondLst>
                            <p:childTnLst>
                              <p:par>
                                <p:cTn id="98" presetID="31" presetClass="entr" presetSubtype="0" fill="hold" grpId="0" nodeType="afterEffect">
                                  <p:stCondLst>
                                    <p:cond delay="0"/>
                                  </p:stCondLst>
                                  <p:childTnLst>
                                    <p:set>
                                      <p:cBhvr>
                                        <p:cTn id="99" dur="1" fill="hold">
                                          <p:stCondLst>
                                            <p:cond delay="0"/>
                                          </p:stCondLst>
                                        </p:cTn>
                                        <p:tgtEl>
                                          <p:spTgt spid="21524"/>
                                        </p:tgtEl>
                                        <p:attrNameLst>
                                          <p:attrName>style.visibility</p:attrName>
                                        </p:attrNameLst>
                                      </p:cBhvr>
                                      <p:to>
                                        <p:strVal val="visible"/>
                                      </p:to>
                                    </p:set>
                                    <p:anim calcmode="lin" valueType="num">
                                      <p:cBhvr>
                                        <p:cTn id="100" dur="400" fill="hold"/>
                                        <p:tgtEl>
                                          <p:spTgt spid="21524"/>
                                        </p:tgtEl>
                                        <p:attrNameLst>
                                          <p:attrName>ppt_w</p:attrName>
                                        </p:attrNameLst>
                                      </p:cBhvr>
                                      <p:tavLst>
                                        <p:tav tm="0">
                                          <p:val>
                                            <p:fltVal val="0.000000"/>
                                          </p:val>
                                        </p:tav>
                                        <p:tav tm="100000">
                                          <p:val>
                                            <p:strVal val="#ppt_w"/>
                                          </p:val>
                                        </p:tav>
                                      </p:tavLst>
                                    </p:anim>
                                    <p:anim calcmode="lin" valueType="num">
                                      <p:cBhvr>
                                        <p:cTn id="101" dur="400" fill="hold"/>
                                        <p:tgtEl>
                                          <p:spTgt spid="21524"/>
                                        </p:tgtEl>
                                        <p:attrNameLst>
                                          <p:attrName>ppt_h</p:attrName>
                                        </p:attrNameLst>
                                      </p:cBhvr>
                                      <p:tavLst>
                                        <p:tav tm="0">
                                          <p:val>
                                            <p:fltVal val="0.000000"/>
                                          </p:val>
                                        </p:tav>
                                        <p:tav tm="100000">
                                          <p:val>
                                            <p:strVal val="#ppt_h"/>
                                          </p:val>
                                        </p:tav>
                                      </p:tavLst>
                                    </p:anim>
                                    <p:anim calcmode="lin" valueType="num">
                                      <p:cBhvr>
                                        <p:cTn id="102" dur="400" fill="hold"/>
                                        <p:tgtEl>
                                          <p:spTgt spid="21524"/>
                                        </p:tgtEl>
                                        <p:attrNameLst>
                                          <p:attrName>style.rotation</p:attrName>
                                        </p:attrNameLst>
                                      </p:cBhvr>
                                      <p:tavLst>
                                        <p:tav tm="0">
                                          <p:val>
                                            <p:fltVal val="90.000000"/>
                                          </p:val>
                                        </p:tav>
                                        <p:tav tm="100000">
                                          <p:val>
                                            <p:fltVal val="0.000000"/>
                                          </p:val>
                                        </p:tav>
                                      </p:tavLst>
                                    </p:anim>
                                    <p:animEffect transition="in" filter="fade">
                                      <p:cBhvr>
                                        <p:cTn id="103" dur="400"/>
                                        <p:tgtEl>
                                          <p:spTgt spid="21524"/>
                                        </p:tgtEl>
                                      </p:cBhvr>
                                    </p:animEffect>
                                  </p:childTnLst>
                                </p:cTn>
                              </p:par>
                            </p:childTnLst>
                          </p:cTn>
                        </p:par>
                        <p:par>
                          <p:cTn id="104" fill="hold">
                            <p:stCondLst>
                              <p:cond delay="6919"/>
                            </p:stCondLst>
                            <p:childTnLst>
                              <p:par>
                                <p:cTn id="105" presetID="22" presetClass="entr" presetSubtype="4" fill="hold" nodeType="afterEffect">
                                  <p:stCondLst>
                                    <p:cond delay="0"/>
                                  </p:stCondLst>
                                  <p:childTnLst>
                                    <p:set>
                                      <p:cBhvr>
                                        <p:cTn id="106" dur="1" fill="hold">
                                          <p:stCondLst>
                                            <p:cond delay="0"/>
                                          </p:stCondLst>
                                        </p:cTn>
                                        <p:tgtEl>
                                          <p:spTgt spid="21515"/>
                                        </p:tgtEl>
                                        <p:attrNameLst>
                                          <p:attrName>style.visibility</p:attrName>
                                        </p:attrNameLst>
                                      </p:cBhvr>
                                      <p:to>
                                        <p:strVal val="visible"/>
                                      </p:to>
                                    </p:set>
                                    <p:animEffect transition="in" filter="wipe(down)">
                                      <p:cBhvr>
                                        <p:cTn id="107" dur="5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10" grpId="0" animBg="1"/>
      <p:bldP spid="21510" grpId="1" animBg="1"/>
      <p:bldP spid="21511" grpId="0" animBg="1"/>
      <p:bldP spid="21511" grpId="1" animBg="1"/>
      <p:bldP spid="21512" grpId="0" animBg="1"/>
      <p:bldP spid="21512" grpId="1" animBg="1"/>
      <p:bldP spid="21513" grpId="0" animBg="1"/>
      <p:bldP spid="21513" grpId="1" animBg="1"/>
      <p:bldP spid="21514" grpId="0" animBg="1"/>
      <p:bldP spid="21514" grpId="1" animBg="1"/>
      <p:bldP spid="21520" grpId="0"/>
      <p:bldP spid="21521" grpId="0"/>
      <p:bldP spid="21522" grpId="0"/>
      <p:bldP spid="21523" grpId="0"/>
      <p:bldP spid="21524" grpId="0"/>
      <p:bldP spid="21525" grpId="0" animBg="1"/>
      <p:bldP spid="215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服务优势</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22531"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2532"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2533"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2534" name="Freeform 20"/>
          <p:cNvSpPr/>
          <p:nvPr/>
        </p:nvSpPr>
        <p:spPr>
          <a:xfrm>
            <a:off x="2709863" y="3271838"/>
            <a:ext cx="2711450" cy="874712"/>
          </a:xfrm>
          <a:custGeom>
            <a:avLst/>
            <a:gdLst/>
            <a:ahLst/>
            <a:cxnLst>
              <a:cxn ang="0">
                <a:pos x="1356111" y="0"/>
              </a:cxn>
              <a:cxn ang="0">
                <a:pos x="2033787" y="436922"/>
              </a:cxn>
              <a:cxn ang="0">
                <a:pos x="2711462" y="874614"/>
              </a:cxn>
              <a:cxn ang="0">
                <a:pos x="1356111" y="874614"/>
              </a:cxn>
              <a:cxn ang="0">
                <a:pos x="0" y="874614"/>
              </a:cxn>
              <a:cxn ang="0">
                <a:pos x="677675" y="436922"/>
              </a:cxn>
              <a:cxn ang="0">
                <a:pos x="1356111" y="0"/>
              </a:cxn>
            </a:cxnLst>
            <a:pathLst>
              <a:path w="3565" h="1137">
                <a:moveTo>
                  <a:pt x="1783" y="0"/>
                </a:moveTo>
                <a:lnTo>
                  <a:pt x="2674" y="568"/>
                </a:lnTo>
                <a:lnTo>
                  <a:pt x="3565" y="1137"/>
                </a:lnTo>
                <a:lnTo>
                  <a:pt x="1783" y="1137"/>
                </a:lnTo>
                <a:lnTo>
                  <a:pt x="0" y="1137"/>
                </a:lnTo>
                <a:lnTo>
                  <a:pt x="891" y="568"/>
                </a:lnTo>
                <a:lnTo>
                  <a:pt x="1783" y="0"/>
                </a:lnTo>
                <a:close/>
              </a:path>
            </a:pathLst>
          </a:custGeom>
          <a:solidFill>
            <a:schemeClr val="tx2">
              <a:alpha val="100000"/>
            </a:schemeClr>
          </a:solidFill>
          <a:ln w="9525">
            <a:noFill/>
          </a:ln>
        </p:spPr>
        <p:txBody>
          <a:bodyPr/>
          <a:p>
            <a:endParaRPr lang="zh-CN" altLang="en-US"/>
          </a:p>
        </p:txBody>
      </p:sp>
      <p:sp>
        <p:nvSpPr>
          <p:cNvPr id="22535" name="Freeform 21"/>
          <p:cNvSpPr/>
          <p:nvPr/>
        </p:nvSpPr>
        <p:spPr>
          <a:xfrm>
            <a:off x="8131175" y="3271838"/>
            <a:ext cx="2709863" cy="874712"/>
          </a:xfrm>
          <a:custGeom>
            <a:avLst/>
            <a:gdLst/>
            <a:ahLst/>
            <a:cxnLst>
              <a:cxn ang="0">
                <a:pos x="1355315" y="0"/>
              </a:cxn>
              <a:cxn ang="0">
                <a:pos x="2032592" y="436922"/>
              </a:cxn>
              <a:cxn ang="0">
                <a:pos x="2709869" y="874614"/>
              </a:cxn>
              <a:cxn ang="0">
                <a:pos x="1355315" y="874614"/>
              </a:cxn>
              <a:cxn ang="0">
                <a:pos x="0" y="874614"/>
              </a:cxn>
              <a:cxn ang="0">
                <a:pos x="677277" y="436922"/>
              </a:cxn>
              <a:cxn ang="0">
                <a:pos x="1355315" y="0"/>
              </a:cxn>
            </a:cxnLst>
            <a:pathLst>
              <a:path w="3565" h="1137">
                <a:moveTo>
                  <a:pt x="1783" y="0"/>
                </a:moveTo>
                <a:lnTo>
                  <a:pt x="2674" y="568"/>
                </a:lnTo>
                <a:lnTo>
                  <a:pt x="3565" y="1137"/>
                </a:lnTo>
                <a:lnTo>
                  <a:pt x="1783" y="1137"/>
                </a:lnTo>
                <a:lnTo>
                  <a:pt x="0" y="1137"/>
                </a:lnTo>
                <a:lnTo>
                  <a:pt x="891" y="568"/>
                </a:lnTo>
                <a:lnTo>
                  <a:pt x="1783" y="0"/>
                </a:lnTo>
                <a:close/>
              </a:path>
            </a:pathLst>
          </a:custGeom>
          <a:solidFill>
            <a:srgbClr val="0099B3">
              <a:alpha val="100000"/>
            </a:srgbClr>
          </a:solidFill>
          <a:ln w="9525">
            <a:noFill/>
          </a:ln>
        </p:spPr>
        <p:txBody>
          <a:bodyPr/>
          <a:p>
            <a:endParaRPr lang="zh-CN" altLang="en-US"/>
          </a:p>
        </p:txBody>
      </p:sp>
      <p:sp>
        <p:nvSpPr>
          <p:cNvPr id="22536" name="Freeform 22"/>
          <p:cNvSpPr/>
          <p:nvPr/>
        </p:nvSpPr>
        <p:spPr>
          <a:xfrm>
            <a:off x="0" y="3271838"/>
            <a:ext cx="2709863" cy="874712"/>
          </a:xfrm>
          <a:custGeom>
            <a:avLst/>
            <a:gdLst/>
            <a:ahLst/>
            <a:cxnLst>
              <a:cxn ang="0">
                <a:pos x="1355315" y="0"/>
              </a:cxn>
              <a:cxn ang="0">
                <a:pos x="2032592" y="436922"/>
              </a:cxn>
              <a:cxn ang="0">
                <a:pos x="2709869" y="874614"/>
              </a:cxn>
              <a:cxn ang="0">
                <a:pos x="1355315" y="874614"/>
              </a:cxn>
              <a:cxn ang="0">
                <a:pos x="0" y="874614"/>
              </a:cxn>
              <a:cxn ang="0">
                <a:pos x="677277" y="436922"/>
              </a:cxn>
              <a:cxn ang="0">
                <a:pos x="1355315" y="0"/>
              </a:cxn>
            </a:cxnLst>
            <a:pathLst>
              <a:path w="3565" h="1137">
                <a:moveTo>
                  <a:pt x="1783" y="0"/>
                </a:moveTo>
                <a:lnTo>
                  <a:pt x="2674" y="568"/>
                </a:lnTo>
                <a:lnTo>
                  <a:pt x="3565" y="1137"/>
                </a:lnTo>
                <a:lnTo>
                  <a:pt x="1783" y="1137"/>
                </a:lnTo>
                <a:lnTo>
                  <a:pt x="0" y="1137"/>
                </a:lnTo>
                <a:lnTo>
                  <a:pt x="891" y="568"/>
                </a:lnTo>
                <a:lnTo>
                  <a:pt x="1783" y="0"/>
                </a:lnTo>
                <a:close/>
              </a:path>
            </a:pathLst>
          </a:custGeom>
          <a:solidFill>
            <a:srgbClr val="0099B3">
              <a:alpha val="100000"/>
            </a:srgbClr>
          </a:solidFill>
          <a:ln w="9525">
            <a:noFill/>
          </a:ln>
        </p:spPr>
        <p:txBody>
          <a:bodyPr/>
          <a:p>
            <a:endParaRPr lang="zh-CN" altLang="en-US"/>
          </a:p>
        </p:txBody>
      </p:sp>
      <p:sp>
        <p:nvSpPr>
          <p:cNvPr id="22537" name="Freeform 23"/>
          <p:cNvSpPr/>
          <p:nvPr/>
        </p:nvSpPr>
        <p:spPr>
          <a:xfrm>
            <a:off x="5421313" y="3271838"/>
            <a:ext cx="2709862" cy="874712"/>
          </a:xfrm>
          <a:custGeom>
            <a:avLst/>
            <a:gdLst/>
            <a:ahLst/>
            <a:cxnLst>
              <a:cxn ang="0">
                <a:pos x="1355315" y="0"/>
              </a:cxn>
              <a:cxn ang="0">
                <a:pos x="2032592" y="436922"/>
              </a:cxn>
              <a:cxn ang="0">
                <a:pos x="2709869" y="874614"/>
              </a:cxn>
              <a:cxn ang="0">
                <a:pos x="1355315" y="874614"/>
              </a:cxn>
              <a:cxn ang="0">
                <a:pos x="0" y="874614"/>
              </a:cxn>
              <a:cxn ang="0">
                <a:pos x="677277" y="436922"/>
              </a:cxn>
              <a:cxn ang="0">
                <a:pos x="1355315" y="0"/>
              </a:cxn>
            </a:cxnLst>
            <a:pathLst>
              <a:path w="3565" h="1137">
                <a:moveTo>
                  <a:pt x="1783" y="0"/>
                </a:moveTo>
                <a:lnTo>
                  <a:pt x="2674" y="568"/>
                </a:lnTo>
                <a:lnTo>
                  <a:pt x="3565" y="1137"/>
                </a:lnTo>
                <a:lnTo>
                  <a:pt x="1783" y="1137"/>
                </a:lnTo>
                <a:lnTo>
                  <a:pt x="0" y="1137"/>
                </a:lnTo>
                <a:lnTo>
                  <a:pt x="891" y="568"/>
                </a:lnTo>
                <a:lnTo>
                  <a:pt x="1783" y="0"/>
                </a:lnTo>
                <a:close/>
              </a:path>
            </a:pathLst>
          </a:custGeom>
          <a:solidFill>
            <a:schemeClr val="accent1">
              <a:alpha val="100000"/>
            </a:schemeClr>
          </a:solidFill>
          <a:ln w="9525">
            <a:noFill/>
          </a:ln>
        </p:spPr>
        <p:txBody>
          <a:bodyPr/>
          <a:p>
            <a:endParaRPr lang="zh-CN" altLang="en-US"/>
          </a:p>
        </p:txBody>
      </p:sp>
      <p:sp>
        <p:nvSpPr>
          <p:cNvPr id="22538" name="Freeform 24"/>
          <p:cNvSpPr/>
          <p:nvPr/>
        </p:nvSpPr>
        <p:spPr>
          <a:xfrm>
            <a:off x="1355725" y="3209925"/>
            <a:ext cx="2709863" cy="874713"/>
          </a:xfrm>
          <a:custGeom>
            <a:avLst/>
            <a:gdLst/>
            <a:ahLst/>
            <a:cxnLst>
              <a:cxn ang="0">
                <a:pos x="1355315" y="874614"/>
              </a:cxn>
              <a:cxn ang="0">
                <a:pos x="2032592" y="437692"/>
              </a:cxn>
              <a:cxn ang="0">
                <a:pos x="2709869" y="0"/>
              </a:cxn>
              <a:cxn ang="0">
                <a:pos x="1355315" y="0"/>
              </a:cxn>
              <a:cxn ang="0">
                <a:pos x="0" y="0"/>
              </a:cxn>
              <a:cxn ang="0">
                <a:pos x="677277" y="437692"/>
              </a:cxn>
              <a:cxn ang="0">
                <a:pos x="1355315" y="874614"/>
              </a:cxn>
            </a:cxnLst>
            <a:pathLst>
              <a:path w="3565" h="1137">
                <a:moveTo>
                  <a:pt x="1783" y="1137"/>
                </a:moveTo>
                <a:lnTo>
                  <a:pt x="2674" y="569"/>
                </a:lnTo>
                <a:lnTo>
                  <a:pt x="3565" y="0"/>
                </a:lnTo>
                <a:lnTo>
                  <a:pt x="1783" y="0"/>
                </a:lnTo>
                <a:lnTo>
                  <a:pt x="0" y="0"/>
                </a:lnTo>
                <a:lnTo>
                  <a:pt x="891" y="569"/>
                </a:lnTo>
                <a:lnTo>
                  <a:pt x="1783" y="1137"/>
                </a:lnTo>
                <a:close/>
              </a:path>
            </a:pathLst>
          </a:custGeom>
          <a:solidFill>
            <a:schemeClr val="bg1">
              <a:alpha val="100000"/>
            </a:schemeClr>
          </a:solidFill>
          <a:ln w="9525">
            <a:noFill/>
          </a:ln>
        </p:spPr>
        <p:txBody>
          <a:bodyPr/>
          <a:p>
            <a:endParaRPr lang="zh-CN" altLang="en-US"/>
          </a:p>
        </p:txBody>
      </p:sp>
      <p:sp>
        <p:nvSpPr>
          <p:cNvPr id="22539" name="Freeform 25"/>
          <p:cNvSpPr/>
          <p:nvPr/>
        </p:nvSpPr>
        <p:spPr>
          <a:xfrm>
            <a:off x="6777038" y="3209925"/>
            <a:ext cx="2709862" cy="874713"/>
          </a:xfrm>
          <a:custGeom>
            <a:avLst/>
            <a:gdLst/>
            <a:ahLst/>
            <a:cxnLst>
              <a:cxn ang="0">
                <a:pos x="1355315" y="874614"/>
              </a:cxn>
              <a:cxn ang="0">
                <a:pos x="2032592" y="437692"/>
              </a:cxn>
              <a:cxn ang="0">
                <a:pos x="2709869" y="0"/>
              </a:cxn>
              <a:cxn ang="0">
                <a:pos x="1355315" y="0"/>
              </a:cxn>
              <a:cxn ang="0">
                <a:pos x="0" y="0"/>
              </a:cxn>
              <a:cxn ang="0">
                <a:pos x="677277" y="437692"/>
              </a:cxn>
              <a:cxn ang="0">
                <a:pos x="1355315" y="874614"/>
              </a:cxn>
            </a:cxnLst>
            <a:pathLst>
              <a:path w="3565" h="1137">
                <a:moveTo>
                  <a:pt x="1783" y="1137"/>
                </a:moveTo>
                <a:lnTo>
                  <a:pt x="2674" y="569"/>
                </a:lnTo>
                <a:lnTo>
                  <a:pt x="3565" y="0"/>
                </a:lnTo>
                <a:lnTo>
                  <a:pt x="1783" y="0"/>
                </a:lnTo>
                <a:lnTo>
                  <a:pt x="0" y="0"/>
                </a:lnTo>
                <a:lnTo>
                  <a:pt x="891" y="569"/>
                </a:lnTo>
                <a:lnTo>
                  <a:pt x="1783" y="1137"/>
                </a:lnTo>
                <a:close/>
              </a:path>
            </a:pathLst>
          </a:custGeom>
          <a:solidFill>
            <a:schemeClr val="tx1">
              <a:alpha val="100000"/>
            </a:schemeClr>
          </a:solidFill>
          <a:ln w="9525">
            <a:noFill/>
          </a:ln>
        </p:spPr>
        <p:txBody>
          <a:bodyPr/>
          <a:p>
            <a:endParaRPr lang="zh-CN" altLang="en-US"/>
          </a:p>
        </p:txBody>
      </p:sp>
      <p:sp>
        <p:nvSpPr>
          <p:cNvPr id="22540" name="Freeform 26"/>
          <p:cNvSpPr/>
          <p:nvPr/>
        </p:nvSpPr>
        <p:spPr>
          <a:xfrm>
            <a:off x="4065588" y="3209925"/>
            <a:ext cx="2711450" cy="874713"/>
          </a:xfrm>
          <a:custGeom>
            <a:avLst/>
            <a:gdLst/>
            <a:ahLst/>
            <a:cxnLst>
              <a:cxn ang="0">
                <a:pos x="1356111" y="874614"/>
              </a:cxn>
              <a:cxn ang="0">
                <a:pos x="2033787" y="437692"/>
              </a:cxn>
              <a:cxn ang="0">
                <a:pos x="2711462" y="0"/>
              </a:cxn>
              <a:cxn ang="0">
                <a:pos x="1356111" y="0"/>
              </a:cxn>
              <a:cxn ang="0">
                <a:pos x="0" y="0"/>
              </a:cxn>
              <a:cxn ang="0">
                <a:pos x="677675" y="437692"/>
              </a:cxn>
              <a:cxn ang="0">
                <a:pos x="1356111" y="874614"/>
              </a:cxn>
            </a:cxnLst>
            <a:pathLst>
              <a:path w="3565" h="1137">
                <a:moveTo>
                  <a:pt x="1783" y="1137"/>
                </a:moveTo>
                <a:lnTo>
                  <a:pt x="2674" y="569"/>
                </a:lnTo>
                <a:lnTo>
                  <a:pt x="3565" y="0"/>
                </a:lnTo>
                <a:lnTo>
                  <a:pt x="1783" y="0"/>
                </a:lnTo>
                <a:lnTo>
                  <a:pt x="0" y="0"/>
                </a:lnTo>
                <a:lnTo>
                  <a:pt x="891" y="569"/>
                </a:lnTo>
                <a:lnTo>
                  <a:pt x="1783" y="1137"/>
                </a:lnTo>
                <a:close/>
              </a:path>
            </a:pathLst>
          </a:custGeom>
          <a:solidFill>
            <a:schemeClr val="bg2">
              <a:alpha val="100000"/>
            </a:schemeClr>
          </a:solidFill>
          <a:ln w="9525">
            <a:noFill/>
          </a:ln>
        </p:spPr>
        <p:txBody>
          <a:bodyPr/>
          <a:p>
            <a:endParaRPr lang="zh-CN" altLang="en-US"/>
          </a:p>
        </p:txBody>
      </p:sp>
      <p:sp>
        <p:nvSpPr>
          <p:cNvPr id="22541" name="Freeform 27"/>
          <p:cNvSpPr/>
          <p:nvPr/>
        </p:nvSpPr>
        <p:spPr>
          <a:xfrm>
            <a:off x="9486900" y="3209925"/>
            <a:ext cx="2709863" cy="874713"/>
          </a:xfrm>
          <a:custGeom>
            <a:avLst/>
            <a:gdLst/>
            <a:ahLst/>
            <a:cxnLst>
              <a:cxn ang="0">
                <a:pos x="1355315" y="874614"/>
              </a:cxn>
              <a:cxn ang="0">
                <a:pos x="2032592" y="437692"/>
              </a:cxn>
              <a:cxn ang="0">
                <a:pos x="2709869" y="0"/>
              </a:cxn>
              <a:cxn ang="0">
                <a:pos x="1355315" y="0"/>
              </a:cxn>
              <a:cxn ang="0">
                <a:pos x="0" y="0"/>
              </a:cxn>
              <a:cxn ang="0">
                <a:pos x="677277" y="437692"/>
              </a:cxn>
              <a:cxn ang="0">
                <a:pos x="1355315" y="874614"/>
              </a:cxn>
            </a:cxnLst>
            <a:pathLst>
              <a:path w="3565" h="1137">
                <a:moveTo>
                  <a:pt x="1783" y="1137"/>
                </a:moveTo>
                <a:lnTo>
                  <a:pt x="2674" y="569"/>
                </a:lnTo>
                <a:lnTo>
                  <a:pt x="3565" y="0"/>
                </a:lnTo>
                <a:lnTo>
                  <a:pt x="1783" y="0"/>
                </a:lnTo>
                <a:lnTo>
                  <a:pt x="0" y="0"/>
                </a:lnTo>
                <a:lnTo>
                  <a:pt x="891" y="569"/>
                </a:lnTo>
                <a:lnTo>
                  <a:pt x="1783" y="1137"/>
                </a:lnTo>
                <a:close/>
              </a:path>
            </a:pathLst>
          </a:custGeom>
          <a:solidFill>
            <a:schemeClr val="bg1">
              <a:alpha val="100000"/>
            </a:schemeClr>
          </a:solidFill>
          <a:ln w="9525">
            <a:noFill/>
          </a:ln>
        </p:spPr>
        <p:txBody>
          <a:bodyPr/>
          <a:p>
            <a:endParaRPr lang="zh-CN" altLang="en-US"/>
          </a:p>
        </p:txBody>
      </p:sp>
      <p:sp>
        <p:nvSpPr>
          <p:cNvPr id="22542" name="Freeform 28"/>
          <p:cNvSpPr/>
          <p:nvPr/>
        </p:nvSpPr>
        <p:spPr>
          <a:xfrm>
            <a:off x="10841038" y="3271838"/>
            <a:ext cx="1355725" cy="874712"/>
          </a:xfrm>
          <a:custGeom>
            <a:avLst/>
            <a:gdLst/>
            <a:ahLst/>
            <a:cxnLst>
              <a:cxn ang="0">
                <a:pos x="1355731" y="874614"/>
              </a:cxn>
              <a:cxn ang="0">
                <a:pos x="0" y="874614"/>
              </a:cxn>
              <a:cxn ang="0">
                <a:pos x="677485" y="436922"/>
              </a:cxn>
              <a:cxn ang="0">
                <a:pos x="1355731" y="0"/>
              </a:cxn>
              <a:cxn ang="0">
                <a:pos x="1355731" y="874614"/>
              </a:cxn>
            </a:cxnLst>
            <a:pathLst>
              <a:path w="1783" h="1137">
                <a:moveTo>
                  <a:pt x="1783" y="1137"/>
                </a:moveTo>
                <a:lnTo>
                  <a:pt x="0" y="1137"/>
                </a:lnTo>
                <a:lnTo>
                  <a:pt x="891" y="568"/>
                </a:lnTo>
                <a:lnTo>
                  <a:pt x="1783" y="0"/>
                </a:lnTo>
                <a:lnTo>
                  <a:pt x="1783" y="1137"/>
                </a:lnTo>
                <a:close/>
              </a:path>
            </a:pathLst>
          </a:custGeom>
          <a:solidFill>
            <a:schemeClr val="bg2">
              <a:alpha val="100000"/>
            </a:schemeClr>
          </a:solidFill>
          <a:ln w="9525">
            <a:noFill/>
          </a:ln>
        </p:spPr>
        <p:txBody>
          <a:bodyPr/>
          <a:p>
            <a:endParaRPr lang="zh-CN" altLang="en-US"/>
          </a:p>
        </p:txBody>
      </p:sp>
      <p:sp>
        <p:nvSpPr>
          <p:cNvPr id="22543" name="Freeform 35"/>
          <p:cNvSpPr/>
          <p:nvPr/>
        </p:nvSpPr>
        <p:spPr>
          <a:xfrm>
            <a:off x="0" y="3209925"/>
            <a:ext cx="1355725" cy="874713"/>
          </a:xfrm>
          <a:custGeom>
            <a:avLst/>
            <a:gdLst/>
            <a:ahLst/>
            <a:cxnLst>
              <a:cxn ang="0">
                <a:pos x="0" y="874614"/>
              </a:cxn>
              <a:cxn ang="0">
                <a:pos x="678246" y="437692"/>
              </a:cxn>
              <a:cxn ang="0">
                <a:pos x="1355731" y="0"/>
              </a:cxn>
              <a:cxn ang="0">
                <a:pos x="0" y="0"/>
              </a:cxn>
              <a:cxn ang="0">
                <a:pos x="0" y="874614"/>
              </a:cxn>
            </a:cxnLst>
            <a:pathLst>
              <a:path w="1783" h="1137">
                <a:moveTo>
                  <a:pt x="0" y="1137"/>
                </a:moveTo>
                <a:lnTo>
                  <a:pt x="892" y="569"/>
                </a:lnTo>
                <a:lnTo>
                  <a:pt x="1783" y="0"/>
                </a:lnTo>
                <a:lnTo>
                  <a:pt x="0" y="0"/>
                </a:lnTo>
                <a:lnTo>
                  <a:pt x="0" y="1137"/>
                </a:lnTo>
                <a:close/>
              </a:path>
            </a:pathLst>
          </a:custGeom>
          <a:solidFill>
            <a:schemeClr val="tx1">
              <a:alpha val="100000"/>
            </a:schemeClr>
          </a:solidFill>
          <a:ln w="9525">
            <a:noFill/>
          </a:ln>
        </p:spPr>
        <p:txBody>
          <a:bodyPr/>
          <a:p>
            <a:endParaRPr lang="zh-CN" altLang="en-US"/>
          </a:p>
        </p:txBody>
      </p:sp>
      <p:sp>
        <p:nvSpPr>
          <p:cNvPr id="22544" name="Rectangle 36"/>
          <p:cNvSpPr/>
          <p:nvPr/>
        </p:nvSpPr>
        <p:spPr>
          <a:xfrm>
            <a:off x="3597275" y="3773488"/>
            <a:ext cx="901700" cy="338137"/>
          </a:xfrm>
          <a:prstGeom prst="rect">
            <a:avLst/>
          </a:prstGeom>
          <a:noFill/>
          <a:ln w="9525">
            <a:noFill/>
          </a:ln>
        </p:spPr>
        <p:txBody>
          <a:bodyPr wrap="none" lIns="0" tIns="0" rIns="0" bIns="0">
            <a:spAutoFit/>
          </a:bodyPr>
          <a:p>
            <a:pPr lvl="0" eaLnBrk="1" hangingPunct="1"/>
            <a:r>
              <a:rPr lang="en-US" altLang="x-none" sz="2200" dirty="0">
                <a:solidFill>
                  <a:schemeClr val="accent2"/>
                </a:solidFill>
                <a:latin typeface="微软雅黑" panose="020B0503020204020204" pitchFamily="2" charset="-122"/>
                <a:ea typeface="微软雅黑" panose="020B0503020204020204" pitchFamily="2" charset="-122"/>
              </a:rPr>
              <a:t>STEP 3</a:t>
            </a:r>
            <a:endParaRPr lang="zh-CN" altLang="en-US" sz="2200" dirty="0">
              <a:solidFill>
                <a:schemeClr val="accent2"/>
              </a:solidFill>
              <a:latin typeface="微软雅黑" panose="020B0503020204020204" pitchFamily="2" charset="-122"/>
              <a:ea typeface="微软雅黑" panose="020B0503020204020204" pitchFamily="2" charset="-122"/>
            </a:endParaRPr>
          </a:p>
        </p:txBody>
      </p:sp>
      <p:sp>
        <p:nvSpPr>
          <p:cNvPr id="22545" name="Rectangle 37"/>
          <p:cNvSpPr/>
          <p:nvPr/>
        </p:nvSpPr>
        <p:spPr>
          <a:xfrm>
            <a:off x="4862513" y="3333750"/>
            <a:ext cx="903287" cy="338138"/>
          </a:xfrm>
          <a:prstGeom prst="rect">
            <a:avLst/>
          </a:prstGeom>
          <a:noFill/>
          <a:ln w="9525">
            <a:noFill/>
          </a:ln>
        </p:spPr>
        <p:txBody>
          <a:bodyPr wrap="none" lIns="0" tIns="0" rIns="0" bIns="0">
            <a:spAutoFit/>
          </a:bodyPr>
          <a:p>
            <a:pPr lvl="0" eaLnBrk="1" hangingPunct="1"/>
            <a:r>
              <a:rPr lang="en-US" altLang="x-none" sz="2200" dirty="0">
                <a:solidFill>
                  <a:schemeClr val="accent2"/>
                </a:solidFill>
                <a:latin typeface="微软雅黑" panose="020B0503020204020204" pitchFamily="2" charset="-122"/>
                <a:ea typeface="微软雅黑" panose="020B0503020204020204" pitchFamily="2" charset="-122"/>
              </a:rPr>
              <a:t>SETP 4</a:t>
            </a:r>
            <a:endParaRPr lang="zh-CN" altLang="en-US" sz="2200" dirty="0">
              <a:solidFill>
                <a:schemeClr val="accent2"/>
              </a:solidFill>
              <a:latin typeface="微软雅黑" panose="020B0503020204020204" pitchFamily="2" charset="-122"/>
              <a:ea typeface="微软雅黑" panose="020B0503020204020204" pitchFamily="2" charset="-122"/>
            </a:endParaRPr>
          </a:p>
        </p:txBody>
      </p:sp>
      <p:sp>
        <p:nvSpPr>
          <p:cNvPr id="22546" name="Rectangle 38"/>
          <p:cNvSpPr/>
          <p:nvPr/>
        </p:nvSpPr>
        <p:spPr>
          <a:xfrm>
            <a:off x="6246813" y="3773488"/>
            <a:ext cx="901700" cy="338137"/>
          </a:xfrm>
          <a:prstGeom prst="rect">
            <a:avLst/>
          </a:prstGeom>
          <a:noFill/>
          <a:ln w="9525">
            <a:noFill/>
          </a:ln>
        </p:spPr>
        <p:txBody>
          <a:bodyPr wrap="none" lIns="0" tIns="0" rIns="0" bIns="0">
            <a:spAutoFit/>
          </a:bodyPr>
          <a:p>
            <a:pPr lvl="0" eaLnBrk="1" hangingPunct="1"/>
            <a:r>
              <a:rPr lang="en-US" altLang="x-none" sz="2200" dirty="0">
                <a:solidFill>
                  <a:schemeClr val="accent2"/>
                </a:solidFill>
                <a:latin typeface="微软雅黑" panose="020B0503020204020204" pitchFamily="2" charset="-122"/>
                <a:ea typeface="微软雅黑" panose="020B0503020204020204" pitchFamily="2" charset="-122"/>
              </a:rPr>
              <a:t>STEP 5</a:t>
            </a:r>
            <a:endParaRPr lang="zh-CN" altLang="en-US" sz="2200" dirty="0">
              <a:solidFill>
                <a:schemeClr val="accent2"/>
              </a:solidFill>
              <a:latin typeface="微软雅黑" panose="020B0503020204020204" pitchFamily="2" charset="-122"/>
              <a:ea typeface="微软雅黑" panose="020B0503020204020204" pitchFamily="2" charset="-122"/>
            </a:endParaRPr>
          </a:p>
        </p:txBody>
      </p:sp>
      <p:sp>
        <p:nvSpPr>
          <p:cNvPr id="22547" name="Rectangle 39"/>
          <p:cNvSpPr/>
          <p:nvPr/>
        </p:nvSpPr>
        <p:spPr>
          <a:xfrm>
            <a:off x="7669213" y="3333750"/>
            <a:ext cx="903287" cy="338138"/>
          </a:xfrm>
          <a:prstGeom prst="rect">
            <a:avLst/>
          </a:prstGeom>
          <a:noFill/>
          <a:ln w="9525">
            <a:noFill/>
          </a:ln>
        </p:spPr>
        <p:txBody>
          <a:bodyPr wrap="none" lIns="0" tIns="0" rIns="0" bIns="0">
            <a:spAutoFit/>
          </a:bodyPr>
          <a:p>
            <a:pPr lvl="0" eaLnBrk="1" hangingPunct="1"/>
            <a:r>
              <a:rPr lang="en-US" altLang="x-none" sz="2200" dirty="0">
                <a:solidFill>
                  <a:schemeClr val="accent2"/>
                </a:solidFill>
                <a:latin typeface="微软雅黑" panose="020B0503020204020204" pitchFamily="2" charset="-122"/>
                <a:ea typeface="微软雅黑" panose="020B0503020204020204" pitchFamily="2" charset="-122"/>
              </a:rPr>
              <a:t>SETP 6</a:t>
            </a:r>
            <a:endParaRPr lang="zh-CN" altLang="en-US" sz="2200" dirty="0">
              <a:solidFill>
                <a:schemeClr val="accent2"/>
              </a:solidFill>
              <a:latin typeface="微软雅黑" panose="020B0503020204020204" pitchFamily="2" charset="-122"/>
              <a:ea typeface="微软雅黑" panose="020B0503020204020204" pitchFamily="2" charset="-122"/>
            </a:endParaRPr>
          </a:p>
        </p:txBody>
      </p:sp>
      <p:sp>
        <p:nvSpPr>
          <p:cNvPr id="22548" name="Rectangle 40"/>
          <p:cNvSpPr/>
          <p:nvPr/>
        </p:nvSpPr>
        <p:spPr>
          <a:xfrm>
            <a:off x="9053513" y="3773488"/>
            <a:ext cx="903287" cy="338137"/>
          </a:xfrm>
          <a:prstGeom prst="rect">
            <a:avLst/>
          </a:prstGeom>
          <a:noFill/>
          <a:ln w="9525">
            <a:noFill/>
          </a:ln>
        </p:spPr>
        <p:txBody>
          <a:bodyPr wrap="none" lIns="0" tIns="0" rIns="0" bIns="0">
            <a:spAutoFit/>
          </a:bodyPr>
          <a:p>
            <a:pPr lvl="0" eaLnBrk="1" hangingPunct="1"/>
            <a:r>
              <a:rPr lang="en-US" altLang="x-none" sz="2200" dirty="0">
                <a:solidFill>
                  <a:schemeClr val="accent2"/>
                </a:solidFill>
                <a:latin typeface="微软雅黑" panose="020B0503020204020204" pitchFamily="2" charset="-122"/>
                <a:ea typeface="微软雅黑" panose="020B0503020204020204" pitchFamily="2" charset="-122"/>
              </a:rPr>
              <a:t>STEP 7</a:t>
            </a:r>
            <a:endParaRPr lang="zh-CN" altLang="en-US" sz="2200" dirty="0">
              <a:solidFill>
                <a:schemeClr val="accent2"/>
              </a:solidFill>
              <a:latin typeface="微软雅黑" panose="020B0503020204020204" pitchFamily="2" charset="-122"/>
              <a:ea typeface="微软雅黑" panose="020B0503020204020204" pitchFamily="2" charset="-122"/>
            </a:endParaRPr>
          </a:p>
        </p:txBody>
      </p:sp>
      <p:sp>
        <p:nvSpPr>
          <p:cNvPr id="22549" name="Rectangle 41"/>
          <p:cNvSpPr/>
          <p:nvPr/>
        </p:nvSpPr>
        <p:spPr>
          <a:xfrm>
            <a:off x="10509250" y="3333750"/>
            <a:ext cx="903288" cy="338138"/>
          </a:xfrm>
          <a:prstGeom prst="rect">
            <a:avLst/>
          </a:prstGeom>
          <a:noFill/>
          <a:ln w="9525">
            <a:noFill/>
          </a:ln>
        </p:spPr>
        <p:txBody>
          <a:bodyPr wrap="none" lIns="0" tIns="0" rIns="0" bIns="0">
            <a:spAutoFit/>
          </a:bodyPr>
          <a:p>
            <a:pPr lvl="0" eaLnBrk="1" hangingPunct="1"/>
            <a:r>
              <a:rPr lang="en-US" altLang="x-none" sz="2200" dirty="0">
                <a:solidFill>
                  <a:schemeClr val="accent2"/>
                </a:solidFill>
                <a:latin typeface="微软雅黑" panose="020B0503020204020204" pitchFamily="2" charset="-122"/>
                <a:ea typeface="宋体" panose="02010600030101010101" pitchFamily="2" charset="-122"/>
              </a:rPr>
              <a:t>STEP 8</a:t>
            </a:r>
            <a:endParaRPr lang="zh-CN" altLang="en-US" sz="2200" dirty="0">
              <a:solidFill>
                <a:schemeClr val="accent2"/>
              </a:solidFill>
              <a:latin typeface="微软雅黑" panose="020B0503020204020204" pitchFamily="2" charset="-122"/>
              <a:ea typeface="宋体" panose="02010600030101010101" pitchFamily="2" charset="-122"/>
            </a:endParaRPr>
          </a:p>
        </p:txBody>
      </p:sp>
      <p:sp>
        <p:nvSpPr>
          <p:cNvPr id="22550" name="Line 42"/>
          <p:cNvSpPr/>
          <p:nvPr/>
        </p:nvSpPr>
        <p:spPr>
          <a:xfrm>
            <a:off x="1308100" y="4152900"/>
            <a:ext cx="0" cy="325438"/>
          </a:xfrm>
          <a:prstGeom prst="line">
            <a:avLst/>
          </a:prstGeom>
          <a:ln w="12700" cap="flat" cmpd="sng">
            <a:solidFill>
              <a:schemeClr val="accent1"/>
            </a:solidFill>
            <a:prstDash val="solid"/>
            <a:headEnd type="oval" w="med" len="med"/>
            <a:tailEnd type="oval" w="med" len="med"/>
          </a:ln>
        </p:spPr>
      </p:sp>
      <p:sp>
        <p:nvSpPr>
          <p:cNvPr id="22551" name="Line 43"/>
          <p:cNvSpPr/>
          <p:nvPr/>
        </p:nvSpPr>
        <p:spPr>
          <a:xfrm>
            <a:off x="4133850" y="4152900"/>
            <a:ext cx="0" cy="325438"/>
          </a:xfrm>
          <a:prstGeom prst="line">
            <a:avLst/>
          </a:prstGeom>
          <a:ln w="12700" cap="flat" cmpd="sng">
            <a:solidFill>
              <a:schemeClr val="accent1"/>
            </a:solidFill>
            <a:prstDash val="solid"/>
            <a:headEnd type="oval" w="med" len="med"/>
            <a:tailEnd type="oval" w="med" len="med"/>
          </a:ln>
        </p:spPr>
      </p:sp>
      <p:sp>
        <p:nvSpPr>
          <p:cNvPr id="22552" name="Line 44"/>
          <p:cNvSpPr/>
          <p:nvPr/>
        </p:nvSpPr>
        <p:spPr>
          <a:xfrm>
            <a:off x="6772275" y="4152900"/>
            <a:ext cx="0" cy="325438"/>
          </a:xfrm>
          <a:prstGeom prst="line">
            <a:avLst/>
          </a:prstGeom>
          <a:ln w="12700" cap="flat" cmpd="sng">
            <a:solidFill>
              <a:schemeClr val="accent1"/>
            </a:solidFill>
            <a:prstDash val="solid"/>
            <a:headEnd type="oval" w="med" len="med"/>
            <a:tailEnd type="oval" w="med" len="med"/>
          </a:ln>
        </p:spPr>
      </p:sp>
      <p:sp>
        <p:nvSpPr>
          <p:cNvPr id="22553" name="Line 45"/>
          <p:cNvSpPr/>
          <p:nvPr/>
        </p:nvSpPr>
        <p:spPr>
          <a:xfrm>
            <a:off x="9598025" y="4152900"/>
            <a:ext cx="0" cy="325438"/>
          </a:xfrm>
          <a:prstGeom prst="line">
            <a:avLst/>
          </a:prstGeom>
          <a:ln w="12700" cap="flat" cmpd="sng">
            <a:solidFill>
              <a:schemeClr val="accent1"/>
            </a:solidFill>
            <a:prstDash val="solid"/>
            <a:headEnd type="oval" w="med" len="med"/>
            <a:tailEnd type="oval" w="med" len="med"/>
          </a:ln>
        </p:spPr>
      </p:sp>
      <p:sp>
        <p:nvSpPr>
          <p:cNvPr id="22554" name="Line 46"/>
          <p:cNvSpPr/>
          <p:nvPr/>
        </p:nvSpPr>
        <p:spPr>
          <a:xfrm>
            <a:off x="2671763" y="2852738"/>
            <a:ext cx="0" cy="325437"/>
          </a:xfrm>
          <a:prstGeom prst="line">
            <a:avLst/>
          </a:prstGeom>
          <a:ln w="12700" cap="flat" cmpd="sng">
            <a:solidFill>
              <a:schemeClr val="accent1"/>
            </a:solidFill>
            <a:prstDash val="solid"/>
            <a:headEnd type="oval" w="med" len="med"/>
            <a:tailEnd type="oval" w="med" len="med"/>
          </a:ln>
        </p:spPr>
      </p:sp>
      <p:sp>
        <p:nvSpPr>
          <p:cNvPr id="22555" name="Line 47"/>
          <p:cNvSpPr/>
          <p:nvPr/>
        </p:nvSpPr>
        <p:spPr>
          <a:xfrm>
            <a:off x="5495925" y="2852738"/>
            <a:ext cx="0" cy="325437"/>
          </a:xfrm>
          <a:prstGeom prst="line">
            <a:avLst/>
          </a:prstGeom>
          <a:ln w="12700" cap="flat" cmpd="sng">
            <a:solidFill>
              <a:schemeClr val="accent1"/>
            </a:solidFill>
            <a:prstDash val="solid"/>
            <a:headEnd type="oval" w="med" len="med"/>
            <a:tailEnd type="oval" w="med" len="med"/>
          </a:ln>
        </p:spPr>
      </p:sp>
      <p:sp>
        <p:nvSpPr>
          <p:cNvPr id="22556" name="Line 48"/>
          <p:cNvSpPr/>
          <p:nvPr/>
        </p:nvSpPr>
        <p:spPr>
          <a:xfrm>
            <a:off x="8135938" y="2852738"/>
            <a:ext cx="0" cy="325437"/>
          </a:xfrm>
          <a:prstGeom prst="line">
            <a:avLst/>
          </a:prstGeom>
          <a:ln w="12700" cap="flat" cmpd="sng">
            <a:solidFill>
              <a:schemeClr val="accent1"/>
            </a:solidFill>
            <a:prstDash val="solid"/>
            <a:headEnd type="oval" w="med" len="med"/>
            <a:tailEnd type="oval" w="med" len="med"/>
          </a:ln>
        </p:spPr>
      </p:sp>
      <p:sp>
        <p:nvSpPr>
          <p:cNvPr id="22557" name="Line 49"/>
          <p:cNvSpPr/>
          <p:nvPr/>
        </p:nvSpPr>
        <p:spPr>
          <a:xfrm>
            <a:off x="10960100" y="2852738"/>
            <a:ext cx="0" cy="325437"/>
          </a:xfrm>
          <a:prstGeom prst="line">
            <a:avLst/>
          </a:prstGeom>
          <a:ln w="12700" cap="flat" cmpd="sng">
            <a:solidFill>
              <a:schemeClr val="accent1"/>
            </a:solidFill>
            <a:prstDash val="solid"/>
            <a:headEnd type="oval" w="med" len="med"/>
            <a:tailEnd type="oval" w="med" len="med"/>
          </a:ln>
        </p:spPr>
      </p:sp>
      <p:sp>
        <p:nvSpPr>
          <p:cNvPr id="22558" name="Rectangle 37"/>
          <p:cNvSpPr/>
          <p:nvPr/>
        </p:nvSpPr>
        <p:spPr>
          <a:xfrm>
            <a:off x="2181225" y="3333750"/>
            <a:ext cx="903288" cy="338138"/>
          </a:xfrm>
          <a:prstGeom prst="rect">
            <a:avLst/>
          </a:prstGeom>
          <a:noFill/>
          <a:ln w="9525">
            <a:noFill/>
          </a:ln>
        </p:spPr>
        <p:txBody>
          <a:bodyPr wrap="none" lIns="0" tIns="0" rIns="0" bIns="0">
            <a:spAutoFit/>
          </a:bodyPr>
          <a:p>
            <a:pPr lvl="0" eaLnBrk="1" hangingPunct="1"/>
            <a:r>
              <a:rPr lang="en-US" altLang="x-none" sz="2200" dirty="0">
                <a:solidFill>
                  <a:schemeClr val="accent2"/>
                </a:solidFill>
                <a:latin typeface="微软雅黑" panose="020B0503020204020204" pitchFamily="2" charset="-122"/>
                <a:ea typeface="微软雅黑" panose="020B0503020204020204" pitchFamily="2" charset="-122"/>
              </a:rPr>
              <a:t>STEP 2</a:t>
            </a:r>
            <a:endParaRPr lang="zh-CN" altLang="en-US" sz="2200" dirty="0">
              <a:solidFill>
                <a:schemeClr val="accent2"/>
              </a:solidFill>
              <a:latin typeface="微软雅黑" panose="020B0503020204020204" pitchFamily="2" charset="-122"/>
              <a:ea typeface="微软雅黑" panose="020B0503020204020204" pitchFamily="2" charset="-122"/>
            </a:endParaRPr>
          </a:p>
        </p:txBody>
      </p:sp>
      <p:sp>
        <p:nvSpPr>
          <p:cNvPr id="22559" name="Rectangle 36"/>
          <p:cNvSpPr/>
          <p:nvPr/>
        </p:nvSpPr>
        <p:spPr>
          <a:xfrm>
            <a:off x="822325" y="3773488"/>
            <a:ext cx="903288" cy="338137"/>
          </a:xfrm>
          <a:prstGeom prst="rect">
            <a:avLst/>
          </a:prstGeom>
          <a:noFill/>
          <a:ln w="9525">
            <a:noFill/>
          </a:ln>
        </p:spPr>
        <p:txBody>
          <a:bodyPr wrap="none" lIns="0" tIns="0" rIns="0" bIns="0">
            <a:spAutoFit/>
          </a:bodyPr>
          <a:p>
            <a:pPr lvl="0" eaLnBrk="1" hangingPunct="1"/>
            <a:r>
              <a:rPr lang="en-US" altLang="x-none" sz="2200" dirty="0">
                <a:solidFill>
                  <a:schemeClr val="accent2"/>
                </a:solidFill>
                <a:latin typeface="微软雅黑" panose="020B0503020204020204" pitchFamily="2" charset="-122"/>
                <a:ea typeface="微软雅黑" panose="020B0503020204020204" pitchFamily="2" charset="-122"/>
              </a:rPr>
              <a:t>STEP 1</a:t>
            </a:r>
            <a:endParaRPr lang="zh-CN" altLang="en-US" sz="2200" dirty="0">
              <a:solidFill>
                <a:schemeClr val="accent2"/>
              </a:solidFill>
              <a:latin typeface="微软雅黑" panose="020B0503020204020204" pitchFamily="2" charset="-122"/>
              <a:ea typeface="微软雅黑" panose="020B0503020204020204" pitchFamily="2" charset="-122"/>
            </a:endParaRPr>
          </a:p>
        </p:txBody>
      </p:sp>
      <p:sp>
        <p:nvSpPr>
          <p:cNvPr id="22560" name="TextBox 33"/>
          <p:cNvSpPr txBox="1"/>
          <p:nvPr/>
        </p:nvSpPr>
        <p:spPr>
          <a:xfrm>
            <a:off x="573088" y="4622800"/>
            <a:ext cx="1470025" cy="400050"/>
          </a:xfrm>
          <a:prstGeom prst="rect">
            <a:avLst/>
          </a:prstGeom>
          <a:noFill/>
          <a:ln w="9525">
            <a:noFill/>
          </a:ln>
        </p:spPr>
        <p:txBody>
          <a:bodyPr>
            <a:spAutoFit/>
          </a:bodyPr>
          <a:p>
            <a:pPr lvl="0" algn="ctr" eaLnBrk="1" hangingPunct="1"/>
            <a:r>
              <a:rPr lang="zh-CN" altLang="en-US" sz="2000" b="1" dirty="0">
                <a:solidFill>
                  <a:schemeClr val="accent1"/>
                </a:solidFill>
                <a:latin typeface="微软雅黑" panose="020B0503020204020204" pitchFamily="2" charset="-122"/>
                <a:ea typeface="微软雅黑" panose="020B0503020204020204" pitchFamily="2" charset="-122"/>
              </a:rPr>
              <a:t>客户咨询</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22561" name="TextBox 34"/>
          <p:cNvSpPr txBox="1"/>
          <p:nvPr/>
        </p:nvSpPr>
        <p:spPr>
          <a:xfrm>
            <a:off x="263525" y="4946650"/>
            <a:ext cx="2087563" cy="646113"/>
          </a:xfrm>
          <a:prstGeom prst="rect">
            <a:avLst/>
          </a:prstGeom>
          <a:noFill/>
          <a:ln w="9525">
            <a:noFill/>
          </a:ln>
        </p:spPr>
        <p:txBody>
          <a:bodyPr>
            <a:spAutoFit/>
          </a:bodyPr>
          <a:p>
            <a:pPr lvl="0" algn="ctr" eaLnBrk="1" hangingPunct="1"/>
            <a:r>
              <a:rPr lang="zh-CN" altLang="en-US" dirty="0">
                <a:solidFill>
                  <a:schemeClr val="accent1"/>
                </a:solidFill>
                <a:latin typeface="微软雅黑" panose="020B0503020204020204" pitchFamily="2" charset="-122"/>
                <a:ea typeface="微软雅黑" panose="020B0503020204020204" pitchFamily="2" charset="-122"/>
              </a:rPr>
              <a:t>提供专业的、全方位的售前咨询服务</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2562" name="TextBox 35"/>
          <p:cNvSpPr txBox="1"/>
          <p:nvPr/>
        </p:nvSpPr>
        <p:spPr>
          <a:xfrm>
            <a:off x="3425825" y="4622800"/>
            <a:ext cx="1471613" cy="400050"/>
          </a:xfrm>
          <a:prstGeom prst="rect">
            <a:avLst/>
          </a:prstGeom>
          <a:noFill/>
          <a:ln w="9525">
            <a:noFill/>
          </a:ln>
        </p:spPr>
        <p:txBody>
          <a:bodyPr>
            <a:spAutoFit/>
          </a:bodyPr>
          <a:p>
            <a:pPr lvl="0" algn="ctr" eaLnBrk="1" hangingPunct="1"/>
            <a:r>
              <a:rPr lang="zh-CN" altLang="en-US" sz="2000" b="1" dirty="0">
                <a:solidFill>
                  <a:schemeClr val="accent1"/>
                </a:solidFill>
                <a:latin typeface="微软雅黑" panose="020B0503020204020204" pitchFamily="2" charset="-122"/>
                <a:ea typeface="微软雅黑" panose="020B0503020204020204" pitchFamily="2" charset="-122"/>
              </a:rPr>
              <a:t>方案设计</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22563" name="TextBox 36"/>
          <p:cNvSpPr txBox="1"/>
          <p:nvPr/>
        </p:nvSpPr>
        <p:spPr>
          <a:xfrm>
            <a:off x="3117850" y="4946650"/>
            <a:ext cx="2087563" cy="923925"/>
          </a:xfrm>
          <a:prstGeom prst="rect">
            <a:avLst/>
          </a:prstGeom>
          <a:noFill/>
          <a:ln w="9525">
            <a:noFill/>
          </a:ln>
        </p:spPr>
        <p:txBody>
          <a:bodyPr>
            <a:spAutoFit/>
          </a:bodyPr>
          <a:p>
            <a:pPr lvl="0" algn="ctr" eaLnBrk="1" hangingPunct="1"/>
            <a:r>
              <a:rPr lang="zh-CN" altLang="en-US" dirty="0">
                <a:solidFill>
                  <a:schemeClr val="accent1"/>
                </a:solidFill>
                <a:latin typeface="微软雅黑" panose="020B0503020204020204" pitchFamily="2" charset="-122"/>
                <a:ea typeface="微软雅黑" panose="020B0503020204020204" pitchFamily="2" charset="-122"/>
              </a:rPr>
              <a:t>根据现场考察情况进行适合现场实际情况的方案设计</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2564" name="TextBox 37"/>
          <p:cNvSpPr txBox="1"/>
          <p:nvPr/>
        </p:nvSpPr>
        <p:spPr>
          <a:xfrm>
            <a:off x="6043613" y="4622800"/>
            <a:ext cx="1470025" cy="400050"/>
          </a:xfrm>
          <a:prstGeom prst="rect">
            <a:avLst/>
          </a:prstGeom>
          <a:noFill/>
          <a:ln w="9525">
            <a:noFill/>
          </a:ln>
        </p:spPr>
        <p:txBody>
          <a:bodyPr>
            <a:spAutoFit/>
          </a:bodyPr>
          <a:p>
            <a:pPr lvl="0" algn="ctr" eaLnBrk="1" hangingPunct="1"/>
            <a:r>
              <a:rPr lang="zh-CN" altLang="en-US" sz="2000" b="1" dirty="0">
                <a:solidFill>
                  <a:schemeClr val="accent1"/>
                </a:solidFill>
                <a:latin typeface="微软雅黑" panose="020B0503020204020204" pitchFamily="2" charset="-122"/>
                <a:ea typeface="微软雅黑" panose="020B0503020204020204" pitchFamily="2" charset="-122"/>
              </a:rPr>
              <a:t>项目施工</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22565" name="TextBox 38"/>
          <p:cNvSpPr txBox="1"/>
          <p:nvPr/>
        </p:nvSpPr>
        <p:spPr>
          <a:xfrm>
            <a:off x="5734050" y="4946650"/>
            <a:ext cx="2087563" cy="646113"/>
          </a:xfrm>
          <a:prstGeom prst="rect">
            <a:avLst/>
          </a:prstGeom>
          <a:noFill/>
          <a:ln w="9525">
            <a:noFill/>
          </a:ln>
        </p:spPr>
        <p:txBody>
          <a:bodyPr>
            <a:spAutoFit/>
          </a:bodyPr>
          <a:p>
            <a:pPr lvl="0" algn="ctr" eaLnBrk="1" hangingPunct="1"/>
            <a:r>
              <a:rPr lang="zh-CN" altLang="en-US" dirty="0">
                <a:solidFill>
                  <a:schemeClr val="accent1"/>
                </a:solidFill>
                <a:latin typeface="微软雅黑" panose="020B0503020204020204" pitchFamily="2" charset="-122"/>
                <a:ea typeface="微软雅黑" panose="020B0503020204020204" pitchFamily="2" charset="-122"/>
              </a:rPr>
              <a:t>开始为期一个月的施工</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2566" name="TextBox 39"/>
          <p:cNvSpPr txBox="1"/>
          <p:nvPr/>
        </p:nvSpPr>
        <p:spPr>
          <a:xfrm>
            <a:off x="8864600" y="4622800"/>
            <a:ext cx="1471613" cy="400050"/>
          </a:xfrm>
          <a:prstGeom prst="rect">
            <a:avLst/>
          </a:prstGeom>
          <a:noFill/>
          <a:ln w="9525">
            <a:noFill/>
          </a:ln>
        </p:spPr>
        <p:txBody>
          <a:bodyPr>
            <a:spAutoFit/>
          </a:bodyPr>
          <a:p>
            <a:pPr lvl="0" algn="ctr" eaLnBrk="1" hangingPunct="1"/>
            <a:r>
              <a:rPr lang="zh-CN" altLang="en-US" sz="2000" b="1" dirty="0">
                <a:solidFill>
                  <a:schemeClr val="accent1"/>
                </a:solidFill>
                <a:latin typeface="微软雅黑" panose="020B0503020204020204" pitchFamily="2" charset="-122"/>
                <a:ea typeface="微软雅黑" panose="020B0503020204020204" pitchFamily="2" charset="-122"/>
              </a:rPr>
              <a:t>售后服务</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22567" name="TextBox 40"/>
          <p:cNvSpPr txBox="1"/>
          <p:nvPr/>
        </p:nvSpPr>
        <p:spPr>
          <a:xfrm>
            <a:off x="8556625" y="4946650"/>
            <a:ext cx="2087563" cy="646113"/>
          </a:xfrm>
          <a:prstGeom prst="rect">
            <a:avLst/>
          </a:prstGeom>
          <a:noFill/>
          <a:ln w="9525">
            <a:noFill/>
          </a:ln>
        </p:spPr>
        <p:txBody>
          <a:bodyPr>
            <a:spAutoFit/>
          </a:bodyPr>
          <a:p>
            <a:pPr lvl="0" algn="ctr" eaLnBrk="1" hangingPunct="1"/>
            <a:r>
              <a:rPr lang="zh-CN" altLang="en-US" dirty="0">
                <a:solidFill>
                  <a:schemeClr val="accent1"/>
                </a:solidFill>
                <a:latin typeface="微软雅黑" panose="020B0503020204020204" pitchFamily="2" charset="-122"/>
                <a:ea typeface="微软雅黑" panose="020B0503020204020204" pitchFamily="2" charset="-122"/>
              </a:rPr>
              <a:t>为客户提供终身售后服务。</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2568" name="TextBox 41"/>
          <p:cNvSpPr txBox="1"/>
          <p:nvPr/>
        </p:nvSpPr>
        <p:spPr>
          <a:xfrm>
            <a:off x="1917700" y="1320800"/>
            <a:ext cx="1471613" cy="400050"/>
          </a:xfrm>
          <a:prstGeom prst="rect">
            <a:avLst/>
          </a:prstGeom>
          <a:noFill/>
          <a:ln w="9525">
            <a:noFill/>
          </a:ln>
        </p:spPr>
        <p:txBody>
          <a:bodyPr>
            <a:spAutoFit/>
          </a:bodyPr>
          <a:p>
            <a:pPr lvl="0" algn="ctr" eaLnBrk="1" hangingPunct="1"/>
            <a:r>
              <a:rPr lang="zh-CN" altLang="en-US" sz="2000" b="1" dirty="0">
                <a:solidFill>
                  <a:schemeClr val="accent1"/>
                </a:solidFill>
                <a:latin typeface="微软雅黑" panose="020B0503020204020204" pitchFamily="2" charset="-122"/>
                <a:ea typeface="微软雅黑" panose="020B0503020204020204" pitchFamily="2" charset="-122"/>
              </a:rPr>
              <a:t>现场考察</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22569" name="TextBox 42"/>
          <p:cNvSpPr txBox="1"/>
          <p:nvPr/>
        </p:nvSpPr>
        <p:spPr>
          <a:xfrm>
            <a:off x="1609725" y="1644650"/>
            <a:ext cx="2087563" cy="922338"/>
          </a:xfrm>
          <a:prstGeom prst="rect">
            <a:avLst/>
          </a:prstGeom>
          <a:noFill/>
          <a:ln w="9525">
            <a:noFill/>
          </a:ln>
        </p:spPr>
        <p:txBody>
          <a:bodyPr>
            <a:spAutoFit/>
          </a:bodyPr>
          <a:p>
            <a:pPr lvl="0" algn="ctr" eaLnBrk="1" hangingPunct="1"/>
            <a:r>
              <a:rPr lang="zh-CN" altLang="en-US" dirty="0">
                <a:solidFill>
                  <a:schemeClr val="accent1"/>
                </a:solidFill>
                <a:latin typeface="微软雅黑" panose="020B0503020204020204" pitchFamily="2" charset="-122"/>
                <a:ea typeface="微软雅黑" panose="020B0503020204020204" pitchFamily="2" charset="-122"/>
              </a:rPr>
              <a:t>随客户到目标地点进行考察，并根据评价系统进行打分</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2570" name="TextBox 43"/>
          <p:cNvSpPr txBox="1"/>
          <p:nvPr/>
        </p:nvSpPr>
        <p:spPr>
          <a:xfrm>
            <a:off x="4787900" y="1320800"/>
            <a:ext cx="1470025" cy="400050"/>
          </a:xfrm>
          <a:prstGeom prst="rect">
            <a:avLst/>
          </a:prstGeom>
          <a:noFill/>
          <a:ln w="9525">
            <a:noFill/>
          </a:ln>
        </p:spPr>
        <p:txBody>
          <a:bodyPr>
            <a:spAutoFit/>
          </a:bodyPr>
          <a:p>
            <a:pPr lvl="0" algn="ctr" eaLnBrk="1" hangingPunct="1"/>
            <a:r>
              <a:rPr lang="zh-CN" altLang="en-US" sz="2000" b="1" dirty="0">
                <a:solidFill>
                  <a:schemeClr val="accent1"/>
                </a:solidFill>
                <a:latin typeface="微软雅黑" panose="020B0503020204020204" pitchFamily="2" charset="-122"/>
                <a:ea typeface="微软雅黑" panose="020B0503020204020204" pitchFamily="2" charset="-122"/>
              </a:rPr>
              <a:t>签订合同</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22571" name="TextBox 44"/>
          <p:cNvSpPr txBox="1"/>
          <p:nvPr/>
        </p:nvSpPr>
        <p:spPr>
          <a:xfrm>
            <a:off x="4478338" y="1644650"/>
            <a:ext cx="2087562" cy="646113"/>
          </a:xfrm>
          <a:prstGeom prst="rect">
            <a:avLst/>
          </a:prstGeom>
          <a:noFill/>
          <a:ln w="9525">
            <a:noFill/>
          </a:ln>
        </p:spPr>
        <p:txBody>
          <a:bodyPr>
            <a:spAutoFit/>
          </a:bodyPr>
          <a:p>
            <a:pPr lvl="0" algn="ctr" eaLnBrk="1" hangingPunct="1"/>
            <a:r>
              <a:rPr lang="zh-CN" altLang="en-US" dirty="0">
                <a:solidFill>
                  <a:schemeClr val="accent1"/>
                </a:solidFill>
                <a:latin typeface="微软雅黑" panose="020B0503020204020204" pitchFamily="2" charset="-122"/>
                <a:ea typeface="微软雅黑" panose="020B0503020204020204" pitchFamily="2" charset="-122"/>
              </a:rPr>
              <a:t>与客户签订长期服务合同。</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2572" name="TextBox 45"/>
          <p:cNvSpPr txBox="1"/>
          <p:nvPr/>
        </p:nvSpPr>
        <p:spPr>
          <a:xfrm>
            <a:off x="7388225" y="1320800"/>
            <a:ext cx="1471613" cy="400050"/>
          </a:xfrm>
          <a:prstGeom prst="rect">
            <a:avLst/>
          </a:prstGeom>
          <a:noFill/>
          <a:ln w="9525">
            <a:noFill/>
          </a:ln>
        </p:spPr>
        <p:txBody>
          <a:bodyPr>
            <a:spAutoFit/>
          </a:bodyPr>
          <a:p>
            <a:pPr lvl="0" algn="ctr" eaLnBrk="1" hangingPunct="1"/>
            <a:r>
              <a:rPr lang="zh-CN" altLang="en-US" sz="2000" b="1" dirty="0">
                <a:solidFill>
                  <a:schemeClr val="accent1"/>
                </a:solidFill>
                <a:latin typeface="微软雅黑" panose="020B0503020204020204" pitchFamily="2" charset="-122"/>
                <a:ea typeface="微软雅黑" panose="020B0503020204020204" pitchFamily="2" charset="-122"/>
              </a:rPr>
              <a:t>竣工验收</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22573" name="TextBox 46"/>
          <p:cNvSpPr txBox="1"/>
          <p:nvPr/>
        </p:nvSpPr>
        <p:spPr>
          <a:xfrm>
            <a:off x="7080250" y="1644650"/>
            <a:ext cx="2087563" cy="646113"/>
          </a:xfrm>
          <a:prstGeom prst="rect">
            <a:avLst/>
          </a:prstGeom>
          <a:noFill/>
          <a:ln w="9525">
            <a:noFill/>
          </a:ln>
        </p:spPr>
        <p:txBody>
          <a:bodyPr>
            <a:spAutoFit/>
          </a:bodyPr>
          <a:p>
            <a:pPr lvl="0" algn="ctr" eaLnBrk="1" hangingPunct="1"/>
            <a:r>
              <a:rPr lang="zh-CN" altLang="en-US" dirty="0">
                <a:solidFill>
                  <a:schemeClr val="accent1"/>
                </a:solidFill>
                <a:latin typeface="微软雅黑" panose="020B0503020204020204" pitchFamily="2" charset="-122"/>
                <a:ea typeface="微软雅黑" panose="020B0503020204020204" pitchFamily="2" charset="-122"/>
              </a:rPr>
              <a:t>与客户共同进行项目验收</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2574" name="TextBox 47"/>
          <p:cNvSpPr txBox="1"/>
          <p:nvPr/>
        </p:nvSpPr>
        <p:spPr>
          <a:xfrm>
            <a:off x="10210800" y="1320800"/>
            <a:ext cx="1470025" cy="400050"/>
          </a:xfrm>
          <a:prstGeom prst="rect">
            <a:avLst/>
          </a:prstGeom>
          <a:noFill/>
          <a:ln w="9525">
            <a:noFill/>
          </a:ln>
        </p:spPr>
        <p:txBody>
          <a:bodyPr>
            <a:spAutoFit/>
          </a:bodyPr>
          <a:p>
            <a:pPr lvl="0" algn="ctr" eaLnBrk="1" hangingPunct="1"/>
            <a:r>
              <a:rPr lang="zh-CN" altLang="en-US" sz="2000" b="1" dirty="0">
                <a:solidFill>
                  <a:schemeClr val="accent1"/>
                </a:solidFill>
                <a:latin typeface="微软雅黑" panose="020B0503020204020204" pitchFamily="2" charset="-122"/>
                <a:ea typeface="微软雅黑" panose="020B0503020204020204" pitchFamily="2" charset="-122"/>
              </a:rPr>
              <a:t>您的标题</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22575" name="TextBox 48"/>
          <p:cNvSpPr txBox="1"/>
          <p:nvPr/>
        </p:nvSpPr>
        <p:spPr>
          <a:xfrm>
            <a:off x="9902825" y="1644650"/>
            <a:ext cx="2087563" cy="1200150"/>
          </a:xfrm>
          <a:prstGeom prst="rect">
            <a:avLst/>
          </a:prstGeom>
          <a:noFill/>
          <a:ln w="9525">
            <a:noFill/>
          </a:ln>
        </p:spPr>
        <p:txBody>
          <a:bodyPr>
            <a:spAutoFit/>
          </a:bodyPr>
          <a:p>
            <a:pPr lvl="0" algn="ctr" eaLnBrk="1" hangingPunct="1"/>
            <a:r>
              <a:rPr lang="zh-CN" altLang="en-US" dirty="0">
                <a:solidFill>
                  <a:schemeClr val="accent1"/>
                </a:solidFill>
                <a:latin typeface="微软雅黑" panose="020B0503020204020204" pitchFamily="2" charset="-122"/>
                <a:ea typeface="微软雅黑" panose="020B0503020204020204" pitchFamily="2" charset="-122"/>
              </a:rPr>
              <a:t>这里用简要的文字说明本年度的重要事件这里用简要的文字说明</a:t>
            </a:r>
            <a:endParaRPr lang="zh-CN" altLang="en-US"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300" fill="hold"/>
                                        <p:tgtEl>
                                          <p:spTgt spid="22531"/>
                                        </p:tgtEl>
                                        <p:attrNameLst>
                                          <p:attrName>ppt_x</p:attrName>
                                        </p:attrNameLst>
                                      </p:cBhvr>
                                      <p:tavLst>
                                        <p:tav tm="0">
                                          <p:val>
                                            <p:strVal val="0-#ppt_w/2"/>
                                          </p:val>
                                        </p:tav>
                                        <p:tav tm="100000">
                                          <p:val>
                                            <p:strVal val="#ppt_x"/>
                                          </p:val>
                                        </p:tav>
                                      </p:tavLst>
                                    </p:anim>
                                    <p:anim calcmode="lin" valueType="num">
                                      <p:cBhvr additive="base">
                                        <p:cTn id="8" dur="300" fill="hold"/>
                                        <p:tgtEl>
                                          <p:spTgt spid="2253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532"/>
                                        </p:tgtEl>
                                        <p:attrNameLst>
                                          <p:attrName>style.visibility</p:attrName>
                                        </p:attrNameLst>
                                      </p:cBhvr>
                                      <p:to>
                                        <p:strVal val="visible"/>
                                      </p:to>
                                    </p:set>
                                    <p:anim calcmode="lin" valueType="num">
                                      <p:cBhvr additive="base">
                                        <p:cTn id="11" dur="300" fill="hold"/>
                                        <p:tgtEl>
                                          <p:spTgt spid="22532"/>
                                        </p:tgtEl>
                                        <p:attrNameLst>
                                          <p:attrName>ppt_x</p:attrName>
                                        </p:attrNameLst>
                                      </p:cBhvr>
                                      <p:tavLst>
                                        <p:tav tm="0">
                                          <p:val>
                                            <p:strVal val="0-#ppt_w/2"/>
                                          </p:val>
                                        </p:tav>
                                        <p:tav tm="100000">
                                          <p:val>
                                            <p:strVal val="#ppt_x"/>
                                          </p:val>
                                        </p:tav>
                                      </p:tavLst>
                                    </p:anim>
                                    <p:anim calcmode="lin" valueType="num">
                                      <p:cBhvr additive="base">
                                        <p:cTn id="12" dur="300" fill="hold"/>
                                        <p:tgtEl>
                                          <p:spTgt spid="2253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22533"/>
                                        </p:tgtEl>
                                        <p:attrNameLst>
                                          <p:attrName>style.visibility</p:attrName>
                                        </p:attrNameLst>
                                      </p:cBhvr>
                                      <p:to>
                                        <p:strVal val="visible"/>
                                      </p:to>
                                    </p:set>
                                    <p:anim calcmode="lin" valueType="num">
                                      <p:cBhvr additive="base">
                                        <p:cTn id="15" dur="300" fill="hold"/>
                                        <p:tgtEl>
                                          <p:spTgt spid="22533"/>
                                        </p:tgtEl>
                                        <p:attrNameLst>
                                          <p:attrName>ppt_x</p:attrName>
                                        </p:attrNameLst>
                                      </p:cBhvr>
                                      <p:tavLst>
                                        <p:tav tm="0">
                                          <p:val>
                                            <p:strVal val="0-#ppt_w/2"/>
                                          </p:val>
                                        </p:tav>
                                        <p:tav tm="100000">
                                          <p:val>
                                            <p:strVal val="#ppt_x"/>
                                          </p:val>
                                        </p:tav>
                                      </p:tavLst>
                                    </p:anim>
                                    <p:anim calcmode="lin" valueType="num">
                                      <p:cBhvr additive="base">
                                        <p:cTn id="16" dur="300" fill="hold"/>
                                        <p:tgtEl>
                                          <p:spTgt spid="2253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2530"/>
                                        </p:tgtEl>
                                        <p:attrNameLst>
                                          <p:attrName>style.visibility</p:attrName>
                                        </p:attrNameLst>
                                      </p:cBhvr>
                                      <p:to>
                                        <p:strVal val="visible"/>
                                      </p:to>
                                    </p:set>
                                    <p:anim by="(-#ppt_w*2)" calcmode="lin" valueType="num">
                                      <p:cBhvr rctx="PPT">
                                        <p:cTn id="20" dur="200" autoRev="1" fill="hold">
                                          <p:stCondLst>
                                            <p:cond delay="0"/>
                                          </p:stCondLst>
                                        </p:cTn>
                                        <p:tgtEl>
                                          <p:spTgt spid="22530"/>
                                        </p:tgtEl>
                                        <p:attrNameLst>
                                          <p:attrName>ppt_w</p:attrName>
                                        </p:attrNameLst>
                                      </p:cBhvr>
                                    </p:anim>
                                    <p:anim by="(#ppt_w*0.50)" calcmode="lin" valueType="num">
                                      <p:cBhvr>
                                        <p:cTn id="21" dur="200" decel="50000" autoRev="1" fill="hold">
                                          <p:stCondLst>
                                            <p:cond delay="0"/>
                                          </p:stCondLst>
                                        </p:cTn>
                                        <p:tgtEl>
                                          <p:spTgt spid="22530"/>
                                        </p:tgtEl>
                                        <p:attrNameLst>
                                          <p:attrName>ppt_x</p:attrName>
                                        </p:attrNameLst>
                                      </p:cBhvr>
                                    </p:anim>
                                    <p:anim from="(-#ppt_h/2)" to="(#ppt_y)" calcmode="lin" valueType="num">
                                      <p:cBhvr>
                                        <p:cTn id="22" dur="400" fill="hold">
                                          <p:stCondLst>
                                            <p:cond delay="0"/>
                                          </p:stCondLst>
                                        </p:cTn>
                                        <p:tgtEl>
                                          <p:spTgt spid="22530"/>
                                        </p:tgtEl>
                                        <p:attrNameLst>
                                          <p:attrName>ppt_y</p:attrName>
                                        </p:attrNameLst>
                                      </p:cBhvr>
                                    </p:anim>
                                    <p:animRot by="21600000">
                                      <p:cBhvr>
                                        <p:cTn id="23" dur="400" fill="hold">
                                          <p:stCondLst>
                                            <p:cond delay="0"/>
                                          </p:stCondLst>
                                        </p:cTn>
                                        <p:tgtEl>
                                          <p:spTgt spid="22530"/>
                                        </p:tgtEl>
                                        <p:attrNameLst>
                                          <p:attrName>r</p:attrName>
                                        </p:attrNameLst>
                                      </p:cBhvr>
                                    </p:animRot>
                                  </p:childTnLst>
                                </p:cTn>
                              </p:par>
                            </p:childTnLst>
                          </p:cTn>
                        </p:par>
                        <p:par>
                          <p:cTn id="24" fill="hold">
                            <p:stCondLst>
                              <p:cond delay="919"/>
                            </p:stCondLst>
                            <p:childTnLst>
                              <p:par>
                                <p:cTn id="25" presetID="2" presetClass="entr" presetSubtype="1" fill="hold" nodeType="afterEffect">
                                  <p:stCondLst>
                                    <p:cond delay="0"/>
                                  </p:stCondLst>
                                  <p:childTnLst>
                                    <p:set>
                                      <p:cBhvr>
                                        <p:cTn id="26" dur="1" fill="hold">
                                          <p:stCondLst>
                                            <p:cond delay="0"/>
                                          </p:stCondLst>
                                        </p:cTn>
                                        <p:tgtEl>
                                          <p:spTgt spid="22543"/>
                                        </p:tgtEl>
                                        <p:attrNameLst>
                                          <p:attrName>style.visibility</p:attrName>
                                        </p:attrNameLst>
                                      </p:cBhvr>
                                      <p:to>
                                        <p:strVal val="visible"/>
                                      </p:to>
                                    </p:set>
                                    <p:anim calcmode="lin" valueType="num">
                                      <p:cBhvr additive="base">
                                        <p:cTn id="27" dur="500" fill="hold"/>
                                        <p:tgtEl>
                                          <p:spTgt spid="22543"/>
                                        </p:tgtEl>
                                        <p:attrNameLst>
                                          <p:attrName>ppt_x</p:attrName>
                                        </p:attrNameLst>
                                      </p:cBhvr>
                                      <p:tavLst>
                                        <p:tav tm="0">
                                          <p:val>
                                            <p:strVal val="#ppt_x"/>
                                          </p:val>
                                        </p:tav>
                                        <p:tav tm="100000">
                                          <p:val>
                                            <p:strVal val="#ppt_x"/>
                                          </p:val>
                                        </p:tav>
                                      </p:tavLst>
                                    </p:anim>
                                    <p:anim calcmode="lin" valueType="num">
                                      <p:cBhvr additive="base">
                                        <p:cTn id="28" dur="500" fill="hold"/>
                                        <p:tgtEl>
                                          <p:spTgt spid="22543"/>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22538"/>
                                        </p:tgtEl>
                                        <p:attrNameLst>
                                          <p:attrName>style.visibility</p:attrName>
                                        </p:attrNameLst>
                                      </p:cBhvr>
                                      <p:to>
                                        <p:strVal val="visible"/>
                                      </p:to>
                                    </p:set>
                                    <p:anim calcmode="lin" valueType="num">
                                      <p:cBhvr additive="base">
                                        <p:cTn id="31" dur="500" fill="hold"/>
                                        <p:tgtEl>
                                          <p:spTgt spid="22538"/>
                                        </p:tgtEl>
                                        <p:attrNameLst>
                                          <p:attrName>ppt_x</p:attrName>
                                        </p:attrNameLst>
                                      </p:cBhvr>
                                      <p:tavLst>
                                        <p:tav tm="0">
                                          <p:val>
                                            <p:strVal val="#ppt_x"/>
                                          </p:val>
                                        </p:tav>
                                        <p:tav tm="100000">
                                          <p:val>
                                            <p:strVal val="#ppt_x"/>
                                          </p:val>
                                        </p:tav>
                                      </p:tavLst>
                                    </p:anim>
                                    <p:anim calcmode="lin" valueType="num">
                                      <p:cBhvr additive="base">
                                        <p:cTn id="32" dur="500" fill="hold"/>
                                        <p:tgtEl>
                                          <p:spTgt spid="22538"/>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22540"/>
                                        </p:tgtEl>
                                        <p:attrNameLst>
                                          <p:attrName>style.visibility</p:attrName>
                                        </p:attrNameLst>
                                      </p:cBhvr>
                                      <p:to>
                                        <p:strVal val="visible"/>
                                      </p:to>
                                    </p:set>
                                    <p:anim calcmode="lin" valueType="num">
                                      <p:cBhvr additive="base">
                                        <p:cTn id="35" dur="500" fill="hold"/>
                                        <p:tgtEl>
                                          <p:spTgt spid="22540"/>
                                        </p:tgtEl>
                                        <p:attrNameLst>
                                          <p:attrName>ppt_x</p:attrName>
                                        </p:attrNameLst>
                                      </p:cBhvr>
                                      <p:tavLst>
                                        <p:tav tm="0">
                                          <p:val>
                                            <p:strVal val="#ppt_x"/>
                                          </p:val>
                                        </p:tav>
                                        <p:tav tm="100000">
                                          <p:val>
                                            <p:strVal val="#ppt_x"/>
                                          </p:val>
                                        </p:tav>
                                      </p:tavLst>
                                    </p:anim>
                                    <p:anim calcmode="lin" valueType="num">
                                      <p:cBhvr additive="base">
                                        <p:cTn id="36" dur="500" fill="hold"/>
                                        <p:tgtEl>
                                          <p:spTgt spid="2254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22539"/>
                                        </p:tgtEl>
                                        <p:attrNameLst>
                                          <p:attrName>style.visibility</p:attrName>
                                        </p:attrNameLst>
                                      </p:cBhvr>
                                      <p:to>
                                        <p:strVal val="visible"/>
                                      </p:to>
                                    </p:set>
                                    <p:anim calcmode="lin" valueType="num">
                                      <p:cBhvr additive="base">
                                        <p:cTn id="39" dur="500" fill="hold"/>
                                        <p:tgtEl>
                                          <p:spTgt spid="22539"/>
                                        </p:tgtEl>
                                        <p:attrNameLst>
                                          <p:attrName>ppt_x</p:attrName>
                                        </p:attrNameLst>
                                      </p:cBhvr>
                                      <p:tavLst>
                                        <p:tav tm="0">
                                          <p:val>
                                            <p:strVal val="#ppt_x"/>
                                          </p:val>
                                        </p:tav>
                                        <p:tav tm="100000">
                                          <p:val>
                                            <p:strVal val="#ppt_x"/>
                                          </p:val>
                                        </p:tav>
                                      </p:tavLst>
                                    </p:anim>
                                    <p:anim calcmode="lin" valueType="num">
                                      <p:cBhvr additive="base">
                                        <p:cTn id="40" dur="500" fill="hold"/>
                                        <p:tgtEl>
                                          <p:spTgt spid="22539"/>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22541"/>
                                        </p:tgtEl>
                                        <p:attrNameLst>
                                          <p:attrName>style.visibility</p:attrName>
                                        </p:attrNameLst>
                                      </p:cBhvr>
                                      <p:to>
                                        <p:strVal val="visible"/>
                                      </p:to>
                                    </p:set>
                                    <p:anim calcmode="lin" valueType="num">
                                      <p:cBhvr additive="base">
                                        <p:cTn id="43" dur="500" fill="hold"/>
                                        <p:tgtEl>
                                          <p:spTgt spid="22541"/>
                                        </p:tgtEl>
                                        <p:attrNameLst>
                                          <p:attrName>ppt_x</p:attrName>
                                        </p:attrNameLst>
                                      </p:cBhvr>
                                      <p:tavLst>
                                        <p:tav tm="0">
                                          <p:val>
                                            <p:strVal val="#ppt_x"/>
                                          </p:val>
                                        </p:tav>
                                        <p:tav tm="100000">
                                          <p:val>
                                            <p:strVal val="#ppt_x"/>
                                          </p:val>
                                        </p:tav>
                                      </p:tavLst>
                                    </p:anim>
                                    <p:anim calcmode="lin" valueType="num">
                                      <p:cBhvr additive="base">
                                        <p:cTn id="44" dur="500" fill="hold"/>
                                        <p:tgtEl>
                                          <p:spTgt spid="22541"/>
                                        </p:tgtEl>
                                        <p:attrNameLst>
                                          <p:attrName>ppt_y</p:attrName>
                                        </p:attrNameLst>
                                      </p:cBhvr>
                                      <p:tavLst>
                                        <p:tav tm="0">
                                          <p:val>
                                            <p:strVal val="0-#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542"/>
                                        </p:tgtEl>
                                        <p:attrNameLst>
                                          <p:attrName>style.visibility</p:attrName>
                                        </p:attrNameLst>
                                      </p:cBhvr>
                                      <p:to>
                                        <p:strVal val="visible"/>
                                      </p:to>
                                    </p:set>
                                    <p:anim calcmode="lin" valueType="num">
                                      <p:cBhvr additive="base">
                                        <p:cTn id="47" dur="500" fill="hold"/>
                                        <p:tgtEl>
                                          <p:spTgt spid="22542"/>
                                        </p:tgtEl>
                                        <p:attrNameLst>
                                          <p:attrName>ppt_x</p:attrName>
                                        </p:attrNameLst>
                                      </p:cBhvr>
                                      <p:tavLst>
                                        <p:tav tm="0">
                                          <p:val>
                                            <p:strVal val="#ppt_x"/>
                                          </p:val>
                                        </p:tav>
                                        <p:tav tm="100000">
                                          <p:val>
                                            <p:strVal val="#ppt_x"/>
                                          </p:val>
                                        </p:tav>
                                      </p:tavLst>
                                    </p:anim>
                                    <p:anim calcmode="lin" valueType="num">
                                      <p:cBhvr additive="base">
                                        <p:cTn id="48" dur="500" fill="hold"/>
                                        <p:tgtEl>
                                          <p:spTgt spid="2254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2535"/>
                                        </p:tgtEl>
                                        <p:attrNameLst>
                                          <p:attrName>style.visibility</p:attrName>
                                        </p:attrNameLst>
                                      </p:cBhvr>
                                      <p:to>
                                        <p:strVal val="visible"/>
                                      </p:to>
                                    </p:set>
                                    <p:anim calcmode="lin" valueType="num">
                                      <p:cBhvr additive="base">
                                        <p:cTn id="51" dur="500" fill="hold"/>
                                        <p:tgtEl>
                                          <p:spTgt spid="22535"/>
                                        </p:tgtEl>
                                        <p:attrNameLst>
                                          <p:attrName>ppt_x</p:attrName>
                                        </p:attrNameLst>
                                      </p:cBhvr>
                                      <p:tavLst>
                                        <p:tav tm="0">
                                          <p:val>
                                            <p:strVal val="#ppt_x"/>
                                          </p:val>
                                        </p:tav>
                                        <p:tav tm="100000">
                                          <p:val>
                                            <p:strVal val="#ppt_x"/>
                                          </p:val>
                                        </p:tav>
                                      </p:tavLst>
                                    </p:anim>
                                    <p:anim calcmode="lin" valueType="num">
                                      <p:cBhvr additive="base">
                                        <p:cTn id="52" dur="500" fill="hold"/>
                                        <p:tgtEl>
                                          <p:spTgt spid="2253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2537"/>
                                        </p:tgtEl>
                                        <p:attrNameLst>
                                          <p:attrName>style.visibility</p:attrName>
                                        </p:attrNameLst>
                                      </p:cBhvr>
                                      <p:to>
                                        <p:strVal val="visible"/>
                                      </p:to>
                                    </p:set>
                                    <p:anim calcmode="lin" valueType="num">
                                      <p:cBhvr additive="base">
                                        <p:cTn id="55" dur="500" fill="hold"/>
                                        <p:tgtEl>
                                          <p:spTgt spid="22537"/>
                                        </p:tgtEl>
                                        <p:attrNameLst>
                                          <p:attrName>ppt_x</p:attrName>
                                        </p:attrNameLst>
                                      </p:cBhvr>
                                      <p:tavLst>
                                        <p:tav tm="0">
                                          <p:val>
                                            <p:strVal val="#ppt_x"/>
                                          </p:val>
                                        </p:tav>
                                        <p:tav tm="100000">
                                          <p:val>
                                            <p:strVal val="#ppt_x"/>
                                          </p:val>
                                        </p:tav>
                                      </p:tavLst>
                                    </p:anim>
                                    <p:anim calcmode="lin" valueType="num">
                                      <p:cBhvr additive="base">
                                        <p:cTn id="56" dur="500" fill="hold"/>
                                        <p:tgtEl>
                                          <p:spTgt spid="2253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534"/>
                                        </p:tgtEl>
                                        <p:attrNameLst>
                                          <p:attrName>style.visibility</p:attrName>
                                        </p:attrNameLst>
                                      </p:cBhvr>
                                      <p:to>
                                        <p:strVal val="visible"/>
                                      </p:to>
                                    </p:set>
                                    <p:anim calcmode="lin" valueType="num">
                                      <p:cBhvr additive="base">
                                        <p:cTn id="59" dur="500" fill="hold"/>
                                        <p:tgtEl>
                                          <p:spTgt spid="22534"/>
                                        </p:tgtEl>
                                        <p:attrNameLst>
                                          <p:attrName>ppt_x</p:attrName>
                                        </p:attrNameLst>
                                      </p:cBhvr>
                                      <p:tavLst>
                                        <p:tav tm="0">
                                          <p:val>
                                            <p:strVal val="#ppt_x"/>
                                          </p:val>
                                        </p:tav>
                                        <p:tav tm="100000">
                                          <p:val>
                                            <p:strVal val="#ppt_x"/>
                                          </p:val>
                                        </p:tav>
                                      </p:tavLst>
                                    </p:anim>
                                    <p:anim calcmode="lin" valueType="num">
                                      <p:cBhvr additive="base">
                                        <p:cTn id="60" dur="500" fill="hold"/>
                                        <p:tgtEl>
                                          <p:spTgt spid="2253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2536"/>
                                        </p:tgtEl>
                                        <p:attrNameLst>
                                          <p:attrName>style.visibility</p:attrName>
                                        </p:attrNameLst>
                                      </p:cBhvr>
                                      <p:to>
                                        <p:strVal val="visible"/>
                                      </p:to>
                                    </p:set>
                                    <p:anim calcmode="lin" valueType="num">
                                      <p:cBhvr additive="base">
                                        <p:cTn id="63" dur="500" fill="hold"/>
                                        <p:tgtEl>
                                          <p:spTgt spid="22536"/>
                                        </p:tgtEl>
                                        <p:attrNameLst>
                                          <p:attrName>ppt_x</p:attrName>
                                        </p:attrNameLst>
                                      </p:cBhvr>
                                      <p:tavLst>
                                        <p:tav tm="0">
                                          <p:val>
                                            <p:strVal val="#ppt_x"/>
                                          </p:val>
                                        </p:tav>
                                        <p:tav tm="100000">
                                          <p:val>
                                            <p:strVal val="#ppt_x"/>
                                          </p:val>
                                        </p:tav>
                                      </p:tavLst>
                                    </p:anim>
                                    <p:anim calcmode="lin" valueType="num">
                                      <p:cBhvr additive="base">
                                        <p:cTn id="64" dur="500" fill="hold"/>
                                        <p:tgtEl>
                                          <p:spTgt spid="22536"/>
                                        </p:tgtEl>
                                        <p:attrNameLst>
                                          <p:attrName>ppt_y</p:attrName>
                                        </p:attrNameLst>
                                      </p:cBhvr>
                                      <p:tavLst>
                                        <p:tav tm="0">
                                          <p:val>
                                            <p:strVal val="1+#ppt_h/2"/>
                                          </p:val>
                                        </p:tav>
                                        <p:tav tm="100000">
                                          <p:val>
                                            <p:strVal val="#ppt_y"/>
                                          </p:val>
                                        </p:tav>
                                      </p:tavLst>
                                    </p:anim>
                                  </p:childTnLst>
                                </p:cTn>
                              </p:par>
                            </p:childTnLst>
                          </p:cTn>
                        </p:par>
                        <p:par>
                          <p:cTn id="65" fill="hold">
                            <p:stCondLst>
                              <p:cond delay="1419"/>
                            </p:stCondLst>
                            <p:childTnLst>
                              <p:par>
                                <p:cTn id="66" presetID="31" presetClass="entr" presetSubtype="0" fill="hold" grpId="0" nodeType="afterEffect">
                                  <p:stCondLst>
                                    <p:cond delay="0"/>
                                  </p:stCondLst>
                                  <p:childTnLst>
                                    <p:set>
                                      <p:cBhvr>
                                        <p:cTn id="67" dur="1" fill="hold">
                                          <p:stCondLst>
                                            <p:cond delay="0"/>
                                          </p:stCondLst>
                                        </p:cTn>
                                        <p:tgtEl>
                                          <p:spTgt spid="22559"/>
                                        </p:tgtEl>
                                        <p:attrNameLst>
                                          <p:attrName>style.visibility</p:attrName>
                                        </p:attrNameLst>
                                      </p:cBhvr>
                                      <p:to>
                                        <p:strVal val="visible"/>
                                      </p:to>
                                    </p:set>
                                    <p:anim calcmode="lin" valueType="num">
                                      <p:cBhvr>
                                        <p:cTn id="68" dur="300" fill="hold"/>
                                        <p:tgtEl>
                                          <p:spTgt spid="22559"/>
                                        </p:tgtEl>
                                        <p:attrNameLst>
                                          <p:attrName>ppt_w</p:attrName>
                                        </p:attrNameLst>
                                      </p:cBhvr>
                                      <p:tavLst>
                                        <p:tav tm="0">
                                          <p:val>
                                            <p:fltVal val="0.000000"/>
                                          </p:val>
                                        </p:tav>
                                        <p:tav tm="100000">
                                          <p:val>
                                            <p:strVal val="#ppt_w"/>
                                          </p:val>
                                        </p:tav>
                                      </p:tavLst>
                                    </p:anim>
                                    <p:anim calcmode="lin" valueType="num">
                                      <p:cBhvr>
                                        <p:cTn id="69" dur="300" fill="hold"/>
                                        <p:tgtEl>
                                          <p:spTgt spid="22559"/>
                                        </p:tgtEl>
                                        <p:attrNameLst>
                                          <p:attrName>ppt_h</p:attrName>
                                        </p:attrNameLst>
                                      </p:cBhvr>
                                      <p:tavLst>
                                        <p:tav tm="0">
                                          <p:val>
                                            <p:fltVal val="0.000000"/>
                                          </p:val>
                                        </p:tav>
                                        <p:tav tm="100000">
                                          <p:val>
                                            <p:strVal val="#ppt_h"/>
                                          </p:val>
                                        </p:tav>
                                      </p:tavLst>
                                    </p:anim>
                                    <p:anim calcmode="lin" valueType="num">
                                      <p:cBhvr>
                                        <p:cTn id="70" dur="300" fill="hold"/>
                                        <p:tgtEl>
                                          <p:spTgt spid="22559"/>
                                        </p:tgtEl>
                                        <p:attrNameLst>
                                          <p:attrName>style.rotation</p:attrName>
                                        </p:attrNameLst>
                                      </p:cBhvr>
                                      <p:tavLst>
                                        <p:tav tm="0">
                                          <p:val>
                                            <p:fltVal val="90.000000"/>
                                          </p:val>
                                        </p:tav>
                                        <p:tav tm="100000">
                                          <p:val>
                                            <p:fltVal val="0.000000"/>
                                          </p:val>
                                        </p:tav>
                                      </p:tavLst>
                                    </p:anim>
                                    <p:animEffect transition="in" filter="fade">
                                      <p:cBhvr>
                                        <p:cTn id="71" dur="300"/>
                                        <p:tgtEl>
                                          <p:spTgt spid="22559"/>
                                        </p:tgtEl>
                                      </p:cBhvr>
                                    </p:animEffect>
                                  </p:childTnLst>
                                </p:cTn>
                              </p:par>
                            </p:childTnLst>
                          </p:cTn>
                        </p:par>
                        <p:par>
                          <p:cTn id="72" fill="hold">
                            <p:stCondLst>
                              <p:cond delay="1919"/>
                            </p:stCondLst>
                            <p:childTnLst>
                              <p:par>
                                <p:cTn id="73" presetID="22" presetClass="entr" presetSubtype="1" fill="hold" nodeType="afterEffect">
                                  <p:stCondLst>
                                    <p:cond delay="0"/>
                                  </p:stCondLst>
                                  <p:childTnLst>
                                    <p:set>
                                      <p:cBhvr>
                                        <p:cTn id="74" dur="1" fill="hold">
                                          <p:stCondLst>
                                            <p:cond delay="0"/>
                                          </p:stCondLst>
                                        </p:cTn>
                                        <p:tgtEl>
                                          <p:spTgt spid="22550"/>
                                        </p:tgtEl>
                                        <p:attrNameLst>
                                          <p:attrName>style.visibility</p:attrName>
                                        </p:attrNameLst>
                                      </p:cBhvr>
                                      <p:to>
                                        <p:strVal val="visible"/>
                                      </p:to>
                                    </p:set>
                                    <p:animEffect transition="in" filter="wipe(up)">
                                      <p:cBhvr>
                                        <p:cTn id="75" dur="300"/>
                                        <p:tgtEl>
                                          <p:spTgt spid="22550"/>
                                        </p:tgtEl>
                                      </p:cBhvr>
                                    </p:animEffect>
                                  </p:childTnLst>
                                </p:cTn>
                              </p:par>
                            </p:childTnLst>
                          </p:cTn>
                        </p:par>
                        <p:par>
                          <p:cTn id="76" fill="hold">
                            <p:stCondLst>
                              <p:cond delay="2419"/>
                            </p:stCondLst>
                            <p:childTnLst>
                              <p:par>
                                <p:cTn id="77" presetID="22" presetClass="entr" presetSubtype="1" fill="hold" grpId="0" nodeType="afterEffect">
                                  <p:stCondLst>
                                    <p:cond delay="0"/>
                                  </p:stCondLst>
                                  <p:childTnLst>
                                    <p:set>
                                      <p:cBhvr>
                                        <p:cTn id="78" dur="1" fill="hold">
                                          <p:stCondLst>
                                            <p:cond delay="0"/>
                                          </p:stCondLst>
                                        </p:cTn>
                                        <p:tgtEl>
                                          <p:spTgt spid="22560"/>
                                        </p:tgtEl>
                                        <p:attrNameLst>
                                          <p:attrName>style.visibility</p:attrName>
                                        </p:attrNameLst>
                                      </p:cBhvr>
                                      <p:to>
                                        <p:strVal val="visible"/>
                                      </p:to>
                                    </p:set>
                                    <p:animEffect transition="in" filter="wipe(up)">
                                      <p:cBhvr>
                                        <p:cTn id="79" dur="500"/>
                                        <p:tgtEl>
                                          <p:spTgt spid="22560"/>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22561"/>
                                        </p:tgtEl>
                                        <p:attrNameLst>
                                          <p:attrName>style.visibility</p:attrName>
                                        </p:attrNameLst>
                                      </p:cBhvr>
                                      <p:to>
                                        <p:strVal val="visible"/>
                                      </p:to>
                                    </p:set>
                                    <p:animEffect transition="in" filter="wipe(up)">
                                      <p:cBhvr>
                                        <p:cTn id="82" dur="500"/>
                                        <p:tgtEl>
                                          <p:spTgt spid="22561"/>
                                        </p:tgtEl>
                                      </p:cBhvr>
                                    </p:animEffect>
                                  </p:childTnLst>
                                </p:cTn>
                              </p:par>
                            </p:childTnLst>
                          </p:cTn>
                        </p:par>
                        <p:par>
                          <p:cTn id="83" fill="hold">
                            <p:stCondLst>
                              <p:cond delay="2919"/>
                            </p:stCondLst>
                            <p:childTnLst>
                              <p:par>
                                <p:cTn id="84" presetID="31" presetClass="entr" presetSubtype="0" fill="hold" grpId="0" nodeType="afterEffect">
                                  <p:stCondLst>
                                    <p:cond delay="0"/>
                                  </p:stCondLst>
                                  <p:childTnLst>
                                    <p:set>
                                      <p:cBhvr>
                                        <p:cTn id="85" dur="1" fill="hold">
                                          <p:stCondLst>
                                            <p:cond delay="0"/>
                                          </p:stCondLst>
                                        </p:cTn>
                                        <p:tgtEl>
                                          <p:spTgt spid="22558"/>
                                        </p:tgtEl>
                                        <p:attrNameLst>
                                          <p:attrName>style.visibility</p:attrName>
                                        </p:attrNameLst>
                                      </p:cBhvr>
                                      <p:to>
                                        <p:strVal val="visible"/>
                                      </p:to>
                                    </p:set>
                                    <p:anim calcmode="lin" valueType="num">
                                      <p:cBhvr>
                                        <p:cTn id="86" dur="300" fill="hold"/>
                                        <p:tgtEl>
                                          <p:spTgt spid="22558"/>
                                        </p:tgtEl>
                                        <p:attrNameLst>
                                          <p:attrName>ppt_w</p:attrName>
                                        </p:attrNameLst>
                                      </p:cBhvr>
                                      <p:tavLst>
                                        <p:tav tm="0">
                                          <p:val>
                                            <p:fltVal val="0.000000"/>
                                          </p:val>
                                        </p:tav>
                                        <p:tav tm="100000">
                                          <p:val>
                                            <p:strVal val="#ppt_w"/>
                                          </p:val>
                                        </p:tav>
                                      </p:tavLst>
                                    </p:anim>
                                    <p:anim calcmode="lin" valueType="num">
                                      <p:cBhvr>
                                        <p:cTn id="87" dur="300" fill="hold"/>
                                        <p:tgtEl>
                                          <p:spTgt spid="22558"/>
                                        </p:tgtEl>
                                        <p:attrNameLst>
                                          <p:attrName>ppt_h</p:attrName>
                                        </p:attrNameLst>
                                      </p:cBhvr>
                                      <p:tavLst>
                                        <p:tav tm="0">
                                          <p:val>
                                            <p:fltVal val="0.000000"/>
                                          </p:val>
                                        </p:tav>
                                        <p:tav tm="100000">
                                          <p:val>
                                            <p:strVal val="#ppt_h"/>
                                          </p:val>
                                        </p:tav>
                                      </p:tavLst>
                                    </p:anim>
                                    <p:anim calcmode="lin" valueType="num">
                                      <p:cBhvr>
                                        <p:cTn id="88" dur="300" fill="hold"/>
                                        <p:tgtEl>
                                          <p:spTgt spid="22558"/>
                                        </p:tgtEl>
                                        <p:attrNameLst>
                                          <p:attrName>style.rotation</p:attrName>
                                        </p:attrNameLst>
                                      </p:cBhvr>
                                      <p:tavLst>
                                        <p:tav tm="0">
                                          <p:val>
                                            <p:fltVal val="90.000000"/>
                                          </p:val>
                                        </p:tav>
                                        <p:tav tm="100000">
                                          <p:val>
                                            <p:fltVal val="0.000000"/>
                                          </p:val>
                                        </p:tav>
                                      </p:tavLst>
                                    </p:anim>
                                    <p:animEffect transition="in" filter="fade">
                                      <p:cBhvr>
                                        <p:cTn id="89" dur="300"/>
                                        <p:tgtEl>
                                          <p:spTgt spid="22558"/>
                                        </p:tgtEl>
                                      </p:cBhvr>
                                    </p:animEffect>
                                  </p:childTnLst>
                                </p:cTn>
                              </p:par>
                            </p:childTnLst>
                          </p:cTn>
                        </p:par>
                        <p:par>
                          <p:cTn id="90" fill="hold">
                            <p:stCondLst>
                              <p:cond delay="3419"/>
                            </p:stCondLst>
                            <p:childTnLst>
                              <p:par>
                                <p:cTn id="91" presetID="22" presetClass="entr" presetSubtype="4" fill="hold" nodeType="afterEffect">
                                  <p:stCondLst>
                                    <p:cond delay="0"/>
                                  </p:stCondLst>
                                  <p:childTnLst>
                                    <p:set>
                                      <p:cBhvr>
                                        <p:cTn id="92" dur="1" fill="hold">
                                          <p:stCondLst>
                                            <p:cond delay="0"/>
                                          </p:stCondLst>
                                        </p:cTn>
                                        <p:tgtEl>
                                          <p:spTgt spid="22554"/>
                                        </p:tgtEl>
                                        <p:attrNameLst>
                                          <p:attrName>style.visibility</p:attrName>
                                        </p:attrNameLst>
                                      </p:cBhvr>
                                      <p:to>
                                        <p:strVal val="visible"/>
                                      </p:to>
                                    </p:set>
                                    <p:animEffect transition="in" filter="wipe(down)">
                                      <p:cBhvr>
                                        <p:cTn id="93" dur="300"/>
                                        <p:tgtEl>
                                          <p:spTgt spid="22554"/>
                                        </p:tgtEl>
                                      </p:cBhvr>
                                    </p:animEffect>
                                  </p:childTnLst>
                                </p:cTn>
                              </p:par>
                            </p:childTnLst>
                          </p:cTn>
                        </p:par>
                        <p:par>
                          <p:cTn id="94" fill="hold">
                            <p:stCondLst>
                              <p:cond delay="3919"/>
                            </p:stCondLst>
                            <p:childTnLst>
                              <p:par>
                                <p:cTn id="95" presetID="22" presetClass="entr" presetSubtype="4" fill="hold" grpId="0" nodeType="afterEffect">
                                  <p:stCondLst>
                                    <p:cond delay="0"/>
                                  </p:stCondLst>
                                  <p:childTnLst>
                                    <p:set>
                                      <p:cBhvr>
                                        <p:cTn id="96" dur="1" fill="hold">
                                          <p:stCondLst>
                                            <p:cond delay="0"/>
                                          </p:stCondLst>
                                        </p:cTn>
                                        <p:tgtEl>
                                          <p:spTgt spid="22569"/>
                                        </p:tgtEl>
                                        <p:attrNameLst>
                                          <p:attrName>style.visibility</p:attrName>
                                        </p:attrNameLst>
                                      </p:cBhvr>
                                      <p:to>
                                        <p:strVal val="visible"/>
                                      </p:to>
                                    </p:set>
                                    <p:animEffect transition="in" filter="wipe(down)">
                                      <p:cBhvr>
                                        <p:cTn id="97" dur="500"/>
                                        <p:tgtEl>
                                          <p:spTgt spid="22569"/>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22568"/>
                                        </p:tgtEl>
                                        <p:attrNameLst>
                                          <p:attrName>style.visibility</p:attrName>
                                        </p:attrNameLst>
                                      </p:cBhvr>
                                      <p:to>
                                        <p:strVal val="visible"/>
                                      </p:to>
                                    </p:set>
                                    <p:animEffect transition="in" filter="wipe(down)">
                                      <p:cBhvr>
                                        <p:cTn id="100" dur="500"/>
                                        <p:tgtEl>
                                          <p:spTgt spid="22568"/>
                                        </p:tgtEl>
                                      </p:cBhvr>
                                    </p:animEffect>
                                  </p:childTnLst>
                                </p:cTn>
                              </p:par>
                            </p:childTnLst>
                          </p:cTn>
                        </p:par>
                        <p:par>
                          <p:cTn id="101" fill="hold">
                            <p:stCondLst>
                              <p:cond delay="4419"/>
                            </p:stCondLst>
                            <p:childTnLst>
                              <p:par>
                                <p:cTn id="102" presetID="31" presetClass="entr" presetSubtype="0" fill="hold" grpId="0" nodeType="afterEffect">
                                  <p:stCondLst>
                                    <p:cond delay="0"/>
                                  </p:stCondLst>
                                  <p:childTnLst>
                                    <p:set>
                                      <p:cBhvr>
                                        <p:cTn id="103" dur="1" fill="hold">
                                          <p:stCondLst>
                                            <p:cond delay="0"/>
                                          </p:stCondLst>
                                        </p:cTn>
                                        <p:tgtEl>
                                          <p:spTgt spid="22544"/>
                                        </p:tgtEl>
                                        <p:attrNameLst>
                                          <p:attrName>style.visibility</p:attrName>
                                        </p:attrNameLst>
                                      </p:cBhvr>
                                      <p:to>
                                        <p:strVal val="visible"/>
                                      </p:to>
                                    </p:set>
                                    <p:anim calcmode="lin" valueType="num">
                                      <p:cBhvr>
                                        <p:cTn id="104" dur="300" fill="hold"/>
                                        <p:tgtEl>
                                          <p:spTgt spid="22544"/>
                                        </p:tgtEl>
                                        <p:attrNameLst>
                                          <p:attrName>ppt_w</p:attrName>
                                        </p:attrNameLst>
                                      </p:cBhvr>
                                      <p:tavLst>
                                        <p:tav tm="0">
                                          <p:val>
                                            <p:fltVal val="0.000000"/>
                                          </p:val>
                                        </p:tav>
                                        <p:tav tm="100000">
                                          <p:val>
                                            <p:strVal val="#ppt_w"/>
                                          </p:val>
                                        </p:tav>
                                      </p:tavLst>
                                    </p:anim>
                                    <p:anim calcmode="lin" valueType="num">
                                      <p:cBhvr>
                                        <p:cTn id="105" dur="300" fill="hold"/>
                                        <p:tgtEl>
                                          <p:spTgt spid="22544"/>
                                        </p:tgtEl>
                                        <p:attrNameLst>
                                          <p:attrName>ppt_h</p:attrName>
                                        </p:attrNameLst>
                                      </p:cBhvr>
                                      <p:tavLst>
                                        <p:tav tm="0">
                                          <p:val>
                                            <p:fltVal val="0.000000"/>
                                          </p:val>
                                        </p:tav>
                                        <p:tav tm="100000">
                                          <p:val>
                                            <p:strVal val="#ppt_h"/>
                                          </p:val>
                                        </p:tav>
                                      </p:tavLst>
                                    </p:anim>
                                    <p:anim calcmode="lin" valueType="num">
                                      <p:cBhvr>
                                        <p:cTn id="106" dur="300" fill="hold"/>
                                        <p:tgtEl>
                                          <p:spTgt spid="22544"/>
                                        </p:tgtEl>
                                        <p:attrNameLst>
                                          <p:attrName>style.rotation</p:attrName>
                                        </p:attrNameLst>
                                      </p:cBhvr>
                                      <p:tavLst>
                                        <p:tav tm="0">
                                          <p:val>
                                            <p:fltVal val="90.000000"/>
                                          </p:val>
                                        </p:tav>
                                        <p:tav tm="100000">
                                          <p:val>
                                            <p:fltVal val="0.000000"/>
                                          </p:val>
                                        </p:tav>
                                      </p:tavLst>
                                    </p:anim>
                                    <p:animEffect transition="in" filter="fade">
                                      <p:cBhvr>
                                        <p:cTn id="107" dur="300"/>
                                        <p:tgtEl>
                                          <p:spTgt spid="22544"/>
                                        </p:tgtEl>
                                      </p:cBhvr>
                                    </p:animEffect>
                                  </p:childTnLst>
                                </p:cTn>
                              </p:par>
                            </p:childTnLst>
                          </p:cTn>
                        </p:par>
                        <p:par>
                          <p:cTn id="108" fill="hold">
                            <p:stCondLst>
                              <p:cond delay="4919"/>
                            </p:stCondLst>
                            <p:childTnLst>
                              <p:par>
                                <p:cTn id="109" presetID="22" presetClass="entr" presetSubtype="1" fill="hold" nodeType="afterEffect">
                                  <p:stCondLst>
                                    <p:cond delay="0"/>
                                  </p:stCondLst>
                                  <p:childTnLst>
                                    <p:set>
                                      <p:cBhvr>
                                        <p:cTn id="110" dur="1" fill="hold">
                                          <p:stCondLst>
                                            <p:cond delay="0"/>
                                          </p:stCondLst>
                                        </p:cTn>
                                        <p:tgtEl>
                                          <p:spTgt spid="22551"/>
                                        </p:tgtEl>
                                        <p:attrNameLst>
                                          <p:attrName>style.visibility</p:attrName>
                                        </p:attrNameLst>
                                      </p:cBhvr>
                                      <p:to>
                                        <p:strVal val="visible"/>
                                      </p:to>
                                    </p:set>
                                    <p:animEffect transition="in" filter="wipe(up)">
                                      <p:cBhvr>
                                        <p:cTn id="111" dur="300"/>
                                        <p:tgtEl>
                                          <p:spTgt spid="22551"/>
                                        </p:tgtEl>
                                      </p:cBhvr>
                                    </p:animEffect>
                                  </p:childTnLst>
                                </p:cTn>
                              </p:par>
                            </p:childTnLst>
                          </p:cTn>
                        </p:par>
                        <p:par>
                          <p:cTn id="112" fill="hold">
                            <p:stCondLst>
                              <p:cond delay="5419"/>
                            </p:stCondLst>
                            <p:childTnLst>
                              <p:par>
                                <p:cTn id="113" presetID="22" presetClass="entr" presetSubtype="1" fill="hold" grpId="0" nodeType="afterEffect">
                                  <p:stCondLst>
                                    <p:cond delay="0"/>
                                  </p:stCondLst>
                                  <p:childTnLst>
                                    <p:set>
                                      <p:cBhvr>
                                        <p:cTn id="114" dur="1" fill="hold">
                                          <p:stCondLst>
                                            <p:cond delay="0"/>
                                          </p:stCondLst>
                                        </p:cTn>
                                        <p:tgtEl>
                                          <p:spTgt spid="22562"/>
                                        </p:tgtEl>
                                        <p:attrNameLst>
                                          <p:attrName>style.visibility</p:attrName>
                                        </p:attrNameLst>
                                      </p:cBhvr>
                                      <p:to>
                                        <p:strVal val="visible"/>
                                      </p:to>
                                    </p:set>
                                    <p:animEffect transition="in" filter="wipe(up)">
                                      <p:cBhvr>
                                        <p:cTn id="115" dur="500"/>
                                        <p:tgtEl>
                                          <p:spTgt spid="22562"/>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22563"/>
                                        </p:tgtEl>
                                        <p:attrNameLst>
                                          <p:attrName>style.visibility</p:attrName>
                                        </p:attrNameLst>
                                      </p:cBhvr>
                                      <p:to>
                                        <p:strVal val="visible"/>
                                      </p:to>
                                    </p:set>
                                    <p:animEffect transition="in" filter="wipe(up)">
                                      <p:cBhvr>
                                        <p:cTn id="118" dur="500"/>
                                        <p:tgtEl>
                                          <p:spTgt spid="22563"/>
                                        </p:tgtEl>
                                      </p:cBhvr>
                                    </p:animEffect>
                                  </p:childTnLst>
                                </p:cTn>
                              </p:par>
                            </p:childTnLst>
                          </p:cTn>
                        </p:par>
                        <p:par>
                          <p:cTn id="119" fill="hold">
                            <p:stCondLst>
                              <p:cond delay="5919"/>
                            </p:stCondLst>
                            <p:childTnLst>
                              <p:par>
                                <p:cTn id="120" presetID="31" presetClass="entr" presetSubtype="0" fill="hold" grpId="0" nodeType="afterEffect">
                                  <p:stCondLst>
                                    <p:cond delay="0"/>
                                  </p:stCondLst>
                                  <p:childTnLst>
                                    <p:set>
                                      <p:cBhvr>
                                        <p:cTn id="121" dur="1" fill="hold">
                                          <p:stCondLst>
                                            <p:cond delay="0"/>
                                          </p:stCondLst>
                                        </p:cTn>
                                        <p:tgtEl>
                                          <p:spTgt spid="22545"/>
                                        </p:tgtEl>
                                        <p:attrNameLst>
                                          <p:attrName>style.visibility</p:attrName>
                                        </p:attrNameLst>
                                      </p:cBhvr>
                                      <p:to>
                                        <p:strVal val="visible"/>
                                      </p:to>
                                    </p:set>
                                    <p:anim calcmode="lin" valueType="num">
                                      <p:cBhvr>
                                        <p:cTn id="122" dur="300" fill="hold"/>
                                        <p:tgtEl>
                                          <p:spTgt spid="22545"/>
                                        </p:tgtEl>
                                        <p:attrNameLst>
                                          <p:attrName>ppt_w</p:attrName>
                                        </p:attrNameLst>
                                      </p:cBhvr>
                                      <p:tavLst>
                                        <p:tav tm="0">
                                          <p:val>
                                            <p:fltVal val="0.000000"/>
                                          </p:val>
                                        </p:tav>
                                        <p:tav tm="100000">
                                          <p:val>
                                            <p:strVal val="#ppt_w"/>
                                          </p:val>
                                        </p:tav>
                                      </p:tavLst>
                                    </p:anim>
                                    <p:anim calcmode="lin" valueType="num">
                                      <p:cBhvr>
                                        <p:cTn id="123" dur="300" fill="hold"/>
                                        <p:tgtEl>
                                          <p:spTgt spid="22545"/>
                                        </p:tgtEl>
                                        <p:attrNameLst>
                                          <p:attrName>ppt_h</p:attrName>
                                        </p:attrNameLst>
                                      </p:cBhvr>
                                      <p:tavLst>
                                        <p:tav tm="0">
                                          <p:val>
                                            <p:fltVal val="0.000000"/>
                                          </p:val>
                                        </p:tav>
                                        <p:tav tm="100000">
                                          <p:val>
                                            <p:strVal val="#ppt_h"/>
                                          </p:val>
                                        </p:tav>
                                      </p:tavLst>
                                    </p:anim>
                                    <p:anim calcmode="lin" valueType="num">
                                      <p:cBhvr>
                                        <p:cTn id="124" dur="300" fill="hold"/>
                                        <p:tgtEl>
                                          <p:spTgt spid="22545"/>
                                        </p:tgtEl>
                                        <p:attrNameLst>
                                          <p:attrName>style.rotation</p:attrName>
                                        </p:attrNameLst>
                                      </p:cBhvr>
                                      <p:tavLst>
                                        <p:tav tm="0">
                                          <p:val>
                                            <p:fltVal val="90.000000"/>
                                          </p:val>
                                        </p:tav>
                                        <p:tav tm="100000">
                                          <p:val>
                                            <p:fltVal val="0.000000"/>
                                          </p:val>
                                        </p:tav>
                                      </p:tavLst>
                                    </p:anim>
                                    <p:animEffect transition="in" filter="fade">
                                      <p:cBhvr>
                                        <p:cTn id="125" dur="300"/>
                                        <p:tgtEl>
                                          <p:spTgt spid="22545"/>
                                        </p:tgtEl>
                                      </p:cBhvr>
                                    </p:animEffect>
                                  </p:childTnLst>
                                </p:cTn>
                              </p:par>
                            </p:childTnLst>
                          </p:cTn>
                        </p:par>
                        <p:par>
                          <p:cTn id="126" fill="hold">
                            <p:stCondLst>
                              <p:cond delay="6419"/>
                            </p:stCondLst>
                            <p:childTnLst>
                              <p:par>
                                <p:cTn id="127" presetID="22" presetClass="entr" presetSubtype="4" fill="hold" nodeType="afterEffect">
                                  <p:stCondLst>
                                    <p:cond delay="0"/>
                                  </p:stCondLst>
                                  <p:childTnLst>
                                    <p:set>
                                      <p:cBhvr>
                                        <p:cTn id="128" dur="1" fill="hold">
                                          <p:stCondLst>
                                            <p:cond delay="0"/>
                                          </p:stCondLst>
                                        </p:cTn>
                                        <p:tgtEl>
                                          <p:spTgt spid="22555"/>
                                        </p:tgtEl>
                                        <p:attrNameLst>
                                          <p:attrName>style.visibility</p:attrName>
                                        </p:attrNameLst>
                                      </p:cBhvr>
                                      <p:to>
                                        <p:strVal val="visible"/>
                                      </p:to>
                                    </p:set>
                                    <p:animEffect transition="in" filter="wipe(down)">
                                      <p:cBhvr>
                                        <p:cTn id="129" dur="300"/>
                                        <p:tgtEl>
                                          <p:spTgt spid="22555"/>
                                        </p:tgtEl>
                                      </p:cBhvr>
                                    </p:animEffect>
                                  </p:childTnLst>
                                </p:cTn>
                              </p:par>
                            </p:childTnLst>
                          </p:cTn>
                        </p:par>
                        <p:par>
                          <p:cTn id="130" fill="hold">
                            <p:stCondLst>
                              <p:cond delay="6919"/>
                            </p:stCondLst>
                            <p:childTnLst>
                              <p:par>
                                <p:cTn id="131" presetID="22" presetClass="entr" presetSubtype="4" fill="hold" grpId="0" nodeType="afterEffect">
                                  <p:stCondLst>
                                    <p:cond delay="0"/>
                                  </p:stCondLst>
                                  <p:childTnLst>
                                    <p:set>
                                      <p:cBhvr>
                                        <p:cTn id="132" dur="1" fill="hold">
                                          <p:stCondLst>
                                            <p:cond delay="0"/>
                                          </p:stCondLst>
                                        </p:cTn>
                                        <p:tgtEl>
                                          <p:spTgt spid="22571"/>
                                        </p:tgtEl>
                                        <p:attrNameLst>
                                          <p:attrName>style.visibility</p:attrName>
                                        </p:attrNameLst>
                                      </p:cBhvr>
                                      <p:to>
                                        <p:strVal val="visible"/>
                                      </p:to>
                                    </p:set>
                                    <p:animEffect transition="in" filter="wipe(down)">
                                      <p:cBhvr>
                                        <p:cTn id="133" dur="500"/>
                                        <p:tgtEl>
                                          <p:spTgt spid="22571"/>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22570"/>
                                        </p:tgtEl>
                                        <p:attrNameLst>
                                          <p:attrName>style.visibility</p:attrName>
                                        </p:attrNameLst>
                                      </p:cBhvr>
                                      <p:to>
                                        <p:strVal val="visible"/>
                                      </p:to>
                                    </p:set>
                                    <p:animEffect transition="in" filter="wipe(down)">
                                      <p:cBhvr>
                                        <p:cTn id="136" dur="500"/>
                                        <p:tgtEl>
                                          <p:spTgt spid="22570"/>
                                        </p:tgtEl>
                                      </p:cBhvr>
                                    </p:animEffect>
                                  </p:childTnLst>
                                </p:cTn>
                              </p:par>
                            </p:childTnLst>
                          </p:cTn>
                        </p:par>
                        <p:par>
                          <p:cTn id="137" fill="hold">
                            <p:stCondLst>
                              <p:cond delay="7419"/>
                            </p:stCondLst>
                            <p:childTnLst>
                              <p:par>
                                <p:cTn id="138" presetID="31" presetClass="entr" presetSubtype="0" fill="hold" grpId="0" nodeType="afterEffect">
                                  <p:stCondLst>
                                    <p:cond delay="0"/>
                                  </p:stCondLst>
                                  <p:childTnLst>
                                    <p:set>
                                      <p:cBhvr>
                                        <p:cTn id="139" dur="1" fill="hold">
                                          <p:stCondLst>
                                            <p:cond delay="0"/>
                                          </p:stCondLst>
                                        </p:cTn>
                                        <p:tgtEl>
                                          <p:spTgt spid="22546"/>
                                        </p:tgtEl>
                                        <p:attrNameLst>
                                          <p:attrName>style.visibility</p:attrName>
                                        </p:attrNameLst>
                                      </p:cBhvr>
                                      <p:to>
                                        <p:strVal val="visible"/>
                                      </p:to>
                                    </p:set>
                                    <p:anim calcmode="lin" valueType="num">
                                      <p:cBhvr>
                                        <p:cTn id="140" dur="300" fill="hold"/>
                                        <p:tgtEl>
                                          <p:spTgt spid="22546"/>
                                        </p:tgtEl>
                                        <p:attrNameLst>
                                          <p:attrName>ppt_w</p:attrName>
                                        </p:attrNameLst>
                                      </p:cBhvr>
                                      <p:tavLst>
                                        <p:tav tm="0">
                                          <p:val>
                                            <p:fltVal val="0.000000"/>
                                          </p:val>
                                        </p:tav>
                                        <p:tav tm="100000">
                                          <p:val>
                                            <p:strVal val="#ppt_w"/>
                                          </p:val>
                                        </p:tav>
                                      </p:tavLst>
                                    </p:anim>
                                    <p:anim calcmode="lin" valueType="num">
                                      <p:cBhvr>
                                        <p:cTn id="141" dur="300" fill="hold"/>
                                        <p:tgtEl>
                                          <p:spTgt spid="22546"/>
                                        </p:tgtEl>
                                        <p:attrNameLst>
                                          <p:attrName>ppt_h</p:attrName>
                                        </p:attrNameLst>
                                      </p:cBhvr>
                                      <p:tavLst>
                                        <p:tav tm="0">
                                          <p:val>
                                            <p:fltVal val="0.000000"/>
                                          </p:val>
                                        </p:tav>
                                        <p:tav tm="100000">
                                          <p:val>
                                            <p:strVal val="#ppt_h"/>
                                          </p:val>
                                        </p:tav>
                                      </p:tavLst>
                                    </p:anim>
                                    <p:anim calcmode="lin" valueType="num">
                                      <p:cBhvr>
                                        <p:cTn id="142" dur="300" fill="hold"/>
                                        <p:tgtEl>
                                          <p:spTgt spid="22546"/>
                                        </p:tgtEl>
                                        <p:attrNameLst>
                                          <p:attrName>style.rotation</p:attrName>
                                        </p:attrNameLst>
                                      </p:cBhvr>
                                      <p:tavLst>
                                        <p:tav tm="0">
                                          <p:val>
                                            <p:fltVal val="90.000000"/>
                                          </p:val>
                                        </p:tav>
                                        <p:tav tm="100000">
                                          <p:val>
                                            <p:fltVal val="0.000000"/>
                                          </p:val>
                                        </p:tav>
                                      </p:tavLst>
                                    </p:anim>
                                    <p:animEffect transition="in" filter="fade">
                                      <p:cBhvr>
                                        <p:cTn id="143" dur="300"/>
                                        <p:tgtEl>
                                          <p:spTgt spid="22546"/>
                                        </p:tgtEl>
                                      </p:cBhvr>
                                    </p:animEffect>
                                  </p:childTnLst>
                                </p:cTn>
                              </p:par>
                            </p:childTnLst>
                          </p:cTn>
                        </p:par>
                        <p:par>
                          <p:cTn id="144" fill="hold">
                            <p:stCondLst>
                              <p:cond delay="7919"/>
                            </p:stCondLst>
                            <p:childTnLst>
                              <p:par>
                                <p:cTn id="145" presetID="22" presetClass="entr" presetSubtype="1" fill="hold" nodeType="afterEffect">
                                  <p:stCondLst>
                                    <p:cond delay="0"/>
                                  </p:stCondLst>
                                  <p:childTnLst>
                                    <p:set>
                                      <p:cBhvr>
                                        <p:cTn id="146" dur="1" fill="hold">
                                          <p:stCondLst>
                                            <p:cond delay="0"/>
                                          </p:stCondLst>
                                        </p:cTn>
                                        <p:tgtEl>
                                          <p:spTgt spid="22552"/>
                                        </p:tgtEl>
                                        <p:attrNameLst>
                                          <p:attrName>style.visibility</p:attrName>
                                        </p:attrNameLst>
                                      </p:cBhvr>
                                      <p:to>
                                        <p:strVal val="visible"/>
                                      </p:to>
                                    </p:set>
                                    <p:animEffect transition="in" filter="wipe(up)">
                                      <p:cBhvr>
                                        <p:cTn id="147" dur="300"/>
                                        <p:tgtEl>
                                          <p:spTgt spid="22552"/>
                                        </p:tgtEl>
                                      </p:cBhvr>
                                    </p:animEffect>
                                  </p:childTnLst>
                                </p:cTn>
                              </p:par>
                            </p:childTnLst>
                          </p:cTn>
                        </p:par>
                        <p:par>
                          <p:cTn id="148" fill="hold">
                            <p:stCondLst>
                              <p:cond delay="8419"/>
                            </p:stCondLst>
                            <p:childTnLst>
                              <p:par>
                                <p:cTn id="149" presetID="22" presetClass="entr" presetSubtype="1" fill="hold" grpId="0" nodeType="afterEffect">
                                  <p:stCondLst>
                                    <p:cond delay="0"/>
                                  </p:stCondLst>
                                  <p:childTnLst>
                                    <p:set>
                                      <p:cBhvr>
                                        <p:cTn id="150" dur="1" fill="hold">
                                          <p:stCondLst>
                                            <p:cond delay="0"/>
                                          </p:stCondLst>
                                        </p:cTn>
                                        <p:tgtEl>
                                          <p:spTgt spid="22564"/>
                                        </p:tgtEl>
                                        <p:attrNameLst>
                                          <p:attrName>style.visibility</p:attrName>
                                        </p:attrNameLst>
                                      </p:cBhvr>
                                      <p:to>
                                        <p:strVal val="visible"/>
                                      </p:to>
                                    </p:set>
                                    <p:animEffect transition="in" filter="wipe(up)">
                                      <p:cBhvr>
                                        <p:cTn id="151" dur="500"/>
                                        <p:tgtEl>
                                          <p:spTgt spid="22564"/>
                                        </p:tgtEl>
                                      </p:cBhvr>
                                    </p:animEffect>
                                  </p:childTnLst>
                                </p:cTn>
                              </p:par>
                              <p:par>
                                <p:cTn id="152" presetID="22" presetClass="entr" presetSubtype="1" fill="hold" grpId="0" nodeType="withEffect">
                                  <p:stCondLst>
                                    <p:cond delay="0"/>
                                  </p:stCondLst>
                                  <p:childTnLst>
                                    <p:set>
                                      <p:cBhvr>
                                        <p:cTn id="153" dur="1" fill="hold">
                                          <p:stCondLst>
                                            <p:cond delay="0"/>
                                          </p:stCondLst>
                                        </p:cTn>
                                        <p:tgtEl>
                                          <p:spTgt spid="22565"/>
                                        </p:tgtEl>
                                        <p:attrNameLst>
                                          <p:attrName>style.visibility</p:attrName>
                                        </p:attrNameLst>
                                      </p:cBhvr>
                                      <p:to>
                                        <p:strVal val="visible"/>
                                      </p:to>
                                    </p:set>
                                    <p:animEffect transition="in" filter="wipe(up)">
                                      <p:cBhvr>
                                        <p:cTn id="154" dur="500"/>
                                        <p:tgtEl>
                                          <p:spTgt spid="22565"/>
                                        </p:tgtEl>
                                      </p:cBhvr>
                                    </p:animEffect>
                                  </p:childTnLst>
                                </p:cTn>
                              </p:par>
                            </p:childTnLst>
                          </p:cTn>
                        </p:par>
                        <p:par>
                          <p:cTn id="155" fill="hold">
                            <p:stCondLst>
                              <p:cond delay="8919"/>
                            </p:stCondLst>
                            <p:childTnLst>
                              <p:par>
                                <p:cTn id="156" presetID="31" presetClass="entr" presetSubtype="0" fill="hold" grpId="0" nodeType="afterEffect">
                                  <p:stCondLst>
                                    <p:cond delay="0"/>
                                  </p:stCondLst>
                                  <p:childTnLst>
                                    <p:set>
                                      <p:cBhvr>
                                        <p:cTn id="157" dur="1" fill="hold">
                                          <p:stCondLst>
                                            <p:cond delay="0"/>
                                          </p:stCondLst>
                                        </p:cTn>
                                        <p:tgtEl>
                                          <p:spTgt spid="22547"/>
                                        </p:tgtEl>
                                        <p:attrNameLst>
                                          <p:attrName>style.visibility</p:attrName>
                                        </p:attrNameLst>
                                      </p:cBhvr>
                                      <p:to>
                                        <p:strVal val="visible"/>
                                      </p:to>
                                    </p:set>
                                    <p:anim calcmode="lin" valueType="num">
                                      <p:cBhvr>
                                        <p:cTn id="158" dur="300" fill="hold"/>
                                        <p:tgtEl>
                                          <p:spTgt spid="22547"/>
                                        </p:tgtEl>
                                        <p:attrNameLst>
                                          <p:attrName>ppt_w</p:attrName>
                                        </p:attrNameLst>
                                      </p:cBhvr>
                                      <p:tavLst>
                                        <p:tav tm="0">
                                          <p:val>
                                            <p:fltVal val="0.000000"/>
                                          </p:val>
                                        </p:tav>
                                        <p:tav tm="100000">
                                          <p:val>
                                            <p:strVal val="#ppt_w"/>
                                          </p:val>
                                        </p:tav>
                                      </p:tavLst>
                                    </p:anim>
                                    <p:anim calcmode="lin" valueType="num">
                                      <p:cBhvr>
                                        <p:cTn id="159" dur="300" fill="hold"/>
                                        <p:tgtEl>
                                          <p:spTgt spid="22547"/>
                                        </p:tgtEl>
                                        <p:attrNameLst>
                                          <p:attrName>ppt_h</p:attrName>
                                        </p:attrNameLst>
                                      </p:cBhvr>
                                      <p:tavLst>
                                        <p:tav tm="0">
                                          <p:val>
                                            <p:fltVal val="0.000000"/>
                                          </p:val>
                                        </p:tav>
                                        <p:tav tm="100000">
                                          <p:val>
                                            <p:strVal val="#ppt_h"/>
                                          </p:val>
                                        </p:tav>
                                      </p:tavLst>
                                    </p:anim>
                                    <p:anim calcmode="lin" valueType="num">
                                      <p:cBhvr>
                                        <p:cTn id="160" dur="300" fill="hold"/>
                                        <p:tgtEl>
                                          <p:spTgt spid="22547"/>
                                        </p:tgtEl>
                                        <p:attrNameLst>
                                          <p:attrName>style.rotation</p:attrName>
                                        </p:attrNameLst>
                                      </p:cBhvr>
                                      <p:tavLst>
                                        <p:tav tm="0">
                                          <p:val>
                                            <p:fltVal val="90.000000"/>
                                          </p:val>
                                        </p:tav>
                                        <p:tav tm="100000">
                                          <p:val>
                                            <p:fltVal val="0.000000"/>
                                          </p:val>
                                        </p:tav>
                                      </p:tavLst>
                                    </p:anim>
                                    <p:animEffect transition="in" filter="fade">
                                      <p:cBhvr>
                                        <p:cTn id="161" dur="300"/>
                                        <p:tgtEl>
                                          <p:spTgt spid="22547"/>
                                        </p:tgtEl>
                                      </p:cBhvr>
                                    </p:animEffect>
                                  </p:childTnLst>
                                </p:cTn>
                              </p:par>
                            </p:childTnLst>
                          </p:cTn>
                        </p:par>
                        <p:par>
                          <p:cTn id="162" fill="hold">
                            <p:stCondLst>
                              <p:cond delay="9419"/>
                            </p:stCondLst>
                            <p:childTnLst>
                              <p:par>
                                <p:cTn id="163" presetID="22" presetClass="entr" presetSubtype="4" fill="hold" nodeType="afterEffect">
                                  <p:stCondLst>
                                    <p:cond delay="0"/>
                                  </p:stCondLst>
                                  <p:childTnLst>
                                    <p:set>
                                      <p:cBhvr>
                                        <p:cTn id="164" dur="1" fill="hold">
                                          <p:stCondLst>
                                            <p:cond delay="0"/>
                                          </p:stCondLst>
                                        </p:cTn>
                                        <p:tgtEl>
                                          <p:spTgt spid="22556"/>
                                        </p:tgtEl>
                                        <p:attrNameLst>
                                          <p:attrName>style.visibility</p:attrName>
                                        </p:attrNameLst>
                                      </p:cBhvr>
                                      <p:to>
                                        <p:strVal val="visible"/>
                                      </p:to>
                                    </p:set>
                                    <p:animEffect transition="in" filter="wipe(down)">
                                      <p:cBhvr>
                                        <p:cTn id="165" dur="300"/>
                                        <p:tgtEl>
                                          <p:spTgt spid="22556"/>
                                        </p:tgtEl>
                                      </p:cBhvr>
                                    </p:animEffect>
                                  </p:childTnLst>
                                </p:cTn>
                              </p:par>
                            </p:childTnLst>
                          </p:cTn>
                        </p:par>
                        <p:par>
                          <p:cTn id="166" fill="hold">
                            <p:stCondLst>
                              <p:cond delay="9919"/>
                            </p:stCondLst>
                            <p:childTnLst>
                              <p:par>
                                <p:cTn id="167" presetID="22" presetClass="entr" presetSubtype="4" fill="hold" grpId="0" nodeType="afterEffect">
                                  <p:stCondLst>
                                    <p:cond delay="0"/>
                                  </p:stCondLst>
                                  <p:childTnLst>
                                    <p:set>
                                      <p:cBhvr>
                                        <p:cTn id="168" dur="1" fill="hold">
                                          <p:stCondLst>
                                            <p:cond delay="0"/>
                                          </p:stCondLst>
                                        </p:cTn>
                                        <p:tgtEl>
                                          <p:spTgt spid="22573"/>
                                        </p:tgtEl>
                                        <p:attrNameLst>
                                          <p:attrName>style.visibility</p:attrName>
                                        </p:attrNameLst>
                                      </p:cBhvr>
                                      <p:to>
                                        <p:strVal val="visible"/>
                                      </p:to>
                                    </p:set>
                                    <p:animEffect transition="in" filter="wipe(down)">
                                      <p:cBhvr>
                                        <p:cTn id="169" dur="500"/>
                                        <p:tgtEl>
                                          <p:spTgt spid="22573"/>
                                        </p:tgtEl>
                                      </p:cBhvr>
                                    </p:animEffect>
                                  </p:childTnLst>
                                </p:cTn>
                              </p:par>
                              <p:par>
                                <p:cTn id="170" presetID="22" presetClass="entr" presetSubtype="4" fill="hold" grpId="0" nodeType="withEffect">
                                  <p:stCondLst>
                                    <p:cond delay="0"/>
                                  </p:stCondLst>
                                  <p:childTnLst>
                                    <p:set>
                                      <p:cBhvr>
                                        <p:cTn id="171" dur="1" fill="hold">
                                          <p:stCondLst>
                                            <p:cond delay="0"/>
                                          </p:stCondLst>
                                        </p:cTn>
                                        <p:tgtEl>
                                          <p:spTgt spid="22572"/>
                                        </p:tgtEl>
                                        <p:attrNameLst>
                                          <p:attrName>style.visibility</p:attrName>
                                        </p:attrNameLst>
                                      </p:cBhvr>
                                      <p:to>
                                        <p:strVal val="visible"/>
                                      </p:to>
                                    </p:set>
                                    <p:animEffect transition="in" filter="wipe(down)">
                                      <p:cBhvr>
                                        <p:cTn id="172" dur="500"/>
                                        <p:tgtEl>
                                          <p:spTgt spid="22572"/>
                                        </p:tgtEl>
                                      </p:cBhvr>
                                    </p:animEffect>
                                  </p:childTnLst>
                                </p:cTn>
                              </p:par>
                            </p:childTnLst>
                          </p:cTn>
                        </p:par>
                        <p:par>
                          <p:cTn id="173" fill="hold">
                            <p:stCondLst>
                              <p:cond delay="10419"/>
                            </p:stCondLst>
                            <p:childTnLst>
                              <p:par>
                                <p:cTn id="174" presetID="31" presetClass="entr" presetSubtype="0" fill="hold" grpId="0" nodeType="afterEffect">
                                  <p:stCondLst>
                                    <p:cond delay="0"/>
                                  </p:stCondLst>
                                  <p:childTnLst>
                                    <p:set>
                                      <p:cBhvr>
                                        <p:cTn id="175" dur="1" fill="hold">
                                          <p:stCondLst>
                                            <p:cond delay="0"/>
                                          </p:stCondLst>
                                        </p:cTn>
                                        <p:tgtEl>
                                          <p:spTgt spid="22548"/>
                                        </p:tgtEl>
                                        <p:attrNameLst>
                                          <p:attrName>style.visibility</p:attrName>
                                        </p:attrNameLst>
                                      </p:cBhvr>
                                      <p:to>
                                        <p:strVal val="visible"/>
                                      </p:to>
                                    </p:set>
                                    <p:anim calcmode="lin" valueType="num">
                                      <p:cBhvr>
                                        <p:cTn id="176" dur="300" fill="hold"/>
                                        <p:tgtEl>
                                          <p:spTgt spid="22548"/>
                                        </p:tgtEl>
                                        <p:attrNameLst>
                                          <p:attrName>ppt_w</p:attrName>
                                        </p:attrNameLst>
                                      </p:cBhvr>
                                      <p:tavLst>
                                        <p:tav tm="0">
                                          <p:val>
                                            <p:fltVal val="0.000000"/>
                                          </p:val>
                                        </p:tav>
                                        <p:tav tm="100000">
                                          <p:val>
                                            <p:strVal val="#ppt_w"/>
                                          </p:val>
                                        </p:tav>
                                      </p:tavLst>
                                    </p:anim>
                                    <p:anim calcmode="lin" valueType="num">
                                      <p:cBhvr>
                                        <p:cTn id="177" dur="300" fill="hold"/>
                                        <p:tgtEl>
                                          <p:spTgt spid="22548"/>
                                        </p:tgtEl>
                                        <p:attrNameLst>
                                          <p:attrName>ppt_h</p:attrName>
                                        </p:attrNameLst>
                                      </p:cBhvr>
                                      <p:tavLst>
                                        <p:tav tm="0">
                                          <p:val>
                                            <p:fltVal val="0.000000"/>
                                          </p:val>
                                        </p:tav>
                                        <p:tav tm="100000">
                                          <p:val>
                                            <p:strVal val="#ppt_h"/>
                                          </p:val>
                                        </p:tav>
                                      </p:tavLst>
                                    </p:anim>
                                    <p:anim calcmode="lin" valueType="num">
                                      <p:cBhvr>
                                        <p:cTn id="178" dur="300" fill="hold"/>
                                        <p:tgtEl>
                                          <p:spTgt spid="22548"/>
                                        </p:tgtEl>
                                        <p:attrNameLst>
                                          <p:attrName>style.rotation</p:attrName>
                                        </p:attrNameLst>
                                      </p:cBhvr>
                                      <p:tavLst>
                                        <p:tav tm="0">
                                          <p:val>
                                            <p:fltVal val="90.000000"/>
                                          </p:val>
                                        </p:tav>
                                        <p:tav tm="100000">
                                          <p:val>
                                            <p:fltVal val="0.000000"/>
                                          </p:val>
                                        </p:tav>
                                      </p:tavLst>
                                    </p:anim>
                                    <p:animEffect transition="in" filter="fade">
                                      <p:cBhvr>
                                        <p:cTn id="179" dur="300"/>
                                        <p:tgtEl>
                                          <p:spTgt spid="22548"/>
                                        </p:tgtEl>
                                      </p:cBhvr>
                                    </p:animEffect>
                                  </p:childTnLst>
                                </p:cTn>
                              </p:par>
                            </p:childTnLst>
                          </p:cTn>
                        </p:par>
                        <p:par>
                          <p:cTn id="180" fill="hold">
                            <p:stCondLst>
                              <p:cond delay="10919"/>
                            </p:stCondLst>
                            <p:childTnLst>
                              <p:par>
                                <p:cTn id="181" presetID="22" presetClass="entr" presetSubtype="1" fill="hold" nodeType="afterEffect">
                                  <p:stCondLst>
                                    <p:cond delay="0"/>
                                  </p:stCondLst>
                                  <p:childTnLst>
                                    <p:set>
                                      <p:cBhvr>
                                        <p:cTn id="182" dur="1" fill="hold">
                                          <p:stCondLst>
                                            <p:cond delay="0"/>
                                          </p:stCondLst>
                                        </p:cTn>
                                        <p:tgtEl>
                                          <p:spTgt spid="22553"/>
                                        </p:tgtEl>
                                        <p:attrNameLst>
                                          <p:attrName>style.visibility</p:attrName>
                                        </p:attrNameLst>
                                      </p:cBhvr>
                                      <p:to>
                                        <p:strVal val="visible"/>
                                      </p:to>
                                    </p:set>
                                    <p:animEffect transition="in" filter="wipe(up)">
                                      <p:cBhvr>
                                        <p:cTn id="183" dur="300"/>
                                        <p:tgtEl>
                                          <p:spTgt spid="22553"/>
                                        </p:tgtEl>
                                      </p:cBhvr>
                                    </p:animEffect>
                                  </p:childTnLst>
                                </p:cTn>
                              </p:par>
                            </p:childTnLst>
                          </p:cTn>
                        </p:par>
                        <p:par>
                          <p:cTn id="184" fill="hold">
                            <p:stCondLst>
                              <p:cond delay="11419"/>
                            </p:stCondLst>
                            <p:childTnLst>
                              <p:par>
                                <p:cTn id="185" presetID="22" presetClass="entr" presetSubtype="1" fill="hold" grpId="0" nodeType="afterEffect">
                                  <p:stCondLst>
                                    <p:cond delay="0"/>
                                  </p:stCondLst>
                                  <p:childTnLst>
                                    <p:set>
                                      <p:cBhvr>
                                        <p:cTn id="186" dur="1" fill="hold">
                                          <p:stCondLst>
                                            <p:cond delay="0"/>
                                          </p:stCondLst>
                                        </p:cTn>
                                        <p:tgtEl>
                                          <p:spTgt spid="22566"/>
                                        </p:tgtEl>
                                        <p:attrNameLst>
                                          <p:attrName>style.visibility</p:attrName>
                                        </p:attrNameLst>
                                      </p:cBhvr>
                                      <p:to>
                                        <p:strVal val="visible"/>
                                      </p:to>
                                    </p:set>
                                    <p:animEffect transition="in" filter="wipe(up)">
                                      <p:cBhvr>
                                        <p:cTn id="187" dur="500"/>
                                        <p:tgtEl>
                                          <p:spTgt spid="22566"/>
                                        </p:tgtEl>
                                      </p:cBhvr>
                                    </p:animEffect>
                                  </p:childTnLst>
                                </p:cTn>
                              </p:par>
                              <p:par>
                                <p:cTn id="188" presetID="22" presetClass="entr" presetSubtype="1" fill="hold" grpId="0" nodeType="withEffect">
                                  <p:stCondLst>
                                    <p:cond delay="0"/>
                                  </p:stCondLst>
                                  <p:childTnLst>
                                    <p:set>
                                      <p:cBhvr>
                                        <p:cTn id="189" dur="1" fill="hold">
                                          <p:stCondLst>
                                            <p:cond delay="0"/>
                                          </p:stCondLst>
                                        </p:cTn>
                                        <p:tgtEl>
                                          <p:spTgt spid="22567"/>
                                        </p:tgtEl>
                                        <p:attrNameLst>
                                          <p:attrName>style.visibility</p:attrName>
                                        </p:attrNameLst>
                                      </p:cBhvr>
                                      <p:to>
                                        <p:strVal val="visible"/>
                                      </p:to>
                                    </p:set>
                                    <p:animEffect transition="in" filter="wipe(up)">
                                      <p:cBhvr>
                                        <p:cTn id="190" dur="500"/>
                                        <p:tgtEl>
                                          <p:spTgt spid="22567"/>
                                        </p:tgtEl>
                                      </p:cBhvr>
                                    </p:animEffect>
                                  </p:childTnLst>
                                </p:cTn>
                              </p:par>
                            </p:childTnLst>
                          </p:cTn>
                        </p:par>
                        <p:par>
                          <p:cTn id="191" fill="hold">
                            <p:stCondLst>
                              <p:cond delay="11919"/>
                            </p:stCondLst>
                            <p:childTnLst>
                              <p:par>
                                <p:cTn id="192" presetID="31" presetClass="entr" presetSubtype="0" fill="hold" grpId="0" nodeType="afterEffect">
                                  <p:stCondLst>
                                    <p:cond delay="0"/>
                                  </p:stCondLst>
                                  <p:childTnLst>
                                    <p:set>
                                      <p:cBhvr>
                                        <p:cTn id="193" dur="1" fill="hold">
                                          <p:stCondLst>
                                            <p:cond delay="0"/>
                                          </p:stCondLst>
                                        </p:cTn>
                                        <p:tgtEl>
                                          <p:spTgt spid="22549"/>
                                        </p:tgtEl>
                                        <p:attrNameLst>
                                          <p:attrName>style.visibility</p:attrName>
                                        </p:attrNameLst>
                                      </p:cBhvr>
                                      <p:to>
                                        <p:strVal val="visible"/>
                                      </p:to>
                                    </p:set>
                                    <p:anim calcmode="lin" valueType="num">
                                      <p:cBhvr>
                                        <p:cTn id="194" dur="300" fill="hold"/>
                                        <p:tgtEl>
                                          <p:spTgt spid="22549"/>
                                        </p:tgtEl>
                                        <p:attrNameLst>
                                          <p:attrName>ppt_w</p:attrName>
                                        </p:attrNameLst>
                                      </p:cBhvr>
                                      <p:tavLst>
                                        <p:tav tm="0">
                                          <p:val>
                                            <p:fltVal val="0.000000"/>
                                          </p:val>
                                        </p:tav>
                                        <p:tav tm="100000">
                                          <p:val>
                                            <p:strVal val="#ppt_w"/>
                                          </p:val>
                                        </p:tav>
                                      </p:tavLst>
                                    </p:anim>
                                    <p:anim calcmode="lin" valueType="num">
                                      <p:cBhvr>
                                        <p:cTn id="195" dur="300" fill="hold"/>
                                        <p:tgtEl>
                                          <p:spTgt spid="22549"/>
                                        </p:tgtEl>
                                        <p:attrNameLst>
                                          <p:attrName>ppt_h</p:attrName>
                                        </p:attrNameLst>
                                      </p:cBhvr>
                                      <p:tavLst>
                                        <p:tav tm="0">
                                          <p:val>
                                            <p:fltVal val="0.000000"/>
                                          </p:val>
                                        </p:tav>
                                        <p:tav tm="100000">
                                          <p:val>
                                            <p:strVal val="#ppt_h"/>
                                          </p:val>
                                        </p:tav>
                                      </p:tavLst>
                                    </p:anim>
                                    <p:anim calcmode="lin" valueType="num">
                                      <p:cBhvr>
                                        <p:cTn id="196" dur="300" fill="hold"/>
                                        <p:tgtEl>
                                          <p:spTgt spid="22549"/>
                                        </p:tgtEl>
                                        <p:attrNameLst>
                                          <p:attrName>style.rotation</p:attrName>
                                        </p:attrNameLst>
                                      </p:cBhvr>
                                      <p:tavLst>
                                        <p:tav tm="0">
                                          <p:val>
                                            <p:fltVal val="90.000000"/>
                                          </p:val>
                                        </p:tav>
                                        <p:tav tm="100000">
                                          <p:val>
                                            <p:fltVal val="0.000000"/>
                                          </p:val>
                                        </p:tav>
                                      </p:tavLst>
                                    </p:anim>
                                    <p:animEffect transition="in" filter="fade">
                                      <p:cBhvr>
                                        <p:cTn id="197" dur="300"/>
                                        <p:tgtEl>
                                          <p:spTgt spid="22549"/>
                                        </p:tgtEl>
                                      </p:cBhvr>
                                    </p:animEffect>
                                  </p:childTnLst>
                                </p:cTn>
                              </p:par>
                            </p:childTnLst>
                          </p:cTn>
                        </p:par>
                        <p:par>
                          <p:cTn id="198" fill="hold">
                            <p:stCondLst>
                              <p:cond delay="12419"/>
                            </p:stCondLst>
                            <p:childTnLst>
                              <p:par>
                                <p:cTn id="199" presetID="22" presetClass="entr" presetSubtype="4" fill="hold" nodeType="afterEffect">
                                  <p:stCondLst>
                                    <p:cond delay="0"/>
                                  </p:stCondLst>
                                  <p:childTnLst>
                                    <p:set>
                                      <p:cBhvr>
                                        <p:cTn id="200" dur="1" fill="hold">
                                          <p:stCondLst>
                                            <p:cond delay="0"/>
                                          </p:stCondLst>
                                        </p:cTn>
                                        <p:tgtEl>
                                          <p:spTgt spid="22557"/>
                                        </p:tgtEl>
                                        <p:attrNameLst>
                                          <p:attrName>style.visibility</p:attrName>
                                        </p:attrNameLst>
                                      </p:cBhvr>
                                      <p:to>
                                        <p:strVal val="visible"/>
                                      </p:to>
                                    </p:set>
                                    <p:animEffect transition="in" filter="wipe(down)">
                                      <p:cBhvr>
                                        <p:cTn id="201" dur="300"/>
                                        <p:tgtEl>
                                          <p:spTgt spid="22557"/>
                                        </p:tgtEl>
                                      </p:cBhvr>
                                    </p:animEffect>
                                  </p:childTnLst>
                                </p:cTn>
                              </p:par>
                            </p:childTnLst>
                          </p:cTn>
                        </p:par>
                        <p:par>
                          <p:cTn id="202" fill="hold">
                            <p:stCondLst>
                              <p:cond delay="12919"/>
                            </p:stCondLst>
                            <p:childTnLst>
                              <p:par>
                                <p:cTn id="203" presetID="22" presetClass="entr" presetSubtype="4" fill="hold" grpId="0" nodeType="afterEffect">
                                  <p:stCondLst>
                                    <p:cond delay="0"/>
                                  </p:stCondLst>
                                  <p:childTnLst>
                                    <p:set>
                                      <p:cBhvr>
                                        <p:cTn id="204" dur="1" fill="hold">
                                          <p:stCondLst>
                                            <p:cond delay="0"/>
                                          </p:stCondLst>
                                        </p:cTn>
                                        <p:tgtEl>
                                          <p:spTgt spid="22575"/>
                                        </p:tgtEl>
                                        <p:attrNameLst>
                                          <p:attrName>style.visibility</p:attrName>
                                        </p:attrNameLst>
                                      </p:cBhvr>
                                      <p:to>
                                        <p:strVal val="visible"/>
                                      </p:to>
                                    </p:set>
                                    <p:animEffect transition="in" filter="wipe(down)">
                                      <p:cBhvr>
                                        <p:cTn id="205" dur="500"/>
                                        <p:tgtEl>
                                          <p:spTgt spid="22575"/>
                                        </p:tgtEl>
                                      </p:cBhvr>
                                    </p:animEffect>
                                  </p:childTnLst>
                                </p:cTn>
                              </p:par>
                              <p:par>
                                <p:cTn id="206" presetID="22" presetClass="entr" presetSubtype="4" fill="hold" grpId="0" nodeType="withEffect">
                                  <p:stCondLst>
                                    <p:cond delay="0"/>
                                  </p:stCondLst>
                                  <p:childTnLst>
                                    <p:set>
                                      <p:cBhvr>
                                        <p:cTn id="207" dur="1" fill="hold">
                                          <p:stCondLst>
                                            <p:cond delay="0"/>
                                          </p:stCondLst>
                                        </p:cTn>
                                        <p:tgtEl>
                                          <p:spTgt spid="22574"/>
                                        </p:tgtEl>
                                        <p:attrNameLst>
                                          <p:attrName>style.visibility</p:attrName>
                                        </p:attrNameLst>
                                      </p:cBhvr>
                                      <p:to>
                                        <p:strVal val="visible"/>
                                      </p:to>
                                    </p:set>
                                    <p:animEffect transition="in" filter="wipe(down)">
                                      <p:cBhvr>
                                        <p:cTn id="208" dur="500"/>
                                        <p:tgtEl>
                                          <p:spTgt spid="22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44" grpId="0"/>
      <p:bldP spid="22545" grpId="0"/>
      <p:bldP spid="22546" grpId="0"/>
      <p:bldP spid="22547" grpId="0"/>
      <p:bldP spid="22548" grpId="0"/>
      <p:bldP spid="22549" grpId="0"/>
      <p:bldP spid="22558" grpId="0"/>
      <p:bldP spid="22559" grpId="0"/>
      <p:bldP spid="22560" grpId="0"/>
      <p:bldP spid="22561" grpId="0"/>
      <p:bldP spid="22562" grpId="0"/>
      <p:bldP spid="22563" grpId="0"/>
      <p:bldP spid="22564" grpId="0"/>
      <p:bldP spid="22565" grpId="0"/>
      <p:bldP spid="22566" grpId="0"/>
      <p:bldP spid="22567" grpId="0"/>
      <p:bldP spid="22568" grpId="0"/>
      <p:bldP spid="22569" grpId="0"/>
      <p:bldP spid="22570" grpId="0"/>
      <p:bldP spid="22571" grpId="0"/>
      <p:bldP spid="22572" grpId="0"/>
      <p:bldP spid="22573" grpId="0"/>
      <p:bldP spid="22574" grpId="0"/>
      <p:bldP spid="225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3554" name="Rectangle 5"/>
          <p:cNvSpPr/>
          <p:nvPr/>
        </p:nvSpPr>
        <p:spPr>
          <a:xfrm>
            <a:off x="0" y="2163763"/>
            <a:ext cx="2058988" cy="2530475"/>
          </a:xfrm>
          <a:prstGeom prst="rect">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3555" name="Rectangle 6"/>
          <p:cNvSpPr/>
          <p:nvPr/>
        </p:nvSpPr>
        <p:spPr>
          <a:xfrm>
            <a:off x="8950325" y="2163763"/>
            <a:ext cx="2640013" cy="2525712"/>
          </a:xfrm>
          <a:prstGeom prst="rect">
            <a:avLst/>
          </a:prstGeom>
          <a:blipFill rotWithShape="1">
            <a:blip r:embed="rId2"/>
            <a:stretch>
              <a:fillRect/>
            </a:stretch>
          </a:blip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3556" name="Oval 9"/>
          <p:cNvSpPr/>
          <p:nvPr/>
        </p:nvSpPr>
        <p:spPr>
          <a:xfrm>
            <a:off x="622300" y="2951163"/>
            <a:ext cx="1100138" cy="1108075"/>
          </a:xfrm>
          <a:prstGeom prst="ellipse">
            <a:avLst/>
          </a:prstGeom>
          <a:solidFill>
            <a:srgbClr val="FFFFFF"/>
          </a:solidFill>
          <a:ln w="10" cap="flat" cmpd="sng">
            <a:solidFill>
              <a:srgbClr val="FFFFFF"/>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3557" name="Rectangle 11"/>
          <p:cNvSpPr/>
          <p:nvPr/>
        </p:nvSpPr>
        <p:spPr>
          <a:xfrm>
            <a:off x="11663363" y="2163763"/>
            <a:ext cx="533400" cy="2530475"/>
          </a:xfrm>
          <a:prstGeom prst="rect">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3558" name="TextBox 5"/>
          <p:cNvSpPr txBox="1"/>
          <p:nvPr/>
        </p:nvSpPr>
        <p:spPr>
          <a:xfrm>
            <a:off x="2239963" y="2701925"/>
            <a:ext cx="6234112" cy="1447800"/>
          </a:xfrm>
          <a:prstGeom prst="rect">
            <a:avLst/>
          </a:prstGeom>
          <a:noFill/>
          <a:ln w="9525">
            <a:noFill/>
          </a:ln>
        </p:spPr>
        <p:txBody>
          <a:bodyPr>
            <a:spAutoFit/>
          </a:bodyPr>
          <a:p>
            <a:pPr lvl="0" eaLnBrk="1" hangingPunct="1"/>
            <a:r>
              <a:rPr lang="zh-CN" altLang="en-US" sz="8800" b="1" dirty="0">
                <a:solidFill>
                  <a:schemeClr val="accent1"/>
                </a:solidFill>
                <a:latin typeface="微软雅黑" panose="020B0503020204020204" pitchFamily="2" charset="-122"/>
                <a:ea typeface="微软雅黑" panose="020B0503020204020204" pitchFamily="2" charset="-122"/>
              </a:rPr>
              <a:t>运营分析</a:t>
            </a:r>
            <a:endParaRPr lang="zh-CN" altLang="en-US" sz="8800" b="1" dirty="0">
              <a:solidFill>
                <a:schemeClr val="accent1"/>
              </a:solidFill>
              <a:latin typeface="微软雅黑" panose="020B0503020204020204" pitchFamily="2" charset="-122"/>
              <a:ea typeface="微软雅黑" panose="020B0503020204020204" pitchFamily="2" charset="-122"/>
            </a:endParaRPr>
          </a:p>
        </p:txBody>
      </p:sp>
      <p:sp>
        <p:nvSpPr>
          <p:cNvPr id="23559" name="TextBox 6"/>
          <p:cNvSpPr txBox="1"/>
          <p:nvPr/>
        </p:nvSpPr>
        <p:spPr>
          <a:xfrm>
            <a:off x="2281238" y="2198688"/>
            <a:ext cx="1597025" cy="646112"/>
          </a:xfrm>
          <a:prstGeom prst="rect">
            <a:avLst/>
          </a:prstGeom>
          <a:noFill/>
          <a:ln w="9525">
            <a:noFill/>
          </a:ln>
        </p:spPr>
        <p:txBody>
          <a:bodyPr>
            <a:spAutoFit/>
          </a:bodyPr>
          <a:p>
            <a:pPr lvl="0" eaLnBrk="1" hangingPunct="1"/>
            <a:r>
              <a:rPr lang="en-US" altLang="x-none" sz="3600" dirty="0">
                <a:solidFill>
                  <a:schemeClr val="accent1"/>
                </a:solidFill>
                <a:latin typeface="微软雅黑" panose="020B0503020204020204" pitchFamily="2" charset="-122"/>
                <a:ea typeface="微软雅黑" panose="020B0503020204020204" pitchFamily="2" charset="-122"/>
              </a:rPr>
              <a:t>Part 3</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3560" name="Freeform 9"/>
          <p:cNvSpPr>
            <a:spLocks noEditPoints="1"/>
          </p:cNvSpPr>
          <p:nvPr/>
        </p:nvSpPr>
        <p:spPr>
          <a:xfrm>
            <a:off x="777875" y="3098800"/>
            <a:ext cx="787400" cy="811213"/>
          </a:xfrm>
          <a:custGeom>
            <a:avLst/>
            <a:gdLst/>
            <a:ahLst/>
            <a:cxnLst>
              <a:cxn ang="0">
                <a:pos x="206779" y="354618"/>
              </a:cxn>
              <a:cxn ang="0">
                <a:pos x="274380" y="231905"/>
              </a:cxn>
              <a:cxn ang="0">
                <a:pos x="291280" y="211107"/>
              </a:cxn>
              <a:cxn ang="0">
                <a:pos x="444376" y="223586"/>
              </a:cxn>
              <a:cxn ang="0">
                <a:pos x="436423" y="204867"/>
              </a:cxn>
              <a:cxn ang="0">
                <a:pos x="471217" y="193428"/>
              </a:cxn>
              <a:cxn ang="0">
                <a:pos x="495076" y="194468"/>
              </a:cxn>
              <a:cxn ang="0">
                <a:pos x="488117" y="230865"/>
              </a:cxn>
              <a:cxn ang="0">
                <a:pos x="475194" y="251664"/>
              </a:cxn>
              <a:cxn ang="0">
                <a:pos x="386716" y="335899"/>
              </a:cxn>
              <a:cxn ang="0">
                <a:pos x="386716" y="335899"/>
              </a:cxn>
              <a:cxn ang="0">
                <a:pos x="747585" y="779951"/>
              </a:cxn>
              <a:cxn ang="0">
                <a:pos x="603436" y="779951"/>
              </a:cxn>
              <a:cxn ang="0">
                <a:pos x="331045" y="692596"/>
              </a:cxn>
              <a:cxn ang="0">
                <a:pos x="331045" y="0"/>
              </a:cxn>
              <a:cxn ang="0">
                <a:pos x="625307" y="503328"/>
              </a:cxn>
              <a:cxn ang="0">
                <a:pos x="747585" y="779951"/>
              </a:cxn>
              <a:cxn ang="0">
                <a:pos x="331045" y="647879"/>
              </a:cxn>
              <a:cxn ang="0">
                <a:pos x="331045" y="43677"/>
              </a:cxn>
              <a:cxn ang="0">
                <a:pos x="331045" y="647879"/>
              </a:cxn>
              <a:cxn ang="0">
                <a:pos x="540806" y="495009"/>
              </a:cxn>
              <a:cxn ang="0">
                <a:pos x="497064" y="508528"/>
              </a:cxn>
              <a:cxn ang="0">
                <a:pos x="409581" y="508528"/>
              </a:cxn>
              <a:cxn ang="0">
                <a:pos x="323092" y="508528"/>
              </a:cxn>
              <a:cxn ang="0">
                <a:pos x="235609" y="508528"/>
              </a:cxn>
              <a:cxn ang="0">
                <a:pos x="135202" y="508528"/>
              </a:cxn>
              <a:cxn ang="0">
                <a:pos x="121284" y="495009"/>
              </a:cxn>
              <a:cxn ang="0">
                <a:pos x="134207" y="183028"/>
              </a:cxn>
              <a:cxn ang="0">
                <a:pos x="148125" y="481490"/>
              </a:cxn>
              <a:cxn ang="0">
                <a:pos x="184908" y="419094"/>
              </a:cxn>
              <a:cxn ang="0">
                <a:pos x="221691" y="405575"/>
              </a:cxn>
              <a:cxn ang="0">
                <a:pos x="235609" y="481490"/>
              </a:cxn>
              <a:cxn ang="0">
                <a:pos x="271397" y="323420"/>
              </a:cxn>
              <a:cxn ang="0">
                <a:pos x="309174" y="309901"/>
              </a:cxn>
              <a:cxn ang="0">
                <a:pos x="323092" y="481490"/>
              </a:cxn>
              <a:cxn ang="0">
                <a:pos x="358880" y="370217"/>
              </a:cxn>
              <a:cxn ang="0">
                <a:pos x="396657" y="356698"/>
              </a:cxn>
              <a:cxn ang="0">
                <a:pos x="409581" y="481490"/>
              </a:cxn>
              <a:cxn ang="0">
                <a:pos x="446364" y="292222"/>
              </a:cxn>
              <a:cxn ang="0">
                <a:pos x="484141" y="277663"/>
              </a:cxn>
              <a:cxn ang="0">
                <a:pos x="497064" y="481490"/>
              </a:cxn>
            </a:cxnLst>
            <a:pathLst>
              <a:path w="792" h="780">
                <a:moveTo>
                  <a:pt x="295" y="242"/>
                </a:moveTo>
                <a:lnTo>
                  <a:pt x="208" y="341"/>
                </a:lnTo>
                <a:lnTo>
                  <a:pt x="187" y="323"/>
                </a:lnTo>
                <a:lnTo>
                  <a:pt x="276" y="223"/>
                </a:lnTo>
                <a:lnTo>
                  <a:pt x="276" y="223"/>
                </a:lnTo>
                <a:lnTo>
                  <a:pt x="293" y="203"/>
                </a:lnTo>
                <a:lnTo>
                  <a:pt x="386" y="285"/>
                </a:lnTo>
                <a:lnTo>
                  <a:pt x="447" y="215"/>
                </a:lnTo>
                <a:lnTo>
                  <a:pt x="437" y="206"/>
                </a:lnTo>
                <a:cubicBezTo>
                  <a:pt x="433" y="202"/>
                  <a:pt x="433" y="198"/>
                  <a:pt x="439" y="197"/>
                </a:cubicBezTo>
                <a:lnTo>
                  <a:pt x="455" y="192"/>
                </a:lnTo>
                <a:cubicBezTo>
                  <a:pt x="461" y="190"/>
                  <a:pt x="469" y="187"/>
                  <a:pt x="474" y="186"/>
                </a:cubicBezTo>
                <a:lnTo>
                  <a:pt x="491" y="181"/>
                </a:lnTo>
                <a:cubicBezTo>
                  <a:pt x="496" y="179"/>
                  <a:pt x="499" y="182"/>
                  <a:pt x="498" y="187"/>
                </a:cubicBezTo>
                <a:lnTo>
                  <a:pt x="495" y="203"/>
                </a:lnTo>
                <a:cubicBezTo>
                  <a:pt x="493" y="209"/>
                  <a:pt x="492" y="217"/>
                  <a:pt x="491" y="222"/>
                </a:cubicBezTo>
                <a:lnTo>
                  <a:pt x="487" y="239"/>
                </a:lnTo>
                <a:cubicBezTo>
                  <a:pt x="486" y="244"/>
                  <a:pt x="482" y="245"/>
                  <a:pt x="478" y="242"/>
                </a:cubicBezTo>
                <a:lnTo>
                  <a:pt x="468" y="233"/>
                </a:lnTo>
                <a:lnTo>
                  <a:pt x="389" y="323"/>
                </a:lnTo>
                <a:lnTo>
                  <a:pt x="389" y="323"/>
                </a:lnTo>
                <a:lnTo>
                  <a:pt x="389" y="323"/>
                </a:lnTo>
                <a:lnTo>
                  <a:pt x="295" y="242"/>
                </a:lnTo>
                <a:close/>
                <a:moveTo>
                  <a:pt x="752" y="750"/>
                </a:moveTo>
                <a:cubicBezTo>
                  <a:pt x="732" y="770"/>
                  <a:pt x="706" y="780"/>
                  <a:pt x="679" y="780"/>
                </a:cubicBezTo>
                <a:cubicBezTo>
                  <a:pt x="653" y="780"/>
                  <a:pt x="627" y="770"/>
                  <a:pt x="607" y="750"/>
                </a:cubicBezTo>
                <a:lnTo>
                  <a:pt x="484" y="629"/>
                </a:lnTo>
                <a:cubicBezTo>
                  <a:pt x="439" y="653"/>
                  <a:pt x="387" y="666"/>
                  <a:pt x="333" y="666"/>
                </a:cubicBezTo>
                <a:cubicBezTo>
                  <a:pt x="149" y="666"/>
                  <a:pt x="0" y="517"/>
                  <a:pt x="0" y="333"/>
                </a:cubicBezTo>
                <a:cubicBezTo>
                  <a:pt x="0" y="149"/>
                  <a:pt x="149" y="0"/>
                  <a:pt x="333" y="0"/>
                </a:cubicBezTo>
                <a:cubicBezTo>
                  <a:pt x="517" y="0"/>
                  <a:pt x="666" y="149"/>
                  <a:pt x="666" y="333"/>
                </a:cubicBezTo>
                <a:cubicBezTo>
                  <a:pt x="666" y="387"/>
                  <a:pt x="653" y="439"/>
                  <a:pt x="629" y="484"/>
                </a:cubicBezTo>
                <a:lnTo>
                  <a:pt x="752" y="605"/>
                </a:lnTo>
                <a:cubicBezTo>
                  <a:pt x="792" y="645"/>
                  <a:pt x="792" y="710"/>
                  <a:pt x="752" y="750"/>
                </a:cubicBezTo>
                <a:close/>
                <a:moveTo>
                  <a:pt x="333" y="623"/>
                </a:moveTo>
                <a:lnTo>
                  <a:pt x="333" y="623"/>
                </a:lnTo>
                <a:cubicBezTo>
                  <a:pt x="493" y="623"/>
                  <a:pt x="623" y="493"/>
                  <a:pt x="623" y="333"/>
                </a:cubicBezTo>
                <a:cubicBezTo>
                  <a:pt x="623" y="172"/>
                  <a:pt x="493" y="42"/>
                  <a:pt x="333" y="42"/>
                </a:cubicBezTo>
                <a:cubicBezTo>
                  <a:pt x="172" y="42"/>
                  <a:pt x="43" y="172"/>
                  <a:pt x="43" y="333"/>
                </a:cubicBezTo>
                <a:cubicBezTo>
                  <a:pt x="43" y="493"/>
                  <a:pt x="172" y="623"/>
                  <a:pt x="333" y="623"/>
                </a:cubicBezTo>
                <a:close/>
                <a:moveTo>
                  <a:pt x="530" y="463"/>
                </a:moveTo>
                <a:cubicBezTo>
                  <a:pt x="538" y="463"/>
                  <a:pt x="544" y="469"/>
                  <a:pt x="544" y="476"/>
                </a:cubicBezTo>
                <a:cubicBezTo>
                  <a:pt x="544" y="483"/>
                  <a:pt x="538" y="489"/>
                  <a:pt x="530" y="489"/>
                </a:cubicBezTo>
                <a:lnTo>
                  <a:pt x="500" y="489"/>
                </a:lnTo>
                <a:lnTo>
                  <a:pt x="449" y="489"/>
                </a:lnTo>
                <a:lnTo>
                  <a:pt x="412" y="489"/>
                </a:lnTo>
                <a:lnTo>
                  <a:pt x="361" y="489"/>
                </a:lnTo>
                <a:lnTo>
                  <a:pt x="325" y="489"/>
                </a:lnTo>
                <a:lnTo>
                  <a:pt x="273" y="489"/>
                </a:lnTo>
                <a:lnTo>
                  <a:pt x="237" y="489"/>
                </a:lnTo>
                <a:lnTo>
                  <a:pt x="186" y="489"/>
                </a:lnTo>
                <a:lnTo>
                  <a:pt x="136" y="489"/>
                </a:lnTo>
                <a:lnTo>
                  <a:pt x="136" y="489"/>
                </a:lnTo>
                <a:cubicBezTo>
                  <a:pt x="128" y="489"/>
                  <a:pt x="122" y="483"/>
                  <a:pt x="122" y="476"/>
                </a:cubicBezTo>
                <a:lnTo>
                  <a:pt x="122" y="189"/>
                </a:lnTo>
                <a:cubicBezTo>
                  <a:pt x="122" y="182"/>
                  <a:pt x="128" y="176"/>
                  <a:pt x="135" y="176"/>
                </a:cubicBezTo>
                <a:cubicBezTo>
                  <a:pt x="143" y="176"/>
                  <a:pt x="148" y="182"/>
                  <a:pt x="148" y="189"/>
                </a:cubicBezTo>
                <a:lnTo>
                  <a:pt x="149" y="463"/>
                </a:lnTo>
                <a:lnTo>
                  <a:pt x="186" y="463"/>
                </a:lnTo>
                <a:lnTo>
                  <a:pt x="186" y="403"/>
                </a:lnTo>
                <a:cubicBezTo>
                  <a:pt x="186" y="396"/>
                  <a:pt x="192" y="390"/>
                  <a:pt x="199" y="390"/>
                </a:cubicBezTo>
                <a:lnTo>
                  <a:pt x="223" y="390"/>
                </a:lnTo>
                <a:cubicBezTo>
                  <a:pt x="231" y="390"/>
                  <a:pt x="237" y="396"/>
                  <a:pt x="237" y="403"/>
                </a:cubicBezTo>
                <a:lnTo>
                  <a:pt x="237" y="463"/>
                </a:lnTo>
                <a:lnTo>
                  <a:pt x="273" y="463"/>
                </a:lnTo>
                <a:lnTo>
                  <a:pt x="273" y="311"/>
                </a:lnTo>
                <a:cubicBezTo>
                  <a:pt x="273" y="304"/>
                  <a:pt x="279" y="298"/>
                  <a:pt x="287" y="298"/>
                </a:cubicBezTo>
                <a:lnTo>
                  <a:pt x="311" y="298"/>
                </a:lnTo>
                <a:cubicBezTo>
                  <a:pt x="318" y="298"/>
                  <a:pt x="325" y="304"/>
                  <a:pt x="325" y="311"/>
                </a:cubicBezTo>
                <a:lnTo>
                  <a:pt x="325" y="463"/>
                </a:lnTo>
                <a:lnTo>
                  <a:pt x="361" y="463"/>
                </a:lnTo>
                <a:lnTo>
                  <a:pt x="361" y="356"/>
                </a:lnTo>
                <a:cubicBezTo>
                  <a:pt x="361" y="349"/>
                  <a:pt x="367" y="343"/>
                  <a:pt x="374" y="343"/>
                </a:cubicBezTo>
                <a:lnTo>
                  <a:pt x="399" y="343"/>
                </a:lnTo>
                <a:cubicBezTo>
                  <a:pt x="406" y="343"/>
                  <a:pt x="412" y="349"/>
                  <a:pt x="412" y="356"/>
                </a:cubicBezTo>
                <a:lnTo>
                  <a:pt x="412" y="463"/>
                </a:lnTo>
                <a:lnTo>
                  <a:pt x="449" y="463"/>
                </a:lnTo>
                <a:lnTo>
                  <a:pt x="449" y="281"/>
                </a:lnTo>
                <a:cubicBezTo>
                  <a:pt x="449" y="273"/>
                  <a:pt x="455" y="267"/>
                  <a:pt x="462" y="267"/>
                </a:cubicBezTo>
                <a:lnTo>
                  <a:pt x="487" y="267"/>
                </a:lnTo>
                <a:cubicBezTo>
                  <a:pt x="494" y="267"/>
                  <a:pt x="500" y="273"/>
                  <a:pt x="500" y="281"/>
                </a:cubicBezTo>
                <a:lnTo>
                  <a:pt x="500" y="463"/>
                </a:lnTo>
                <a:lnTo>
                  <a:pt x="530" y="463"/>
                </a:lnTo>
                <a:close/>
              </a:path>
            </a:pathLst>
          </a:custGeom>
          <a:solidFill>
            <a:srgbClr val="0099B3">
              <a:alpha val="100000"/>
            </a:srgbClr>
          </a:solidFill>
          <a:ln w="9525">
            <a:noFill/>
          </a:ln>
        </p:spPr>
        <p:txBody>
          <a:bodyPr/>
          <a:p>
            <a:endParaRPr lang="zh-CN" altLang="en-US"/>
          </a:p>
        </p:txBody>
      </p:sp>
      <p:sp>
        <p:nvSpPr>
          <p:cNvPr id="23561" name="Oval 39"/>
          <p:cNvSpPr>
            <a:spLocks noChangeAspect="1"/>
          </p:cNvSpPr>
          <p:nvPr/>
        </p:nvSpPr>
        <p:spPr>
          <a:xfrm>
            <a:off x="2322513" y="4095750"/>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23562" name="TextBox 17"/>
          <p:cNvSpPr txBox="1"/>
          <p:nvPr/>
        </p:nvSpPr>
        <p:spPr>
          <a:xfrm>
            <a:off x="2686050" y="4005263"/>
            <a:ext cx="1465263"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加盟模式</a:t>
            </a:r>
            <a:endParaRPr lang="zh-CN" altLang="en-US" sz="2000" dirty="0">
              <a:latin typeface="微软雅黑" panose="020B0503020204020204" pitchFamily="2" charset="-122"/>
              <a:ea typeface="微软雅黑" panose="020B0503020204020204" pitchFamily="2" charset="-122"/>
            </a:endParaRPr>
          </a:p>
        </p:txBody>
      </p:sp>
      <p:sp>
        <p:nvSpPr>
          <p:cNvPr id="23563" name="Oval 39"/>
          <p:cNvSpPr>
            <a:spLocks noChangeAspect="1"/>
          </p:cNvSpPr>
          <p:nvPr/>
        </p:nvSpPr>
        <p:spPr>
          <a:xfrm>
            <a:off x="4151313" y="4095750"/>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23564" name="TextBox 19"/>
          <p:cNvSpPr txBox="1"/>
          <p:nvPr/>
        </p:nvSpPr>
        <p:spPr>
          <a:xfrm>
            <a:off x="4514850" y="4005263"/>
            <a:ext cx="1828800"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利润点分析</a:t>
            </a:r>
            <a:endParaRPr lang="zh-CN" altLang="en-US" sz="2000" dirty="0">
              <a:latin typeface="微软雅黑" panose="020B0503020204020204" pitchFamily="2" charset="-122"/>
              <a:ea typeface="微软雅黑" panose="020B0503020204020204" pitchFamily="2" charset="-122"/>
            </a:endParaRPr>
          </a:p>
        </p:txBody>
      </p:sp>
      <p:sp>
        <p:nvSpPr>
          <p:cNvPr id="23565" name="Oval 39"/>
          <p:cNvSpPr>
            <a:spLocks noChangeAspect="1"/>
          </p:cNvSpPr>
          <p:nvPr/>
        </p:nvSpPr>
        <p:spPr>
          <a:xfrm>
            <a:off x="6454775" y="4095750"/>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23566" name="TextBox 21"/>
          <p:cNvSpPr txBox="1"/>
          <p:nvPr/>
        </p:nvSpPr>
        <p:spPr>
          <a:xfrm>
            <a:off x="6818313" y="4005263"/>
            <a:ext cx="1395412"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适用场所</a:t>
            </a:r>
            <a:endParaRPr lang="zh-CN" altLang="en-US" sz="2000" dirty="0">
              <a:latin typeface="微软雅黑" panose="020B0503020204020204" pitchFamily="2" charset="-122"/>
              <a:ea typeface="微软雅黑" panose="020B0503020204020204" pitchFamily="2" charset="-122"/>
            </a:endParaRPr>
          </a:p>
        </p:txBody>
      </p:sp>
      <p:sp>
        <p:nvSpPr>
          <p:cNvPr id="23567" name="Oval 39"/>
          <p:cNvSpPr>
            <a:spLocks noChangeAspect="1"/>
          </p:cNvSpPr>
          <p:nvPr/>
        </p:nvSpPr>
        <p:spPr>
          <a:xfrm>
            <a:off x="2322513" y="4511675"/>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23568" name="TextBox 23"/>
          <p:cNvSpPr txBox="1"/>
          <p:nvPr/>
        </p:nvSpPr>
        <p:spPr>
          <a:xfrm>
            <a:off x="2686050" y="4421188"/>
            <a:ext cx="1395413"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操作流程</a:t>
            </a:r>
            <a:endParaRPr lang="zh-CN" altLang="en-US" sz="2000" dirty="0">
              <a:latin typeface="微软雅黑" panose="020B0503020204020204" pitchFamily="2" charset="-122"/>
              <a:ea typeface="微软雅黑" panose="020B0503020204020204" pitchFamily="2" charset="-122"/>
            </a:endParaRPr>
          </a:p>
        </p:txBody>
      </p:sp>
    </p:spTree>
  </p:cSld>
  <p:clrMapOvr>
    <a:masterClrMapping/>
  </p:clrMapOvr>
  <p:transition spd="slow" advTm="67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500"/>
                                        <p:tgtEl>
                                          <p:spTgt spid="235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556"/>
                                        </p:tgtEl>
                                        <p:attrNameLst>
                                          <p:attrName>style.visibility</p:attrName>
                                        </p:attrNameLst>
                                      </p:cBhvr>
                                      <p:to>
                                        <p:strVal val="visible"/>
                                      </p:to>
                                    </p:set>
                                    <p:anim calcmode="lin" valueType="num">
                                      <p:cBhvr>
                                        <p:cTn id="11" dur="500" fill="hold"/>
                                        <p:tgtEl>
                                          <p:spTgt spid="23556"/>
                                        </p:tgtEl>
                                        <p:attrNameLst>
                                          <p:attrName>ppt_w</p:attrName>
                                        </p:attrNameLst>
                                      </p:cBhvr>
                                      <p:tavLst>
                                        <p:tav tm="0">
                                          <p:val>
                                            <p:fltVal val="0.000000"/>
                                          </p:val>
                                        </p:tav>
                                        <p:tav tm="100000">
                                          <p:val>
                                            <p:strVal val="#ppt_w"/>
                                          </p:val>
                                        </p:tav>
                                      </p:tavLst>
                                    </p:anim>
                                    <p:anim calcmode="lin" valueType="num">
                                      <p:cBhvr>
                                        <p:cTn id="12" dur="500" fill="hold"/>
                                        <p:tgtEl>
                                          <p:spTgt spid="23556"/>
                                        </p:tgtEl>
                                        <p:attrNameLst>
                                          <p:attrName>ppt_h</p:attrName>
                                        </p:attrNameLst>
                                      </p:cBhvr>
                                      <p:tavLst>
                                        <p:tav tm="0">
                                          <p:val>
                                            <p:fltVal val="0.000000"/>
                                          </p:val>
                                        </p:tav>
                                        <p:tav tm="100000">
                                          <p:val>
                                            <p:strVal val="#ppt_h"/>
                                          </p:val>
                                        </p:tav>
                                      </p:tavLst>
                                    </p:anim>
                                    <p:animEffect transition="in" filter="fade">
                                      <p:cBhvr>
                                        <p:cTn id="13" dur="500"/>
                                        <p:tgtEl>
                                          <p:spTgt spid="23556"/>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560"/>
                                        </p:tgtEl>
                                        <p:attrNameLst>
                                          <p:attrName>style.visibility</p:attrName>
                                        </p:attrNameLst>
                                      </p:cBhvr>
                                      <p:to>
                                        <p:strVal val="visible"/>
                                      </p:to>
                                    </p:set>
                                    <p:anim calcmode="lin" valueType="num">
                                      <p:cBhvr>
                                        <p:cTn id="17" dur="500" fill="hold"/>
                                        <p:tgtEl>
                                          <p:spTgt spid="23560"/>
                                        </p:tgtEl>
                                        <p:attrNameLst>
                                          <p:attrName>ppt_w</p:attrName>
                                        </p:attrNameLst>
                                      </p:cBhvr>
                                      <p:tavLst>
                                        <p:tav tm="0">
                                          <p:val>
                                            <p:fltVal val="0.000000"/>
                                          </p:val>
                                        </p:tav>
                                        <p:tav tm="100000">
                                          <p:val>
                                            <p:strVal val="#ppt_w"/>
                                          </p:val>
                                        </p:tav>
                                      </p:tavLst>
                                    </p:anim>
                                    <p:anim calcmode="lin" valueType="num">
                                      <p:cBhvr>
                                        <p:cTn id="18" dur="500" fill="hold"/>
                                        <p:tgtEl>
                                          <p:spTgt spid="23560"/>
                                        </p:tgtEl>
                                        <p:attrNameLst>
                                          <p:attrName>ppt_h</p:attrName>
                                        </p:attrNameLst>
                                      </p:cBhvr>
                                      <p:tavLst>
                                        <p:tav tm="0">
                                          <p:val>
                                            <p:fltVal val="0.000000"/>
                                          </p:val>
                                        </p:tav>
                                        <p:tav tm="100000">
                                          <p:val>
                                            <p:strVal val="#ppt_h"/>
                                          </p:val>
                                        </p:tav>
                                      </p:tavLst>
                                    </p:anim>
                                    <p:anim calcmode="lin" valueType="num">
                                      <p:cBhvr>
                                        <p:cTn id="19" dur="500" fill="hold"/>
                                        <p:tgtEl>
                                          <p:spTgt spid="23560"/>
                                        </p:tgtEl>
                                        <p:attrNameLst>
                                          <p:attrName>style.rotation</p:attrName>
                                        </p:attrNameLst>
                                      </p:cBhvr>
                                      <p:tavLst>
                                        <p:tav tm="0">
                                          <p:val>
                                            <p:fltVal val="90.000000"/>
                                          </p:val>
                                        </p:tav>
                                        <p:tav tm="100000">
                                          <p:val>
                                            <p:fltVal val="0.000000"/>
                                          </p:val>
                                        </p:tav>
                                      </p:tavLst>
                                    </p:anim>
                                    <p:animEffect transition="in" filter="fade">
                                      <p:cBhvr>
                                        <p:cTn id="20" dur="500"/>
                                        <p:tgtEl>
                                          <p:spTgt spid="23560"/>
                                        </p:tgtEl>
                                      </p:cBhvr>
                                    </p:animEffect>
                                  </p:childTnLst>
                                </p:cTn>
                              </p:par>
                              <p:par>
                                <p:cTn id="21" presetID="8" presetClass="emph" presetSubtype="0" fill="hold" nodeType="withEffect">
                                  <p:stCondLst>
                                    <p:cond delay="0"/>
                                  </p:stCondLst>
                                  <p:childTnLst>
                                    <p:animRot by="21600000">
                                      <p:cBhvr>
                                        <p:cTn id="22" dur="500" fill="hold"/>
                                        <p:tgtEl>
                                          <p:spTgt spid="23560"/>
                                        </p:tgtEl>
                                        <p:attrNameLst>
                                          <p:attrName>r</p:attrName>
                                        </p:attrNameLst>
                                      </p:cBhvr>
                                    </p:animRot>
                                  </p:childTnLst>
                                </p:cTn>
                              </p:par>
                            </p:childTnLst>
                          </p:cTn>
                        </p:par>
                        <p:par>
                          <p:cTn id="23" fill="hold">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23559"/>
                                        </p:tgtEl>
                                        <p:attrNameLst>
                                          <p:attrName>style.visibility</p:attrName>
                                        </p:attrNameLst>
                                      </p:cBhvr>
                                      <p:to>
                                        <p:strVal val="visible"/>
                                      </p:to>
                                    </p:set>
                                    <p:anim calcmode="lin" valueType="num">
                                      <p:cBhvr>
                                        <p:cTn id="26" dur="400" fill="hold"/>
                                        <p:tgtEl>
                                          <p:spTgt spid="23559"/>
                                        </p:tgtEl>
                                        <p:attrNameLst>
                                          <p:attrName>ppt_w</p:attrName>
                                        </p:attrNameLst>
                                      </p:cBhvr>
                                      <p:tavLst>
                                        <p:tav tm="0">
                                          <p:val>
                                            <p:fltVal val="0.000000"/>
                                          </p:val>
                                        </p:tav>
                                        <p:tav tm="100000">
                                          <p:val>
                                            <p:strVal val="#ppt_w"/>
                                          </p:val>
                                        </p:tav>
                                      </p:tavLst>
                                    </p:anim>
                                    <p:anim calcmode="lin" valueType="num">
                                      <p:cBhvr>
                                        <p:cTn id="27" dur="400" fill="hold"/>
                                        <p:tgtEl>
                                          <p:spTgt spid="23559"/>
                                        </p:tgtEl>
                                        <p:attrNameLst>
                                          <p:attrName>ppt_h</p:attrName>
                                        </p:attrNameLst>
                                      </p:cBhvr>
                                      <p:tavLst>
                                        <p:tav tm="0">
                                          <p:val>
                                            <p:fltVal val="0.000000"/>
                                          </p:val>
                                        </p:tav>
                                        <p:tav tm="100000">
                                          <p:val>
                                            <p:strVal val="#ppt_h"/>
                                          </p:val>
                                        </p:tav>
                                      </p:tavLst>
                                    </p:anim>
                                    <p:anim calcmode="lin" valueType="num">
                                      <p:cBhvr>
                                        <p:cTn id="28" dur="400" fill="hold"/>
                                        <p:tgtEl>
                                          <p:spTgt spid="23559"/>
                                        </p:tgtEl>
                                        <p:attrNameLst>
                                          <p:attrName>style.rotation</p:attrName>
                                        </p:attrNameLst>
                                      </p:cBhvr>
                                      <p:tavLst>
                                        <p:tav tm="0">
                                          <p:val>
                                            <p:fltVal val="90.000000"/>
                                          </p:val>
                                        </p:tav>
                                        <p:tav tm="100000">
                                          <p:val>
                                            <p:fltVal val="0.000000"/>
                                          </p:val>
                                        </p:tav>
                                      </p:tavLst>
                                    </p:anim>
                                    <p:animEffect transition="in" filter="fade">
                                      <p:cBhvr>
                                        <p:cTn id="29" dur="400"/>
                                        <p:tgtEl>
                                          <p:spTgt spid="23559"/>
                                        </p:tgtEl>
                                      </p:cBhvr>
                                    </p:animEffect>
                                  </p:childTnLst>
                                </p:cTn>
                              </p:par>
                            </p:childTnLst>
                          </p:cTn>
                        </p:par>
                        <p:par>
                          <p:cTn id="30" fill="hold">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23558"/>
                                        </p:tgtEl>
                                        <p:attrNameLst>
                                          <p:attrName>style.visibility</p:attrName>
                                        </p:attrNameLst>
                                      </p:cBhvr>
                                      <p:to>
                                        <p:strVal val="visible"/>
                                      </p:to>
                                    </p:set>
                                    <p:anim by="(-#ppt_w*2)" calcmode="lin" valueType="num">
                                      <p:cBhvr rctx="PPT">
                                        <p:cTn id="33" dur="250" autoRev="1" fill="hold">
                                          <p:stCondLst>
                                            <p:cond delay="0"/>
                                          </p:stCondLst>
                                        </p:cTn>
                                        <p:tgtEl>
                                          <p:spTgt spid="23558"/>
                                        </p:tgtEl>
                                        <p:attrNameLst>
                                          <p:attrName>ppt_w</p:attrName>
                                        </p:attrNameLst>
                                      </p:cBhvr>
                                    </p:anim>
                                    <p:anim by="(#ppt_w*0.50)" calcmode="lin" valueType="num">
                                      <p:cBhvr>
                                        <p:cTn id="34" dur="250" decel="50000" autoRev="1" fill="hold">
                                          <p:stCondLst>
                                            <p:cond delay="0"/>
                                          </p:stCondLst>
                                        </p:cTn>
                                        <p:tgtEl>
                                          <p:spTgt spid="23558"/>
                                        </p:tgtEl>
                                        <p:attrNameLst>
                                          <p:attrName>ppt_x</p:attrName>
                                        </p:attrNameLst>
                                      </p:cBhvr>
                                    </p:anim>
                                    <p:anim from="(-#ppt_h/2)" to="(#ppt_y)" calcmode="lin" valueType="num">
                                      <p:cBhvr>
                                        <p:cTn id="35" dur="500" fill="hold">
                                          <p:stCondLst>
                                            <p:cond delay="0"/>
                                          </p:stCondLst>
                                        </p:cTn>
                                        <p:tgtEl>
                                          <p:spTgt spid="23558"/>
                                        </p:tgtEl>
                                        <p:attrNameLst>
                                          <p:attrName>ppt_y</p:attrName>
                                        </p:attrNameLst>
                                      </p:cBhvr>
                                    </p:anim>
                                    <p:animRot by="21600000">
                                      <p:cBhvr>
                                        <p:cTn id="36" dur="500" fill="hold">
                                          <p:stCondLst>
                                            <p:cond delay="0"/>
                                          </p:stCondLst>
                                        </p:cTn>
                                        <p:tgtEl>
                                          <p:spTgt spid="23558"/>
                                        </p:tgtEl>
                                        <p:attrNameLst>
                                          <p:attrName>r</p:attrName>
                                        </p:attrNameLst>
                                      </p:cBhvr>
                                    </p:animRot>
                                  </p:childTnLst>
                                </p:cTn>
                              </p:par>
                            </p:childTnLst>
                          </p:cTn>
                        </p:par>
                        <p:par>
                          <p:cTn id="37" fill="hold">
                            <p:stCondLst>
                              <p:cond delay="2549"/>
                            </p:stCondLst>
                            <p:childTnLst>
                              <p:par>
                                <p:cTn id="38" presetID="2" presetClass="entr" presetSubtype="2" fill="hold" grpId="0" nodeType="afterEffect">
                                  <p:stCondLst>
                                    <p:cond delay="0"/>
                                  </p:stCondLst>
                                  <p:childTnLst>
                                    <p:set>
                                      <p:cBhvr>
                                        <p:cTn id="39" dur="1" fill="hold">
                                          <p:stCondLst>
                                            <p:cond delay="0"/>
                                          </p:stCondLst>
                                        </p:cTn>
                                        <p:tgtEl>
                                          <p:spTgt spid="23555"/>
                                        </p:tgtEl>
                                        <p:attrNameLst>
                                          <p:attrName>style.visibility</p:attrName>
                                        </p:attrNameLst>
                                      </p:cBhvr>
                                      <p:to>
                                        <p:strVal val="visible"/>
                                      </p:to>
                                    </p:set>
                                    <p:anim calcmode="lin" valueType="num">
                                      <p:cBhvr additive="base">
                                        <p:cTn id="40" dur="400" fill="hold"/>
                                        <p:tgtEl>
                                          <p:spTgt spid="23555"/>
                                        </p:tgtEl>
                                        <p:attrNameLst>
                                          <p:attrName>ppt_x</p:attrName>
                                        </p:attrNameLst>
                                      </p:cBhvr>
                                      <p:tavLst>
                                        <p:tav tm="0">
                                          <p:val>
                                            <p:strVal val="1+#ppt_w/2"/>
                                          </p:val>
                                        </p:tav>
                                        <p:tav tm="100000">
                                          <p:val>
                                            <p:strVal val="#ppt_x"/>
                                          </p:val>
                                        </p:tav>
                                      </p:tavLst>
                                    </p:anim>
                                    <p:anim calcmode="lin" valueType="num">
                                      <p:cBhvr additive="base">
                                        <p:cTn id="41" dur="400" fill="hold"/>
                                        <p:tgtEl>
                                          <p:spTgt spid="23555"/>
                                        </p:tgtEl>
                                        <p:attrNameLst>
                                          <p:attrName>ppt_y</p:attrName>
                                        </p:attrNameLst>
                                      </p:cBhvr>
                                      <p:tavLst>
                                        <p:tav tm="0">
                                          <p:val>
                                            <p:strVal val="#ppt_y"/>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23557"/>
                                        </p:tgtEl>
                                        <p:attrNameLst>
                                          <p:attrName>style.visibility</p:attrName>
                                        </p:attrNameLst>
                                      </p:cBhvr>
                                      <p:to>
                                        <p:strVal val="visible"/>
                                      </p:to>
                                    </p:set>
                                    <p:animEffect transition="in" filter="wipe(left)">
                                      <p:cBhvr>
                                        <p:cTn id="45" dur="300"/>
                                        <p:tgtEl>
                                          <p:spTgt spid="23557"/>
                                        </p:tgtEl>
                                      </p:cBhvr>
                                    </p:animEffect>
                                  </p:childTnLst>
                                </p:cTn>
                              </p:par>
                            </p:childTnLst>
                          </p:cTn>
                        </p:par>
                        <p:par>
                          <p:cTn id="46" fill="hold">
                            <p:stCondLst>
                              <p:cond delay="3549"/>
                            </p:stCondLst>
                            <p:childTnLst>
                              <p:par>
                                <p:cTn id="47" presetID="10" presetClass="entr" presetSubtype="0" fill="hold" grpId="0" nodeType="afterEffect">
                                  <p:stCondLst>
                                    <p:cond delay="0"/>
                                  </p:stCondLst>
                                  <p:childTnLst>
                                    <p:set>
                                      <p:cBhvr>
                                        <p:cTn id="48" dur="1" fill="hold">
                                          <p:stCondLst>
                                            <p:cond delay="0"/>
                                          </p:stCondLst>
                                        </p:cTn>
                                        <p:tgtEl>
                                          <p:spTgt spid="23561"/>
                                        </p:tgtEl>
                                        <p:attrNameLst>
                                          <p:attrName>style.visibility</p:attrName>
                                        </p:attrNameLst>
                                      </p:cBhvr>
                                      <p:to>
                                        <p:strVal val="visible"/>
                                      </p:to>
                                    </p:set>
                                    <p:anim calcmode="lin" valueType="num">
                                      <p:cBhvr>
                                        <p:cTn id="49" dur="500" fill="hold"/>
                                        <p:tgtEl>
                                          <p:spTgt spid="23561"/>
                                        </p:tgtEl>
                                        <p:attrNameLst>
                                          <p:attrName>ppt_w</p:attrName>
                                        </p:attrNameLst>
                                      </p:cBhvr>
                                      <p:tavLst>
                                        <p:tav tm="0">
                                          <p:val>
                                            <p:fltVal val="0.000000"/>
                                          </p:val>
                                        </p:tav>
                                        <p:tav tm="100000">
                                          <p:val>
                                            <p:strVal val="#ppt_w"/>
                                          </p:val>
                                        </p:tav>
                                      </p:tavLst>
                                    </p:anim>
                                    <p:anim calcmode="lin" valueType="num">
                                      <p:cBhvr>
                                        <p:cTn id="50" dur="500" fill="hold"/>
                                        <p:tgtEl>
                                          <p:spTgt spid="23561"/>
                                        </p:tgtEl>
                                        <p:attrNameLst>
                                          <p:attrName>ppt_h</p:attrName>
                                        </p:attrNameLst>
                                      </p:cBhvr>
                                      <p:tavLst>
                                        <p:tav tm="0">
                                          <p:val>
                                            <p:fltVal val="0.000000"/>
                                          </p:val>
                                        </p:tav>
                                        <p:tav tm="100000">
                                          <p:val>
                                            <p:strVal val="#ppt_h"/>
                                          </p:val>
                                        </p:tav>
                                      </p:tavLst>
                                    </p:anim>
                                    <p:animEffect transition="in" filter="fade">
                                      <p:cBhvr>
                                        <p:cTn id="51" dur="500"/>
                                        <p:tgtEl>
                                          <p:spTgt spid="23561"/>
                                        </p:tgtEl>
                                      </p:cBhvr>
                                    </p:animEffect>
                                  </p:childTnLst>
                                </p:cTn>
                              </p:par>
                            </p:childTnLst>
                          </p:cTn>
                        </p:par>
                        <p:par>
                          <p:cTn id="52" fill="hold">
                            <p:stCondLst>
                              <p:cond delay="4049"/>
                            </p:stCondLst>
                            <p:childTnLst>
                              <p:par>
                                <p:cTn id="53" presetID="22" presetClass="entr" presetSubtype="8" fill="hold" grpId="0" nodeType="afterEffect">
                                  <p:stCondLst>
                                    <p:cond delay="0"/>
                                  </p:stCondLst>
                                  <p:childTnLst>
                                    <p:set>
                                      <p:cBhvr>
                                        <p:cTn id="54" dur="1" fill="hold">
                                          <p:stCondLst>
                                            <p:cond delay="0"/>
                                          </p:stCondLst>
                                        </p:cTn>
                                        <p:tgtEl>
                                          <p:spTgt spid="23562"/>
                                        </p:tgtEl>
                                        <p:attrNameLst>
                                          <p:attrName>style.visibility</p:attrName>
                                        </p:attrNameLst>
                                      </p:cBhvr>
                                      <p:to>
                                        <p:strVal val="visible"/>
                                      </p:to>
                                    </p:set>
                                    <p:animEffect transition="in" filter="wipe(left)">
                                      <p:cBhvr>
                                        <p:cTn id="55" dur="500"/>
                                        <p:tgtEl>
                                          <p:spTgt spid="23562"/>
                                        </p:tgtEl>
                                      </p:cBhvr>
                                    </p:animEffect>
                                  </p:childTnLst>
                                </p:cTn>
                              </p:par>
                            </p:childTnLst>
                          </p:cTn>
                        </p:par>
                        <p:par>
                          <p:cTn id="56" fill="hold">
                            <p:stCondLst>
                              <p:cond delay="4549"/>
                            </p:stCondLst>
                            <p:childTnLst>
                              <p:par>
                                <p:cTn id="57" presetID="10" presetClass="entr" presetSubtype="0" fill="hold" grpId="0" nodeType="afterEffect">
                                  <p:stCondLst>
                                    <p:cond delay="0"/>
                                  </p:stCondLst>
                                  <p:childTnLst>
                                    <p:set>
                                      <p:cBhvr>
                                        <p:cTn id="58" dur="1" fill="hold">
                                          <p:stCondLst>
                                            <p:cond delay="0"/>
                                          </p:stCondLst>
                                        </p:cTn>
                                        <p:tgtEl>
                                          <p:spTgt spid="23563"/>
                                        </p:tgtEl>
                                        <p:attrNameLst>
                                          <p:attrName>style.visibility</p:attrName>
                                        </p:attrNameLst>
                                      </p:cBhvr>
                                      <p:to>
                                        <p:strVal val="visible"/>
                                      </p:to>
                                    </p:set>
                                    <p:anim calcmode="lin" valueType="num">
                                      <p:cBhvr>
                                        <p:cTn id="59" dur="500" fill="hold"/>
                                        <p:tgtEl>
                                          <p:spTgt spid="23563"/>
                                        </p:tgtEl>
                                        <p:attrNameLst>
                                          <p:attrName>ppt_w</p:attrName>
                                        </p:attrNameLst>
                                      </p:cBhvr>
                                      <p:tavLst>
                                        <p:tav tm="0">
                                          <p:val>
                                            <p:fltVal val="0.000000"/>
                                          </p:val>
                                        </p:tav>
                                        <p:tav tm="100000">
                                          <p:val>
                                            <p:strVal val="#ppt_w"/>
                                          </p:val>
                                        </p:tav>
                                      </p:tavLst>
                                    </p:anim>
                                    <p:anim calcmode="lin" valueType="num">
                                      <p:cBhvr>
                                        <p:cTn id="60" dur="500" fill="hold"/>
                                        <p:tgtEl>
                                          <p:spTgt spid="23563"/>
                                        </p:tgtEl>
                                        <p:attrNameLst>
                                          <p:attrName>ppt_h</p:attrName>
                                        </p:attrNameLst>
                                      </p:cBhvr>
                                      <p:tavLst>
                                        <p:tav tm="0">
                                          <p:val>
                                            <p:fltVal val="0.000000"/>
                                          </p:val>
                                        </p:tav>
                                        <p:tav tm="100000">
                                          <p:val>
                                            <p:strVal val="#ppt_h"/>
                                          </p:val>
                                        </p:tav>
                                      </p:tavLst>
                                    </p:anim>
                                    <p:animEffect transition="in" filter="fade">
                                      <p:cBhvr>
                                        <p:cTn id="61" dur="500"/>
                                        <p:tgtEl>
                                          <p:spTgt spid="23563"/>
                                        </p:tgtEl>
                                      </p:cBhvr>
                                    </p:animEffect>
                                  </p:childTnLst>
                                </p:cTn>
                              </p:par>
                            </p:childTnLst>
                          </p:cTn>
                        </p:par>
                        <p:par>
                          <p:cTn id="62" fill="hold">
                            <p:stCondLst>
                              <p:cond delay="5049"/>
                            </p:stCondLst>
                            <p:childTnLst>
                              <p:par>
                                <p:cTn id="63" presetID="22" presetClass="entr" presetSubtype="8" fill="hold" grpId="0" nodeType="afterEffect">
                                  <p:stCondLst>
                                    <p:cond delay="0"/>
                                  </p:stCondLst>
                                  <p:childTnLst>
                                    <p:set>
                                      <p:cBhvr>
                                        <p:cTn id="64" dur="1" fill="hold">
                                          <p:stCondLst>
                                            <p:cond delay="0"/>
                                          </p:stCondLst>
                                        </p:cTn>
                                        <p:tgtEl>
                                          <p:spTgt spid="23564"/>
                                        </p:tgtEl>
                                        <p:attrNameLst>
                                          <p:attrName>style.visibility</p:attrName>
                                        </p:attrNameLst>
                                      </p:cBhvr>
                                      <p:to>
                                        <p:strVal val="visible"/>
                                      </p:to>
                                    </p:set>
                                    <p:animEffect transition="in" filter="wipe(left)">
                                      <p:cBhvr>
                                        <p:cTn id="65" dur="500"/>
                                        <p:tgtEl>
                                          <p:spTgt spid="23564"/>
                                        </p:tgtEl>
                                      </p:cBhvr>
                                    </p:animEffect>
                                  </p:childTnLst>
                                </p:cTn>
                              </p:par>
                            </p:childTnLst>
                          </p:cTn>
                        </p:par>
                        <p:par>
                          <p:cTn id="66" fill="hold">
                            <p:stCondLst>
                              <p:cond delay="5549"/>
                            </p:stCondLst>
                            <p:childTnLst>
                              <p:par>
                                <p:cTn id="67" presetID="10" presetClass="entr" presetSubtype="0" fill="hold" grpId="0" nodeType="afterEffect">
                                  <p:stCondLst>
                                    <p:cond delay="0"/>
                                  </p:stCondLst>
                                  <p:childTnLst>
                                    <p:set>
                                      <p:cBhvr>
                                        <p:cTn id="68" dur="1" fill="hold">
                                          <p:stCondLst>
                                            <p:cond delay="0"/>
                                          </p:stCondLst>
                                        </p:cTn>
                                        <p:tgtEl>
                                          <p:spTgt spid="23565"/>
                                        </p:tgtEl>
                                        <p:attrNameLst>
                                          <p:attrName>style.visibility</p:attrName>
                                        </p:attrNameLst>
                                      </p:cBhvr>
                                      <p:to>
                                        <p:strVal val="visible"/>
                                      </p:to>
                                    </p:set>
                                    <p:anim calcmode="lin" valueType="num">
                                      <p:cBhvr>
                                        <p:cTn id="69" dur="500" fill="hold"/>
                                        <p:tgtEl>
                                          <p:spTgt spid="23565"/>
                                        </p:tgtEl>
                                        <p:attrNameLst>
                                          <p:attrName>ppt_w</p:attrName>
                                        </p:attrNameLst>
                                      </p:cBhvr>
                                      <p:tavLst>
                                        <p:tav tm="0">
                                          <p:val>
                                            <p:fltVal val="0.000000"/>
                                          </p:val>
                                        </p:tav>
                                        <p:tav tm="100000">
                                          <p:val>
                                            <p:strVal val="#ppt_w"/>
                                          </p:val>
                                        </p:tav>
                                      </p:tavLst>
                                    </p:anim>
                                    <p:anim calcmode="lin" valueType="num">
                                      <p:cBhvr>
                                        <p:cTn id="70" dur="500" fill="hold"/>
                                        <p:tgtEl>
                                          <p:spTgt spid="23565"/>
                                        </p:tgtEl>
                                        <p:attrNameLst>
                                          <p:attrName>ppt_h</p:attrName>
                                        </p:attrNameLst>
                                      </p:cBhvr>
                                      <p:tavLst>
                                        <p:tav tm="0">
                                          <p:val>
                                            <p:fltVal val="0.000000"/>
                                          </p:val>
                                        </p:tav>
                                        <p:tav tm="100000">
                                          <p:val>
                                            <p:strVal val="#ppt_h"/>
                                          </p:val>
                                        </p:tav>
                                      </p:tavLst>
                                    </p:anim>
                                    <p:animEffect transition="in" filter="fade">
                                      <p:cBhvr>
                                        <p:cTn id="71" dur="500"/>
                                        <p:tgtEl>
                                          <p:spTgt spid="23565"/>
                                        </p:tgtEl>
                                      </p:cBhvr>
                                    </p:animEffect>
                                  </p:childTnLst>
                                </p:cTn>
                              </p:par>
                            </p:childTnLst>
                          </p:cTn>
                        </p:par>
                        <p:par>
                          <p:cTn id="72" fill="hold">
                            <p:stCondLst>
                              <p:cond delay="6049"/>
                            </p:stCondLst>
                            <p:childTnLst>
                              <p:par>
                                <p:cTn id="73" presetID="22" presetClass="entr" presetSubtype="8" fill="hold" grpId="0" nodeType="afterEffect">
                                  <p:stCondLst>
                                    <p:cond delay="0"/>
                                  </p:stCondLst>
                                  <p:childTnLst>
                                    <p:set>
                                      <p:cBhvr>
                                        <p:cTn id="74" dur="1" fill="hold">
                                          <p:stCondLst>
                                            <p:cond delay="0"/>
                                          </p:stCondLst>
                                        </p:cTn>
                                        <p:tgtEl>
                                          <p:spTgt spid="23566"/>
                                        </p:tgtEl>
                                        <p:attrNameLst>
                                          <p:attrName>style.visibility</p:attrName>
                                        </p:attrNameLst>
                                      </p:cBhvr>
                                      <p:to>
                                        <p:strVal val="visible"/>
                                      </p:to>
                                    </p:set>
                                    <p:animEffect transition="in" filter="wipe(left)">
                                      <p:cBhvr>
                                        <p:cTn id="75" dur="500"/>
                                        <p:tgtEl>
                                          <p:spTgt spid="23566"/>
                                        </p:tgtEl>
                                      </p:cBhvr>
                                    </p:animEffect>
                                  </p:childTnLst>
                                </p:cTn>
                              </p:par>
                            </p:childTnLst>
                          </p:cTn>
                        </p:par>
                        <p:par>
                          <p:cTn id="76" fill="hold">
                            <p:stCondLst>
                              <p:cond delay="6549"/>
                            </p:stCondLst>
                            <p:childTnLst>
                              <p:par>
                                <p:cTn id="77" presetID="10" presetClass="entr" presetSubtype="0" fill="hold" grpId="0" nodeType="afterEffect">
                                  <p:stCondLst>
                                    <p:cond delay="0"/>
                                  </p:stCondLst>
                                  <p:childTnLst>
                                    <p:set>
                                      <p:cBhvr>
                                        <p:cTn id="78" dur="1" fill="hold">
                                          <p:stCondLst>
                                            <p:cond delay="0"/>
                                          </p:stCondLst>
                                        </p:cTn>
                                        <p:tgtEl>
                                          <p:spTgt spid="23567"/>
                                        </p:tgtEl>
                                        <p:attrNameLst>
                                          <p:attrName>style.visibility</p:attrName>
                                        </p:attrNameLst>
                                      </p:cBhvr>
                                      <p:to>
                                        <p:strVal val="visible"/>
                                      </p:to>
                                    </p:set>
                                    <p:anim calcmode="lin" valueType="num">
                                      <p:cBhvr>
                                        <p:cTn id="79" dur="500" fill="hold"/>
                                        <p:tgtEl>
                                          <p:spTgt spid="23567"/>
                                        </p:tgtEl>
                                        <p:attrNameLst>
                                          <p:attrName>ppt_w</p:attrName>
                                        </p:attrNameLst>
                                      </p:cBhvr>
                                      <p:tavLst>
                                        <p:tav tm="0">
                                          <p:val>
                                            <p:fltVal val="0.000000"/>
                                          </p:val>
                                        </p:tav>
                                        <p:tav tm="100000">
                                          <p:val>
                                            <p:strVal val="#ppt_w"/>
                                          </p:val>
                                        </p:tav>
                                      </p:tavLst>
                                    </p:anim>
                                    <p:anim calcmode="lin" valueType="num">
                                      <p:cBhvr>
                                        <p:cTn id="80" dur="500" fill="hold"/>
                                        <p:tgtEl>
                                          <p:spTgt spid="23567"/>
                                        </p:tgtEl>
                                        <p:attrNameLst>
                                          <p:attrName>ppt_h</p:attrName>
                                        </p:attrNameLst>
                                      </p:cBhvr>
                                      <p:tavLst>
                                        <p:tav tm="0">
                                          <p:val>
                                            <p:fltVal val="0.000000"/>
                                          </p:val>
                                        </p:tav>
                                        <p:tav tm="100000">
                                          <p:val>
                                            <p:strVal val="#ppt_h"/>
                                          </p:val>
                                        </p:tav>
                                      </p:tavLst>
                                    </p:anim>
                                    <p:animEffect transition="in" filter="fade">
                                      <p:cBhvr>
                                        <p:cTn id="81" dur="500"/>
                                        <p:tgtEl>
                                          <p:spTgt spid="23567"/>
                                        </p:tgtEl>
                                      </p:cBhvr>
                                    </p:animEffect>
                                  </p:childTnLst>
                                </p:cTn>
                              </p:par>
                            </p:childTnLst>
                          </p:cTn>
                        </p:par>
                        <p:par>
                          <p:cTn id="82" fill="hold">
                            <p:stCondLst>
                              <p:cond delay="7049"/>
                            </p:stCondLst>
                            <p:childTnLst>
                              <p:par>
                                <p:cTn id="83" presetID="22" presetClass="entr" presetSubtype="8" fill="hold" grpId="0" nodeType="afterEffect">
                                  <p:stCondLst>
                                    <p:cond delay="0"/>
                                  </p:stCondLst>
                                  <p:childTnLst>
                                    <p:set>
                                      <p:cBhvr>
                                        <p:cTn id="84" dur="1" fill="hold">
                                          <p:stCondLst>
                                            <p:cond delay="0"/>
                                          </p:stCondLst>
                                        </p:cTn>
                                        <p:tgtEl>
                                          <p:spTgt spid="23568"/>
                                        </p:tgtEl>
                                        <p:attrNameLst>
                                          <p:attrName>style.visibility</p:attrName>
                                        </p:attrNameLst>
                                      </p:cBhvr>
                                      <p:to>
                                        <p:strVal val="visible"/>
                                      </p:to>
                                    </p:set>
                                    <p:animEffect transition="in" filter="wipe(left)">
                                      <p:cBhvr>
                                        <p:cTn id="85" dur="500"/>
                                        <p:tgtEl>
                                          <p:spTgt spid="2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56" grpId="0" animBg="1"/>
      <p:bldP spid="23557" grpId="0" animBg="1"/>
      <p:bldP spid="23558" grpId="0"/>
      <p:bldP spid="23559" grpId="0"/>
      <p:bldP spid="23561" grpId="0" animBg="1"/>
      <p:bldP spid="23562" grpId="0"/>
      <p:bldP spid="23563" grpId="0" animBg="1"/>
      <p:bldP spid="23564" grpId="0"/>
      <p:bldP spid="23565" grpId="0" animBg="1"/>
      <p:bldP spid="23566" grpId="0"/>
      <p:bldP spid="23567" grpId="0" animBg="1"/>
      <p:bldP spid="235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加盟模式</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24579"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4580"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4581"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grpSp>
        <p:nvGrpSpPr>
          <p:cNvPr id="24582" name="组合 7"/>
          <p:cNvGrpSpPr/>
          <p:nvPr/>
        </p:nvGrpSpPr>
        <p:grpSpPr>
          <a:xfrm>
            <a:off x="1173163" y="1989138"/>
            <a:ext cx="2520950" cy="2520950"/>
            <a:chOff x="0" y="0"/>
            <a:chExt cx="2098675" cy="2098676"/>
          </a:xfrm>
        </p:grpSpPr>
        <p:sp>
          <p:nvSpPr>
            <p:cNvPr id="24583" name="Oval 9"/>
            <p:cNvSpPr/>
            <p:nvPr/>
          </p:nvSpPr>
          <p:spPr>
            <a:xfrm>
              <a:off x="0" y="0"/>
              <a:ext cx="2098675" cy="2098676"/>
            </a:xfrm>
            <a:prstGeom prst="ellipse">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4584" name="Freeform 12"/>
            <p:cNvSpPr>
              <a:spLocks noEditPoints="1"/>
            </p:cNvSpPr>
            <p:nvPr/>
          </p:nvSpPr>
          <p:spPr>
            <a:xfrm>
              <a:off x="331916" y="390683"/>
              <a:ext cx="1469769" cy="1380808"/>
            </a:xfrm>
            <a:custGeom>
              <a:avLst/>
              <a:gdLst/>
              <a:ahLst/>
              <a:cxnLst>
                <a:cxn ang="0">
                  <a:pos x="899153" y="22741"/>
                </a:cxn>
                <a:cxn ang="0">
                  <a:pos x="716228" y="87324"/>
                </a:cxn>
                <a:cxn ang="0">
                  <a:pos x="549685" y="15464"/>
                </a:cxn>
                <a:cxn ang="0">
                  <a:pos x="17291" y="548503"/>
                </a:cxn>
                <a:cxn ang="0">
                  <a:pos x="191115" y="799559"/>
                </a:cxn>
                <a:cxn ang="0">
                  <a:pos x="279393" y="960562"/>
                </a:cxn>
                <a:cxn ang="0">
                  <a:pos x="394062" y="1192516"/>
                </a:cxn>
                <a:cxn ang="0">
                  <a:pos x="604289" y="1282569"/>
                </a:cxn>
                <a:cxn ang="0">
                  <a:pos x="842728" y="1328050"/>
                </a:cxn>
                <a:cxn ang="0">
                  <a:pos x="936466" y="1292575"/>
                </a:cxn>
                <a:cxn ang="0">
                  <a:pos x="1082988" y="1192516"/>
                </a:cxn>
                <a:cxn ang="0">
                  <a:pos x="1117570" y="1053344"/>
                </a:cxn>
                <a:cxn ang="0">
                  <a:pos x="1231330" y="1038790"/>
                </a:cxn>
                <a:cxn ang="0">
                  <a:pos x="1269553" y="901437"/>
                </a:cxn>
                <a:cxn ang="0">
                  <a:pos x="1397873" y="772270"/>
                </a:cxn>
                <a:cxn ang="0">
                  <a:pos x="1446107" y="639465"/>
                </a:cxn>
                <a:cxn ang="0">
                  <a:pos x="1389683" y="621273"/>
                </a:cxn>
                <a:cxn ang="0">
                  <a:pos x="1328708" y="656748"/>
                </a:cxn>
                <a:cxn ang="0">
                  <a:pos x="1166714" y="754078"/>
                </a:cxn>
                <a:cxn ang="0">
                  <a:pos x="1170355" y="767722"/>
                </a:cxn>
                <a:cxn ang="0">
                  <a:pos x="1008362" y="864142"/>
                </a:cxn>
                <a:cxn ang="0">
                  <a:pos x="1055685" y="949647"/>
                </a:cxn>
                <a:cxn ang="0">
                  <a:pos x="893692" y="1046976"/>
                </a:cxn>
                <a:cxn ang="0">
                  <a:pos x="936466" y="1123385"/>
                </a:cxn>
                <a:cxn ang="0">
                  <a:pos x="774473" y="1219805"/>
                </a:cxn>
                <a:cxn ang="0">
                  <a:pos x="800865" y="1286207"/>
                </a:cxn>
                <a:cxn ang="0">
                  <a:pos x="664354" y="1246184"/>
                </a:cxn>
                <a:cxn ang="0">
                  <a:pos x="685285" y="1197974"/>
                </a:cxn>
                <a:cxn ang="0">
                  <a:pos x="844548" y="963291"/>
                </a:cxn>
                <a:cxn ang="0">
                  <a:pos x="469598" y="1235268"/>
                </a:cxn>
                <a:cxn ang="0">
                  <a:pos x="503271" y="1098825"/>
                </a:cxn>
                <a:cxn ang="0">
                  <a:pos x="424094" y="1105192"/>
                </a:cxn>
                <a:cxn ang="0">
                  <a:pos x="321256" y="1002405"/>
                </a:cxn>
                <a:cxn ang="0">
                  <a:pos x="383141" y="867781"/>
                </a:cxn>
                <a:cxn ang="0">
                  <a:pos x="245720" y="854136"/>
                </a:cxn>
                <a:cxn ang="0">
                  <a:pos x="251180" y="809565"/>
                </a:cxn>
                <a:cxn ang="0">
                  <a:pos x="265742" y="782276"/>
                </a:cxn>
                <a:cxn ang="0">
                  <a:pos x="463228" y="582159"/>
                </a:cxn>
                <a:cxn ang="0">
                  <a:pos x="312155" y="595803"/>
                </a:cxn>
                <a:cxn ang="0">
                  <a:pos x="214777" y="442986"/>
                </a:cxn>
                <a:cxn ang="0">
                  <a:pos x="792674" y="433890"/>
                </a:cxn>
                <a:cxn ang="0">
                  <a:pos x="771742" y="124618"/>
                </a:cxn>
                <a:cxn ang="0">
                  <a:pos x="899153" y="81866"/>
                </a:cxn>
                <a:cxn ang="0">
                  <a:pos x="1389683" y="621273"/>
                </a:cxn>
              </a:cxnLst>
              <a:pathLst>
                <a:path w="1615" h="1518">
                  <a:moveTo>
                    <a:pt x="1530" y="456"/>
                  </a:moveTo>
                  <a:lnTo>
                    <a:pt x="1169" y="95"/>
                  </a:lnTo>
                  <a:cubicBezTo>
                    <a:pt x="1126" y="52"/>
                    <a:pt x="1056" y="25"/>
                    <a:pt x="988" y="25"/>
                  </a:cubicBezTo>
                  <a:cubicBezTo>
                    <a:pt x="964" y="25"/>
                    <a:pt x="943" y="28"/>
                    <a:pt x="922" y="34"/>
                  </a:cubicBezTo>
                  <a:lnTo>
                    <a:pt x="907" y="39"/>
                  </a:lnTo>
                  <a:cubicBezTo>
                    <a:pt x="871" y="50"/>
                    <a:pt x="828" y="71"/>
                    <a:pt x="787" y="96"/>
                  </a:cubicBezTo>
                  <a:lnTo>
                    <a:pt x="786" y="96"/>
                  </a:lnTo>
                  <a:cubicBezTo>
                    <a:pt x="715" y="65"/>
                    <a:pt x="649" y="31"/>
                    <a:pt x="619" y="22"/>
                  </a:cubicBezTo>
                  <a:lnTo>
                    <a:pt x="604" y="17"/>
                  </a:lnTo>
                  <a:cubicBezTo>
                    <a:pt x="547" y="0"/>
                    <a:pt x="465" y="20"/>
                    <a:pt x="423" y="62"/>
                  </a:cubicBezTo>
                  <a:lnTo>
                    <a:pt x="62" y="423"/>
                  </a:lnTo>
                  <a:cubicBezTo>
                    <a:pt x="20" y="465"/>
                    <a:pt x="0" y="546"/>
                    <a:pt x="19" y="603"/>
                  </a:cubicBezTo>
                  <a:lnTo>
                    <a:pt x="26" y="625"/>
                  </a:lnTo>
                  <a:cubicBezTo>
                    <a:pt x="45" y="682"/>
                    <a:pt x="94" y="763"/>
                    <a:pt x="137" y="805"/>
                  </a:cubicBezTo>
                  <a:lnTo>
                    <a:pt x="210" y="879"/>
                  </a:lnTo>
                  <a:cubicBezTo>
                    <a:pt x="195" y="931"/>
                    <a:pt x="204" y="984"/>
                    <a:pt x="241" y="1021"/>
                  </a:cubicBezTo>
                  <a:cubicBezTo>
                    <a:pt x="259" y="1039"/>
                    <a:pt x="282" y="1051"/>
                    <a:pt x="307" y="1056"/>
                  </a:cubicBezTo>
                  <a:lnTo>
                    <a:pt x="307" y="1056"/>
                  </a:lnTo>
                  <a:cubicBezTo>
                    <a:pt x="238" y="1125"/>
                    <a:pt x="228" y="1224"/>
                    <a:pt x="286" y="1282"/>
                  </a:cubicBezTo>
                  <a:cubicBezTo>
                    <a:pt x="310" y="1306"/>
                    <a:pt x="344" y="1320"/>
                    <a:pt x="381" y="1320"/>
                  </a:cubicBezTo>
                  <a:cubicBezTo>
                    <a:pt x="398" y="1320"/>
                    <a:pt x="415" y="1316"/>
                    <a:pt x="433" y="1311"/>
                  </a:cubicBezTo>
                  <a:cubicBezTo>
                    <a:pt x="433" y="1347"/>
                    <a:pt x="446" y="1380"/>
                    <a:pt x="470" y="1404"/>
                  </a:cubicBezTo>
                  <a:cubicBezTo>
                    <a:pt x="494" y="1428"/>
                    <a:pt x="528" y="1442"/>
                    <a:pt x="565" y="1442"/>
                  </a:cubicBezTo>
                  <a:cubicBezTo>
                    <a:pt x="599" y="1442"/>
                    <a:pt x="634" y="1430"/>
                    <a:pt x="664" y="1410"/>
                  </a:cubicBezTo>
                  <a:cubicBezTo>
                    <a:pt x="669" y="1436"/>
                    <a:pt x="681" y="1461"/>
                    <a:pt x="700" y="1480"/>
                  </a:cubicBezTo>
                  <a:cubicBezTo>
                    <a:pt x="725" y="1504"/>
                    <a:pt x="758" y="1518"/>
                    <a:pt x="795" y="1518"/>
                  </a:cubicBezTo>
                  <a:cubicBezTo>
                    <a:pt x="841" y="1518"/>
                    <a:pt x="889" y="1496"/>
                    <a:pt x="926" y="1460"/>
                  </a:cubicBezTo>
                  <a:lnTo>
                    <a:pt x="946" y="1440"/>
                  </a:lnTo>
                  <a:cubicBezTo>
                    <a:pt x="969" y="1445"/>
                    <a:pt x="994" y="1442"/>
                    <a:pt x="1016" y="1429"/>
                  </a:cubicBezTo>
                  <a:lnTo>
                    <a:pt x="1029" y="1421"/>
                  </a:lnTo>
                  <a:cubicBezTo>
                    <a:pt x="1066" y="1398"/>
                    <a:pt x="1083" y="1354"/>
                    <a:pt x="1072" y="1314"/>
                  </a:cubicBezTo>
                  <a:lnTo>
                    <a:pt x="1082" y="1304"/>
                  </a:lnTo>
                  <a:cubicBezTo>
                    <a:pt x="1112" y="1328"/>
                    <a:pt x="1155" y="1332"/>
                    <a:pt x="1190" y="1311"/>
                  </a:cubicBezTo>
                  <a:lnTo>
                    <a:pt x="1203" y="1303"/>
                  </a:lnTo>
                  <a:cubicBezTo>
                    <a:pt x="1249" y="1276"/>
                    <a:pt x="1263" y="1217"/>
                    <a:pt x="1236" y="1172"/>
                  </a:cubicBezTo>
                  <a:lnTo>
                    <a:pt x="1228" y="1158"/>
                  </a:lnTo>
                  <a:lnTo>
                    <a:pt x="1238" y="1148"/>
                  </a:lnTo>
                  <a:cubicBezTo>
                    <a:pt x="1268" y="1167"/>
                    <a:pt x="1307" y="1169"/>
                    <a:pt x="1340" y="1150"/>
                  </a:cubicBezTo>
                  <a:lnTo>
                    <a:pt x="1353" y="1142"/>
                  </a:lnTo>
                  <a:cubicBezTo>
                    <a:pt x="1399" y="1115"/>
                    <a:pt x="1413" y="1056"/>
                    <a:pt x="1386" y="1010"/>
                  </a:cubicBezTo>
                  <a:lnTo>
                    <a:pt x="1382" y="1004"/>
                  </a:lnTo>
                  <a:lnTo>
                    <a:pt x="1395" y="991"/>
                  </a:lnTo>
                  <a:cubicBezTo>
                    <a:pt x="1424" y="1006"/>
                    <a:pt x="1460" y="1007"/>
                    <a:pt x="1490" y="989"/>
                  </a:cubicBezTo>
                  <a:lnTo>
                    <a:pt x="1504" y="981"/>
                  </a:lnTo>
                  <a:cubicBezTo>
                    <a:pt x="1549" y="954"/>
                    <a:pt x="1564" y="894"/>
                    <a:pt x="1536" y="849"/>
                  </a:cubicBezTo>
                  <a:lnTo>
                    <a:pt x="1528" y="835"/>
                  </a:lnTo>
                  <a:cubicBezTo>
                    <a:pt x="1551" y="798"/>
                    <a:pt x="1571" y="758"/>
                    <a:pt x="1582" y="724"/>
                  </a:cubicBezTo>
                  <a:lnTo>
                    <a:pt x="1589" y="703"/>
                  </a:lnTo>
                  <a:cubicBezTo>
                    <a:pt x="1615" y="622"/>
                    <a:pt x="1590" y="516"/>
                    <a:pt x="1530" y="456"/>
                  </a:cubicBezTo>
                  <a:close/>
                  <a:moveTo>
                    <a:pt x="1527" y="683"/>
                  </a:moveTo>
                  <a:lnTo>
                    <a:pt x="1527" y="683"/>
                  </a:lnTo>
                  <a:lnTo>
                    <a:pt x="1520" y="704"/>
                  </a:lnTo>
                  <a:cubicBezTo>
                    <a:pt x="1513" y="724"/>
                    <a:pt x="1503" y="748"/>
                    <a:pt x="1490" y="771"/>
                  </a:cubicBezTo>
                  <a:lnTo>
                    <a:pt x="1460" y="722"/>
                  </a:lnTo>
                  <a:cubicBezTo>
                    <a:pt x="1433" y="677"/>
                    <a:pt x="1374" y="662"/>
                    <a:pt x="1328" y="689"/>
                  </a:cubicBezTo>
                  <a:lnTo>
                    <a:pt x="1315" y="697"/>
                  </a:lnTo>
                  <a:cubicBezTo>
                    <a:pt x="1270" y="724"/>
                    <a:pt x="1255" y="784"/>
                    <a:pt x="1282" y="829"/>
                  </a:cubicBezTo>
                  <a:lnTo>
                    <a:pt x="1351" y="943"/>
                  </a:lnTo>
                  <a:lnTo>
                    <a:pt x="1348" y="946"/>
                  </a:lnTo>
                  <a:lnTo>
                    <a:pt x="1286" y="844"/>
                  </a:lnTo>
                  <a:cubicBezTo>
                    <a:pt x="1259" y="798"/>
                    <a:pt x="1200" y="783"/>
                    <a:pt x="1154" y="811"/>
                  </a:cubicBezTo>
                  <a:lnTo>
                    <a:pt x="1141" y="819"/>
                  </a:lnTo>
                  <a:cubicBezTo>
                    <a:pt x="1096" y="846"/>
                    <a:pt x="1081" y="905"/>
                    <a:pt x="1108" y="950"/>
                  </a:cubicBezTo>
                  <a:lnTo>
                    <a:pt x="1196" y="1097"/>
                  </a:lnTo>
                  <a:lnTo>
                    <a:pt x="1193" y="1100"/>
                  </a:lnTo>
                  <a:lnTo>
                    <a:pt x="1160" y="1044"/>
                  </a:lnTo>
                  <a:cubicBezTo>
                    <a:pt x="1133" y="999"/>
                    <a:pt x="1073" y="984"/>
                    <a:pt x="1028" y="1011"/>
                  </a:cubicBezTo>
                  <a:lnTo>
                    <a:pt x="1015" y="1020"/>
                  </a:lnTo>
                  <a:cubicBezTo>
                    <a:pt x="970" y="1047"/>
                    <a:pt x="955" y="1106"/>
                    <a:pt x="982" y="1151"/>
                  </a:cubicBezTo>
                  <a:lnTo>
                    <a:pt x="1042" y="1251"/>
                  </a:lnTo>
                  <a:lnTo>
                    <a:pt x="1040" y="1253"/>
                  </a:lnTo>
                  <a:lnTo>
                    <a:pt x="1029" y="1235"/>
                  </a:lnTo>
                  <a:cubicBezTo>
                    <a:pt x="1002" y="1189"/>
                    <a:pt x="943" y="1175"/>
                    <a:pt x="898" y="1202"/>
                  </a:cubicBezTo>
                  <a:lnTo>
                    <a:pt x="884" y="1210"/>
                  </a:lnTo>
                  <a:cubicBezTo>
                    <a:pt x="839" y="1237"/>
                    <a:pt x="824" y="1296"/>
                    <a:pt x="851" y="1341"/>
                  </a:cubicBezTo>
                  <a:lnTo>
                    <a:pt x="884" y="1396"/>
                  </a:lnTo>
                  <a:cubicBezTo>
                    <a:pt x="886" y="1399"/>
                    <a:pt x="888" y="1401"/>
                    <a:pt x="890" y="1404"/>
                  </a:cubicBezTo>
                  <a:lnTo>
                    <a:pt x="880" y="1414"/>
                  </a:lnTo>
                  <a:cubicBezTo>
                    <a:pt x="855" y="1439"/>
                    <a:pt x="823" y="1452"/>
                    <a:pt x="795" y="1452"/>
                  </a:cubicBezTo>
                  <a:cubicBezTo>
                    <a:pt x="776" y="1452"/>
                    <a:pt x="759" y="1447"/>
                    <a:pt x="746" y="1434"/>
                  </a:cubicBezTo>
                  <a:cubicBezTo>
                    <a:pt x="731" y="1418"/>
                    <a:pt x="725" y="1395"/>
                    <a:pt x="730" y="1370"/>
                  </a:cubicBezTo>
                  <a:cubicBezTo>
                    <a:pt x="732" y="1358"/>
                    <a:pt x="736" y="1346"/>
                    <a:pt x="742" y="1334"/>
                  </a:cubicBezTo>
                  <a:cubicBezTo>
                    <a:pt x="743" y="1333"/>
                    <a:pt x="744" y="1332"/>
                    <a:pt x="745" y="1330"/>
                  </a:cubicBezTo>
                  <a:cubicBezTo>
                    <a:pt x="747" y="1326"/>
                    <a:pt x="750" y="1321"/>
                    <a:pt x="753" y="1317"/>
                  </a:cubicBezTo>
                  <a:cubicBezTo>
                    <a:pt x="757" y="1311"/>
                    <a:pt x="762" y="1306"/>
                    <a:pt x="767" y="1300"/>
                  </a:cubicBezTo>
                  <a:lnTo>
                    <a:pt x="968" y="1100"/>
                  </a:lnTo>
                  <a:lnTo>
                    <a:pt x="928" y="1059"/>
                  </a:lnTo>
                  <a:lnTo>
                    <a:pt x="650" y="1337"/>
                  </a:lnTo>
                  <a:cubicBezTo>
                    <a:pt x="624" y="1363"/>
                    <a:pt x="593" y="1376"/>
                    <a:pt x="565" y="1376"/>
                  </a:cubicBezTo>
                  <a:cubicBezTo>
                    <a:pt x="546" y="1376"/>
                    <a:pt x="529" y="1370"/>
                    <a:pt x="516" y="1358"/>
                  </a:cubicBezTo>
                  <a:cubicBezTo>
                    <a:pt x="485" y="1327"/>
                    <a:pt x="495" y="1267"/>
                    <a:pt x="537" y="1224"/>
                  </a:cubicBezTo>
                  <a:lnTo>
                    <a:pt x="546" y="1215"/>
                  </a:lnTo>
                  <a:lnTo>
                    <a:pt x="553" y="1208"/>
                  </a:lnTo>
                  <a:lnTo>
                    <a:pt x="815" y="946"/>
                  </a:lnTo>
                  <a:lnTo>
                    <a:pt x="775" y="906"/>
                  </a:lnTo>
                  <a:lnTo>
                    <a:pt x="466" y="1215"/>
                  </a:lnTo>
                  <a:cubicBezTo>
                    <a:pt x="441" y="1240"/>
                    <a:pt x="409" y="1254"/>
                    <a:pt x="381" y="1254"/>
                  </a:cubicBezTo>
                  <a:cubicBezTo>
                    <a:pt x="362" y="1254"/>
                    <a:pt x="345" y="1248"/>
                    <a:pt x="332" y="1236"/>
                  </a:cubicBezTo>
                  <a:cubicBezTo>
                    <a:pt x="301" y="1205"/>
                    <a:pt x="311" y="1144"/>
                    <a:pt x="353" y="1102"/>
                  </a:cubicBezTo>
                  <a:lnTo>
                    <a:pt x="662" y="793"/>
                  </a:lnTo>
                  <a:lnTo>
                    <a:pt x="622" y="753"/>
                  </a:lnTo>
                  <a:lnTo>
                    <a:pt x="421" y="954"/>
                  </a:lnTo>
                  <a:cubicBezTo>
                    <a:pt x="395" y="979"/>
                    <a:pt x="363" y="993"/>
                    <a:pt x="335" y="993"/>
                  </a:cubicBezTo>
                  <a:cubicBezTo>
                    <a:pt x="317" y="993"/>
                    <a:pt x="300" y="987"/>
                    <a:pt x="287" y="975"/>
                  </a:cubicBezTo>
                  <a:cubicBezTo>
                    <a:pt x="277" y="965"/>
                    <a:pt x="272" y="952"/>
                    <a:pt x="270" y="939"/>
                  </a:cubicBezTo>
                  <a:cubicBezTo>
                    <a:pt x="268" y="928"/>
                    <a:pt x="269" y="916"/>
                    <a:pt x="272" y="904"/>
                  </a:cubicBezTo>
                  <a:cubicBezTo>
                    <a:pt x="272" y="903"/>
                    <a:pt x="272" y="901"/>
                    <a:pt x="273" y="900"/>
                  </a:cubicBezTo>
                  <a:cubicBezTo>
                    <a:pt x="274" y="897"/>
                    <a:pt x="275" y="894"/>
                    <a:pt x="276" y="890"/>
                  </a:cubicBezTo>
                  <a:cubicBezTo>
                    <a:pt x="277" y="886"/>
                    <a:pt x="279" y="882"/>
                    <a:pt x="281" y="878"/>
                  </a:cubicBezTo>
                  <a:cubicBezTo>
                    <a:pt x="282" y="876"/>
                    <a:pt x="283" y="874"/>
                    <a:pt x="284" y="872"/>
                  </a:cubicBezTo>
                  <a:cubicBezTo>
                    <a:pt x="287" y="868"/>
                    <a:pt x="289" y="864"/>
                    <a:pt x="292" y="860"/>
                  </a:cubicBezTo>
                  <a:cubicBezTo>
                    <a:pt x="293" y="859"/>
                    <a:pt x="294" y="857"/>
                    <a:pt x="295" y="856"/>
                  </a:cubicBezTo>
                  <a:cubicBezTo>
                    <a:pt x="299" y="851"/>
                    <a:pt x="303" y="846"/>
                    <a:pt x="307" y="841"/>
                  </a:cubicBezTo>
                  <a:lnTo>
                    <a:pt x="509" y="640"/>
                  </a:lnTo>
                  <a:lnTo>
                    <a:pt x="489" y="621"/>
                  </a:lnTo>
                  <a:cubicBezTo>
                    <a:pt x="479" y="611"/>
                    <a:pt x="471" y="599"/>
                    <a:pt x="466" y="586"/>
                  </a:cubicBezTo>
                  <a:lnTo>
                    <a:pt x="343" y="655"/>
                  </a:lnTo>
                  <a:cubicBezTo>
                    <a:pt x="325" y="666"/>
                    <a:pt x="304" y="671"/>
                    <a:pt x="284" y="671"/>
                  </a:cubicBezTo>
                  <a:cubicBezTo>
                    <a:pt x="248" y="671"/>
                    <a:pt x="214" y="654"/>
                    <a:pt x="195" y="625"/>
                  </a:cubicBezTo>
                  <a:cubicBezTo>
                    <a:pt x="165" y="578"/>
                    <a:pt x="184" y="516"/>
                    <a:pt x="236" y="487"/>
                  </a:cubicBezTo>
                  <a:lnTo>
                    <a:pt x="595" y="284"/>
                  </a:lnTo>
                  <a:cubicBezTo>
                    <a:pt x="606" y="298"/>
                    <a:pt x="620" y="311"/>
                    <a:pt x="636" y="322"/>
                  </a:cubicBezTo>
                  <a:lnTo>
                    <a:pt x="871" y="477"/>
                  </a:lnTo>
                  <a:cubicBezTo>
                    <a:pt x="941" y="524"/>
                    <a:pt x="1032" y="511"/>
                    <a:pt x="1073" y="449"/>
                  </a:cubicBezTo>
                  <a:cubicBezTo>
                    <a:pt x="1114" y="387"/>
                    <a:pt x="1091" y="298"/>
                    <a:pt x="1021" y="251"/>
                  </a:cubicBezTo>
                  <a:lnTo>
                    <a:pt x="848" y="137"/>
                  </a:lnTo>
                  <a:cubicBezTo>
                    <a:pt x="875" y="121"/>
                    <a:pt x="903" y="109"/>
                    <a:pt x="927" y="101"/>
                  </a:cubicBezTo>
                  <a:lnTo>
                    <a:pt x="942" y="96"/>
                  </a:lnTo>
                  <a:cubicBezTo>
                    <a:pt x="956" y="92"/>
                    <a:pt x="972" y="90"/>
                    <a:pt x="988" y="90"/>
                  </a:cubicBezTo>
                  <a:cubicBezTo>
                    <a:pt x="1037" y="90"/>
                    <a:pt x="1091" y="109"/>
                    <a:pt x="1123" y="141"/>
                  </a:cubicBezTo>
                  <a:lnTo>
                    <a:pt x="1484" y="502"/>
                  </a:lnTo>
                  <a:cubicBezTo>
                    <a:pt x="1526" y="544"/>
                    <a:pt x="1545" y="625"/>
                    <a:pt x="1527" y="683"/>
                  </a:cubicBezTo>
                  <a:close/>
                </a:path>
              </a:pathLst>
            </a:custGeom>
            <a:solidFill>
              <a:srgbClr val="FFFFFF">
                <a:alpha val="100000"/>
              </a:srgbClr>
            </a:solidFill>
            <a:ln w="9525">
              <a:noFill/>
            </a:ln>
          </p:spPr>
          <p:txBody>
            <a:bodyPr/>
            <a:p>
              <a:endParaRPr lang="zh-CN" altLang="en-US"/>
            </a:p>
          </p:txBody>
        </p:sp>
      </p:grpSp>
      <p:sp>
        <p:nvSpPr>
          <p:cNvPr id="24585" name="TextBox 10"/>
          <p:cNvSpPr txBox="1"/>
          <p:nvPr/>
        </p:nvSpPr>
        <p:spPr>
          <a:xfrm>
            <a:off x="992188" y="4832350"/>
            <a:ext cx="2873375" cy="584200"/>
          </a:xfrm>
          <a:prstGeom prst="rect">
            <a:avLst/>
          </a:prstGeom>
          <a:solidFill>
            <a:schemeClr val="accent1"/>
          </a:solidFill>
          <a:ln w="9525">
            <a:noFill/>
          </a:ln>
        </p:spPr>
        <p:txBody>
          <a:bodyPr>
            <a:spAutoFit/>
          </a:bodyPr>
          <a:p>
            <a:pPr lvl="0" algn="ctr" eaLnBrk="1" hangingPunct="1"/>
            <a:r>
              <a:rPr lang="zh-CN" altLang="en-US" sz="3200" dirty="0">
                <a:solidFill>
                  <a:schemeClr val="accent2"/>
                </a:solidFill>
                <a:latin typeface="微软雅黑" panose="020B0503020204020204" pitchFamily="2" charset="-122"/>
                <a:ea typeface="微软雅黑" panose="020B0503020204020204" pitchFamily="2" charset="-122"/>
              </a:rPr>
              <a:t>三种加盟模式</a:t>
            </a:r>
            <a:endParaRPr lang="zh-CN" altLang="en-US" sz="3200" dirty="0">
              <a:solidFill>
                <a:schemeClr val="accent2"/>
              </a:solidFill>
              <a:latin typeface="微软雅黑" panose="020B0503020204020204" pitchFamily="2" charset="-122"/>
              <a:ea typeface="微软雅黑" panose="020B0503020204020204" pitchFamily="2" charset="-122"/>
            </a:endParaRPr>
          </a:p>
        </p:txBody>
      </p:sp>
      <p:cxnSp>
        <p:nvCxnSpPr>
          <p:cNvPr id="24586" name="直接连接符 11"/>
          <p:cNvCxnSpPr/>
          <p:nvPr/>
        </p:nvCxnSpPr>
        <p:spPr>
          <a:xfrm>
            <a:off x="4849813" y="2047875"/>
            <a:ext cx="0" cy="1220788"/>
          </a:xfrm>
          <a:prstGeom prst="line">
            <a:avLst/>
          </a:prstGeom>
          <a:ln w="12700" cap="flat" cmpd="sng">
            <a:solidFill>
              <a:schemeClr val="tx1"/>
            </a:solidFill>
            <a:prstDash val="solid"/>
            <a:headEnd type="none" w="med" len="med"/>
            <a:tailEnd type="none" w="med" len="med"/>
          </a:ln>
        </p:spPr>
      </p:cxnSp>
      <p:sp>
        <p:nvSpPr>
          <p:cNvPr id="24587" name="矩形 12"/>
          <p:cNvSpPr/>
          <p:nvPr/>
        </p:nvSpPr>
        <p:spPr>
          <a:xfrm>
            <a:off x="5378450" y="1384300"/>
            <a:ext cx="5688013" cy="923925"/>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这里是加盟模式的说明文字这里是加盟模式的说明文字</a:t>
            </a:r>
            <a:endParaRPr lang="zh-CN" altLang="en-US" dirty="0">
              <a:solidFill>
                <a:schemeClr val="accent1"/>
              </a:solidFill>
              <a:latin typeface="微软雅黑" panose="020B0503020204020204" pitchFamily="2" charset="-122"/>
              <a:ea typeface="微软雅黑" panose="020B0503020204020204" pitchFamily="2" charset="-122"/>
            </a:endParaRPr>
          </a:p>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这里是加盟模式的说明文字这里是加盟模式的说明文字这里是加盟模式的说明文字</a:t>
            </a:r>
            <a:endParaRPr lang="zh-CN" altLang="en-US" dirty="0">
              <a:solidFill>
                <a:schemeClr val="accent1"/>
              </a:solidFill>
              <a:latin typeface="微软雅黑" panose="020B0503020204020204" pitchFamily="2" charset="-122"/>
              <a:ea typeface="微软雅黑" panose="020B0503020204020204" pitchFamily="2" charset="-122"/>
            </a:endParaRPr>
          </a:p>
        </p:txBody>
      </p:sp>
      <p:grpSp>
        <p:nvGrpSpPr>
          <p:cNvPr id="24588" name="组合 13"/>
          <p:cNvGrpSpPr/>
          <p:nvPr/>
        </p:nvGrpSpPr>
        <p:grpSpPr>
          <a:xfrm>
            <a:off x="4518025" y="1393825"/>
            <a:ext cx="665163" cy="654050"/>
            <a:chOff x="0" y="0"/>
            <a:chExt cx="665567" cy="655093"/>
          </a:xfrm>
        </p:grpSpPr>
        <p:sp>
          <p:nvSpPr>
            <p:cNvPr id="24589" name="圆角矩形 14"/>
            <p:cNvSpPr/>
            <p:nvPr/>
          </p:nvSpPr>
          <p:spPr>
            <a:xfrm>
              <a:off x="0" y="0"/>
              <a:ext cx="655093" cy="655093"/>
            </a:xfrm>
            <a:prstGeom prst="roundRect">
              <a:avLst>
                <a:gd name="adj" fmla="val 8046"/>
              </a:avLst>
            </a:prstGeom>
            <a:solidFill>
              <a:schemeClr val="tx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4590" name="TextBox 15"/>
            <p:cNvSpPr txBox="1"/>
            <p:nvPr/>
          </p:nvSpPr>
          <p:spPr>
            <a:xfrm>
              <a:off x="0" y="35158"/>
              <a:ext cx="665567" cy="584775"/>
            </a:xfrm>
            <a:prstGeom prst="rect">
              <a:avLst/>
            </a:prstGeom>
            <a:noFill/>
            <a:ln w="9525">
              <a:noFill/>
            </a:ln>
          </p:spPr>
          <p:txBody>
            <a:bodyPr wrap="none">
              <a:spAutoFit/>
            </a:bodyPr>
            <a:p>
              <a:pPr lvl="0" eaLnBrk="1" hangingPunct="1"/>
              <a:r>
                <a:rPr lang="en-US" altLang="x-none" sz="3200" dirty="0">
                  <a:solidFill>
                    <a:srgbClr val="FFFFFF"/>
                  </a:solidFill>
                  <a:latin typeface="微软雅黑" panose="020B0503020204020204" pitchFamily="2" charset="-122"/>
                  <a:ea typeface="微软雅黑" panose="020B0503020204020204" pitchFamily="2" charset="-122"/>
                </a:rPr>
                <a:t>01</a:t>
              </a:r>
              <a:endParaRPr lang="zh-CN" altLang="en-US" sz="3200" dirty="0">
                <a:solidFill>
                  <a:srgbClr val="FFFFFF"/>
                </a:solidFill>
                <a:latin typeface="微软雅黑" panose="020B0503020204020204" pitchFamily="2" charset="-122"/>
                <a:ea typeface="微软雅黑" panose="020B0503020204020204" pitchFamily="2" charset="-122"/>
              </a:endParaRPr>
            </a:p>
          </p:txBody>
        </p:sp>
      </p:grpSp>
      <p:grpSp>
        <p:nvGrpSpPr>
          <p:cNvPr id="24591" name="组合 16"/>
          <p:cNvGrpSpPr/>
          <p:nvPr/>
        </p:nvGrpSpPr>
        <p:grpSpPr>
          <a:xfrm>
            <a:off x="4518025" y="3268663"/>
            <a:ext cx="665163" cy="655637"/>
            <a:chOff x="0" y="0"/>
            <a:chExt cx="665567" cy="655093"/>
          </a:xfrm>
        </p:grpSpPr>
        <p:sp>
          <p:nvSpPr>
            <p:cNvPr id="24592" name="圆角矩形 17"/>
            <p:cNvSpPr/>
            <p:nvPr/>
          </p:nvSpPr>
          <p:spPr>
            <a:xfrm>
              <a:off x="0" y="0"/>
              <a:ext cx="655093" cy="655093"/>
            </a:xfrm>
            <a:prstGeom prst="roundRect">
              <a:avLst>
                <a:gd name="adj" fmla="val 8046"/>
              </a:avLst>
            </a:prstGeom>
            <a:solidFill>
              <a:schemeClr val="bg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4593" name="TextBox 18"/>
            <p:cNvSpPr txBox="1"/>
            <p:nvPr/>
          </p:nvSpPr>
          <p:spPr>
            <a:xfrm>
              <a:off x="0" y="35158"/>
              <a:ext cx="665567" cy="584775"/>
            </a:xfrm>
            <a:prstGeom prst="rect">
              <a:avLst/>
            </a:prstGeom>
            <a:noFill/>
            <a:ln w="9525">
              <a:noFill/>
            </a:ln>
          </p:spPr>
          <p:txBody>
            <a:bodyPr wrap="none">
              <a:spAutoFit/>
            </a:bodyPr>
            <a:p>
              <a:pPr lvl="0" eaLnBrk="1" hangingPunct="1"/>
              <a:r>
                <a:rPr lang="en-US" altLang="x-none" sz="3200" dirty="0">
                  <a:solidFill>
                    <a:srgbClr val="FFFFFF"/>
                  </a:solidFill>
                  <a:latin typeface="微软雅黑" panose="020B0503020204020204" pitchFamily="2" charset="-122"/>
                  <a:ea typeface="微软雅黑" panose="020B0503020204020204" pitchFamily="2" charset="-122"/>
                </a:rPr>
                <a:t>02</a:t>
              </a:r>
              <a:endParaRPr lang="zh-CN" altLang="en-US" sz="3200" dirty="0">
                <a:solidFill>
                  <a:srgbClr val="FFFFFF"/>
                </a:solidFill>
                <a:latin typeface="微软雅黑" panose="020B0503020204020204" pitchFamily="2" charset="-122"/>
                <a:ea typeface="微软雅黑" panose="020B0503020204020204" pitchFamily="2" charset="-122"/>
              </a:endParaRPr>
            </a:p>
          </p:txBody>
        </p:sp>
      </p:grpSp>
      <p:grpSp>
        <p:nvGrpSpPr>
          <p:cNvPr id="24594" name="组合 19"/>
          <p:cNvGrpSpPr/>
          <p:nvPr/>
        </p:nvGrpSpPr>
        <p:grpSpPr>
          <a:xfrm>
            <a:off x="4518025" y="5160963"/>
            <a:ext cx="665163" cy="655637"/>
            <a:chOff x="0" y="0"/>
            <a:chExt cx="665567" cy="655093"/>
          </a:xfrm>
        </p:grpSpPr>
        <p:sp>
          <p:nvSpPr>
            <p:cNvPr id="24595" name="圆角矩形 20"/>
            <p:cNvSpPr/>
            <p:nvPr/>
          </p:nvSpPr>
          <p:spPr>
            <a:xfrm>
              <a:off x="0" y="0"/>
              <a:ext cx="655093" cy="655093"/>
            </a:xfrm>
            <a:prstGeom prst="roundRect">
              <a:avLst>
                <a:gd name="adj" fmla="val 8046"/>
              </a:avLst>
            </a:prstGeom>
            <a:solidFill>
              <a:schemeClr val="bg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4596" name="TextBox 21"/>
            <p:cNvSpPr txBox="1"/>
            <p:nvPr/>
          </p:nvSpPr>
          <p:spPr>
            <a:xfrm>
              <a:off x="0" y="35158"/>
              <a:ext cx="665567" cy="584775"/>
            </a:xfrm>
            <a:prstGeom prst="rect">
              <a:avLst/>
            </a:prstGeom>
            <a:noFill/>
            <a:ln w="9525">
              <a:noFill/>
            </a:ln>
          </p:spPr>
          <p:txBody>
            <a:bodyPr wrap="none">
              <a:spAutoFit/>
            </a:bodyPr>
            <a:p>
              <a:pPr lvl="0" eaLnBrk="1" hangingPunct="1"/>
              <a:r>
                <a:rPr lang="en-US" altLang="x-none" sz="3200" dirty="0">
                  <a:solidFill>
                    <a:srgbClr val="FFFFFF"/>
                  </a:solidFill>
                  <a:latin typeface="微软雅黑" panose="020B0503020204020204" pitchFamily="2" charset="-122"/>
                  <a:ea typeface="微软雅黑" panose="020B0503020204020204" pitchFamily="2" charset="-122"/>
                </a:rPr>
                <a:t>03</a:t>
              </a:r>
              <a:endParaRPr lang="zh-CN" altLang="en-US" sz="3200" dirty="0">
                <a:solidFill>
                  <a:srgbClr val="FFFFFF"/>
                </a:solidFill>
                <a:latin typeface="微软雅黑" panose="020B0503020204020204" pitchFamily="2" charset="-122"/>
                <a:ea typeface="微软雅黑" panose="020B0503020204020204" pitchFamily="2" charset="-122"/>
              </a:endParaRPr>
            </a:p>
          </p:txBody>
        </p:sp>
      </p:grpSp>
      <p:cxnSp>
        <p:nvCxnSpPr>
          <p:cNvPr id="24597" name="直接连接符 24"/>
          <p:cNvCxnSpPr/>
          <p:nvPr/>
        </p:nvCxnSpPr>
        <p:spPr>
          <a:xfrm>
            <a:off x="4849813" y="3917950"/>
            <a:ext cx="0" cy="1220788"/>
          </a:xfrm>
          <a:prstGeom prst="line">
            <a:avLst/>
          </a:prstGeom>
          <a:ln w="12700" cap="flat" cmpd="sng">
            <a:solidFill>
              <a:schemeClr val="tx1"/>
            </a:solidFill>
            <a:prstDash val="solid"/>
            <a:headEnd type="none" w="med" len="med"/>
            <a:tailEnd type="none" w="med" len="med"/>
          </a:ln>
        </p:spPr>
      </p:cxnSp>
      <p:sp>
        <p:nvSpPr>
          <p:cNvPr id="24598" name="TextBox 25"/>
          <p:cNvSpPr txBox="1"/>
          <p:nvPr/>
        </p:nvSpPr>
        <p:spPr>
          <a:xfrm>
            <a:off x="5378450" y="993775"/>
            <a:ext cx="3095625" cy="400050"/>
          </a:xfrm>
          <a:prstGeom prst="rect">
            <a:avLst/>
          </a:prstGeom>
          <a:noFill/>
          <a:ln w="9525">
            <a:noFill/>
          </a:ln>
        </p:spPr>
        <p:txBody>
          <a:bodyPr>
            <a:spAutoFit/>
          </a:bodyPr>
          <a:p>
            <a:pPr lvl="0" eaLnBrk="1" hangingPunct="1"/>
            <a:r>
              <a:rPr lang="zh-CN" altLang="en-US" sz="2000" b="1" dirty="0">
                <a:solidFill>
                  <a:schemeClr val="accent1"/>
                </a:solidFill>
                <a:latin typeface="微软雅黑" panose="020B0503020204020204" pitchFamily="2" charset="-122"/>
                <a:ea typeface="微软雅黑" panose="020B0503020204020204" pitchFamily="2" charset="-122"/>
              </a:rPr>
              <a:t>加盟模式一</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24599" name="矩形 26"/>
          <p:cNvSpPr/>
          <p:nvPr/>
        </p:nvSpPr>
        <p:spPr>
          <a:xfrm>
            <a:off x="5378450" y="3284538"/>
            <a:ext cx="5688013" cy="923925"/>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这里是加盟模式的说明文字这里是加盟模式的说明文字</a:t>
            </a:r>
            <a:endParaRPr lang="zh-CN" altLang="en-US" dirty="0">
              <a:solidFill>
                <a:schemeClr val="accent1"/>
              </a:solidFill>
              <a:latin typeface="微软雅黑" panose="020B0503020204020204" pitchFamily="2" charset="-122"/>
              <a:ea typeface="微软雅黑" panose="020B0503020204020204" pitchFamily="2" charset="-122"/>
            </a:endParaRPr>
          </a:p>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这里是加盟模式的说明文字这里是加盟模式的说明文字这里是加盟模式的说明文字</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4600" name="TextBox 27"/>
          <p:cNvSpPr txBox="1"/>
          <p:nvPr/>
        </p:nvSpPr>
        <p:spPr>
          <a:xfrm>
            <a:off x="5378450" y="2894013"/>
            <a:ext cx="3095625" cy="400050"/>
          </a:xfrm>
          <a:prstGeom prst="rect">
            <a:avLst/>
          </a:prstGeom>
          <a:noFill/>
          <a:ln w="9525">
            <a:noFill/>
          </a:ln>
        </p:spPr>
        <p:txBody>
          <a:bodyPr>
            <a:spAutoFit/>
          </a:bodyPr>
          <a:p>
            <a:pPr lvl="0" eaLnBrk="1" hangingPunct="1"/>
            <a:r>
              <a:rPr lang="zh-CN" altLang="en-US" sz="2000" b="1" dirty="0">
                <a:solidFill>
                  <a:schemeClr val="accent1"/>
                </a:solidFill>
                <a:latin typeface="微软雅黑" panose="020B0503020204020204" pitchFamily="2" charset="-122"/>
                <a:ea typeface="微软雅黑" panose="020B0503020204020204" pitchFamily="2" charset="-122"/>
              </a:rPr>
              <a:t>加盟模式二</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24601" name="矩形 28"/>
          <p:cNvSpPr/>
          <p:nvPr/>
        </p:nvSpPr>
        <p:spPr>
          <a:xfrm>
            <a:off x="5378450" y="5208588"/>
            <a:ext cx="5688013" cy="923925"/>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这里是加盟模式的说明文字这里是加盟模式的说明文字</a:t>
            </a:r>
            <a:endParaRPr lang="zh-CN" altLang="en-US" dirty="0">
              <a:solidFill>
                <a:schemeClr val="accent1"/>
              </a:solidFill>
              <a:latin typeface="微软雅黑" panose="020B0503020204020204" pitchFamily="2" charset="-122"/>
              <a:ea typeface="微软雅黑" panose="020B0503020204020204" pitchFamily="2" charset="-122"/>
            </a:endParaRPr>
          </a:p>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这里是加盟模式的说明文字这里是加盟模式的说明文字这里是加盟模式的说明文字</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4602" name="TextBox 29"/>
          <p:cNvSpPr txBox="1"/>
          <p:nvPr/>
        </p:nvSpPr>
        <p:spPr>
          <a:xfrm>
            <a:off x="5378450" y="4816475"/>
            <a:ext cx="3095625" cy="400050"/>
          </a:xfrm>
          <a:prstGeom prst="rect">
            <a:avLst/>
          </a:prstGeom>
          <a:noFill/>
          <a:ln w="9525">
            <a:noFill/>
          </a:ln>
        </p:spPr>
        <p:txBody>
          <a:bodyPr>
            <a:spAutoFit/>
          </a:bodyPr>
          <a:p>
            <a:pPr lvl="0" eaLnBrk="1" hangingPunct="1"/>
            <a:r>
              <a:rPr lang="zh-CN" altLang="en-US" sz="2000" b="1" dirty="0">
                <a:solidFill>
                  <a:schemeClr val="accent1"/>
                </a:solidFill>
                <a:latin typeface="微软雅黑" panose="020B0503020204020204" pitchFamily="2" charset="-122"/>
                <a:ea typeface="微软雅黑" panose="020B0503020204020204" pitchFamily="2" charset="-122"/>
              </a:rPr>
              <a:t>加盟模式三</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300" fill="hold"/>
                                        <p:tgtEl>
                                          <p:spTgt spid="24579"/>
                                        </p:tgtEl>
                                        <p:attrNameLst>
                                          <p:attrName>ppt_x</p:attrName>
                                        </p:attrNameLst>
                                      </p:cBhvr>
                                      <p:tavLst>
                                        <p:tav tm="0">
                                          <p:val>
                                            <p:strVal val="0-#ppt_w/2"/>
                                          </p:val>
                                        </p:tav>
                                        <p:tav tm="100000">
                                          <p:val>
                                            <p:strVal val="#ppt_x"/>
                                          </p:val>
                                        </p:tav>
                                      </p:tavLst>
                                    </p:anim>
                                    <p:anim calcmode="lin" valueType="num">
                                      <p:cBhvr additive="base">
                                        <p:cTn id="8" dur="300" fill="hold"/>
                                        <p:tgtEl>
                                          <p:spTgt spid="2457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580"/>
                                        </p:tgtEl>
                                        <p:attrNameLst>
                                          <p:attrName>style.visibility</p:attrName>
                                        </p:attrNameLst>
                                      </p:cBhvr>
                                      <p:to>
                                        <p:strVal val="visible"/>
                                      </p:to>
                                    </p:set>
                                    <p:anim calcmode="lin" valueType="num">
                                      <p:cBhvr additive="base">
                                        <p:cTn id="11" dur="300" fill="hold"/>
                                        <p:tgtEl>
                                          <p:spTgt spid="24580"/>
                                        </p:tgtEl>
                                        <p:attrNameLst>
                                          <p:attrName>ppt_x</p:attrName>
                                        </p:attrNameLst>
                                      </p:cBhvr>
                                      <p:tavLst>
                                        <p:tav tm="0">
                                          <p:val>
                                            <p:strVal val="0-#ppt_w/2"/>
                                          </p:val>
                                        </p:tav>
                                        <p:tav tm="100000">
                                          <p:val>
                                            <p:strVal val="#ppt_x"/>
                                          </p:val>
                                        </p:tav>
                                      </p:tavLst>
                                    </p:anim>
                                    <p:anim calcmode="lin" valueType="num">
                                      <p:cBhvr additive="base">
                                        <p:cTn id="12" dur="300" fill="hold"/>
                                        <p:tgtEl>
                                          <p:spTgt spid="245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24581"/>
                                        </p:tgtEl>
                                        <p:attrNameLst>
                                          <p:attrName>style.visibility</p:attrName>
                                        </p:attrNameLst>
                                      </p:cBhvr>
                                      <p:to>
                                        <p:strVal val="visible"/>
                                      </p:to>
                                    </p:set>
                                    <p:anim calcmode="lin" valueType="num">
                                      <p:cBhvr additive="base">
                                        <p:cTn id="15" dur="300" fill="hold"/>
                                        <p:tgtEl>
                                          <p:spTgt spid="24581"/>
                                        </p:tgtEl>
                                        <p:attrNameLst>
                                          <p:attrName>ppt_x</p:attrName>
                                        </p:attrNameLst>
                                      </p:cBhvr>
                                      <p:tavLst>
                                        <p:tav tm="0">
                                          <p:val>
                                            <p:strVal val="0-#ppt_w/2"/>
                                          </p:val>
                                        </p:tav>
                                        <p:tav tm="100000">
                                          <p:val>
                                            <p:strVal val="#ppt_x"/>
                                          </p:val>
                                        </p:tav>
                                      </p:tavLst>
                                    </p:anim>
                                    <p:anim calcmode="lin" valueType="num">
                                      <p:cBhvr additive="base">
                                        <p:cTn id="16" dur="300" fill="hold"/>
                                        <p:tgtEl>
                                          <p:spTgt spid="2458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4578"/>
                                        </p:tgtEl>
                                        <p:attrNameLst>
                                          <p:attrName>style.visibility</p:attrName>
                                        </p:attrNameLst>
                                      </p:cBhvr>
                                      <p:to>
                                        <p:strVal val="visible"/>
                                      </p:to>
                                    </p:set>
                                    <p:anim by="(-#ppt_w*2)" calcmode="lin" valueType="num">
                                      <p:cBhvr rctx="PPT">
                                        <p:cTn id="20" dur="200" autoRev="1" fill="hold">
                                          <p:stCondLst>
                                            <p:cond delay="0"/>
                                          </p:stCondLst>
                                        </p:cTn>
                                        <p:tgtEl>
                                          <p:spTgt spid="24578"/>
                                        </p:tgtEl>
                                        <p:attrNameLst>
                                          <p:attrName>ppt_w</p:attrName>
                                        </p:attrNameLst>
                                      </p:cBhvr>
                                    </p:anim>
                                    <p:anim by="(#ppt_w*0.50)" calcmode="lin" valueType="num">
                                      <p:cBhvr>
                                        <p:cTn id="21" dur="200" decel="50000" autoRev="1" fill="hold">
                                          <p:stCondLst>
                                            <p:cond delay="0"/>
                                          </p:stCondLst>
                                        </p:cTn>
                                        <p:tgtEl>
                                          <p:spTgt spid="24578"/>
                                        </p:tgtEl>
                                        <p:attrNameLst>
                                          <p:attrName>ppt_x</p:attrName>
                                        </p:attrNameLst>
                                      </p:cBhvr>
                                    </p:anim>
                                    <p:anim from="(-#ppt_h/2)" to="(#ppt_y)" calcmode="lin" valueType="num">
                                      <p:cBhvr>
                                        <p:cTn id="22" dur="400" fill="hold">
                                          <p:stCondLst>
                                            <p:cond delay="0"/>
                                          </p:stCondLst>
                                        </p:cTn>
                                        <p:tgtEl>
                                          <p:spTgt spid="24578"/>
                                        </p:tgtEl>
                                        <p:attrNameLst>
                                          <p:attrName>ppt_y</p:attrName>
                                        </p:attrNameLst>
                                      </p:cBhvr>
                                    </p:anim>
                                    <p:animRot by="21600000">
                                      <p:cBhvr>
                                        <p:cTn id="23" dur="400" fill="hold">
                                          <p:stCondLst>
                                            <p:cond delay="0"/>
                                          </p:stCondLst>
                                        </p:cTn>
                                        <p:tgtEl>
                                          <p:spTgt spid="24578"/>
                                        </p:tgtEl>
                                        <p:attrNameLst>
                                          <p:attrName>r</p:attrName>
                                        </p:attrNameLst>
                                      </p:cBhvr>
                                    </p:animRot>
                                  </p:childTnLst>
                                </p:cTn>
                              </p:par>
                            </p:childTnLst>
                          </p:cTn>
                        </p:par>
                        <p:par>
                          <p:cTn id="24" fill="hold">
                            <p:stCondLst>
                              <p:cond delay="919"/>
                            </p:stCondLst>
                            <p:childTnLst>
                              <p:par>
                                <p:cTn id="25" presetID="52" presetClass="entr" presetSubtype="0" fill="hold" nodeType="afterEffect">
                                  <p:stCondLst>
                                    <p:cond delay="0"/>
                                  </p:stCondLst>
                                  <p:childTnLst>
                                    <p:set>
                                      <p:cBhvr>
                                        <p:cTn id="26" dur="1" fill="hold">
                                          <p:stCondLst>
                                            <p:cond delay="0"/>
                                          </p:stCondLst>
                                        </p:cTn>
                                        <p:tgtEl>
                                          <p:spTgt spid="24582"/>
                                        </p:tgtEl>
                                        <p:attrNameLst>
                                          <p:attrName>style.visibility</p:attrName>
                                        </p:attrNameLst>
                                      </p:cBhvr>
                                      <p:to>
                                        <p:strVal val="visible"/>
                                      </p:to>
                                    </p:set>
                                    <p:animScale>
                                      <p:cBhvr>
                                        <p:cTn id="27" dur="1000" decel="50000" fill="hold">
                                          <p:stCondLst>
                                            <p:cond delay="0"/>
                                          </p:stCondLst>
                                        </p:cTn>
                                        <p:tgtEl>
                                          <p:spTgt spid="245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4582"/>
                                        </p:tgtEl>
                                        <p:attrNameLst>
                                          <p:attrName>ppt_x</p:attrName>
                                          <p:attrName>ppt_y</p:attrName>
                                        </p:attrNameLst>
                                      </p:cBhvr>
                                    </p:animMotion>
                                    <p:animEffect transition="in" filter="fade">
                                      <p:cBhvr>
                                        <p:cTn id="29" dur="1000"/>
                                        <p:tgtEl>
                                          <p:spTgt spid="24582"/>
                                        </p:tgtEl>
                                      </p:cBhvr>
                                    </p:animEffect>
                                  </p:childTnLst>
                                </p:cTn>
                              </p:par>
                            </p:childTnLst>
                          </p:cTn>
                        </p:par>
                        <p:par>
                          <p:cTn id="30" fill="hold">
                            <p:stCondLst>
                              <p:cond delay="1919"/>
                            </p:stCondLst>
                            <p:childTnLst>
                              <p:par>
                                <p:cTn id="31" presetID="22" presetClass="entr" presetSubtype="8" fill="hold" grpId="0" nodeType="afterEffect">
                                  <p:stCondLst>
                                    <p:cond delay="0"/>
                                  </p:stCondLst>
                                  <p:childTnLst>
                                    <p:set>
                                      <p:cBhvr>
                                        <p:cTn id="32" dur="1" fill="hold">
                                          <p:stCondLst>
                                            <p:cond delay="0"/>
                                          </p:stCondLst>
                                        </p:cTn>
                                        <p:tgtEl>
                                          <p:spTgt spid="24585"/>
                                        </p:tgtEl>
                                        <p:attrNameLst>
                                          <p:attrName>style.visibility</p:attrName>
                                        </p:attrNameLst>
                                      </p:cBhvr>
                                      <p:to>
                                        <p:strVal val="visible"/>
                                      </p:to>
                                    </p:set>
                                    <p:animEffect transition="in" filter="wipe(left)">
                                      <p:cBhvr>
                                        <p:cTn id="33" dur="500"/>
                                        <p:tgtEl>
                                          <p:spTgt spid="24585"/>
                                        </p:tgtEl>
                                      </p:cBhvr>
                                    </p:animEffect>
                                  </p:childTnLst>
                                </p:cTn>
                              </p:par>
                            </p:childTnLst>
                          </p:cTn>
                        </p:par>
                        <p:par>
                          <p:cTn id="34" fill="hold">
                            <p:stCondLst>
                              <p:cond delay="2419"/>
                            </p:stCondLst>
                            <p:childTnLst>
                              <p:par>
                                <p:cTn id="35" presetID="31" presetClass="entr" presetSubtype="0" fill="hold" nodeType="afterEffect">
                                  <p:stCondLst>
                                    <p:cond delay="0"/>
                                  </p:stCondLst>
                                  <p:childTnLst>
                                    <p:set>
                                      <p:cBhvr>
                                        <p:cTn id="36" dur="1" fill="hold">
                                          <p:stCondLst>
                                            <p:cond delay="0"/>
                                          </p:stCondLst>
                                        </p:cTn>
                                        <p:tgtEl>
                                          <p:spTgt spid="24588"/>
                                        </p:tgtEl>
                                        <p:attrNameLst>
                                          <p:attrName>style.visibility</p:attrName>
                                        </p:attrNameLst>
                                      </p:cBhvr>
                                      <p:to>
                                        <p:strVal val="visible"/>
                                      </p:to>
                                    </p:set>
                                    <p:anim calcmode="lin" valueType="num">
                                      <p:cBhvr>
                                        <p:cTn id="37" dur="300" fill="hold"/>
                                        <p:tgtEl>
                                          <p:spTgt spid="24588"/>
                                        </p:tgtEl>
                                        <p:attrNameLst>
                                          <p:attrName>ppt_w</p:attrName>
                                        </p:attrNameLst>
                                      </p:cBhvr>
                                      <p:tavLst>
                                        <p:tav tm="0">
                                          <p:val>
                                            <p:fltVal val="0.000000"/>
                                          </p:val>
                                        </p:tav>
                                        <p:tav tm="100000">
                                          <p:val>
                                            <p:strVal val="#ppt_w"/>
                                          </p:val>
                                        </p:tav>
                                      </p:tavLst>
                                    </p:anim>
                                    <p:anim calcmode="lin" valueType="num">
                                      <p:cBhvr>
                                        <p:cTn id="38" dur="300" fill="hold"/>
                                        <p:tgtEl>
                                          <p:spTgt spid="24588"/>
                                        </p:tgtEl>
                                        <p:attrNameLst>
                                          <p:attrName>ppt_h</p:attrName>
                                        </p:attrNameLst>
                                      </p:cBhvr>
                                      <p:tavLst>
                                        <p:tav tm="0">
                                          <p:val>
                                            <p:fltVal val="0.000000"/>
                                          </p:val>
                                        </p:tav>
                                        <p:tav tm="100000">
                                          <p:val>
                                            <p:strVal val="#ppt_h"/>
                                          </p:val>
                                        </p:tav>
                                      </p:tavLst>
                                    </p:anim>
                                    <p:anim calcmode="lin" valueType="num">
                                      <p:cBhvr>
                                        <p:cTn id="39" dur="300" fill="hold"/>
                                        <p:tgtEl>
                                          <p:spTgt spid="24588"/>
                                        </p:tgtEl>
                                        <p:attrNameLst>
                                          <p:attrName>style.rotation</p:attrName>
                                        </p:attrNameLst>
                                      </p:cBhvr>
                                      <p:tavLst>
                                        <p:tav tm="0">
                                          <p:val>
                                            <p:fltVal val="90.000000"/>
                                          </p:val>
                                        </p:tav>
                                        <p:tav tm="100000">
                                          <p:val>
                                            <p:fltVal val="0.000000"/>
                                          </p:val>
                                        </p:tav>
                                      </p:tavLst>
                                    </p:anim>
                                    <p:animEffect transition="in" filter="fade">
                                      <p:cBhvr>
                                        <p:cTn id="40" dur="300"/>
                                        <p:tgtEl>
                                          <p:spTgt spid="24588"/>
                                        </p:tgtEl>
                                      </p:cBhvr>
                                    </p:animEffect>
                                  </p:childTnLst>
                                </p:cTn>
                              </p:par>
                            </p:childTnLst>
                          </p:cTn>
                        </p:par>
                        <p:par>
                          <p:cTn id="41" fill="hold">
                            <p:stCondLst>
                              <p:cond delay="2919"/>
                            </p:stCondLst>
                            <p:childTnLst>
                              <p:par>
                                <p:cTn id="42" presetID="31" presetClass="entr" presetSubtype="0" fill="hold" grpId="0" nodeType="afterEffect">
                                  <p:stCondLst>
                                    <p:cond delay="0"/>
                                  </p:stCondLst>
                                  <p:childTnLst>
                                    <p:set>
                                      <p:cBhvr>
                                        <p:cTn id="43" dur="1" fill="hold">
                                          <p:stCondLst>
                                            <p:cond delay="0"/>
                                          </p:stCondLst>
                                        </p:cTn>
                                        <p:tgtEl>
                                          <p:spTgt spid="24598"/>
                                        </p:tgtEl>
                                        <p:attrNameLst>
                                          <p:attrName>style.visibility</p:attrName>
                                        </p:attrNameLst>
                                      </p:cBhvr>
                                      <p:to>
                                        <p:strVal val="visible"/>
                                      </p:to>
                                    </p:set>
                                    <p:anim calcmode="lin" valueType="num">
                                      <p:cBhvr>
                                        <p:cTn id="44" dur="500" fill="hold"/>
                                        <p:tgtEl>
                                          <p:spTgt spid="24598"/>
                                        </p:tgtEl>
                                        <p:attrNameLst>
                                          <p:attrName>ppt_w</p:attrName>
                                        </p:attrNameLst>
                                      </p:cBhvr>
                                      <p:tavLst>
                                        <p:tav tm="0">
                                          <p:val>
                                            <p:fltVal val="0.000000"/>
                                          </p:val>
                                        </p:tav>
                                        <p:tav tm="100000">
                                          <p:val>
                                            <p:strVal val="#ppt_w"/>
                                          </p:val>
                                        </p:tav>
                                      </p:tavLst>
                                    </p:anim>
                                    <p:anim calcmode="lin" valueType="num">
                                      <p:cBhvr>
                                        <p:cTn id="45" dur="500" fill="hold"/>
                                        <p:tgtEl>
                                          <p:spTgt spid="24598"/>
                                        </p:tgtEl>
                                        <p:attrNameLst>
                                          <p:attrName>ppt_h</p:attrName>
                                        </p:attrNameLst>
                                      </p:cBhvr>
                                      <p:tavLst>
                                        <p:tav tm="0">
                                          <p:val>
                                            <p:fltVal val="0.000000"/>
                                          </p:val>
                                        </p:tav>
                                        <p:tav tm="100000">
                                          <p:val>
                                            <p:strVal val="#ppt_h"/>
                                          </p:val>
                                        </p:tav>
                                      </p:tavLst>
                                    </p:anim>
                                    <p:anim calcmode="lin" valueType="num">
                                      <p:cBhvr>
                                        <p:cTn id="46" dur="500" fill="hold"/>
                                        <p:tgtEl>
                                          <p:spTgt spid="24598"/>
                                        </p:tgtEl>
                                        <p:attrNameLst>
                                          <p:attrName>style.rotation</p:attrName>
                                        </p:attrNameLst>
                                      </p:cBhvr>
                                      <p:tavLst>
                                        <p:tav tm="0">
                                          <p:val>
                                            <p:fltVal val="90.000000"/>
                                          </p:val>
                                        </p:tav>
                                        <p:tav tm="100000">
                                          <p:val>
                                            <p:fltVal val="0.000000"/>
                                          </p:val>
                                        </p:tav>
                                      </p:tavLst>
                                    </p:anim>
                                    <p:animEffect transition="in" filter="fade">
                                      <p:cBhvr>
                                        <p:cTn id="47" dur="500"/>
                                        <p:tgtEl>
                                          <p:spTgt spid="24598"/>
                                        </p:tgtEl>
                                      </p:cBhvr>
                                    </p:animEffect>
                                  </p:childTnLst>
                                </p:cTn>
                              </p:par>
                            </p:childTnLst>
                          </p:cTn>
                        </p:par>
                        <p:par>
                          <p:cTn id="48" fill="hold">
                            <p:stCondLst>
                              <p:cond delay="3419"/>
                            </p:stCondLst>
                            <p:childTnLst>
                              <p:par>
                                <p:cTn id="49" presetID="22" presetClass="entr" presetSubtype="1" fill="hold" grpId="0" nodeType="afterEffect">
                                  <p:stCondLst>
                                    <p:cond delay="0"/>
                                  </p:stCondLst>
                                  <p:childTnLst>
                                    <p:set>
                                      <p:cBhvr>
                                        <p:cTn id="50" dur="1" fill="hold">
                                          <p:stCondLst>
                                            <p:cond delay="0"/>
                                          </p:stCondLst>
                                        </p:cTn>
                                        <p:tgtEl>
                                          <p:spTgt spid="24587"/>
                                        </p:tgtEl>
                                        <p:attrNameLst>
                                          <p:attrName>style.visibility</p:attrName>
                                        </p:attrNameLst>
                                      </p:cBhvr>
                                      <p:to>
                                        <p:strVal val="visible"/>
                                      </p:to>
                                    </p:set>
                                    <p:animEffect transition="in" filter="wipe(up)">
                                      <p:cBhvr>
                                        <p:cTn id="51" dur="500"/>
                                        <p:tgtEl>
                                          <p:spTgt spid="24587"/>
                                        </p:tgtEl>
                                      </p:cBhvr>
                                    </p:animEffect>
                                  </p:childTnLst>
                                </p:cTn>
                              </p:par>
                            </p:childTnLst>
                          </p:cTn>
                        </p:par>
                        <p:par>
                          <p:cTn id="52" fill="hold">
                            <p:stCondLst>
                              <p:cond delay="3919"/>
                            </p:stCondLst>
                            <p:childTnLst>
                              <p:par>
                                <p:cTn id="53" presetID="22" presetClass="entr" presetSubtype="1" fill="hold" nodeType="afterEffect">
                                  <p:stCondLst>
                                    <p:cond delay="0"/>
                                  </p:stCondLst>
                                  <p:childTnLst>
                                    <p:set>
                                      <p:cBhvr>
                                        <p:cTn id="54" dur="1" fill="hold">
                                          <p:stCondLst>
                                            <p:cond delay="0"/>
                                          </p:stCondLst>
                                        </p:cTn>
                                        <p:tgtEl>
                                          <p:spTgt spid="24586"/>
                                        </p:tgtEl>
                                        <p:attrNameLst>
                                          <p:attrName>style.visibility</p:attrName>
                                        </p:attrNameLst>
                                      </p:cBhvr>
                                      <p:to>
                                        <p:strVal val="visible"/>
                                      </p:to>
                                    </p:set>
                                    <p:animEffect transition="in" filter="wipe(up)">
                                      <p:cBhvr>
                                        <p:cTn id="55" dur="500"/>
                                        <p:tgtEl>
                                          <p:spTgt spid="24586"/>
                                        </p:tgtEl>
                                      </p:cBhvr>
                                    </p:animEffect>
                                  </p:childTnLst>
                                </p:cTn>
                              </p:par>
                            </p:childTnLst>
                          </p:cTn>
                        </p:par>
                        <p:par>
                          <p:cTn id="56" fill="hold">
                            <p:stCondLst>
                              <p:cond delay="4419"/>
                            </p:stCondLst>
                            <p:childTnLst>
                              <p:par>
                                <p:cTn id="57" presetID="1" presetClass="entr" presetSubtype="0" fill="hold" nodeType="afterEffect">
                                  <p:stCondLst>
                                    <p:cond delay="0"/>
                                  </p:stCondLst>
                                  <p:childTnLst>
                                    <p:set>
                                      <p:cBhvr>
                                        <p:cTn id="58" dur="1" fill="hold">
                                          <p:stCondLst>
                                            <p:cond delay="0"/>
                                          </p:stCondLst>
                                        </p:cTn>
                                        <p:tgtEl>
                                          <p:spTgt spid="24591"/>
                                        </p:tgtEl>
                                        <p:attrNameLst>
                                          <p:attrName>style.visibility</p:attrName>
                                        </p:attrNameLst>
                                      </p:cBhvr>
                                      <p:to>
                                        <p:strVal val="visible"/>
                                      </p:to>
                                    </p:set>
                                  </p:childTnLst>
                                </p:cTn>
                              </p:par>
                              <p:par>
                                <p:cTn id="59" presetID="64" presetClass="path" presetSubtype="0" accel="50000" decel="50000" fill="hold" nodeType="withEffect">
                                  <p:stCondLst>
                                    <p:cond delay="0"/>
                                  </p:stCondLst>
                                  <p:childTnLst>
                                    <p:animMotion origin="layout" path="M 3.57617E-6 -4.07407E-6 L 3.57617E-6 -0.28032 " pathEditMode="relative" rAng="0" ptsTypes="AA">
                                      <p:cBhvr>
                                        <p:cTn id="60" dur="500" spd="-99900" fill="hold"/>
                                        <p:tgtEl>
                                          <p:spTgt spid="24591"/>
                                        </p:tgtEl>
                                        <p:attrNameLst>
                                          <p:attrName>ppt_x</p:attrName>
                                          <p:attrName>ppt_y</p:attrName>
                                        </p:attrNameLst>
                                      </p:cBhvr>
                                      <p:rCtr x="0" y="-13900"/>
                                    </p:animMotion>
                                  </p:childTnLst>
                                </p:cTn>
                              </p:par>
                            </p:childTnLst>
                          </p:cTn>
                        </p:par>
                        <p:par>
                          <p:cTn id="61" fill="hold">
                            <p:stCondLst>
                              <p:cond delay="4419"/>
                            </p:stCondLst>
                            <p:childTnLst>
                              <p:par>
                                <p:cTn id="62" presetID="31" presetClass="entr" presetSubtype="0" fill="hold" grpId="0" nodeType="afterEffect">
                                  <p:stCondLst>
                                    <p:cond delay="0"/>
                                  </p:stCondLst>
                                  <p:childTnLst>
                                    <p:set>
                                      <p:cBhvr>
                                        <p:cTn id="63" dur="1" fill="hold">
                                          <p:stCondLst>
                                            <p:cond delay="0"/>
                                          </p:stCondLst>
                                        </p:cTn>
                                        <p:tgtEl>
                                          <p:spTgt spid="24600"/>
                                        </p:tgtEl>
                                        <p:attrNameLst>
                                          <p:attrName>style.visibility</p:attrName>
                                        </p:attrNameLst>
                                      </p:cBhvr>
                                      <p:to>
                                        <p:strVal val="visible"/>
                                      </p:to>
                                    </p:set>
                                    <p:anim calcmode="lin" valueType="num">
                                      <p:cBhvr>
                                        <p:cTn id="64" dur="500" fill="hold"/>
                                        <p:tgtEl>
                                          <p:spTgt spid="24600"/>
                                        </p:tgtEl>
                                        <p:attrNameLst>
                                          <p:attrName>ppt_w</p:attrName>
                                        </p:attrNameLst>
                                      </p:cBhvr>
                                      <p:tavLst>
                                        <p:tav tm="0">
                                          <p:val>
                                            <p:fltVal val="0.000000"/>
                                          </p:val>
                                        </p:tav>
                                        <p:tav tm="100000">
                                          <p:val>
                                            <p:strVal val="#ppt_w"/>
                                          </p:val>
                                        </p:tav>
                                      </p:tavLst>
                                    </p:anim>
                                    <p:anim calcmode="lin" valueType="num">
                                      <p:cBhvr>
                                        <p:cTn id="65" dur="500" fill="hold"/>
                                        <p:tgtEl>
                                          <p:spTgt spid="24600"/>
                                        </p:tgtEl>
                                        <p:attrNameLst>
                                          <p:attrName>ppt_h</p:attrName>
                                        </p:attrNameLst>
                                      </p:cBhvr>
                                      <p:tavLst>
                                        <p:tav tm="0">
                                          <p:val>
                                            <p:fltVal val="0.000000"/>
                                          </p:val>
                                        </p:tav>
                                        <p:tav tm="100000">
                                          <p:val>
                                            <p:strVal val="#ppt_h"/>
                                          </p:val>
                                        </p:tav>
                                      </p:tavLst>
                                    </p:anim>
                                    <p:anim calcmode="lin" valueType="num">
                                      <p:cBhvr>
                                        <p:cTn id="66" dur="500" fill="hold"/>
                                        <p:tgtEl>
                                          <p:spTgt spid="24600"/>
                                        </p:tgtEl>
                                        <p:attrNameLst>
                                          <p:attrName>style.rotation</p:attrName>
                                        </p:attrNameLst>
                                      </p:cBhvr>
                                      <p:tavLst>
                                        <p:tav tm="0">
                                          <p:val>
                                            <p:fltVal val="90.000000"/>
                                          </p:val>
                                        </p:tav>
                                        <p:tav tm="100000">
                                          <p:val>
                                            <p:fltVal val="0.000000"/>
                                          </p:val>
                                        </p:tav>
                                      </p:tavLst>
                                    </p:anim>
                                    <p:animEffect transition="in" filter="fade">
                                      <p:cBhvr>
                                        <p:cTn id="67" dur="500"/>
                                        <p:tgtEl>
                                          <p:spTgt spid="24600"/>
                                        </p:tgtEl>
                                      </p:cBhvr>
                                    </p:animEffect>
                                  </p:childTnLst>
                                </p:cTn>
                              </p:par>
                            </p:childTnLst>
                          </p:cTn>
                        </p:par>
                        <p:par>
                          <p:cTn id="68" fill="hold">
                            <p:stCondLst>
                              <p:cond delay="4919"/>
                            </p:stCondLst>
                            <p:childTnLst>
                              <p:par>
                                <p:cTn id="69" presetID="22" presetClass="entr" presetSubtype="1" fill="hold" grpId="0" nodeType="afterEffect">
                                  <p:stCondLst>
                                    <p:cond delay="0"/>
                                  </p:stCondLst>
                                  <p:childTnLst>
                                    <p:set>
                                      <p:cBhvr>
                                        <p:cTn id="70" dur="1" fill="hold">
                                          <p:stCondLst>
                                            <p:cond delay="0"/>
                                          </p:stCondLst>
                                        </p:cTn>
                                        <p:tgtEl>
                                          <p:spTgt spid="24599"/>
                                        </p:tgtEl>
                                        <p:attrNameLst>
                                          <p:attrName>style.visibility</p:attrName>
                                        </p:attrNameLst>
                                      </p:cBhvr>
                                      <p:to>
                                        <p:strVal val="visible"/>
                                      </p:to>
                                    </p:set>
                                    <p:animEffect transition="in" filter="wipe(up)">
                                      <p:cBhvr>
                                        <p:cTn id="71" dur="500"/>
                                        <p:tgtEl>
                                          <p:spTgt spid="24599"/>
                                        </p:tgtEl>
                                      </p:cBhvr>
                                    </p:animEffect>
                                  </p:childTnLst>
                                </p:cTn>
                              </p:par>
                            </p:childTnLst>
                          </p:cTn>
                        </p:par>
                        <p:par>
                          <p:cTn id="72" fill="hold">
                            <p:stCondLst>
                              <p:cond delay="5419"/>
                            </p:stCondLst>
                            <p:childTnLst>
                              <p:par>
                                <p:cTn id="73" presetID="22" presetClass="entr" presetSubtype="1" fill="hold" nodeType="afterEffect">
                                  <p:stCondLst>
                                    <p:cond delay="0"/>
                                  </p:stCondLst>
                                  <p:childTnLst>
                                    <p:set>
                                      <p:cBhvr>
                                        <p:cTn id="74" dur="1" fill="hold">
                                          <p:stCondLst>
                                            <p:cond delay="0"/>
                                          </p:stCondLst>
                                        </p:cTn>
                                        <p:tgtEl>
                                          <p:spTgt spid="24597"/>
                                        </p:tgtEl>
                                        <p:attrNameLst>
                                          <p:attrName>style.visibility</p:attrName>
                                        </p:attrNameLst>
                                      </p:cBhvr>
                                      <p:to>
                                        <p:strVal val="visible"/>
                                      </p:to>
                                    </p:set>
                                    <p:animEffect transition="in" filter="wipe(up)">
                                      <p:cBhvr>
                                        <p:cTn id="75" dur="500"/>
                                        <p:tgtEl>
                                          <p:spTgt spid="24597"/>
                                        </p:tgtEl>
                                      </p:cBhvr>
                                    </p:animEffect>
                                  </p:childTnLst>
                                </p:cTn>
                              </p:par>
                            </p:childTnLst>
                          </p:cTn>
                        </p:par>
                        <p:par>
                          <p:cTn id="76" fill="hold">
                            <p:stCondLst>
                              <p:cond delay="5919"/>
                            </p:stCondLst>
                            <p:childTnLst>
                              <p:par>
                                <p:cTn id="77" presetID="1" presetClass="entr" presetSubtype="0" fill="hold" nodeType="afterEffect">
                                  <p:stCondLst>
                                    <p:cond delay="0"/>
                                  </p:stCondLst>
                                  <p:childTnLst>
                                    <p:set>
                                      <p:cBhvr>
                                        <p:cTn id="78" dur="1" fill="hold">
                                          <p:stCondLst>
                                            <p:cond delay="0"/>
                                          </p:stCondLst>
                                        </p:cTn>
                                        <p:tgtEl>
                                          <p:spTgt spid="24594"/>
                                        </p:tgtEl>
                                        <p:attrNameLst>
                                          <p:attrName>style.visibility</p:attrName>
                                        </p:attrNameLst>
                                      </p:cBhvr>
                                      <p:to>
                                        <p:strVal val="visible"/>
                                      </p:to>
                                    </p:set>
                                  </p:childTnLst>
                                </p:cTn>
                              </p:par>
                              <p:par>
                                <p:cTn id="79" presetID="64" presetClass="path" presetSubtype="0" accel="50000" decel="50000" fill="hold" nodeType="withEffect">
                                  <p:stCondLst>
                                    <p:cond delay="0"/>
                                  </p:stCondLst>
                                  <p:childTnLst>
                                    <p:animMotion origin="layout" path="M 3.57617E-6 -4.07407E-6 L 3.57617E-6 -0.28032 " pathEditMode="relative" rAng="0" ptsTypes="AA">
                                      <p:cBhvr>
                                        <p:cTn id="80" dur="500" spd="-99900" fill="hold"/>
                                        <p:tgtEl>
                                          <p:spTgt spid="24594"/>
                                        </p:tgtEl>
                                        <p:attrNameLst>
                                          <p:attrName>ppt_x</p:attrName>
                                          <p:attrName>ppt_y</p:attrName>
                                        </p:attrNameLst>
                                      </p:cBhvr>
                                      <p:rCtr x="0" y="-13900"/>
                                    </p:animMotion>
                                  </p:childTnLst>
                                </p:cTn>
                              </p:par>
                            </p:childTnLst>
                          </p:cTn>
                        </p:par>
                        <p:par>
                          <p:cTn id="81" fill="hold">
                            <p:stCondLst>
                              <p:cond delay="5919"/>
                            </p:stCondLst>
                            <p:childTnLst>
                              <p:par>
                                <p:cTn id="82" presetID="31" presetClass="entr" presetSubtype="0" fill="hold" grpId="0" nodeType="afterEffect">
                                  <p:stCondLst>
                                    <p:cond delay="0"/>
                                  </p:stCondLst>
                                  <p:childTnLst>
                                    <p:set>
                                      <p:cBhvr>
                                        <p:cTn id="83" dur="1" fill="hold">
                                          <p:stCondLst>
                                            <p:cond delay="0"/>
                                          </p:stCondLst>
                                        </p:cTn>
                                        <p:tgtEl>
                                          <p:spTgt spid="24602"/>
                                        </p:tgtEl>
                                        <p:attrNameLst>
                                          <p:attrName>style.visibility</p:attrName>
                                        </p:attrNameLst>
                                      </p:cBhvr>
                                      <p:to>
                                        <p:strVal val="visible"/>
                                      </p:to>
                                    </p:set>
                                    <p:anim calcmode="lin" valueType="num">
                                      <p:cBhvr>
                                        <p:cTn id="84" dur="500" fill="hold"/>
                                        <p:tgtEl>
                                          <p:spTgt spid="24602"/>
                                        </p:tgtEl>
                                        <p:attrNameLst>
                                          <p:attrName>ppt_w</p:attrName>
                                        </p:attrNameLst>
                                      </p:cBhvr>
                                      <p:tavLst>
                                        <p:tav tm="0">
                                          <p:val>
                                            <p:fltVal val="0.000000"/>
                                          </p:val>
                                        </p:tav>
                                        <p:tav tm="100000">
                                          <p:val>
                                            <p:strVal val="#ppt_w"/>
                                          </p:val>
                                        </p:tav>
                                      </p:tavLst>
                                    </p:anim>
                                    <p:anim calcmode="lin" valueType="num">
                                      <p:cBhvr>
                                        <p:cTn id="85" dur="500" fill="hold"/>
                                        <p:tgtEl>
                                          <p:spTgt spid="24602"/>
                                        </p:tgtEl>
                                        <p:attrNameLst>
                                          <p:attrName>ppt_h</p:attrName>
                                        </p:attrNameLst>
                                      </p:cBhvr>
                                      <p:tavLst>
                                        <p:tav tm="0">
                                          <p:val>
                                            <p:fltVal val="0.000000"/>
                                          </p:val>
                                        </p:tav>
                                        <p:tav tm="100000">
                                          <p:val>
                                            <p:strVal val="#ppt_h"/>
                                          </p:val>
                                        </p:tav>
                                      </p:tavLst>
                                    </p:anim>
                                    <p:anim calcmode="lin" valueType="num">
                                      <p:cBhvr>
                                        <p:cTn id="86" dur="500" fill="hold"/>
                                        <p:tgtEl>
                                          <p:spTgt spid="24602"/>
                                        </p:tgtEl>
                                        <p:attrNameLst>
                                          <p:attrName>style.rotation</p:attrName>
                                        </p:attrNameLst>
                                      </p:cBhvr>
                                      <p:tavLst>
                                        <p:tav tm="0">
                                          <p:val>
                                            <p:fltVal val="90.000000"/>
                                          </p:val>
                                        </p:tav>
                                        <p:tav tm="100000">
                                          <p:val>
                                            <p:fltVal val="0.000000"/>
                                          </p:val>
                                        </p:tav>
                                      </p:tavLst>
                                    </p:anim>
                                    <p:animEffect transition="in" filter="fade">
                                      <p:cBhvr>
                                        <p:cTn id="87" dur="500"/>
                                        <p:tgtEl>
                                          <p:spTgt spid="24602"/>
                                        </p:tgtEl>
                                      </p:cBhvr>
                                    </p:animEffect>
                                  </p:childTnLst>
                                </p:cTn>
                              </p:par>
                            </p:childTnLst>
                          </p:cTn>
                        </p:par>
                        <p:par>
                          <p:cTn id="88" fill="hold">
                            <p:stCondLst>
                              <p:cond delay="6419"/>
                            </p:stCondLst>
                            <p:childTnLst>
                              <p:par>
                                <p:cTn id="89" presetID="22" presetClass="entr" presetSubtype="1" fill="hold" grpId="0" nodeType="afterEffect">
                                  <p:stCondLst>
                                    <p:cond delay="0"/>
                                  </p:stCondLst>
                                  <p:childTnLst>
                                    <p:set>
                                      <p:cBhvr>
                                        <p:cTn id="90" dur="1" fill="hold">
                                          <p:stCondLst>
                                            <p:cond delay="0"/>
                                          </p:stCondLst>
                                        </p:cTn>
                                        <p:tgtEl>
                                          <p:spTgt spid="24601"/>
                                        </p:tgtEl>
                                        <p:attrNameLst>
                                          <p:attrName>style.visibility</p:attrName>
                                        </p:attrNameLst>
                                      </p:cBhvr>
                                      <p:to>
                                        <p:strVal val="visible"/>
                                      </p:to>
                                    </p:set>
                                    <p:animEffect transition="in" filter="wipe(up)">
                                      <p:cBhvr>
                                        <p:cTn id="91" dur="500"/>
                                        <p:tgtEl>
                                          <p:spTgt spid="24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5" grpId="0" animBg="1"/>
      <p:bldP spid="24587" grpId="0"/>
      <p:bldP spid="24598" grpId="0"/>
      <p:bldP spid="24599" grpId="0"/>
      <p:bldP spid="24600" grpId="0"/>
      <p:bldP spid="24601" grpId="0"/>
      <p:bldP spid="246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extBox 16"/>
          <p:cNvSpPr txBox="1"/>
          <p:nvPr/>
        </p:nvSpPr>
        <p:spPr>
          <a:xfrm>
            <a:off x="654050" y="2014538"/>
            <a:ext cx="5011738" cy="3694112"/>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自从李克强总理在</a:t>
            </a:r>
            <a:r>
              <a:rPr lang="en-US" altLang="x-none" dirty="0">
                <a:solidFill>
                  <a:schemeClr val="accent1"/>
                </a:solidFill>
                <a:latin typeface="微软雅黑" panose="020B0503020204020204" pitchFamily="2" charset="-122"/>
                <a:ea typeface="微软雅黑" panose="020B0503020204020204" pitchFamily="2" charset="-122"/>
              </a:rPr>
              <a:t>2014</a:t>
            </a:r>
            <a:r>
              <a:rPr lang="zh-CN" altLang="en-US" dirty="0">
                <a:solidFill>
                  <a:schemeClr val="accent1"/>
                </a:solidFill>
                <a:latin typeface="微软雅黑" panose="020B0503020204020204" pitchFamily="2" charset="-122"/>
                <a:ea typeface="微软雅黑" panose="020B0503020204020204" pitchFamily="2" charset="-122"/>
              </a:rPr>
              <a:t>年政府工作报告中写道：“推动大众创业、万众创新，既可以扩大就业、增加居民收入，又有利于促进社会纵向流动和公平正义”。创新创业成为了当下的时代风潮，从中央到地方政府陆续出台一系列优惠政策支持创业创新。可以说新中国的创业者们迎来了历史上最好的黄金时代。</a:t>
            </a:r>
            <a:endParaRPr lang="en-US" altLang="x-none" dirty="0">
              <a:solidFill>
                <a:schemeClr val="accent1"/>
              </a:solidFill>
              <a:latin typeface="微软雅黑" panose="020B0503020204020204" pitchFamily="2" charset="-122"/>
              <a:ea typeface="微软雅黑" panose="020B0503020204020204" pitchFamily="2" charset="-122"/>
            </a:endParaRPr>
          </a:p>
          <a:p>
            <a:pPr lvl="0" algn="just" eaLnBrk="1" hangingPunct="1"/>
            <a:endParaRPr lang="zh-CN" altLang="en-US" dirty="0">
              <a:solidFill>
                <a:schemeClr val="accent1"/>
              </a:solidFill>
              <a:latin typeface="微软雅黑" panose="020B0503020204020204" pitchFamily="2" charset="-122"/>
              <a:ea typeface="微软雅黑" panose="020B0503020204020204" pitchFamily="2" charset="-122"/>
            </a:endParaRPr>
          </a:p>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本项目是在传统行业的基础上，用现代先进的管理思想，辅以先进的互联网思维和技术手段重新定义了行业标准和运作模式。让创业者容易入门，容易操作，让创业的成功机率更高，让每个创业者都能实现自身价值。</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7171" name="TextBox 25"/>
          <p:cNvSpPr txBox="1"/>
          <p:nvPr/>
        </p:nvSpPr>
        <p:spPr>
          <a:xfrm>
            <a:off x="1347788" y="1300163"/>
            <a:ext cx="1222375" cy="523875"/>
          </a:xfrm>
          <a:prstGeom prst="rect">
            <a:avLst/>
          </a:prstGeom>
          <a:noFill/>
          <a:ln w="9525">
            <a:noFill/>
          </a:ln>
        </p:spPr>
        <p:txBody>
          <a:bodyPr>
            <a:spAutoFit/>
          </a:bodyPr>
          <a:p>
            <a:pPr lvl="0" eaLnBrk="1" hangingPunct="1"/>
            <a:r>
              <a:rPr lang="zh-CN" altLang="en-US" sz="2800" b="1" dirty="0">
                <a:latin typeface="微软雅黑" panose="020B0503020204020204" pitchFamily="2" charset="-122"/>
                <a:ea typeface="微软雅黑" panose="020B0503020204020204" pitchFamily="2" charset="-122"/>
              </a:rPr>
              <a:t>前言</a:t>
            </a:r>
            <a:endParaRPr lang="zh-CN" altLang="en-US" sz="2800" b="1" dirty="0">
              <a:latin typeface="微软雅黑" panose="020B0503020204020204" pitchFamily="2" charset="-122"/>
              <a:ea typeface="微软雅黑" panose="020B0503020204020204" pitchFamily="2" charset="-122"/>
            </a:endParaRPr>
          </a:p>
        </p:txBody>
      </p:sp>
      <p:pic>
        <p:nvPicPr>
          <p:cNvPr id="7172" name="Group 10"/>
          <p:cNvPicPr/>
          <p:nvPr/>
        </p:nvPicPr>
        <p:blipFill>
          <a:blip r:embed="rId1"/>
          <a:stretch>
            <a:fillRect/>
          </a:stretch>
        </p:blipFill>
        <p:spPr>
          <a:xfrm>
            <a:off x="811213" y="1358900"/>
            <a:ext cx="431800" cy="433388"/>
          </a:xfrm>
          <a:prstGeom prst="rect">
            <a:avLst/>
          </a:prstGeom>
          <a:noFill/>
          <a:ln w="9525">
            <a:noFill/>
          </a:ln>
        </p:spPr>
      </p:pic>
      <p:cxnSp>
        <p:nvCxnSpPr>
          <p:cNvPr id="7173" name="直接连接符 29"/>
          <p:cNvCxnSpPr/>
          <p:nvPr/>
        </p:nvCxnSpPr>
        <p:spPr>
          <a:xfrm>
            <a:off x="769938" y="1871663"/>
            <a:ext cx="4895850" cy="0"/>
          </a:xfrm>
          <a:prstGeom prst="line">
            <a:avLst/>
          </a:prstGeom>
          <a:ln w="9525" cap="flat" cmpd="sng">
            <a:solidFill>
              <a:schemeClr val="accent1"/>
            </a:solidFill>
            <a:prstDash val="dash"/>
            <a:headEnd type="none" w="med" len="med"/>
            <a:tailEnd type="none" w="med" len="med"/>
          </a:ln>
        </p:spPr>
      </p:cxnSp>
      <p:pic>
        <p:nvPicPr>
          <p:cNvPr id="7174" name="Picture 2"/>
          <p:cNvPicPr>
            <a:picLocks noChangeAspect="1"/>
          </p:cNvPicPr>
          <p:nvPr/>
        </p:nvPicPr>
        <p:blipFill>
          <a:blip r:embed="rId2"/>
          <a:srcRect l="11156" t="11580"/>
          <a:stretch>
            <a:fillRect/>
          </a:stretch>
        </p:blipFill>
        <p:spPr>
          <a:xfrm>
            <a:off x="5954713" y="1589088"/>
            <a:ext cx="5518150" cy="4119562"/>
          </a:xfrm>
          <a:prstGeom prst="rect">
            <a:avLst/>
          </a:prstGeom>
          <a:noFill/>
          <a:ln w="9525">
            <a:noFill/>
          </a:ln>
        </p:spPr>
      </p:pic>
    </p:spTree>
  </p:cSld>
  <p:clrMapOvr>
    <a:masterClrMapping/>
  </p:clrMapOvr>
  <p:transition spd="slow" advTm="596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0-#ppt_w/2"/>
                                          </p:val>
                                        </p:tav>
                                        <p:tav tm="100000">
                                          <p:val>
                                            <p:strVal val="#ppt_x"/>
                                          </p:val>
                                        </p:tav>
                                      </p:tavLst>
                                    </p:anim>
                                    <p:anim calcmode="lin" valueType="num">
                                      <p:cBhvr additive="base">
                                        <p:cTn id="8" dur="500" fill="hold"/>
                                        <p:tgtEl>
                                          <p:spTgt spid="71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p:cTn id="12" dur="500" fill="hold"/>
                                        <p:tgtEl>
                                          <p:spTgt spid="7171"/>
                                        </p:tgtEl>
                                        <p:attrNameLst>
                                          <p:attrName>ppt_w</p:attrName>
                                        </p:attrNameLst>
                                      </p:cBhvr>
                                      <p:tavLst>
                                        <p:tav tm="0">
                                          <p:val>
                                            <p:fltVal val="0.000000"/>
                                          </p:val>
                                        </p:tav>
                                        <p:tav tm="100000">
                                          <p:val>
                                            <p:strVal val="#ppt_w"/>
                                          </p:val>
                                        </p:tav>
                                      </p:tavLst>
                                    </p:anim>
                                    <p:anim calcmode="lin" valueType="num">
                                      <p:cBhvr>
                                        <p:cTn id="13" dur="500" fill="hold"/>
                                        <p:tgtEl>
                                          <p:spTgt spid="7171"/>
                                        </p:tgtEl>
                                        <p:attrNameLst>
                                          <p:attrName>ppt_h</p:attrName>
                                        </p:attrNameLst>
                                      </p:cBhvr>
                                      <p:tavLst>
                                        <p:tav tm="0">
                                          <p:val>
                                            <p:fltVal val="0.000000"/>
                                          </p:val>
                                        </p:tav>
                                        <p:tav tm="100000">
                                          <p:val>
                                            <p:strVal val="#ppt_h"/>
                                          </p:val>
                                        </p:tav>
                                      </p:tavLst>
                                    </p:anim>
                                    <p:anim calcmode="lin" valueType="num">
                                      <p:cBhvr>
                                        <p:cTn id="14" dur="500" fill="hold"/>
                                        <p:tgtEl>
                                          <p:spTgt spid="7171"/>
                                        </p:tgtEl>
                                        <p:attrNameLst>
                                          <p:attrName>style.rotation</p:attrName>
                                        </p:attrNameLst>
                                      </p:cBhvr>
                                      <p:tavLst>
                                        <p:tav tm="0">
                                          <p:val>
                                            <p:fltVal val="90.000000"/>
                                          </p:val>
                                        </p:tav>
                                        <p:tav tm="100000">
                                          <p:val>
                                            <p:fltVal val="0.000000"/>
                                          </p:val>
                                        </p:tav>
                                      </p:tavLst>
                                    </p:anim>
                                    <p:animEffect transition="in" filter="fade">
                                      <p:cBhvr>
                                        <p:cTn id="15" dur="500"/>
                                        <p:tgtEl>
                                          <p:spTgt spid="7171"/>
                                        </p:tgtEl>
                                      </p:cBhvr>
                                    </p:animEffect>
                                  </p:childTnLst>
                                </p:cTn>
                              </p:par>
                              <p:par>
                                <p:cTn id="16" presetID="8" presetClass="emph" presetSubtype="0" fill="hold" grpId="1" nodeType="withEffect">
                                  <p:stCondLst>
                                    <p:cond delay="0"/>
                                  </p:stCondLst>
                                  <p:childTnLst>
                                    <p:animRot by="21600000">
                                      <p:cBhvr>
                                        <p:cTn id="17" dur="500" fill="hold"/>
                                        <p:tgtEl>
                                          <p:spTgt spid="7171"/>
                                        </p:tgtEl>
                                        <p:attrNameLst>
                                          <p:attrName>r</p:attrName>
                                        </p:attrNameLst>
                                      </p:cBhvr>
                                    </p:animRo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7173"/>
                                        </p:tgtEl>
                                        <p:attrNameLst>
                                          <p:attrName>style.visibility</p:attrName>
                                        </p:attrNameLst>
                                      </p:cBhvr>
                                      <p:to>
                                        <p:strVal val="visible"/>
                                      </p:to>
                                    </p:set>
                                    <p:animEffect transition="in" filter="wipe(left)">
                                      <p:cBhvr>
                                        <p:cTn id="21" dur="400"/>
                                        <p:tgtEl>
                                          <p:spTgt spid="717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wipe(up)">
                                      <p:cBhvr>
                                        <p:cTn id="25" dur="500"/>
                                        <p:tgtEl>
                                          <p:spTgt spid="7170"/>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7174"/>
                                        </p:tgtEl>
                                        <p:attrNameLst>
                                          <p:attrName>style.visibility</p:attrName>
                                        </p:attrNameLst>
                                      </p:cBhvr>
                                      <p:to>
                                        <p:strVal val="visible"/>
                                      </p:to>
                                    </p:set>
                                    <p:animEffect transition="in" filter="fade">
                                      <p:cBhvr>
                                        <p:cTn id="29" dur="1000"/>
                                        <p:tgtEl>
                                          <p:spTgt spid="7174"/>
                                        </p:tgtEl>
                                      </p:cBhvr>
                                    </p:animEffect>
                                    <p:anim calcmode="lin" valueType="num">
                                      <p:cBhvr>
                                        <p:cTn id="30" dur="1000" fill="hold"/>
                                        <p:tgtEl>
                                          <p:spTgt spid="7174"/>
                                        </p:tgtEl>
                                        <p:attrNameLst>
                                          <p:attrName>ppt_x</p:attrName>
                                        </p:attrNameLst>
                                      </p:cBhvr>
                                      <p:tavLst>
                                        <p:tav tm="0">
                                          <p:val>
                                            <p:strVal val="#ppt_x"/>
                                          </p:val>
                                        </p:tav>
                                        <p:tav tm="100000">
                                          <p:val>
                                            <p:strVal val="#ppt_x"/>
                                          </p:val>
                                        </p:tav>
                                      </p:tavLst>
                                    </p:anim>
                                    <p:anim calcmode="lin" valueType="num">
                                      <p:cBhvr>
                                        <p:cTn id="31"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P spid="717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利润点分析</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25603"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5604"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5605"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5606" name="Oval 6"/>
          <p:cNvSpPr/>
          <p:nvPr/>
        </p:nvSpPr>
        <p:spPr>
          <a:xfrm>
            <a:off x="1382713" y="1366838"/>
            <a:ext cx="5026025" cy="5027612"/>
          </a:xfrm>
          <a:prstGeom prst="ellipse">
            <a:avLst/>
          </a:prstGeom>
          <a:noFill/>
          <a:ln w="9" cap="flat" cmpd="sng">
            <a:solidFill>
              <a:schemeClr val="accent1"/>
            </a:solidFill>
            <a:prstDash val="dash"/>
            <a:headEnd type="none" w="med" len="med"/>
            <a:tailEnd type="none" w="med" len="med"/>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25607" name="Oval 10"/>
          <p:cNvSpPr/>
          <p:nvPr/>
        </p:nvSpPr>
        <p:spPr>
          <a:xfrm>
            <a:off x="5149850" y="1595438"/>
            <a:ext cx="585788" cy="585787"/>
          </a:xfrm>
          <a:prstGeom prst="ellipse">
            <a:avLst/>
          </a:prstGeom>
          <a:solidFill>
            <a:srgbClr val="0099B3"/>
          </a:solidFill>
          <a:ln w="9525">
            <a:noFill/>
          </a:ln>
        </p:spPr>
        <p:txBody>
          <a:bodyPr/>
          <a:p>
            <a:pPr lvl="0" algn="ctr" eaLnBrk="1" hangingPunct="1"/>
            <a:r>
              <a:rPr lang="en-US" altLang="x-none" sz="2400" b="1" dirty="0">
                <a:solidFill>
                  <a:schemeClr val="accent2"/>
                </a:solidFill>
                <a:latin typeface="微软雅黑" panose="020B0503020204020204" pitchFamily="2" charset="-122"/>
                <a:ea typeface="微软雅黑" panose="020B0503020204020204" pitchFamily="2" charset="-122"/>
              </a:rPr>
              <a:t>1</a:t>
            </a:r>
            <a:endParaRPr lang="zh-CN" altLang="en-US" sz="2400" b="1" dirty="0">
              <a:solidFill>
                <a:schemeClr val="accent2"/>
              </a:solidFill>
              <a:latin typeface="微软雅黑" panose="020B0503020204020204" pitchFamily="2" charset="-122"/>
              <a:ea typeface="微软雅黑" panose="020B0503020204020204" pitchFamily="2" charset="-122"/>
            </a:endParaRPr>
          </a:p>
        </p:txBody>
      </p:sp>
      <p:sp>
        <p:nvSpPr>
          <p:cNvPr id="25608" name="Oval 11"/>
          <p:cNvSpPr/>
          <p:nvPr/>
        </p:nvSpPr>
        <p:spPr>
          <a:xfrm>
            <a:off x="5149850" y="5580063"/>
            <a:ext cx="585788" cy="585787"/>
          </a:xfrm>
          <a:prstGeom prst="ellipse">
            <a:avLst/>
          </a:prstGeom>
          <a:solidFill>
            <a:srgbClr val="0099B3"/>
          </a:solidFill>
          <a:ln w="9525">
            <a:noFill/>
          </a:ln>
        </p:spPr>
        <p:txBody>
          <a:bodyPr/>
          <a:p>
            <a:pPr lvl="0" algn="ctr" eaLnBrk="1" hangingPunct="1"/>
            <a:r>
              <a:rPr lang="en-US" altLang="x-none" sz="2400" b="1" dirty="0">
                <a:solidFill>
                  <a:schemeClr val="accent2"/>
                </a:solidFill>
                <a:latin typeface="微软雅黑" panose="020B0503020204020204" pitchFamily="2" charset="-122"/>
                <a:ea typeface="微软雅黑" panose="020B0503020204020204" pitchFamily="2" charset="-122"/>
              </a:rPr>
              <a:t>5</a:t>
            </a:r>
            <a:endParaRPr lang="zh-CN" altLang="en-US" sz="2400" b="1" dirty="0">
              <a:solidFill>
                <a:schemeClr val="accent2"/>
              </a:solidFill>
              <a:latin typeface="微软雅黑" panose="020B0503020204020204" pitchFamily="2" charset="-122"/>
              <a:ea typeface="微软雅黑" panose="020B0503020204020204" pitchFamily="2" charset="-122"/>
            </a:endParaRPr>
          </a:p>
        </p:txBody>
      </p:sp>
      <p:sp>
        <p:nvSpPr>
          <p:cNvPr id="25609" name="Oval 12"/>
          <p:cNvSpPr/>
          <p:nvPr/>
        </p:nvSpPr>
        <p:spPr>
          <a:xfrm>
            <a:off x="5854700" y="4654550"/>
            <a:ext cx="587375" cy="585788"/>
          </a:xfrm>
          <a:prstGeom prst="ellipse">
            <a:avLst/>
          </a:prstGeom>
          <a:solidFill>
            <a:srgbClr val="0099B3"/>
          </a:solidFill>
          <a:ln w="9525">
            <a:noFill/>
          </a:ln>
        </p:spPr>
        <p:txBody>
          <a:bodyPr/>
          <a:p>
            <a:pPr lvl="0" algn="ctr" eaLnBrk="1" hangingPunct="1"/>
            <a:r>
              <a:rPr lang="en-US" altLang="x-none" sz="2400" b="1" dirty="0">
                <a:solidFill>
                  <a:schemeClr val="accent2"/>
                </a:solidFill>
                <a:latin typeface="微软雅黑" panose="020B0503020204020204" pitchFamily="2" charset="-122"/>
                <a:ea typeface="微软雅黑" panose="020B0503020204020204" pitchFamily="2" charset="-122"/>
              </a:rPr>
              <a:t>4</a:t>
            </a:r>
            <a:endParaRPr lang="zh-CN" altLang="en-US" sz="2400" b="1" dirty="0">
              <a:solidFill>
                <a:schemeClr val="accent2"/>
              </a:solidFill>
              <a:latin typeface="微软雅黑" panose="020B0503020204020204" pitchFamily="2" charset="-122"/>
              <a:ea typeface="微软雅黑" panose="020B0503020204020204" pitchFamily="2" charset="-122"/>
            </a:endParaRPr>
          </a:p>
        </p:txBody>
      </p:sp>
      <p:sp>
        <p:nvSpPr>
          <p:cNvPr id="25610" name="Oval 13"/>
          <p:cNvSpPr/>
          <p:nvPr/>
        </p:nvSpPr>
        <p:spPr>
          <a:xfrm>
            <a:off x="5854700" y="2520950"/>
            <a:ext cx="587375" cy="585788"/>
          </a:xfrm>
          <a:prstGeom prst="ellipse">
            <a:avLst/>
          </a:prstGeom>
          <a:solidFill>
            <a:srgbClr val="0099B3"/>
          </a:solidFill>
          <a:ln w="9525">
            <a:noFill/>
          </a:ln>
        </p:spPr>
        <p:txBody>
          <a:bodyPr/>
          <a:p>
            <a:pPr lvl="0" algn="ctr" eaLnBrk="1" hangingPunct="1"/>
            <a:r>
              <a:rPr lang="en-US" altLang="x-none" sz="2400" b="1" dirty="0">
                <a:solidFill>
                  <a:schemeClr val="accent2"/>
                </a:solidFill>
                <a:latin typeface="微软雅黑" panose="020B0503020204020204" pitchFamily="2" charset="-122"/>
                <a:ea typeface="微软雅黑" panose="020B0503020204020204" pitchFamily="2" charset="-122"/>
              </a:rPr>
              <a:t>2</a:t>
            </a:r>
            <a:endParaRPr lang="zh-CN" altLang="en-US" sz="2400" b="1" dirty="0">
              <a:solidFill>
                <a:schemeClr val="accent2"/>
              </a:solidFill>
              <a:latin typeface="微软雅黑" panose="020B0503020204020204" pitchFamily="2" charset="-122"/>
              <a:ea typeface="微软雅黑" panose="020B0503020204020204" pitchFamily="2" charset="-122"/>
            </a:endParaRPr>
          </a:p>
        </p:txBody>
      </p:sp>
      <p:sp>
        <p:nvSpPr>
          <p:cNvPr id="25611" name="Oval 14"/>
          <p:cNvSpPr/>
          <p:nvPr/>
        </p:nvSpPr>
        <p:spPr>
          <a:xfrm>
            <a:off x="6083300" y="3587750"/>
            <a:ext cx="585788" cy="585788"/>
          </a:xfrm>
          <a:prstGeom prst="ellipse">
            <a:avLst/>
          </a:prstGeom>
          <a:solidFill>
            <a:srgbClr val="0099B3"/>
          </a:solidFill>
          <a:ln w="9525">
            <a:noFill/>
          </a:ln>
        </p:spPr>
        <p:txBody>
          <a:bodyPr/>
          <a:p>
            <a:pPr lvl="0" algn="ctr" eaLnBrk="1" hangingPunct="1"/>
            <a:r>
              <a:rPr lang="en-US" altLang="x-none" sz="2400" b="1" dirty="0">
                <a:solidFill>
                  <a:schemeClr val="accent2"/>
                </a:solidFill>
                <a:latin typeface="微软雅黑" panose="020B0503020204020204" pitchFamily="2" charset="-122"/>
                <a:ea typeface="微软雅黑" panose="020B0503020204020204" pitchFamily="2" charset="-122"/>
              </a:rPr>
              <a:t>3</a:t>
            </a:r>
            <a:endParaRPr lang="zh-CN" altLang="en-US" sz="2400" b="1" dirty="0">
              <a:solidFill>
                <a:schemeClr val="accent2"/>
              </a:solidFill>
              <a:latin typeface="微软雅黑" panose="020B0503020204020204" pitchFamily="2" charset="-122"/>
              <a:ea typeface="微软雅黑" panose="020B0503020204020204" pitchFamily="2" charset="-122"/>
            </a:endParaRPr>
          </a:p>
        </p:txBody>
      </p:sp>
      <p:sp>
        <p:nvSpPr>
          <p:cNvPr id="25612" name="TextBox 13"/>
          <p:cNvSpPr txBox="1"/>
          <p:nvPr/>
        </p:nvSpPr>
        <p:spPr>
          <a:xfrm>
            <a:off x="5854700" y="1273175"/>
            <a:ext cx="5199063" cy="708025"/>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通过售卖店内产品获得利润，这也是利润的主要来源。</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25613" name="TextBox 14"/>
          <p:cNvSpPr txBox="1"/>
          <p:nvPr/>
        </p:nvSpPr>
        <p:spPr>
          <a:xfrm>
            <a:off x="6510338" y="2465388"/>
            <a:ext cx="4543425" cy="708025"/>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达到一定的销售额，可获得总公司的提成返点，最高可达销售额</a:t>
            </a:r>
            <a:r>
              <a:rPr lang="en-US" altLang="x-none" sz="2000" dirty="0">
                <a:solidFill>
                  <a:schemeClr val="accent1"/>
                </a:solidFill>
                <a:latin typeface="微软雅黑" panose="020B0503020204020204" pitchFamily="2" charset="-122"/>
                <a:ea typeface="微软雅黑" panose="020B0503020204020204" pitchFamily="2" charset="-122"/>
              </a:rPr>
              <a:t>40%</a:t>
            </a:r>
            <a:r>
              <a:rPr lang="zh-CN" altLang="en-US" sz="2000" dirty="0">
                <a:solidFill>
                  <a:schemeClr val="accent1"/>
                </a:solidFill>
                <a:latin typeface="微软雅黑" panose="020B0503020204020204" pitchFamily="2" charset="-122"/>
                <a:ea typeface="微软雅黑" panose="020B0503020204020204" pitchFamily="2" charset="-122"/>
              </a:rPr>
              <a:t>。</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25614" name="TextBox 15"/>
          <p:cNvSpPr txBox="1"/>
          <p:nvPr/>
        </p:nvSpPr>
        <p:spPr>
          <a:xfrm>
            <a:off x="6765925" y="3509963"/>
            <a:ext cx="4287838" cy="708025"/>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店内设置广告展板，公司统一接受广告资源，获得广告费用。</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25615" name="TextBox 16"/>
          <p:cNvSpPr txBox="1"/>
          <p:nvPr/>
        </p:nvSpPr>
        <p:spPr>
          <a:xfrm>
            <a:off x="6507163" y="4602163"/>
            <a:ext cx="4343400" cy="708025"/>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搭配销售某某某产品，可获得部分利润。</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25616" name="TextBox 17"/>
          <p:cNvSpPr txBox="1"/>
          <p:nvPr/>
        </p:nvSpPr>
        <p:spPr>
          <a:xfrm>
            <a:off x="6015038" y="5691188"/>
            <a:ext cx="4764087" cy="400050"/>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搭配销售某某某产品，可获得部分利润。</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25617" name="Oval 7"/>
          <p:cNvSpPr/>
          <p:nvPr/>
        </p:nvSpPr>
        <p:spPr>
          <a:xfrm>
            <a:off x="1273175" y="1639888"/>
            <a:ext cx="4452938" cy="4449762"/>
          </a:xfrm>
          <a:prstGeom prst="ellipse">
            <a:avLst/>
          </a:prstGeom>
          <a:solidFill>
            <a:srgbClr val="B5B5B7"/>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25618" name="Oval 8"/>
          <p:cNvSpPr/>
          <p:nvPr/>
        </p:nvSpPr>
        <p:spPr>
          <a:xfrm>
            <a:off x="1577975" y="1943100"/>
            <a:ext cx="3843338" cy="3843338"/>
          </a:xfrm>
          <a:prstGeom prst="ellipse">
            <a:avLst/>
          </a:prstGeom>
          <a:blipFill rotWithShape="1">
            <a:blip r:embed="rId1"/>
            <a:stretch>
              <a:fillRect/>
            </a:stretch>
          </a:blip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25619" name="Oval 9"/>
          <p:cNvSpPr/>
          <p:nvPr/>
        </p:nvSpPr>
        <p:spPr>
          <a:xfrm>
            <a:off x="1370013" y="4667250"/>
            <a:ext cx="1085850" cy="1085850"/>
          </a:xfrm>
          <a:prstGeom prst="ellipse">
            <a:avLst/>
          </a:prstGeom>
          <a:solidFill>
            <a:schemeClr val="bg2"/>
          </a:solidFill>
          <a:ln w="38100" cap="flat" cmpd="sng">
            <a:solidFill>
              <a:schemeClr val="accent2"/>
            </a:solidFill>
            <a:prstDash val="solid"/>
            <a:headEnd type="none" w="med" len="med"/>
            <a:tailEnd type="none" w="med" len="med"/>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25620" name="TextBox 21"/>
          <p:cNvSpPr txBox="1"/>
          <p:nvPr/>
        </p:nvSpPr>
        <p:spPr>
          <a:xfrm>
            <a:off x="1370013" y="4856163"/>
            <a:ext cx="1085850" cy="769937"/>
          </a:xfrm>
          <a:prstGeom prst="rect">
            <a:avLst/>
          </a:prstGeom>
          <a:noFill/>
          <a:ln w="9525">
            <a:noFill/>
          </a:ln>
        </p:spPr>
        <p:txBody>
          <a:bodyPr>
            <a:spAutoFit/>
          </a:bodyPr>
          <a:p>
            <a:pPr lvl="0" algn="ctr" eaLnBrk="1" hangingPunct="1"/>
            <a:r>
              <a:rPr lang="zh-CN" altLang="en-US" sz="2200" dirty="0">
                <a:solidFill>
                  <a:schemeClr val="accent2"/>
                </a:solidFill>
                <a:latin typeface="微软雅黑" panose="020B0503020204020204" pitchFamily="2" charset="-122"/>
                <a:ea typeface="微软雅黑" panose="020B0503020204020204" pitchFamily="2" charset="-122"/>
              </a:rPr>
              <a:t>五个利润点</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300" fill="hold"/>
                                        <p:tgtEl>
                                          <p:spTgt spid="25603"/>
                                        </p:tgtEl>
                                        <p:attrNameLst>
                                          <p:attrName>ppt_x</p:attrName>
                                        </p:attrNameLst>
                                      </p:cBhvr>
                                      <p:tavLst>
                                        <p:tav tm="0">
                                          <p:val>
                                            <p:strVal val="0-#ppt_w/2"/>
                                          </p:val>
                                        </p:tav>
                                        <p:tav tm="100000">
                                          <p:val>
                                            <p:strVal val="#ppt_x"/>
                                          </p:val>
                                        </p:tav>
                                      </p:tavLst>
                                    </p:anim>
                                    <p:anim calcmode="lin" valueType="num">
                                      <p:cBhvr additive="base">
                                        <p:cTn id="8" dur="300" fill="hold"/>
                                        <p:tgtEl>
                                          <p:spTgt spid="2560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604"/>
                                        </p:tgtEl>
                                        <p:attrNameLst>
                                          <p:attrName>style.visibility</p:attrName>
                                        </p:attrNameLst>
                                      </p:cBhvr>
                                      <p:to>
                                        <p:strVal val="visible"/>
                                      </p:to>
                                    </p:set>
                                    <p:anim calcmode="lin" valueType="num">
                                      <p:cBhvr additive="base">
                                        <p:cTn id="11" dur="300" fill="hold"/>
                                        <p:tgtEl>
                                          <p:spTgt spid="25604"/>
                                        </p:tgtEl>
                                        <p:attrNameLst>
                                          <p:attrName>ppt_x</p:attrName>
                                        </p:attrNameLst>
                                      </p:cBhvr>
                                      <p:tavLst>
                                        <p:tav tm="0">
                                          <p:val>
                                            <p:strVal val="0-#ppt_w/2"/>
                                          </p:val>
                                        </p:tav>
                                        <p:tav tm="100000">
                                          <p:val>
                                            <p:strVal val="#ppt_x"/>
                                          </p:val>
                                        </p:tav>
                                      </p:tavLst>
                                    </p:anim>
                                    <p:anim calcmode="lin" valueType="num">
                                      <p:cBhvr additive="base">
                                        <p:cTn id="12" dur="300" fill="hold"/>
                                        <p:tgtEl>
                                          <p:spTgt spid="2560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25605"/>
                                        </p:tgtEl>
                                        <p:attrNameLst>
                                          <p:attrName>style.visibility</p:attrName>
                                        </p:attrNameLst>
                                      </p:cBhvr>
                                      <p:to>
                                        <p:strVal val="visible"/>
                                      </p:to>
                                    </p:set>
                                    <p:anim calcmode="lin" valueType="num">
                                      <p:cBhvr additive="base">
                                        <p:cTn id="15" dur="300" fill="hold"/>
                                        <p:tgtEl>
                                          <p:spTgt spid="25605"/>
                                        </p:tgtEl>
                                        <p:attrNameLst>
                                          <p:attrName>ppt_x</p:attrName>
                                        </p:attrNameLst>
                                      </p:cBhvr>
                                      <p:tavLst>
                                        <p:tav tm="0">
                                          <p:val>
                                            <p:strVal val="0-#ppt_w/2"/>
                                          </p:val>
                                        </p:tav>
                                        <p:tav tm="100000">
                                          <p:val>
                                            <p:strVal val="#ppt_x"/>
                                          </p:val>
                                        </p:tav>
                                      </p:tavLst>
                                    </p:anim>
                                    <p:anim calcmode="lin" valueType="num">
                                      <p:cBhvr additive="base">
                                        <p:cTn id="16" dur="300" fill="hold"/>
                                        <p:tgtEl>
                                          <p:spTgt spid="2560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5602"/>
                                        </p:tgtEl>
                                        <p:attrNameLst>
                                          <p:attrName>style.visibility</p:attrName>
                                        </p:attrNameLst>
                                      </p:cBhvr>
                                      <p:to>
                                        <p:strVal val="visible"/>
                                      </p:to>
                                    </p:set>
                                    <p:anim by="(-#ppt_w*2)" calcmode="lin" valueType="num">
                                      <p:cBhvr rctx="PPT">
                                        <p:cTn id="20" dur="200" autoRev="1" fill="hold">
                                          <p:stCondLst>
                                            <p:cond delay="0"/>
                                          </p:stCondLst>
                                        </p:cTn>
                                        <p:tgtEl>
                                          <p:spTgt spid="25602"/>
                                        </p:tgtEl>
                                        <p:attrNameLst>
                                          <p:attrName>ppt_w</p:attrName>
                                        </p:attrNameLst>
                                      </p:cBhvr>
                                    </p:anim>
                                    <p:anim by="(#ppt_w*0.50)" calcmode="lin" valueType="num">
                                      <p:cBhvr>
                                        <p:cTn id="21" dur="200" decel="50000" autoRev="1" fill="hold">
                                          <p:stCondLst>
                                            <p:cond delay="0"/>
                                          </p:stCondLst>
                                        </p:cTn>
                                        <p:tgtEl>
                                          <p:spTgt spid="25602"/>
                                        </p:tgtEl>
                                        <p:attrNameLst>
                                          <p:attrName>ppt_x</p:attrName>
                                        </p:attrNameLst>
                                      </p:cBhvr>
                                    </p:anim>
                                    <p:anim from="(-#ppt_h/2)" to="(#ppt_y)" calcmode="lin" valueType="num">
                                      <p:cBhvr>
                                        <p:cTn id="22" dur="400" fill="hold">
                                          <p:stCondLst>
                                            <p:cond delay="0"/>
                                          </p:stCondLst>
                                        </p:cTn>
                                        <p:tgtEl>
                                          <p:spTgt spid="25602"/>
                                        </p:tgtEl>
                                        <p:attrNameLst>
                                          <p:attrName>ppt_y</p:attrName>
                                        </p:attrNameLst>
                                      </p:cBhvr>
                                    </p:anim>
                                    <p:animRot by="21600000">
                                      <p:cBhvr>
                                        <p:cTn id="23" dur="400" fill="hold">
                                          <p:stCondLst>
                                            <p:cond delay="0"/>
                                          </p:stCondLst>
                                        </p:cTn>
                                        <p:tgtEl>
                                          <p:spTgt spid="25602"/>
                                        </p:tgtEl>
                                        <p:attrNameLst>
                                          <p:attrName>r</p:attrName>
                                        </p:attrNameLst>
                                      </p:cBhvr>
                                    </p:animRot>
                                  </p:childTnLst>
                                </p:cTn>
                              </p:par>
                            </p:childTnLst>
                          </p:cTn>
                        </p:par>
                        <p:par>
                          <p:cTn id="24" fill="hold">
                            <p:stCondLst>
                              <p:cond delay="960"/>
                            </p:stCondLst>
                            <p:childTnLst>
                              <p:par>
                                <p:cTn id="25" presetID="21" presetClass="entr" presetSubtype="1" fill="hold" grpId="0" nodeType="afterEffect">
                                  <p:stCondLst>
                                    <p:cond delay="0"/>
                                  </p:stCondLst>
                                  <p:childTnLst>
                                    <p:set>
                                      <p:cBhvr>
                                        <p:cTn id="26" dur="1" fill="hold">
                                          <p:stCondLst>
                                            <p:cond delay="0"/>
                                          </p:stCondLst>
                                        </p:cTn>
                                        <p:tgtEl>
                                          <p:spTgt spid="25618"/>
                                        </p:tgtEl>
                                        <p:attrNameLst>
                                          <p:attrName>style.visibility</p:attrName>
                                        </p:attrNameLst>
                                      </p:cBhvr>
                                      <p:to>
                                        <p:strVal val="visible"/>
                                      </p:to>
                                    </p:set>
                                    <p:animEffect transition="in" filter="wheel(1)">
                                      <p:cBhvr>
                                        <p:cTn id="27" dur="1000"/>
                                        <p:tgtEl>
                                          <p:spTgt spid="2561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5617"/>
                                        </p:tgtEl>
                                        <p:attrNameLst>
                                          <p:attrName>style.visibility</p:attrName>
                                        </p:attrNameLst>
                                      </p:cBhvr>
                                      <p:to>
                                        <p:strVal val="visible"/>
                                      </p:to>
                                    </p:set>
                                    <p:animEffect transition="in" filter="wheel(1)">
                                      <p:cBhvr>
                                        <p:cTn id="30" dur="1000"/>
                                        <p:tgtEl>
                                          <p:spTgt spid="25617"/>
                                        </p:tgtEl>
                                      </p:cBhvr>
                                    </p:animEffect>
                                  </p:childTnLst>
                                </p:cTn>
                              </p:par>
                            </p:childTnLst>
                          </p:cTn>
                        </p:par>
                        <p:par>
                          <p:cTn id="31" fill="hold">
                            <p:stCondLst>
                              <p:cond delay="1960"/>
                            </p:stCondLst>
                            <p:childTnLst>
                              <p:par>
                                <p:cTn id="32" presetID="21" presetClass="entr" presetSubtype="1" fill="hold" grpId="0" nodeType="afterEffect">
                                  <p:stCondLst>
                                    <p:cond delay="0"/>
                                  </p:stCondLst>
                                  <p:childTnLst>
                                    <p:set>
                                      <p:cBhvr>
                                        <p:cTn id="33" dur="1" fill="hold">
                                          <p:stCondLst>
                                            <p:cond delay="0"/>
                                          </p:stCondLst>
                                        </p:cTn>
                                        <p:tgtEl>
                                          <p:spTgt spid="25606"/>
                                        </p:tgtEl>
                                        <p:attrNameLst>
                                          <p:attrName>style.visibility</p:attrName>
                                        </p:attrNameLst>
                                      </p:cBhvr>
                                      <p:to>
                                        <p:strVal val="visible"/>
                                      </p:to>
                                    </p:set>
                                    <p:animEffect transition="in" filter="wheel(1)">
                                      <p:cBhvr>
                                        <p:cTn id="34" dur="2000"/>
                                        <p:tgtEl>
                                          <p:spTgt spid="25606"/>
                                        </p:tgtEl>
                                      </p:cBhvr>
                                    </p:animEffect>
                                  </p:childTnLst>
                                </p:cTn>
                              </p:par>
                            </p:childTnLst>
                          </p:cTn>
                        </p:par>
                        <p:par>
                          <p:cTn id="35" fill="hold">
                            <p:stCondLst>
                              <p:cond delay="3960"/>
                            </p:stCondLst>
                            <p:childTnLst>
                              <p:par>
                                <p:cTn id="36" presetID="1" presetClass="entr" presetSubtype="0" fill="hold" grpId="0" nodeType="afterEffect">
                                  <p:stCondLst>
                                    <p:cond delay="0"/>
                                  </p:stCondLst>
                                  <p:childTnLst>
                                    <p:set>
                                      <p:cBhvr>
                                        <p:cTn id="37" dur="1" fill="hold">
                                          <p:stCondLst>
                                            <p:cond delay="0"/>
                                          </p:stCondLst>
                                        </p:cTn>
                                        <p:tgtEl>
                                          <p:spTgt spid="2560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561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61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60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5608"/>
                                        </p:tgtEl>
                                        <p:attrNameLst>
                                          <p:attrName>style.visibility</p:attrName>
                                        </p:attrNameLst>
                                      </p:cBhvr>
                                      <p:to>
                                        <p:strVal val="visible"/>
                                      </p:to>
                                    </p:set>
                                  </p:childTnLst>
                                </p:cTn>
                              </p:par>
                              <p:par>
                                <p:cTn id="46" presetID="35" presetClass="path" presetSubtype="0" accel="50000" decel="50000" fill="hold" grpId="1" nodeType="withEffect">
                                  <p:stCondLst>
                                    <p:cond delay="0"/>
                                  </p:stCondLst>
                                  <p:childTnLst>
                                    <p:animMotion origin="layout" path="M 2.29608E-6 1.11111E-6 L -0.17354 0.29051 " pathEditMode="relative" rAng="0" ptsTypes="AA">
                                      <p:cBhvr>
                                        <p:cTn id="47" dur="500" spd="-99900" fill="hold"/>
                                        <p:tgtEl>
                                          <p:spTgt spid="25607"/>
                                        </p:tgtEl>
                                        <p:attrNameLst>
                                          <p:attrName>ppt_x</p:attrName>
                                          <p:attrName>ppt_y</p:attrName>
                                        </p:attrNameLst>
                                      </p:cBhvr>
                                      <p:rCtr x="-8600" y="14500"/>
                                    </p:animMotion>
                                  </p:childTnLst>
                                </p:cTn>
                              </p:par>
                              <p:par>
                                <p:cTn id="48" presetID="35" presetClass="path" presetSubtype="0" accel="50000" decel="50000" fill="hold" grpId="1" nodeType="withEffect">
                                  <p:stCondLst>
                                    <p:cond delay="0"/>
                                  </p:stCondLst>
                                  <p:childTnLst>
                                    <p:animMotion origin="layout" path="M 2.35202E-6 -2.59259E-6 L -0.23143 0.15556 " pathEditMode="relative" rAng="0" ptsTypes="AA">
                                      <p:cBhvr>
                                        <p:cTn id="49" dur="500" spd="-99900" fill="hold"/>
                                        <p:tgtEl>
                                          <p:spTgt spid="25610"/>
                                        </p:tgtEl>
                                        <p:attrNameLst>
                                          <p:attrName>ppt_x</p:attrName>
                                          <p:attrName>ppt_y</p:attrName>
                                        </p:attrNameLst>
                                      </p:cBhvr>
                                      <p:rCtr x="-11500" y="7800"/>
                                    </p:animMotion>
                                  </p:childTnLst>
                                </p:cTn>
                              </p:par>
                              <p:par>
                                <p:cTn id="50" presetID="35" presetClass="path" presetSubtype="0" accel="50000" decel="50000" fill="hold" grpId="1" nodeType="withEffect">
                                  <p:stCondLst>
                                    <p:cond delay="0"/>
                                  </p:stCondLst>
                                  <p:childTnLst>
                                    <p:animMotion origin="layout" path="M 0 0 L -0.25 0 E" pathEditMode="relative" ptsTypes="">
                                      <p:cBhvr>
                                        <p:cTn id="51" dur="500" spd="-99900" fill="hold"/>
                                        <p:tgtEl>
                                          <p:spTgt spid="25611"/>
                                        </p:tgtEl>
                                        <p:attrNameLst>
                                          <p:attrName>ppt_x</p:attrName>
                                          <p:attrName>ppt_y</p:attrName>
                                        </p:attrNameLst>
                                      </p:cBhvr>
                                    </p:animMotion>
                                  </p:childTnLst>
                                </p:cTn>
                              </p:par>
                              <p:par>
                                <p:cTn id="52" presetID="35" presetClass="path" presetSubtype="0" accel="50000" decel="50000" fill="hold" grpId="1" nodeType="withEffect">
                                  <p:stCondLst>
                                    <p:cond delay="0"/>
                                  </p:stCondLst>
                                  <p:childTnLst>
                                    <p:animMotion origin="layout" path="M 2.35202E-6 -3.7037E-6 L -0.23143 -0.15555 " pathEditMode="relative" rAng="0" ptsTypes="AA">
                                      <p:cBhvr>
                                        <p:cTn id="53" dur="500" spd="-99900" fill="hold"/>
                                        <p:tgtEl>
                                          <p:spTgt spid="25609"/>
                                        </p:tgtEl>
                                        <p:attrNameLst>
                                          <p:attrName>ppt_x</p:attrName>
                                          <p:attrName>ppt_y</p:attrName>
                                        </p:attrNameLst>
                                      </p:cBhvr>
                                      <p:rCtr x="-11500" y="-7700"/>
                                    </p:animMotion>
                                  </p:childTnLst>
                                </p:cTn>
                              </p:par>
                              <p:par>
                                <p:cTn id="54" presetID="35" presetClass="path" presetSubtype="0" accel="50000" decel="50000" fill="hold" grpId="1" nodeType="withEffect">
                                  <p:stCondLst>
                                    <p:cond delay="0"/>
                                  </p:stCondLst>
                                  <p:childTnLst>
                                    <p:animMotion origin="layout" path="M 2.29608E-6 2.59259E-6 L -0.17354 -0.29051 " pathEditMode="relative" rAng="0" ptsTypes="AA">
                                      <p:cBhvr>
                                        <p:cTn id="55" dur="500" spd="-99900" fill="hold"/>
                                        <p:tgtEl>
                                          <p:spTgt spid="25608"/>
                                        </p:tgtEl>
                                        <p:attrNameLst>
                                          <p:attrName>ppt_x</p:attrName>
                                          <p:attrName>ppt_y</p:attrName>
                                        </p:attrNameLst>
                                      </p:cBhvr>
                                      <p:rCtr x="-8600" y="-14400"/>
                                    </p:animMotion>
                                  </p:childTnLst>
                                </p:cTn>
                              </p:par>
                            </p:childTnLst>
                          </p:cTn>
                        </p:par>
                        <p:par>
                          <p:cTn id="56" fill="hold">
                            <p:stCondLst>
                              <p:cond delay="3960"/>
                            </p:stCondLst>
                            <p:childTnLst>
                              <p:par>
                                <p:cTn id="57" presetID="22" presetClass="entr" presetSubtype="8" fill="hold" grpId="0" nodeType="afterEffect">
                                  <p:stCondLst>
                                    <p:cond delay="0"/>
                                  </p:stCondLst>
                                  <p:childTnLst>
                                    <p:set>
                                      <p:cBhvr>
                                        <p:cTn id="58" dur="1" fill="hold">
                                          <p:stCondLst>
                                            <p:cond delay="0"/>
                                          </p:stCondLst>
                                        </p:cTn>
                                        <p:tgtEl>
                                          <p:spTgt spid="25612"/>
                                        </p:tgtEl>
                                        <p:attrNameLst>
                                          <p:attrName>style.visibility</p:attrName>
                                        </p:attrNameLst>
                                      </p:cBhvr>
                                      <p:to>
                                        <p:strVal val="visible"/>
                                      </p:to>
                                    </p:set>
                                    <p:animEffect transition="in" filter="wipe(left)">
                                      <p:cBhvr>
                                        <p:cTn id="59" dur="500"/>
                                        <p:tgtEl>
                                          <p:spTgt spid="2561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5613"/>
                                        </p:tgtEl>
                                        <p:attrNameLst>
                                          <p:attrName>style.visibility</p:attrName>
                                        </p:attrNameLst>
                                      </p:cBhvr>
                                      <p:to>
                                        <p:strVal val="visible"/>
                                      </p:to>
                                    </p:set>
                                    <p:animEffect transition="in" filter="wipe(left)">
                                      <p:cBhvr>
                                        <p:cTn id="62" dur="500"/>
                                        <p:tgtEl>
                                          <p:spTgt spid="25613"/>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5614"/>
                                        </p:tgtEl>
                                        <p:attrNameLst>
                                          <p:attrName>style.visibility</p:attrName>
                                        </p:attrNameLst>
                                      </p:cBhvr>
                                      <p:to>
                                        <p:strVal val="visible"/>
                                      </p:to>
                                    </p:set>
                                    <p:animEffect transition="in" filter="wipe(left)">
                                      <p:cBhvr>
                                        <p:cTn id="65" dur="500"/>
                                        <p:tgtEl>
                                          <p:spTgt spid="2561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5615"/>
                                        </p:tgtEl>
                                        <p:attrNameLst>
                                          <p:attrName>style.visibility</p:attrName>
                                        </p:attrNameLst>
                                      </p:cBhvr>
                                      <p:to>
                                        <p:strVal val="visible"/>
                                      </p:to>
                                    </p:set>
                                    <p:animEffect transition="in" filter="wipe(left)">
                                      <p:cBhvr>
                                        <p:cTn id="68" dur="500"/>
                                        <p:tgtEl>
                                          <p:spTgt spid="2561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5616"/>
                                        </p:tgtEl>
                                        <p:attrNameLst>
                                          <p:attrName>style.visibility</p:attrName>
                                        </p:attrNameLst>
                                      </p:cBhvr>
                                      <p:to>
                                        <p:strVal val="visible"/>
                                      </p:to>
                                    </p:set>
                                    <p:animEffect transition="in" filter="wipe(left)">
                                      <p:cBhvr>
                                        <p:cTn id="71" dur="500"/>
                                        <p:tgtEl>
                                          <p:spTgt spid="25616"/>
                                        </p:tgtEl>
                                      </p:cBhvr>
                                    </p:animEffect>
                                  </p:childTnLst>
                                </p:cTn>
                              </p:par>
                            </p:childTnLst>
                          </p:cTn>
                        </p:par>
                        <p:par>
                          <p:cTn id="72" fill="hold">
                            <p:stCondLst>
                              <p:cond delay="4460"/>
                            </p:stCondLst>
                            <p:childTnLst>
                              <p:par>
                                <p:cTn id="73" presetID="52" presetClass="entr" presetSubtype="0" fill="hold" grpId="0" nodeType="afterEffect">
                                  <p:stCondLst>
                                    <p:cond delay="0"/>
                                  </p:stCondLst>
                                  <p:childTnLst>
                                    <p:set>
                                      <p:cBhvr>
                                        <p:cTn id="74" dur="1" fill="hold">
                                          <p:stCondLst>
                                            <p:cond delay="0"/>
                                          </p:stCondLst>
                                        </p:cTn>
                                        <p:tgtEl>
                                          <p:spTgt spid="25619"/>
                                        </p:tgtEl>
                                        <p:attrNameLst>
                                          <p:attrName>style.visibility</p:attrName>
                                        </p:attrNameLst>
                                      </p:cBhvr>
                                      <p:to>
                                        <p:strVal val="visible"/>
                                      </p:to>
                                    </p:set>
                                    <p:animScale>
                                      <p:cBhvr>
                                        <p:cTn id="75" dur="1000" decel="50000" fill="hold">
                                          <p:stCondLst>
                                            <p:cond delay="0"/>
                                          </p:stCondLst>
                                        </p:cTn>
                                        <p:tgtEl>
                                          <p:spTgt spid="256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25619"/>
                                        </p:tgtEl>
                                        <p:attrNameLst>
                                          <p:attrName>ppt_x</p:attrName>
                                          <p:attrName>ppt_y</p:attrName>
                                        </p:attrNameLst>
                                      </p:cBhvr>
                                    </p:animMotion>
                                    <p:animEffect transition="in" filter="fade">
                                      <p:cBhvr>
                                        <p:cTn id="77" dur="1000"/>
                                        <p:tgtEl>
                                          <p:spTgt spid="25619"/>
                                        </p:tgtEl>
                                      </p:cBhvr>
                                    </p:animEffect>
                                  </p:childTnLst>
                                </p:cTn>
                              </p:par>
                              <p:par>
                                <p:cTn id="78" presetID="52" presetClass="entr" presetSubtype="0" fill="hold" grpId="0" nodeType="withEffect">
                                  <p:stCondLst>
                                    <p:cond delay="0"/>
                                  </p:stCondLst>
                                  <p:childTnLst>
                                    <p:set>
                                      <p:cBhvr>
                                        <p:cTn id="79" dur="1" fill="hold">
                                          <p:stCondLst>
                                            <p:cond delay="0"/>
                                          </p:stCondLst>
                                        </p:cTn>
                                        <p:tgtEl>
                                          <p:spTgt spid="25620"/>
                                        </p:tgtEl>
                                        <p:attrNameLst>
                                          <p:attrName>style.visibility</p:attrName>
                                        </p:attrNameLst>
                                      </p:cBhvr>
                                      <p:to>
                                        <p:strVal val="visible"/>
                                      </p:to>
                                    </p:set>
                                    <p:animScale>
                                      <p:cBhvr>
                                        <p:cTn id="80" dur="1000" decel="50000" fill="hold">
                                          <p:stCondLst>
                                            <p:cond delay="0"/>
                                          </p:stCondLst>
                                        </p:cTn>
                                        <p:tgtEl>
                                          <p:spTgt spid="256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25620"/>
                                        </p:tgtEl>
                                        <p:attrNameLst>
                                          <p:attrName>ppt_x</p:attrName>
                                          <p:attrName>ppt_y</p:attrName>
                                        </p:attrNameLst>
                                      </p:cBhvr>
                                    </p:animMotion>
                                    <p:animEffect transition="in" filter="fade">
                                      <p:cBhvr>
                                        <p:cTn id="82" dur="1000"/>
                                        <p:tgtEl>
                                          <p:spTgt spid="25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6" grpId="0" animBg="1"/>
      <p:bldP spid="25607" grpId="0" animBg="1"/>
      <p:bldP spid="25607" grpId="1" animBg="1"/>
      <p:bldP spid="25608" grpId="0" animBg="1"/>
      <p:bldP spid="25608" grpId="1" animBg="1"/>
      <p:bldP spid="25609" grpId="0" animBg="1"/>
      <p:bldP spid="25609" grpId="1" animBg="1"/>
      <p:bldP spid="25610" grpId="0" animBg="1"/>
      <p:bldP spid="25610" grpId="1" animBg="1"/>
      <p:bldP spid="25611" grpId="0" animBg="1"/>
      <p:bldP spid="25611" grpId="1" animBg="1"/>
      <p:bldP spid="25612" grpId="0"/>
      <p:bldP spid="25613" grpId="0"/>
      <p:bldP spid="25614" grpId="0"/>
      <p:bldP spid="25615" grpId="0"/>
      <p:bldP spid="25616" grpId="0"/>
      <p:bldP spid="25617" grpId="0" animBg="1"/>
      <p:bldP spid="25618" grpId="0" animBg="1"/>
      <p:bldP spid="25619" grpId="0" animBg="1"/>
      <p:bldP spid="256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适用场所</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26627"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6628"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6629"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6630" name="Freeform 5"/>
          <p:cNvSpPr/>
          <p:nvPr/>
        </p:nvSpPr>
        <p:spPr>
          <a:xfrm>
            <a:off x="623888" y="1557338"/>
            <a:ext cx="1322387" cy="965200"/>
          </a:xfrm>
          <a:custGeom>
            <a:avLst/>
            <a:gdLst/>
            <a:ahLst/>
            <a:cxnLst>
              <a:cxn ang="0">
                <a:pos x="49111" y="0"/>
              </a:cxn>
              <a:cxn ang="0">
                <a:pos x="1274044" y="0"/>
              </a:cxn>
              <a:cxn ang="0">
                <a:pos x="1323155" y="49174"/>
              </a:cxn>
              <a:cxn ang="0">
                <a:pos x="1323155" y="915779"/>
              </a:cxn>
              <a:cxn ang="0">
                <a:pos x="1274044" y="964953"/>
              </a:cxn>
              <a:cxn ang="0">
                <a:pos x="49111" y="964953"/>
              </a:cxn>
              <a:cxn ang="0">
                <a:pos x="0" y="915779"/>
              </a:cxn>
              <a:cxn ang="0">
                <a:pos x="0" y="49174"/>
              </a:cxn>
              <a:cxn ang="0">
                <a:pos x="49111" y="0"/>
              </a:cxn>
            </a:cxnLst>
            <a:pathLst>
              <a:path w="1859" h="1354">
                <a:moveTo>
                  <a:pt x="69" y="0"/>
                </a:moveTo>
                <a:lnTo>
                  <a:pt x="1790" y="0"/>
                </a:lnTo>
                <a:cubicBezTo>
                  <a:pt x="1828" y="0"/>
                  <a:pt x="1859" y="31"/>
                  <a:pt x="1859" y="69"/>
                </a:cubicBezTo>
                <a:lnTo>
                  <a:pt x="1859" y="1285"/>
                </a:lnTo>
                <a:cubicBezTo>
                  <a:pt x="1859" y="1323"/>
                  <a:pt x="1828" y="1354"/>
                  <a:pt x="1790" y="1354"/>
                </a:cubicBezTo>
                <a:lnTo>
                  <a:pt x="69" y="1354"/>
                </a:lnTo>
                <a:cubicBezTo>
                  <a:pt x="31" y="1354"/>
                  <a:pt x="0" y="1323"/>
                  <a:pt x="0" y="1285"/>
                </a:cubicBezTo>
                <a:lnTo>
                  <a:pt x="0" y="69"/>
                </a:lnTo>
                <a:cubicBezTo>
                  <a:pt x="0" y="31"/>
                  <a:pt x="31" y="0"/>
                  <a:pt x="69" y="0"/>
                </a:cubicBezTo>
                <a:close/>
              </a:path>
            </a:pathLst>
          </a:custGeom>
          <a:blipFill rotWithShape="1">
            <a:blip r:embed="rId1"/>
            <a:stretch>
              <a:fillRect/>
            </a:stretch>
          </a:blipFill>
          <a:ln w="9525">
            <a:noFill/>
          </a:ln>
        </p:spPr>
        <p:txBody>
          <a:bodyPr/>
          <a:p>
            <a:endParaRPr lang="zh-CN" altLang="en-US"/>
          </a:p>
        </p:txBody>
      </p:sp>
      <p:sp>
        <p:nvSpPr>
          <p:cNvPr id="26631" name="Freeform 7"/>
          <p:cNvSpPr/>
          <p:nvPr/>
        </p:nvSpPr>
        <p:spPr>
          <a:xfrm>
            <a:off x="623888" y="3706813"/>
            <a:ext cx="1322387" cy="963612"/>
          </a:xfrm>
          <a:custGeom>
            <a:avLst/>
            <a:gdLst/>
            <a:ahLst/>
            <a:cxnLst>
              <a:cxn ang="0">
                <a:pos x="49111" y="0"/>
              </a:cxn>
              <a:cxn ang="0">
                <a:pos x="1274044" y="0"/>
              </a:cxn>
              <a:cxn ang="0">
                <a:pos x="1323155" y="48424"/>
              </a:cxn>
              <a:cxn ang="0">
                <a:pos x="1323155" y="915068"/>
              </a:cxn>
              <a:cxn ang="0">
                <a:pos x="1274044" y="963492"/>
              </a:cxn>
              <a:cxn ang="0">
                <a:pos x="49111" y="963492"/>
              </a:cxn>
              <a:cxn ang="0">
                <a:pos x="0" y="915068"/>
              </a:cxn>
              <a:cxn ang="0">
                <a:pos x="0" y="48424"/>
              </a:cxn>
              <a:cxn ang="0">
                <a:pos x="49111" y="0"/>
              </a:cxn>
            </a:cxnLst>
            <a:pathLst>
              <a:path w="1859" h="1353">
                <a:moveTo>
                  <a:pt x="69" y="0"/>
                </a:moveTo>
                <a:lnTo>
                  <a:pt x="1790" y="0"/>
                </a:lnTo>
                <a:cubicBezTo>
                  <a:pt x="1828" y="0"/>
                  <a:pt x="1859" y="31"/>
                  <a:pt x="1859" y="68"/>
                </a:cubicBezTo>
                <a:lnTo>
                  <a:pt x="1859" y="1285"/>
                </a:lnTo>
                <a:cubicBezTo>
                  <a:pt x="1859" y="1322"/>
                  <a:pt x="1828" y="1353"/>
                  <a:pt x="1790" y="1353"/>
                </a:cubicBezTo>
                <a:lnTo>
                  <a:pt x="69" y="1353"/>
                </a:lnTo>
                <a:cubicBezTo>
                  <a:pt x="31" y="1353"/>
                  <a:pt x="0" y="1322"/>
                  <a:pt x="0" y="1285"/>
                </a:cubicBezTo>
                <a:lnTo>
                  <a:pt x="0" y="68"/>
                </a:lnTo>
                <a:cubicBezTo>
                  <a:pt x="0" y="31"/>
                  <a:pt x="31" y="0"/>
                  <a:pt x="69" y="0"/>
                </a:cubicBezTo>
                <a:close/>
              </a:path>
            </a:pathLst>
          </a:custGeom>
          <a:blipFill rotWithShape="1">
            <a:blip r:embed="rId2"/>
            <a:stretch>
              <a:fillRect/>
            </a:stretch>
          </a:blipFill>
          <a:ln w="9525">
            <a:noFill/>
          </a:ln>
        </p:spPr>
        <p:txBody>
          <a:bodyPr/>
          <a:p>
            <a:endParaRPr lang="zh-CN" altLang="en-US"/>
          </a:p>
        </p:txBody>
      </p:sp>
      <p:sp>
        <p:nvSpPr>
          <p:cNvPr id="26632" name="Freeform 10"/>
          <p:cNvSpPr/>
          <p:nvPr/>
        </p:nvSpPr>
        <p:spPr>
          <a:xfrm>
            <a:off x="2038350" y="2638425"/>
            <a:ext cx="1322388" cy="965200"/>
          </a:xfrm>
          <a:custGeom>
            <a:avLst/>
            <a:gdLst/>
            <a:ahLst/>
            <a:cxnLst>
              <a:cxn ang="0">
                <a:pos x="49085" y="0"/>
              </a:cxn>
              <a:cxn ang="0">
                <a:pos x="1274070" y="0"/>
              </a:cxn>
              <a:cxn ang="0">
                <a:pos x="1323155" y="49174"/>
              </a:cxn>
              <a:cxn ang="0">
                <a:pos x="1323155" y="915779"/>
              </a:cxn>
              <a:cxn ang="0">
                <a:pos x="1274070" y="964953"/>
              </a:cxn>
              <a:cxn ang="0">
                <a:pos x="49085" y="964953"/>
              </a:cxn>
              <a:cxn ang="0">
                <a:pos x="0" y="915779"/>
              </a:cxn>
              <a:cxn ang="0">
                <a:pos x="0" y="49174"/>
              </a:cxn>
              <a:cxn ang="0">
                <a:pos x="49085" y="0"/>
              </a:cxn>
            </a:cxnLst>
            <a:pathLst>
              <a:path w="1860" h="1354">
                <a:moveTo>
                  <a:pt x="69" y="0"/>
                </a:moveTo>
                <a:lnTo>
                  <a:pt x="1791" y="0"/>
                </a:lnTo>
                <a:cubicBezTo>
                  <a:pt x="1829" y="0"/>
                  <a:pt x="1860" y="31"/>
                  <a:pt x="1860" y="69"/>
                </a:cubicBezTo>
                <a:lnTo>
                  <a:pt x="1860" y="1285"/>
                </a:lnTo>
                <a:cubicBezTo>
                  <a:pt x="1860" y="1323"/>
                  <a:pt x="1829" y="1354"/>
                  <a:pt x="1791" y="1354"/>
                </a:cubicBezTo>
                <a:lnTo>
                  <a:pt x="69" y="1354"/>
                </a:lnTo>
                <a:cubicBezTo>
                  <a:pt x="31" y="1354"/>
                  <a:pt x="0" y="1323"/>
                  <a:pt x="0" y="1285"/>
                </a:cubicBezTo>
                <a:lnTo>
                  <a:pt x="0" y="69"/>
                </a:lnTo>
                <a:cubicBezTo>
                  <a:pt x="0" y="31"/>
                  <a:pt x="31" y="0"/>
                  <a:pt x="69" y="0"/>
                </a:cubicBezTo>
                <a:close/>
              </a:path>
            </a:pathLst>
          </a:custGeom>
          <a:blipFill rotWithShape="1">
            <a:blip r:embed="rId3"/>
            <a:stretch>
              <a:fillRect/>
            </a:stretch>
          </a:blipFill>
          <a:ln w="9525">
            <a:noFill/>
          </a:ln>
        </p:spPr>
        <p:txBody>
          <a:bodyPr/>
          <a:p>
            <a:endParaRPr lang="zh-CN" altLang="en-US"/>
          </a:p>
        </p:txBody>
      </p:sp>
      <p:sp>
        <p:nvSpPr>
          <p:cNvPr id="26633" name="Freeform 12"/>
          <p:cNvSpPr/>
          <p:nvPr/>
        </p:nvSpPr>
        <p:spPr>
          <a:xfrm>
            <a:off x="2038350" y="4787900"/>
            <a:ext cx="1322388" cy="965200"/>
          </a:xfrm>
          <a:custGeom>
            <a:avLst/>
            <a:gdLst/>
            <a:ahLst/>
            <a:cxnLst>
              <a:cxn ang="0">
                <a:pos x="49085" y="0"/>
              </a:cxn>
              <a:cxn ang="0">
                <a:pos x="1274070" y="0"/>
              </a:cxn>
              <a:cxn ang="0">
                <a:pos x="1323155" y="49174"/>
              </a:cxn>
              <a:cxn ang="0">
                <a:pos x="1323155" y="915779"/>
              </a:cxn>
              <a:cxn ang="0">
                <a:pos x="1274070" y="964953"/>
              </a:cxn>
              <a:cxn ang="0">
                <a:pos x="49085" y="964953"/>
              </a:cxn>
              <a:cxn ang="0">
                <a:pos x="0" y="915779"/>
              </a:cxn>
              <a:cxn ang="0">
                <a:pos x="0" y="49174"/>
              </a:cxn>
              <a:cxn ang="0">
                <a:pos x="49085" y="0"/>
              </a:cxn>
            </a:cxnLst>
            <a:pathLst>
              <a:path w="1860" h="1354">
                <a:moveTo>
                  <a:pt x="69" y="0"/>
                </a:moveTo>
                <a:lnTo>
                  <a:pt x="1791" y="0"/>
                </a:lnTo>
                <a:cubicBezTo>
                  <a:pt x="1829" y="0"/>
                  <a:pt x="1860" y="31"/>
                  <a:pt x="1860" y="69"/>
                </a:cubicBezTo>
                <a:lnTo>
                  <a:pt x="1860" y="1285"/>
                </a:lnTo>
                <a:cubicBezTo>
                  <a:pt x="1860" y="1323"/>
                  <a:pt x="1829" y="1354"/>
                  <a:pt x="1791" y="1354"/>
                </a:cubicBezTo>
                <a:lnTo>
                  <a:pt x="69" y="1354"/>
                </a:lnTo>
                <a:cubicBezTo>
                  <a:pt x="31" y="1354"/>
                  <a:pt x="0" y="1323"/>
                  <a:pt x="0" y="1285"/>
                </a:cubicBezTo>
                <a:lnTo>
                  <a:pt x="0" y="69"/>
                </a:lnTo>
                <a:cubicBezTo>
                  <a:pt x="0" y="31"/>
                  <a:pt x="31" y="0"/>
                  <a:pt x="69" y="0"/>
                </a:cubicBezTo>
                <a:close/>
              </a:path>
            </a:pathLst>
          </a:custGeom>
          <a:blipFill rotWithShape="1">
            <a:blip r:embed="rId4"/>
            <a:stretch>
              <a:fillRect/>
            </a:stretch>
          </a:blipFill>
          <a:ln w="9525">
            <a:noFill/>
          </a:ln>
        </p:spPr>
        <p:txBody>
          <a:bodyPr/>
          <a:p>
            <a:endParaRPr lang="zh-CN" altLang="en-US"/>
          </a:p>
        </p:txBody>
      </p:sp>
      <p:sp>
        <p:nvSpPr>
          <p:cNvPr id="26634" name="Freeform 13"/>
          <p:cNvSpPr/>
          <p:nvPr/>
        </p:nvSpPr>
        <p:spPr>
          <a:xfrm>
            <a:off x="3444875" y="1557338"/>
            <a:ext cx="1322388" cy="965200"/>
          </a:xfrm>
          <a:custGeom>
            <a:avLst/>
            <a:gdLst/>
            <a:ahLst/>
            <a:cxnLst>
              <a:cxn ang="0">
                <a:pos x="48399" y="0"/>
              </a:cxn>
              <a:cxn ang="0">
                <a:pos x="1274044" y="0"/>
              </a:cxn>
              <a:cxn ang="0">
                <a:pos x="1323155" y="49174"/>
              </a:cxn>
              <a:cxn ang="0">
                <a:pos x="1323155" y="915779"/>
              </a:cxn>
              <a:cxn ang="0">
                <a:pos x="1274044" y="964953"/>
              </a:cxn>
              <a:cxn ang="0">
                <a:pos x="48399" y="964953"/>
              </a:cxn>
              <a:cxn ang="0">
                <a:pos x="0" y="915779"/>
              </a:cxn>
              <a:cxn ang="0">
                <a:pos x="0" y="49174"/>
              </a:cxn>
              <a:cxn ang="0">
                <a:pos x="48399" y="0"/>
              </a:cxn>
            </a:cxnLst>
            <a:pathLst>
              <a:path w="1859" h="1354">
                <a:moveTo>
                  <a:pt x="68" y="0"/>
                </a:moveTo>
                <a:lnTo>
                  <a:pt x="1790" y="0"/>
                </a:lnTo>
                <a:cubicBezTo>
                  <a:pt x="1828" y="0"/>
                  <a:pt x="1859" y="31"/>
                  <a:pt x="1859" y="69"/>
                </a:cubicBezTo>
                <a:lnTo>
                  <a:pt x="1859" y="1285"/>
                </a:lnTo>
                <a:cubicBezTo>
                  <a:pt x="1859" y="1323"/>
                  <a:pt x="1828" y="1354"/>
                  <a:pt x="1790" y="1354"/>
                </a:cubicBezTo>
                <a:lnTo>
                  <a:pt x="68" y="1354"/>
                </a:lnTo>
                <a:cubicBezTo>
                  <a:pt x="31" y="1354"/>
                  <a:pt x="0" y="1323"/>
                  <a:pt x="0" y="1285"/>
                </a:cubicBezTo>
                <a:lnTo>
                  <a:pt x="0" y="69"/>
                </a:lnTo>
                <a:cubicBezTo>
                  <a:pt x="0" y="31"/>
                  <a:pt x="31" y="0"/>
                  <a:pt x="68" y="0"/>
                </a:cubicBezTo>
                <a:close/>
              </a:path>
            </a:pathLst>
          </a:custGeom>
          <a:blipFill rotWithShape="1">
            <a:blip r:embed="rId5"/>
            <a:stretch>
              <a:fillRect/>
            </a:stretch>
          </a:blipFill>
          <a:ln w="9525">
            <a:noFill/>
          </a:ln>
        </p:spPr>
        <p:txBody>
          <a:bodyPr/>
          <a:p>
            <a:endParaRPr lang="zh-CN" altLang="en-US"/>
          </a:p>
        </p:txBody>
      </p:sp>
      <p:sp>
        <p:nvSpPr>
          <p:cNvPr id="26635" name="Freeform 15"/>
          <p:cNvSpPr/>
          <p:nvPr/>
        </p:nvSpPr>
        <p:spPr>
          <a:xfrm>
            <a:off x="3444875" y="3706813"/>
            <a:ext cx="1322388" cy="963612"/>
          </a:xfrm>
          <a:custGeom>
            <a:avLst/>
            <a:gdLst/>
            <a:ahLst/>
            <a:cxnLst>
              <a:cxn ang="0">
                <a:pos x="48399" y="0"/>
              </a:cxn>
              <a:cxn ang="0">
                <a:pos x="1274044" y="0"/>
              </a:cxn>
              <a:cxn ang="0">
                <a:pos x="1323155" y="48424"/>
              </a:cxn>
              <a:cxn ang="0">
                <a:pos x="1323155" y="915068"/>
              </a:cxn>
              <a:cxn ang="0">
                <a:pos x="1274044" y="963492"/>
              </a:cxn>
              <a:cxn ang="0">
                <a:pos x="48399" y="963492"/>
              </a:cxn>
              <a:cxn ang="0">
                <a:pos x="0" y="915068"/>
              </a:cxn>
              <a:cxn ang="0">
                <a:pos x="0" y="48424"/>
              </a:cxn>
              <a:cxn ang="0">
                <a:pos x="48399" y="0"/>
              </a:cxn>
            </a:cxnLst>
            <a:pathLst>
              <a:path w="1859" h="1353">
                <a:moveTo>
                  <a:pt x="68" y="0"/>
                </a:moveTo>
                <a:lnTo>
                  <a:pt x="1790" y="0"/>
                </a:lnTo>
                <a:cubicBezTo>
                  <a:pt x="1828" y="0"/>
                  <a:pt x="1859" y="31"/>
                  <a:pt x="1859" y="68"/>
                </a:cubicBezTo>
                <a:lnTo>
                  <a:pt x="1859" y="1285"/>
                </a:lnTo>
                <a:cubicBezTo>
                  <a:pt x="1859" y="1322"/>
                  <a:pt x="1828" y="1353"/>
                  <a:pt x="1790" y="1353"/>
                </a:cubicBezTo>
                <a:lnTo>
                  <a:pt x="68" y="1353"/>
                </a:lnTo>
                <a:cubicBezTo>
                  <a:pt x="31" y="1353"/>
                  <a:pt x="0" y="1322"/>
                  <a:pt x="0" y="1285"/>
                </a:cubicBezTo>
                <a:lnTo>
                  <a:pt x="0" y="68"/>
                </a:lnTo>
                <a:cubicBezTo>
                  <a:pt x="0" y="31"/>
                  <a:pt x="31" y="0"/>
                  <a:pt x="68" y="0"/>
                </a:cubicBezTo>
                <a:close/>
              </a:path>
            </a:pathLst>
          </a:custGeom>
          <a:blipFill rotWithShape="1">
            <a:blip r:embed="rId6"/>
            <a:stretch>
              <a:fillRect/>
            </a:stretch>
          </a:blipFill>
          <a:ln w="9525">
            <a:noFill/>
          </a:ln>
        </p:spPr>
        <p:txBody>
          <a:bodyPr/>
          <a:p>
            <a:endParaRPr lang="zh-CN" altLang="en-US"/>
          </a:p>
        </p:txBody>
      </p:sp>
      <p:sp>
        <p:nvSpPr>
          <p:cNvPr id="26636" name="Freeform 18"/>
          <p:cNvSpPr/>
          <p:nvPr/>
        </p:nvSpPr>
        <p:spPr>
          <a:xfrm>
            <a:off x="4857750" y="2638425"/>
            <a:ext cx="1322388" cy="965200"/>
          </a:xfrm>
          <a:custGeom>
            <a:avLst/>
            <a:gdLst/>
            <a:ahLst/>
            <a:cxnLst>
              <a:cxn ang="0">
                <a:pos x="49057" y="0"/>
              </a:cxn>
              <a:cxn ang="0">
                <a:pos x="1272637" y="0"/>
              </a:cxn>
              <a:cxn ang="0">
                <a:pos x="1321694" y="49174"/>
              </a:cxn>
              <a:cxn ang="0">
                <a:pos x="1321694" y="915779"/>
              </a:cxn>
              <a:cxn ang="0">
                <a:pos x="1272637" y="964953"/>
              </a:cxn>
              <a:cxn ang="0">
                <a:pos x="49057" y="964953"/>
              </a:cxn>
              <a:cxn ang="0">
                <a:pos x="0" y="915779"/>
              </a:cxn>
              <a:cxn ang="0">
                <a:pos x="0" y="49174"/>
              </a:cxn>
              <a:cxn ang="0">
                <a:pos x="49057" y="0"/>
              </a:cxn>
            </a:cxnLst>
            <a:pathLst>
              <a:path w="1859" h="1354">
                <a:moveTo>
                  <a:pt x="69" y="0"/>
                </a:moveTo>
                <a:lnTo>
                  <a:pt x="1790" y="0"/>
                </a:lnTo>
                <a:cubicBezTo>
                  <a:pt x="1828" y="0"/>
                  <a:pt x="1859" y="31"/>
                  <a:pt x="1859" y="69"/>
                </a:cubicBezTo>
                <a:lnTo>
                  <a:pt x="1859" y="1285"/>
                </a:lnTo>
                <a:cubicBezTo>
                  <a:pt x="1859" y="1323"/>
                  <a:pt x="1828" y="1354"/>
                  <a:pt x="1790" y="1354"/>
                </a:cubicBezTo>
                <a:lnTo>
                  <a:pt x="69" y="1354"/>
                </a:lnTo>
                <a:cubicBezTo>
                  <a:pt x="31" y="1354"/>
                  <a:pt x="0" y="1323"/>
                  <a:pt x="0" y="1285"/>
                </a:cubicBezTo>
                <a:lnTo>
                  <a:pt x="0" y="69"/>
                </a:lnTo>
                <a:cubicBezTo>
                  <a:pt x="0" y="31"/>
                  <a:pt x="31" y="0"/>
                  <a:pt x="69" y="0"/>
                </a:cubicBezTo>
                <a:close/>
              </a:path>
            </a:pathLst>
          </a:custGeom>
          <a:blipFill rotWithShape="1">
            <a:blip r:embed="rId7"/>
            <a:stretch>
              <a:fillRect/>
            </a:stretch>
          </a:blipFill>
          <a:ln w="9525">
            <a:noFill/>
          </a:ln>
        </p:spPr>
        <p:txBody>
          <a:bodyPr/>
          <a:p>
            <a:endParaRPr lang="zh-CN" altLang="en-US"/>
          </a:p>
        </p:txBody>
      </p:sp>
      <p:sp>
        <p:nvSpPr>
          <p:cNvPr id="26637" name="Freeform 20"/>
          <p:cNvSpPr/>
          <p:nvPr/>
        </p:nvSpPr>
        <p:spPr>
          <a:xfrm>
            <a:off x="4857750" y="4787900"/>
            <a:ext cx="1322388" cy="965200"/>
          </a:xfrm>
          <a:custGeom>
            <a:avLst/>
            <a:gdLst/>
            <a:ahLst/>
            <a:cxnLst>
              <a:cxn ang="0">
                <a:pos x="49057" y="0"/>
              </a:cxn>
              <a:cxn ang="0">
                <a:pos x="1272637" y="0"/>
              </a:cxn>
              <a:cxn ang="0">
                <a:pos x="1321694" y="49174"/>
              </a:cxn>
              <a:cxn ang="0">
                <a:pos x="1321694" y="915779"/>
              </a:cxn>
              <a:cxn ang="0">
                <a:pos x="1272637" y="964953"/>
              </a:cxn>
              <a:cxn ang="0">
                <a:pos x="49057" y="964953"/>
              </a:cxn>
              <a:cxn ang="0">
                <a:pos x="0" y="915779"/>
              </a:cxn>
              <a:cxn ang="0">
                <a:pos x="0" y="49174"/>
              </a:cxn>
              <a:cxn ang="0">
                <a:pos x="49057" y="0"/>
              </a:cxn>
            </a:cxnLst>
            <a:pathLst>
              <a:path w="1859" h="1354">
                <a:moveTo>
                  <a:pt x="69" y="0"/>
                </a:moveTo>
                <a:lnTo>
                  <a:pt x="1790" y="0"/>
                </a:lnTo>
                <a:cubicBezTo>
                  <a:pt x="1828" y="0"/>
                  <a:pt x="1859" y="31"/>
                  <a:pt x="1859" y="69"/>
                </a:cubicBezTo>
                <a:lnTo>
                  <a:pt x="1859" y="1285"/>
                </a:lnTo>
                <a:cubicBezTo>
                  <a:pt x="1859" y="1323"/>
                  <a:pt x="1828" y="1354"/>
                  <a:pt x="1790" y="1354"/>
                </a:cubicBezTo>
                <a:lnTo>
                  <a:pt x="69" y="1354"/>
                </a:lnTo>
                <a:cubicBezTo>
                  <a:pt x="31" y="1354"/>
                  <a:pt x="0" y="1323"/>
                  <a:pt x="0" y="1285"/>
                </a:cubicBezTo>
                <a:lnTo>
                  <a:pt x="0" y="69"/>
                </a:lnTo>
                <a:cubicBezTo>
                  <a:pt x="0" y="31"/>
                  <a:pt x="31" y="0"/>
                  <a:pt x="69" y="0"/>
                </a:cubicBezTo>
                <a:close/>
              </a:path>
            </a:pathLst>
          </a:custGeom>
          <a:blipFill rotWithShape="1">
            <a:blip r:embed="rId8"/>
            <a:stretch>
              <a:fillRect/>
            </a:stretch>
          </a:blipFill>
          <a:ln w="9525">
            <a:noFill/>
          </a:ln>
        </p:spPr>
        <p:txBody>
          <a:bodyPr/>
          <a:p>
            <a:endParaRPr lang="zh-CN" altLang="en-US"/>
          </a:p>
        </p:txBody>
      </p:sp>
      <p:sp>
        <p:nvSpPr>
          <p:cNvPr id="26638" name="Freeform 21"/>
          <p:cNvSpPr/>
          <p:nvPr/>
        </p:nvSpPr>
        <p:spPr>
          <a:xfrm>
            <a:off x="6267450" y="1557338"/>
            <a:ext cx="1322388" cy="965200"/>
          </a:xfrm>
          <a:custGeom>
            <a:avLst/>
            <a:gdLst/>
            <a:ahLst/>
            <a:cxnLst>
              <a:cxn ang="0">
                <a:pos x="48399" y="0"/>
              </a:cxn>
              <a:cxn ang="0">
                <a:pos x="1274044" y="0"/>
              </a:cxn>
              <a:cxn ang="0">
                <a:pos x="1323155" y="49174"/>
              </a:cxn>
              <a:cxn ang="0">
                <a:pos x="1323155" y="915779"/>
              </a:cxn>
              <a:cxn ang="0">
                <a:pos x="1274044" y="964953"/>
              </a:cxn>
              <a:cxn ang="0">
                <a:pos x="48399" y="964953"/>
              </a:cxn>
              <a:cxn ang="0">
                <a:pos x="0" y="915779"/>
              </a:cxn>
              <a:cxn ang="0">
                <a:pos x="0" y="49174"/>
              </a:cxn>
              <a:cxn ang="0">
                <a:pos x="48399" y="0"/>
              </a:cxn>
            </a:cxnLst>
            <a:pathLst>
              <a:path w="1859" h="1354">
                <a:moveTo>
                  <a:pt x="68" y="0"/>
                </a:moveTo>
                <a:lnTo>
                  <a:pt x="1790" y="0"/>
                </a:lnTo>
                <a:cubicBezTo>
                  <a:pt x="1828" y="0"/>
                  <a:pt x="1859" y="31"/>
                  <a:pt x="1859" y="69"/>
                </a:cubicBezTo>
                <a:lnTo>
                  <a:pt x="1859" y="1285"/>
                </a:lnTo>
                <a:cubicBezTo>
                  <a:pt x="1859" y="1323"/>
                  <a:pt x="1828" y="1354"/>
                  <a:pt x="1790" y="1354"/>
                </a:cubicBezTo>
                <a:lnTo>
                  <a:pt x="68" y="1354"/>
                </a:lnTo>
                <a:cubicBezTo>
                  <a:pt x="31" y="1354"/>
                  <a:pt x="0" y="1323"/>
                  <a:pt x="0" y="1285"/>
                </a:cubicBezTo>
                <a:lnTo>
                  <a:pt x="0" y="69"/>
                </a:lnTo>
                <a:cubicBezTo>
                  <a:pt x="0" y="31"/>
                  <a:pt x="31" y="0"/>
                  <a:pt x="68" y="0"/>
                </a:cubicBezTo>
                <a:close/>
              </a:path>
            </a:pathLst>
          </a:custGeom>
          <a:blipFill rotWithShape="1">
            <a:blip r:embed="rId9"/>
            <a:stretch>
              <a:fillRect/>
            </a:stretch>
          </a:blipFill>
          <a:ln w="9525">
            <a:noFill/>
          </a:ln>
        </p:spPr>
        <p:txBody>
          <a:bodyPr/>
          <a:p>
            <a:endParaRPr lang="zh-CN" altLang="en-US"/>
          </a:p>
        </p:txBody>
      </p:sp>
      <p:sp>
        <p:nvSpPr>
          <p:cNvPr id="26639" name="Freeform 23"/>
          <p:cNvSpPr/>
          <p:nvPr/>
        </p:nvSpPr>
        <p:spPr>
          <a:xfrm>
            <a:off x="6267450" y="3706813"/>
            <a:ext cx="1322388" cy="963612"/>
          </a:xfrm>
          <a:custGeom>
            <a:avLst/>
            <a:gdLst/>
            <a:ahLst/>
            <a:cxnLst>
              <a:cxn ang="0">
                <a:pos x="48399" y="0"/>
              </a:cxn>
              <a:cxn ang="0">
                <a:pos x="1274044" y="0"/>
              </a:cxn>
              <a:cxn ang="0">
                <a:pos x="1323155" y="48424"/>
              </a:cxn>
              <a:cxn ang="0">
                <a:pos x="1323155" y="915068"/>
              </a:cxn>
              <a:cxn ang="0">
                <a:pos x="1274044" y="963492"/>
              </a:cxn>
              <a:cxn ang="0">
                <a:pos x="48399" y="963492"/>
              </a:cxn>
              <a:cxn ang="0">
                <a:pos x="0" y="915068"/>
              </a:cxn>
              <a:cxn ang="0">
                <a:pos x="0" y="48424"/>
              </a:cxn>
              <a:cxn ang="0">
                <a:pos x="48399" y="0"/>
              </a:cxn>
            </a:cxnLst>
            <a:pathLst>
              <a:path w="1859" h="1353">
                <a:moveTo>
                  <a:pt x="68" y="0"/>
                </a:moveTo>
                <a:lnTo>
                  <a:pt x="1790" y="0"/>
                </a:lnTo>
                <a:cubicBezTo>
                  <a:pt x="1828" y="0"/>
                  <a:pt x="1859" y="31"/>
                  <a:pt x="1859" y="68"/>
                </a:cubicBezTo>
                <a:lnTo>
                  <a:pt x="1859" y="1285"/>
                </a:lnTo>
                <a:cubicBezTo>
                  <a:pt x="1859" y="1322"/>
                  <a:pt x="1828" y="1353"/>
                  <a:pt x="1790" y="1353"/>
                </a:cubicBezTo>
                <a:lnTo>
                  <a:pt x="68" y="1353"/>
                </a:lnTo>
                <a:cubicBezTo>
                  <a:pt x="31" y="1353"/>
                  <a:pt x="0" y="1322"/>
                  <a:pt x="0" y="1285"/>
                </a:cubicBezTo>
                <a:lnTo>
                  <a:pt x="0" y="68"/>
                </a:lnTo>
                <a:cubicBezTo>
                  <a:pt x="0" y="31"/>
                  <a:pt x="31" y="0"/>
                  <a:pt x="68" y="0"/>
                </a:cubicBezTo>
                <a:close/>
              </a:path>
            </a:pathLst>
          </a:custGeom>
          <a:blipFill rotWithShape="1">
            <a:blip r:embed="rId10"/>
            <a:stretch>
              <a:fillRect/>
            </a:stretch>
          </a:blipFill>
          <a:ln w="9525">
            <a:noFill/>
          </a:ln>
        </p:spPr>
        <p:txBody>
          <a:bodyPr/>
          <a:p>
            <a:endParaRPr lang="zh-CN" altLang="en-US"/>
          </a:p>
        </p:txBody>
      </p:sp>
      <p:sp>
        <p:nvSpPr>
          <p:cNvPr id="26640" name="矩形 17"/>
          <p:cNvSpPr/>
          <p:nvPr/>
        </p:nvSpPr>
        <p:spPr>
          <a:xfrm>
            <a:off x="7729538" y="1460500"/>
            <a:ext cx="3986212" cy="4494213"/>
          </a:xfrm>
          <a:prstGeom prst="rect">
            <a:avLst/>
          </a:prstGeom>
          <a:noFill/>
          <a:ln w="9525">
            <a:noFill/>
          </a:ln>
        </p:spPr>
        <p:txBody>
          <a:bodyPr>
            <a:spAutoFit/>
          </a:bodyPr>
          <a:p>
            <a:pPr lvl="0" algn="just" eaLnBrk="1" hangingPunct="1"/>
            <a:r>
              <a:rPr lang="zh-CN" altLang="en-US" sz="2200" dirty="0">
                <a:solidFill>
                  <a:schemeClr val="accent1"/>
                </a:solidFill>
                <a:latin typeface="微软雅黑" panose="020B0503020204020204" pitchFamily="2" charset="-122"/>
                <a:ea typeface="微软雅黑" panose="020B0503020204020204" pitchFamily="2" charset="-122"/>
              </a:rPr>
              <a:t>可置放于办公室、教学楼、学生宿舍楼、阅览室、图书馆、网吧、电影院、影城、大型连锁商店、员工食堂、酒店大厅、客房、银行、医院、酒店、写字楼、快餐店、地铁站、汽车站、火车站、机场、品牌形象店、美容、美发中心、商场、购物中心、超市、汽车销售中心、售楼中心、餐饮店、步行街、娱乐场所、招聘市场、证卷交易所、政府形象外事窗口等等公共场所。</a:t>
            </a:r>
            <a:endParaRPr lang="zh-CN" altLang="en-US" sz="2200" dirty="0">
              <a:solidFill>
                <a:schemeClr val="accent1"/>
              </a:solidFill>
              <a:latin typeface="微软雅黑" panose="020B0503020204020204" pitchFamily="2" charset="-122"/>
              <a:ea typeface="微软雅黑" panose="020B0503020204020204" pitchFamily="2" charset="-122"/>
            </a:endParaRPr>
          </a:p>
        </p:txBody>
      </p:sp>
      <p:grpSp>
        <p:nvGrpSpPr>
          <p:cNvPr id="26641" name="组合 18"/>
          <p:cNvGrpSpPr/>
          <p:nvPr/>
        </p:nvGrpSpPr>
        <p:grpSpPr>
          <a:xfrm>
            <a:off x="2038350" y="1557338"/>
            <a:ext cx="1322388" cy="965200"/>
            <a:chOff x="0" y="0"/>
            <a:chExt cx="1323155" cy="964953"/>
          </a:xfrm>
        </p:grpSpPr>
        <p:sp>
          <p:nvSpPr>
            <p:cNvPr id="26642" name="Freeform 9"/>
            <p:cNvSpPr/>
            <p:nvPr/>
          </p:nvSpPr>
          <p:spPr>
            <a:xfrm>
              <a:off x="0" y="0"/>
              <a:ext cx="1323155" cy="964953"/>
            </a:xfrm>
            <a:custGeom>
              <a:avLst/>
              <a:gdLst/>
              <a:ahLst/>
              <a:cxnLst>
                <a:cxn ang="0">
                  <a:pos x="49085" y="0"/>
                </a:cxn>
                <a:cxn ang="0">
                  <a:pos x="1274070" y="0"/>
                </a:cxn>
                <a:cxn ang="0">
                  <a:pos x="1323155" y="49174"/>
                </a:cxn>
                <a:cxn ang="0">
                  <a:pos x="1323155" y="915779"/>
                </a:cxn>
                <a:cxn ang="0">
                  <a:pos x="1274070" y="964953"/>
                </a:cxn>
                <a:cxn ang="0">
                  <a:pos x="49085" y="964953"/>
                </a:cxn>
                <a:cxn ang="0">
                  <a:pos x="0" y="915779"/>
                </a:cxn>
                <a:cxn ang="0">
                  <a:pos x="0" y="49174"/>
                </a:cxn>
                <a:cxn ang="0">
                  <a:pos x="49085" y="0"/>
                </a:cxn>
              </a:cxnLst>
              <a:pathLst>
                <a:path w="1860" h="1354">
                  <a:moveTo>
                    <a:pt x="69" y="0"/>
                  </a:moveTo>
                  <a:lnTo>
                    <a:pt x="1791" y="0"/>
                  </a:lnTo>
                  <a:cubicBezTo>
                    <a:pt x="1829" y="0"/>
                    <a:pt x="1860" y="31"/>
                    <a:pt x="1860" y="69"/>
                  </a:cubicBezTo>
                  <a:lnTo>
                    <a:pt x="1860" y="1285"/>
                  </a:lnTo>
                  <a:cubicBezTo>
                    <a:pt x="1860" y="1323"/>
                    <a:pt x="1829" y="1354"/>
                    <a:pt x="1791" y="1354"/>
                  </a:cubicBezTo>
                  <a:lnTo>
                    <a:pt x="69" y="1354"/>
                  </a:lnTo>
                  <a:cubicBezTo>
                    <a:pt x="31" y="1354"/>
                    <a:pt x="0" y="1323"/>
                    <a:pt x="0" y="1285"/>
                  </a:cubicBezTo>
                  <a:lnTo>
                    <a:pt x="0" y="69"/>
                  </a:lnTo>
                  <a:cubicBezTo>
                    <a:pt x="0" y="31"/>
                    <a:pt x="31" y="0"/>
                    <a:pt x="69" y="0"/>
                  </a:cubicBezTo>
                  <a:close/>
                </a:path>
              </a:pathLst>
            </a:custGeom>
            <a:solidFill>
              <a:schemeClr val="bg1">
                <a:alpha val="100000"/>
              </a:schemeClr>
            </a:solidFill>
            <a:ln w="9525">
              <a:noFill/>
            </a:ln>
          </p:spPr>
          <p:txBody>
            <a:bodyPr/>
            <a:p>
              <a:endParaRPr lang="zh-CN" altLang="en-US"/>
            </a:p>
          </p:txBody>
        </p:sp>
        <p:sp>
          <p:nvSpPr>
            <p:cNvPr id="26643" name="TextBox 20"/>
            <p:cNvSpPr txBox="1"/>
            <p:nvPr/>
          </p:nvSpPr>
          <p:spPr>
            <a:xfrm>
              <a:off x="124442" y="297810"/>
              <a:ext cx="1107996" cy="461665"/>
            </a:xfrm>
            <a:prstGeom prst="rect">
              <a:avLst/>
            </a:prstGeom>
            <a:noFill/>
            <a:ln w="9525">
              <a:noFill/>
            </a:ln>
          </p:spPr>
          <p:txBody>
            <a:bodyPr wrap="none">
              <a:spAutoFit/>
            </a:bodyPr>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教学楼</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grpSp>
      <p:grpSp>
        <p:nvGrpSpPr>
          <p:cNvPr id="26644" name="组合 21"/>
          <p:cNvGrpSpPr/>
          <p:nvPr/>
        </p:nvGrpSpPr>
        <p:grpSpPr>
          <a:xfrm>
            <a:off x="4857750" y="1557338"/>
            <a:ext cx="1322388" cy="965200"/>
            <a:chOff x="0" y="0"/>
            <a:chExt cx="1321694" cy="964953"/>
          </a:xfrm>
        </p:grpSpPr>
        <p:sp>
          <p:nvSpPr>
            <p:cNvPr id="26645" name="Freeform 17"/>
            <p:cNvSpPr/>
            <p:nvPr/>
          </p:nvSpPr>
          <p:spPr>
            <a:xfrm>
              <a:off x="0" y="0"/>
              <a:ext cx="1321694" cy="964953"/>
            </a:xfrm>
            <a:custGeom>
              <a:avLst/>
              <a:gdLst/>
              <a:ahLst/>
              <a:cxnLst>
                <a:cxn ang="0">
                  <a:pos x="49057" y="0"/>
                </a:cxn>
                <a:cxn ang="0">
                  <a:pos x="1272637" y="0"/>
                </a:cxn>
                <a:cxn ang="0">
                  <a:pos x="1321694" y="49174"/>
                </a:cxn>
                <a:cxn ang="0">
                  <a:pos x="1321694" y="915779"/>
                </a:cxn>
                <a:cxn ang="0">
                  <a:pos x="1272637" y="964953"/>
                </a:cxn>
                <a:cxn ang="0">
                  <a:pos x="49057" y="964953"/>
                </a:cxn>
                <a:cxn ang="0">
                  <a:pos x="0" y="915779"/>
                </a:cxn>
                <a:cxn ang="0">
                  <a:pos x="0" y="49174"/>
                </a:cxn>
                <a:cxn ang="0">
                  <a:pos x="49057" y="0"/>
                </a:cxn>
              </a:cxnLst>
              <a:pathLst>
                <a:path w="1859" h="1354">
                  <a:moveTo>
                    <a:pt x="69" y="0"/>
                  </a:moveTo>
                  <a:lnTo>
                    <a:pt x="1790" y="0"/>
                  </a:lnTo>
                  <a:cubicBezTo>
                    <a:pt x="1828" y="0"/>
                    <a:pt x="1859" y="31"/>
                    <a:pt x="1859" y="69"/>
                  </a:cubicBezTo>
                  <a:lnTo>
                    <a:pt x="1859" y="1285"/>
                  </a:lnTo>
                  <a:cubicBezTo>
                    <a:pt x="1859" y="1323"/>
                    <a:pt x="1828" y="1354"/>
                    <a:pt x="1790" y="1354"/>
                  </a:cubicBezTo>
                  <a:lnTo>
                    <a:pt x="69" y="1354"/>
                  </a:lnTo>
                  <a:cubicBezTo>
                    <a:pt x="31" y="1354"/>
                    <a:pt x="0" y="1323"/>
                    <a:pt x="0" y="1285"/>
                  </a:cubicBezTo>
                  <a:lnTo>
                    <a:pt x="0" y="69"/>
                  </a:lnTo>
                  <a:cubicBezTo>
                    <a:pt x="0" y="31"/>
                    <a:pt x="31" y="0"/>
                    <a:pt x="69" y="0"/>
                  </a:cubicBezTo>
                  <a:close/>
                </a:path>
              </a:pathLst>
            </a:custGeom>
            <a:solidFill>
              <a:srgbClr val="99CC39">
                <a:alpha val="100000"/>
              </a:srgbClr>
            </a:solidFill>
            <a:ln w="9525">
              <a:noFill/>
            </a:ln>
          </p:spPr>
          <p:txBody>
            <a:bodyPr/>
            <a:p>
              <a:endParaRPr lang="zh-CN" altLang="en-US"/>
            </a:p>
          </p:txBody>
        </p:sp>
        <p:sp>
          <p:nvSpPr>
            <p:cNvPr id="26646" name="TextBox 23"/>
            <p:cNvSpPr txBox="1"/>
            <p:nvPr/>
          </p:nvSpPr>
          <p:spPr>
            <a:xfrm>
              <a:off x="260737" y="297810"/>
              <a:ext cx="800219" cy="461665"/>
            </a:xfrm>
            <a:prstGeom prst="rect">
              <a:avLst/>
            </a:prstGeom>
            <a:noFill/>
            <a:ln w="9525">
              <a:noFill/>
            </a:ln>
          </p:spPr>
          <p:txBody>
            <a:bodyPr wrap="none">
              <a:spAutoFit/>
            </a:bodyPr>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医院</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grpSp>
      <p:grpSp>
        <p:nvGrpSpPr>
          <p:cNvPr id="26647" name="组合 24"/>
          <p:cNvGrpSpPr/>
          <p:nvPr/>
        </p:nvGrpSpPr>
        <p:grpSpPr>
          <a:xfrm>
            <a:off x="623888" y="2638425"/>
            <a:ext cx="1322387" cy="965200"/>
            <a:chOff x="0" y="0"/>
            <a:chExt cx="1323155" cy="964953"/>
          </a:xfrm>
        </p:grpSpPr>
        <p:sp>
          <p:nvSpPr>
            <p:cNvPr id="26648" name="Freeform 6"/>
            <p:cNvSpPr/>
            <p:nvPr/>
          </p:nvSpPr>
          <p:spPr>
            <a:xfrm>
              <a:off x="0" y="0"/>
              <a:ext cx="1323155" cy="964953"/>
            </a:xfrm>
            <a:custGeom>
              <a:avLst/>
              <a:gdLst/>
              <a:ahLst/>
              <a:cxnLst>
                <a:cxn ang="0">
                  <a:pos x="49111" y="0"/>
                </a:cxn>
                <a:cxn ang="0">
                  <a:pos x="1274044" y="0"/>
                </a:cxn>
                <a:cxn ang="0">
                  <a:pos x="1323155" y="49174"/>
                </a:cxn>
                <a:cxn ang="0">
                  <a:pos x="1323155" y="915779"/>
                </a:cxn>
                <a:cxn ang="0">
                  <a:pos x="1274044" y="964953"/>
                </a:cxn>
                <a:cxn ang="0">
                  <a:pos x="49111" y="964953"/>
                </a:cxn>
                <a:cxn ang="0">
                  <a:pos x="0" y="915779"/>
                </a:cxn>
                <a:cxn ang="0">
                  <a:pos x="0" y="49174"/>
                </a:cxn>
                <a:cxn ang="0">
                  <a:pos x="49111" y="0"/>
                </a:cxn>
              </a:cxnLst>
              <a:pathLst>
                <a:path w="1859" h="1354">
                  <a:moveTo>
                    <a:pt x="69" y="0"/>
                  </a:moveTo>
                  <a:lnTo>
                    <a:pt x="1790" y="0"/>
                  </a:lnTo>
                  <a:cubicBezTo>
                    <a:pt x="1828" y="0"/>
                    <a:pt x="1859" y="31"/>
                    <a:pt x="1859" y="69"/>
                  </a:cubicBezTo>
                  <a:lnTo>
                    <a:pt x="1859" y="1285"/>
                  </a:lnTo>
                  <a:cubicBezTo>
                    <a:pt x="1859" y="1323"/>
                    <a:pt x="1828" y="1354"/>
                    <a:pt x="1790" y="1354"/>
                  </a:cubicBezTo>
                  <a:lnTo>
                    <a:pt x="69" y="1354"/>
                  </a:lnTo>
                  <a:cubicBezTo>
                    <a:pt x="31" y="1354"/>
                    <a:pt x="0" y="1323"/>
                    <a:pt x="0" y="1285"/>
                  </a:cubicBezTo>
                  <a:lnTo>
                    <a:pt x="0" y="69"/>
                  </a:lnTo>
                  <a:cubicBezTo>
                    <a:pt x="0" y="31"/>
                    <a:pt x="31" y="0"/>
                    <a:pt x="69" y="0"/>
                  </a:cubicBezTo>
                  <a:close/>
                </a:path>
              </a:pathLst>
            </a:custGeom>
            <a:solidFill>
              <a:schemeClr val="tx2">
                <a:alpha val="100000"/>
              </a:schemeClr>
            </a:solidFill>
            <a:ln w="9525">
              <a:noFill/>
            </a:ln>
          </p:spPr>
          <p:txBody>
            <a:bodyPr/>
            <a:p>
              <a:endParaRPr lang="zh-CN" altLang="en-US"/>
            </a:p>
          </p:txBody>
        </p:sp>
        <p:sp>
          <p:nvSpPr>
            <p:cNvPr id="26649" name="TextBox 26"/>
            <p:cNvSpPr txBox="1"/>
            <p:nvPr/>
          </p:nvSpPr>
          <p:spPr>
            <a:xfrm>
              <a:off x="261467" y="280419"/>
              <a:ext cx="800219" cy="461665"/>
            </a:xfrm>
            <a:prstGeom prst="rect">
              <a:avLst/>
            </a:prstGeom>
            <a:noFill/>
            <a:ln w="9525">
              <a:noFill/>
            </a:ln>
          </p:spPr>
          <p:txBody>
            <a:bodyPr wrap="none">
              <a:spAutoFit/>
            </a:bodyPr>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酒店</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grpSp>
      <p:grpSp>
        <p:nvGrpSpPr>
          <p:cNvPr id="26650" name="组合 27"/>
          <p:cNvGrpSpPr/>
          <p:nvPr/>
        </p:nvGrpSpPr>
        <p:grpSpPr>
          <a:xfrm>
            <a:off x="3444875" y="2638425"/>
            <a:ext cx="1322388" cy="965200"/>
            <a:chOff x="0" y="0"/>
            <a:chExt cx="1323155" cy="964953"/>
          </a:xfrm>
        </p:grpSpPr>
        <p:sp>
          <p:nvSpPr>
            <p:cNvPr id="26651" name="Freeform 14"/>
            <p:cNvSpPr/>
            <p:nvPr/>
          </p:nvSpPr>
          <p:spPr>
            <a:xfrm>
              <a:off x="0" y="0"/>
              <a:ext cx="1323155" cy="964953"/>
            </a:xfrm>
            <a:custGeom>
              <a:avLst/>
              <a:gdLst/>
              <a:ahLst/>
              <a:cxnLst>
                <a:cxn ang="0">
                  <a:pos x="48399" y="0"/>
                </a:cxn>
                <a:cxn ang="0">
                  <a:pos x="1274044" y="0"/>
                </a:cxn>
                <a:cxn ang="0">
                  <a:pos x="1323155" y="49174"/>
                </a:cxn>
                <a:cxn ang="0">
                  <a:pos x="1323155" y="915779"/>
                </a:cxn>
                <a:cxn ang="0">
                  <a:pos x="1274044" y="964953"/>
                </a:cxn>
                <a:cxn ang="0">
                  <a:pos x="48399" y="964953"/>
                </a:cxn>
                <a:cxn ang="0">
                  <a:pos x="0" y="915779"/>
                </a:cxn>
                <a:cxn ang="0">
                  <a:pos x="0" y="49174"/>
                </a:cxn>
                <a:cxn ang="0">
                  <a:pos x="48399" y="0"/>
                </a:cxn>
              </a:cxnLst>
              <a:pathLst>
                <a:path w="1859" h="1354">
                  <a:moveTo>
                    <a:pt x="68" y="0"/>
                  </a:moveTo>
                  <a:lnTo>
                    <a:pt x="1790" y="0"/>
                  </a:lnTo>
                  <a:cubicBezTo>
                    <a:pt x="1828" y="0"/>
                    <a:pt x="1859" y="31"/>
                    <a:pt x="1859" y="69"/>
                  </a:cubicBezTo>
                  <a:lnTo>
                    <a:pt x="1859" y="1285"/>
                  </a:lnTo>
                  <a:cubicBezTo>
                    <a:pt x="1859" y="1323"/>
                    <a:pt x="1828" y="1354"/>
                    <a:pt x="1790" y="1354"/>
                  </a:cubicBezTo>
                  <a:lnTo>
                    <a:pt x="68" y="1354"/>
                  </a:lnTo>
                  <a:cubicBezTo>
                    <a:pt x="31" y="1354"/>
                    <a:pt x="0" y="1323"/>
                    <a:pt x="0" y="1285"/>
                  </a:cubicBezTo>
                  <a:lnTo>
                    <a:pt x="0" y="69"/>
                  </a:lnTo>
                  <a:cubicBezTo>
                    <a:pt x="0" y="31"/>
                    <a:pt x="31" y="0"/>
                    <a:pt x="68" y="0"/>
                  </a:cubicBezTo>
                  <a:close/>
                </a:path>
              </a:pathLst>
            </a:custGeom>
            <a:solidFill>
              <a:srgbClr val="0099B3">
                <a:alpha val="100000"/>
              </a:srgbClr>
            </a:solidFill>
            <a:ln w="9525">
              <a:noFill/>
            </a:ln>
          </p:spPr>
          <p:txBody>
            <a:bodyPr/>
            <a:p>
              <a:endParaRPr lang="zh-CN" altLang="en-US"/>
            </a:p>
          </p:txBody>
        </p:sp>
        <p:sp>
          <p:nvSpPr>
            <p:cNvPr id="26652" name="TextBox 29"/>
            <p:cNvSpPr txBox="1"/>
            <p:nvPr/>
          </p:nvSpPr>
          <p:spPr>
            <a:xfrm>
              <a:off x="238963" y="280419"/>
              <a:ext cx="800219" cy="461665"/>
            </a:xfrm>
            <a:prstGeom prst="rect">
              <a:avLst/>
            </a:prstGeom>
            <a:noFill/>
            <a:ln w="9525">
              <a:noFill/>
            </a:ln>
          </p:spPr>
          <p:txBody>
            <a:bodyPr wrap="none">
              <a:spAutoFit/>
            </a:bodyPr>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机场</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grpSp>
      <p:grpSp>
        <p:nvGrpSpPr>
          <p:cNvPr id="26653" name="组合 30"/>
          <p:cNvGrpSpPr/>
          <p:nvPr/>
        </p:nvGrpSpPr>
        <p:grpSpPr>
          <a:xfrm>
            <a:off x="6267450" y="2638425"/>
            <a:ext cx="1322388" cy="965200"/>
            <a:chOff x="0" y="0"/>
            <a:chExt cx="1323155" cy="964953"/>
          </a:xfrm>
        </p:grpSpPr>
        <p:sp>
          <p:nvSpPr>
            <p:cNvPr id="26654" name="Freeform 22"/>
            <p:cNvSpPr/>
            <p:nvPr/>
          </p:nvSpPr>
          <p:spPr>
            <a:xfrm>
              <a:off x="0" y="0"/>
              <a:ext cx="1323155" cy="964953"/>
            </a:xfrm>
            <a:custGeom>
              <a:avLst/>
              <a:gdLst/>
              <a:ahLst/>
              <a:cxnLst>
                <a:cxn ang="0">
                  <a:pos x="48399" y="0"/>
                </a:cxn>
                <a:cxn ang="0">
                  <a:pos x="1274044" y="0"/>
                </a:cxn>
                <a:cxn ang="0">
                  <a:pos x="1323155" y="49174"/>
                </a:cxn>
                <a:cxn ang="0">
                  <a:pos x="1323155" y="915779"/>
                </a:cxn>
                <a:cxn ang="0">
                  <a:pos x="1274044" y="964953"/>
                </a:cxn>
                <a:cxn ang="0">
                  <a:pos x="48399" y="964953"/>
                </a:cxn>
                <a:cxn ang="0">
                  <a:pos x="0" y="915779"/>
                </a:cxn>
                <a:cxn ang="0">
                  <a:pos x="0" y="49174"/>
                </a:cxn>
                <a:cxn ang="0">
                  <a:pos x="48399" y="0"/>
                </a:cxn>
              </a:cxnLst>
              <a:pathLst>
                <a:path w="1859" h="1354">
                  <a:moveTo>
                    <a:pt x="68" y="0"/>
                  </a:moveTo>
                  <a:lnTo>
                    <a:pt x="1790" y="0"/>
                  </a:lnTo>
                  <a:cubicBezTo>
                    <a:pt x="1828" y="0"/>
                    <a:pt x="1859" y="31"/>
                    <a:pt x="1859" y="69"/>
                  </a:cubicBezTo>
                  <a:lnTo>
                    <a:pt x="1859" y="1285"/>
                  </a:lnTo>
                  <a:cubicBezTo>
                    <a:pt x="1859" y="1323"/>
                    <a:pt x="1828" y="1354"/>
                    <a:pt x="1790" y="1354"/>
                  </a:cubicBezTo>
                  <a:lnTo>
                    <a:pt x="68" y="1354"/>
                  </a:lnTo>
                  <a:cubicBezTo>
                    <a:pt x="31" y="1354"/>
                    <a:pt x="0" y="1323"/>
                    <a:pt x="0" y="1285"/>
                  </a:cubicBezTo>
                  <a:lnTo>
                    <a:pt x="0" y="69"/>
                  </a:lnTo>
                  <a:cubicBezTo>
                    <a:pt x="0" y="31"/>
                    <a:pt x="31" y="0"/>
                    <a:pt x="68" y="0"/>
                  </a:cubicBezTo>
                  <a:close/>
                </a:path>
              </a:pathLst>
            </a:custGeom>
            <a:solidFill>
              <a:srgbClr val="969696">
                <a:alpha val="100000"/>
              </a:srgbClr>
            </a:solidFill>
            <a:ln w="9525">
              <a:noFill/>
            </a:ln>
          </p:spPr>
          <p:txBody>
            <a:bodyPr/>
            <a:p>
              <a:endParaRPr lang="zh-CN" altLang="en-US"/>
            </a:p>
          </p:txBody>
        </p:sp>
        <p:sp>
          <p:nvSpPr>
            <p:cNvPr id="26655" name="TextBox 32"/>
            <p:cNvSpPr txBox="1"/>
            <p:nvPr/>
          </p:nvSpPr>
          <p:spPr>
            <a:xfrm>
              <a:off x="107579" y="280419"/>
              <a:ext cx="1107996" cy="461665"/>
            </a:xfrm>
            <a:prstGeom prst="rect">
              <a:avLst/>
            </a:prstGeom>
            <a:noFill/>
            <a:ln w="9525">
              <a:noFill/>
            </a:ln>
          </p:spPr>
          <p:txBody>
            <a:bodyPr wrap="none">
              <a:spAutoFit/>
            </a:bodyPr>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火车站</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grpSp>
      <p:grpSp>
        <p:nvGrpSpPr>
          <p:cNvPr id="26656" name="组合 33"/>
          <p:cNvGrpSpPr/>
          <p:nvPr/>
        </p:nvGrpSpPr>
        <p:grpSpPr>
          <a:xfrm>
            <a:off x="2038350" y="3706813"/>
            <a:ext cx="1322388" cy="963612"/>
            <a:chOff x="0" y="0"/>
            <a:chExt cx="1323155" cy="963492"/>
          </a:xfrm>
        </p:grpSpPr>
        <p:sp>
          <p:nvSpPr>
            <p:cNvPr id="26657" name="Freeform 11"/>
            <p:cNvSpPr/>
            <p:nvPr/>
          </p:nvSpPr>
          <p:spPr>
            <a:xfrm>
              <a:off x="0" y="0"/>
              <a:ext cx="1323155" cy="963492"/>
            </a:xfrm>
            <a:custGeom>
              <a:avLst/>
              <a:gdLst/>
              <a:ahLst/>
              <a:cxnLst>
                <a:cxn ang="0">
                  <a:pos x="49085" y="0"/>
                </a:cxn>
                <a:cxn ang="0">
                  <a:pos x="1274070" y="0"/>
                </a:cxn>
                <a:cxn ang="0">
                  <a:pos x="1323155" y="48424"/>
                </a:cxn>
                <a:cxn ang="0">
                  <a:pos x="1323155" y="915068"/>
                </a:cxn>
                <a:cxn ang="0">
                  <a:pos x="1274070" y="963492"/>
                </a:cxn>
                <a:cxn ang="0">
                  <a:pos x="49085" y="963492"/>
                </a:cxn>
                <a:cxn ang="0">
                  <a:pos x="0" y="915068"/>
                </a:cxn>
                <a:cxn ang="0">
                  <a:pos x="0" y="48424"/>
                </a:cxn>
                <a:cxn ang="0">
                  <a:pos x="49085" y="0"/>
                </a:cxn>
              </a:cxnLst>
              <a:pathLst>
                <a:path w="1860" h="1353">
                  <a:moveTo>
                    <a:pt x="69" y="0"/>
                  </a:moveTo>
                  <a:lnTo>
                    <a:pt x="1791" y="0"/>
                  </a:lnTo>
                  <a:cubicBezTo>
                    <a:pt x="1829" y="0"/>
                    <a:pt x="1860" y="31"/>
                    <a:pt x="1860" y="68"/>
                  </a:cubicBezTo>
                  <a:lnTo>
                    <a:pt x="1860" y="1285"/>
                  </a:lnTo>
                  <a:cubicBezTo>
                    <a:pt x="1860" y="1322"/>
                    <a:pt x="1829" y="1353"/>
                    <a:pt x="1791" y="1353"/>
                  </a:cubicBezTo>
                  <a:lnTo>
                    <a:pt x="69" y="1353"/>
                  </a:lnTo>
                  <a:cubicBezTo>
                    <a:pt x="31" y="1353"/>
                    <a:pt x="0" y="1322"/>
                    <a:pt x="0" y="1285"/>
                  </a:cubicBezTo>
                  <a:lnTo>
                    <a:pt x="0" y="68"/>
                  </a:lnTo>
                  <a:cubicBezTo>
                    <a:pt x="0" y="31"/>
                    <a:pt x="31" y="0"/>
                    <a:pt x="69" y="0"/>
                  </a:cubicBezTo>
                  <a:close/>
                </a:path>
              </a:pathLst>
            </a:custGeom>
            <a:solidFill>
              <a:schemeClr val="tx1">
                <a:alpha val="100000"/>
              </a:schemeClr>
            </a:solidFill>
            <a:ln w="9525">
              <a:noFill/>
            </a:ln>
          </p:spPr>
          <p:txBody>
            <a:bodyPr/>
            <a:p>
              <a:endParaRPr lang="zh-CN" altLang="en-US"/>
            </a:p>
          </p:txBody>
        </p:sp>
        <p:sp>
          <p:nvSpPr>
            <p:cNvPr id="26658" name="TextBox 35"/>
            <p:cNvSpPr txBox="1"/>
            <p:nvPr/>
          </p:nvSpPr>
          <p:spPr>
            <a:xfrm>
              <a:off x="124442" y="262536"/>
              <a:ext cx="1107996" cy="461665"/>
            </a:xfrm>
            <a:prstGeom prst="rect">
              <a:avLst/>
            </a:prstGeom>
            <a:noFill/>
            <a:ln w="9525">
              <a:noFill/>
            </a:ln>
          </p:spPr>
          <p:txBody>
            <a:bodyPr wrap="none">
              <a:spAutoFit/>
            </a:bodyPr>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图书馆</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grpSp>
      <p:grpSp>
        <p:nvGrpSpPr>
          <p:cNvPr id="26659" name="组合 36"/>
          <p:cNvGrpSpPr/>
          <p:nvPr/>
        </p:nvGrpSpPr>
        <p:grpSpPr>
          <a:xfrm>
            <a:off x="4857750" y="3706813"/>
            <a:ext cx="1322388" cy="963612"/>
            <a:chOff x="0" y="0"/>
            <a:chExt cx="1321694" cy="963492"/>
          </a:xfrm>
        </p:grpSpPr>
        <p:sp>
          <p:nvSpPr>
            <p:cNvPr id="26660" name="Freeform 19"/>
            <p:cNvSpPr/>
            <p:nvPr/>
          </p:nvSpPr>
          <p:spPr>
            <a:xfrm>
              <a:off x="0" y="0"/>
              <a:ext cx="1321694" cy="963492"/>
            </a:xfrm>
            <a:custGeom>
              <a:avLst/>
              <a:gdLst/>
              <a:ahLst/>
              <a:cxnLst>
                <a:cxn ang="0">
                  <a:pos x="49057" y="0"/>
                </a:cxn>
                <a:cxn ang="0">
                  <a:pos x="1272637" y="0"/>
                </a:cxn>
                <a:cxn ang="0">
                  <a:pos x="1321694" y="48424"/>
                </a:cxn>
                <a:cxn ang="0">
                  <a:pos x="1321694" y="915068"/>
                </a:cxn>
                <a:cxn ang="0">
                  <a:pos x="1272637" y="963492"/>
                </a:cxn>
                <a:cxn ang="0">
                  <a:pos x="49057" y="963492"/>
                </a:cxn>
                <a:cxn ang="0">
                  <a:pos x="0" y="915068"/>
                </a:cxn>
                <a:cxn ang="0">
                  <a:pos x="0" y="48424"/>
                </a:cxn>
                <a:cxn ang="0">
                  <a:pos x="49057" y="0"/>
                </a:cxn>
              </a:cxnLst>
              <a:pathLst>
                <a:path w="1859" h="1353">
                  <a:moveTo>
                    <a:pt x="69" y="0"/>
                  </a:moveTo>
                  <a:lnTo>
                    <a:pt x="1790" y="0"/>
                  </a:lnTo>
                  <a:cubicBezTo>
                    <a:pt x="1828" y="0"/>
                    <a:pt x="1859" y="31"/>
                    <a:pt x="1859" y="68"/>
                  </a:cubicBezTo>
                  <a:lnTo>
                    <a:pt x="1859" y="1285"/>
                  </a:lnTo>
                  <a:cubicBezTo>
                    <a:pt x="1859" y="1322"/>
                    <a:pt x="1828" y="1353"/>
                    <a:pt x="1790" y="1353"/>
                  </a:cubicBezTo>
                  <a:lnTo>
                    <a:pt x="69" y="1353"/>
                  </a:lnTo>
                  <a:cubicBezTo>
                    <a:pt x="31" y="1353"/>
                    <a:pt x="0" y="1322"/>
                    <a:pt x="0" y="1285"/>
                  </a:cubicBezTo>
                  <a:lnTo>
                    <a:pt x="0" y="68"/>
                  </a:lnTo>
                  <a:cubicBezTo>
                    <a:pt x="0" y="31"/>
                    <a:pt x="31" y="0"/>
                    <a:pt x="69" y="0"/>
                  </a:cubicBezTo>
                  <a:close/>
                </a:path>
              </a:pathLst>
            </a:custGeom>
            <a:solidFill>
              <a:schemeClr val="bg1">
                <a:alpha val="100000"/>
              </a:schemeClr>
            </a:solidFill>
            <a:ln w="9525">
              <a:noFill/>
            </a:ln>
          </p:spPr>
          <p:txBody>
            <a:bodyPr/>
            <a:p>
              <a:endParaRPr lang="zh-CN" altLang="en-US"/>
            </a:p>
          </p:txBody>
        </p:sp>
        <p:sp>
          <p:nvSpPr>
            <p:cNvPr id="26661" name="TextBox 38"/>
            <p:cNvSpPr txBox="1"/>
            <p:nvPr/>
          </p:nvSpPr>
          <p:spPr>
            <a:xfrm>
              <a:off x="101937" y="262536"/>
              <a:ext cx="1107996" cy="461665"/>
            </a:xfrm>
            <a:prstGeom prst="rect">
              <a:avLst/>
            </a:prstGeom>
            <a:noFill/>
            <a:ln w="9525">
              <a:noFill/>
            </a:ln>
          </p:spPr>
          <p:txBody>
            <a:bodyPr wrap="none">
              <a:spAutoFit/>
            </a:bodyPr>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电影院</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grpSp>
      <p:grpSp>
        <p:nvGrpSpPr>
          <p:cNvPr id="26662" name="组合 39"/>
          <p:cNvGrpSpPr/>
          <p:nvPr/>
        </p:nvGrpSpPr>
        <p:grpSpPr>
          <a:xfrm>
            <a:off x="623888" y="4787900"/>
            <a:ext cx="1322387" cy="965200"/>
            <a:chOff x="0" y="0"/>
            <a:chExt cx="1323155" cy="964953"/>
          </a:xfrm>
        </p:grpSpPr>
        <p:sp>
          <p:nvSpPr>
            <p:cNvPr id="26663" name="Freeform 8"/>
            <p:cNvSpPr/>
            <p:nvPr/>
          </p:nvSpPr>
          <p:spPr>
            <a:xfrm>
              <a:off x="0" y="0"/>
              <a:ext cx="1323155" cy="964953"/>
            </a:xfrm>
            <a:custGeom>
              <a:avLst/>
              <a:gdLst/>
              <a:ahLst/>
              <a:cxnLst>
                <a:cxn ang="0">
                  <a:pos x="49111" y="0"/>
                </a:cxn>
                <a:cxn ang="0">
                  <a:pos x="1274044" y="0"/>
                </a:cxn>
                <a:cxn ang="0">
                  <a:pos x="1323155" y="49174"/>
                </a:cxn>
                <a:cxn ang="0">
                  <a:pos x="1323155" y="915779"/>
                </a:cxn>
                <a:cxn ang="0">
                  <a:pos x="1274044" y="964953"/>
                </a:cxn>
                <a:cxn ang="0">
                  <a:pos x="49111" y="964953"/>
                </a:cxn>
                <a:cxn ang="0">
                  <a:pos x="0" y="915779"/>
                </a:cxn>
                <a:cxn ang="0">
                  <a:pos x="0" y="49174"/>
                </a:cxn>
                <a:cxn ang="0">
                  <a:pos x="49111" y="0"/>
                </a:cxn>
              </a:cxnLst>
              <a:pathLst>
                <a:path w="1859" h="1354">
                  <a:moveTo>
                    <a:pt x="69" y="0"/>
                  </a:moveTo>
                  <a:lnTo>
                    <a:pt x="1790" y="0"/>
                  </a:lnTo>
                  <a:cubicBezTo>
                    <a:pt x="1828" y="0"/>
                    <a:pt x="1859" y="31"/>
                    <a:pt x="1859" y="69"/>
                  </a:cubicBezTo>
                  <a:lnTo>
                    <a:pt x="1859" y="1285"/>
                  </a:lnTo>
                  <a:cubicBezTo>
                    <a:pt x="1859" y="1323"/>
                    <a:pt x="1828" y="1354"/>
                    <a:pt x="1790" y="1354"/>
                  </a:cubicBezTo>
                  <a:lnTo>
                    <a:pt x="69" y="1354"/>
                  </a:lnTo>
                  <a:cubicBezTo>
                    <a:pt x="31" y="1354"/>
                    <a:pt x="0" y="1323"/>
                    <a:pt x="0" y="1285"/>
                  </a:cubicBezTo>
                  <a:lnTo>
                    <a:pt x="0" y="69"/>
                  </a:lnTo>
                  <a:cubicBezTo>
                    <a:pt x="0" y="31"/>
                    <a:pt x="31" y="0"/>
                    <a:pt x="69" y="0"/>
                  </a:cubicBezTo>
                  <a:close/>
                </a:path>
              </a:pathLst>
            </a:custGeom>
            <a:solidFill>
              <a:srgbClr val="0099B3">
                <a:alpha val="100000"/>
              </a:srgbClr>
            </a:solidFill>
            <a:ln w="9525">
              <a:noFill/>
            </a:ln>
          </p:spPr>
          <p:txBody>
            <a:bodyPr/>
            <a:p>
              <a:endParaRPr lang="zh-CN" altLang="en-US"/>
            </a:p>
          </p:txBody>
        </p:sp>
        <p:sp>
          <p:nvSpPr>
            <p:cNvPr id="26664" name="TextBox 41"/>
            <p:cNvSpPr txBox="1"/>
            <p:nvPr/>
          </p:nvSpPr>
          <p:spPr>
            <a:xfrm>
              <a:off x="107579" y="287550"/>
              <a:ext cx="1107996" cy="461665"/>
            </a:xfrm>
            <a:prstGeom prst="rect">
              <a:avLst/>
            </a:prstGeom>
            <a:noFill/>
            <a:ln w="9525">
              <a:noFill/>
            </a:ln>
          </p:spPr>
          <p:txBody>
            <a:bodyPr wrap="none">
              <a:spAutoFit/>
            </a:bodyPr>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步行街</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grpSp>
      <p:grpSp>
        <p:nvGrpSpPr>
          <p:cNvPr id="26665" name="组合 42"/>
          <p:cNvGrpSpPr/>
          <p:nvPr/>
        </p:nvGrpSpPr>
        <p:grpSpPr>
          <a:xfrm>
            <a:off x="3444875" y="4787900"/>
            <a:ext cx="1322388" cy="965200"/>
            <a:chOff x="0" y="0"/>
            <a:chExt cx="1323155" cy="964953"/>
          </a:xfrm>
        </p:grpSpPr>
        <p:sp>
          <p:nvSpPr>
            <p:cNvPr id="26666" name="Freeform 16"/>
            <p:cNvSpPr/>
            <p:nvPr/>
          </p:nvSpPr>
          <p:spPr>
            <a:xfrm>
              <a:off x="0" y="0"/>
              <a:ext cx="1323155" cy="964953"/>
            </a:xfrm>
            <a:custGeom>
              <a:avLst/>
              <a:gdLst/>
              <a:ahLst/>
              <a:cxnLst>
                <a:cxn ang="0">
                  <a:pos x="48399" y="0"/>
                </a:cxn>
                <a:cxn ang="0">
                  <a:pos x="1274044" y="0"/>
                </a:cxn>
                <a:cxn ang="0">
                  <a:pos x="1323155" y="49174"/>
                </a:cxn>
                <a:cxn ang="0">
                  <a:pos x="1323155" y="915779"/>
                </a:cxn>
                <a:cxn ang="0">
                  <a:pos x="1274044" y="964953"/>
                </a:cxn>
                <a:cxn ang="0">
                  <a:pos x="48399" y="964953"/>
                </a:cxn>
                <a:cxn ang="0">
                  <a:pos x="0" y="915779"/>
                </a:cxn>
                <a:cxn ang="0">
                  <a:pos x="0" y="49174"/>
                </a:cxn>
                <a:cxn ang="0">
                  <a:pos x="48399" y="0"/>
                </a:cxn>
              </a:cxnLst>
              <a:pathLst>
                <a:path w="1859" h="1354">
                  <a:moveTo>
                    <a:pt x="68" y="0"/>
                  </a:moveTo>
                  <a:lnTo>
                    <a:pt x="1790" y="0"/>
                  </a:lnTo>
                  <a:cubicBezTo>
                    <a:pt x="1828" y="0"/>
                    <a:pt x="1859" y="31"/>
                    <a:pt x="1859" y="69"/>
                  </a:cubicBezTo>
                  <a:lnTo>
                    <a:pt x="1859" y="1285"/>
                  </a:lnTo>
                  <a:cubicBezTo>
                    <a:pt x="1859" y="1323"/>
                    <a:pt x="1828" y="1354"/>
                    <a:pt x="1790" y="1354"/>
                  </a:cubicBezTo>
                  <a:lnTo>
                    <a:pt x="68" y="1354"/>
                  </a:lnTo>
                  <a:cubicBezTo>
                    <a:pt x="31" y="1354"/>
                    <a:pt x="0" y="1323"/>
                    <a:pt x="0" y="1285"/>
                  </a:cubicBezTo>
                  <a:lnTo>
                    <a:pt x="0" y="69"/>
                  </a:lnTo>
                  <a:cubicBezTo>
                    <a:pt x="0" y="31"/>
                    <a:pt x="31" y="0"/>
                    <a:pt x="68" y="0"/>
                  </a:cubicBezTo>
                  <a:close/>
                </a:path>
              </a:pathLst>
            </a:custGeom>
            <a:solidFill>
              <a:schemeClr val="tx1">
                <a:alpha val="100000"/>
              </a:schemeClr>
            </a:solidFill>
            <a:ln w="9525">
              <a:noFill/>
            </a:ln>
          </p:spPr>
          <p:txBody>
            <a:bodyPr/>
            <a:p>
              <a:endParaRPr lang="zh-CN" altLang="en-US"/>
            </a:p>
          </p:txBody>
        </p:sp>
        <p:sp>
          <p:nvSpPr>
            <p:cNvPr id="26667" name="TextBox 44"/>
            <p:cNvSpPr txBox="1"/>
            <p:nvPr/>
          </p:nvSpPr>
          <p:spPr>
            <a:xfrm>
              <a:off x="261467" y="287550"/>
              <a:ext cx="800219" cy="461665"/>
            </a:xfrm>
            <a:prstGeom prst="rect">
              <a:avLst/>
            </a:prstGeom>
            <a:noFill/>
            <a:ln w="9525">
              <a:noFill/>
            </a:ln>
          </p:spPr>
          <p:txBody>
            <a:bodyPr wrap="none">
              <a:spAutoFit/>
            </a:bodyPr>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网吧</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grpSp>
      <p:grpSp>
        <p:nvGrpSpPr>
          <p:cNvPr id="26668" name="组合 45"/>
          <p:cNvGrpSpPr/>
          <p:nvPr/>
        </p:nvGrpSpPr>
        <p:grpSpPr>
          <a:xfrm>
            <a:off x="6267450" y="4787900"/>
            <a:ext cx="1322388" cy="965200"/>
            <a:chOff x="0" y="0"/>
            <a:chExt cx="1323155" cy="964953"/>
          </a:xfrm>
        </p:grpSpPr>
        <p:sp>
          <p:nvSpPr>
            <p:cNvPr id="26669" name="Freeform 24"/>
            <p:cNvSpPr/>
            <p:nvPr/>
          </p:nvSpPr>
          <p:spPr>
            <a:xfrm>
              <a:off x="0" y="0"/>
              <a:ext cx="1323155" cy="964953"/>
            </a:xfrm>
            <a:custGeom>
              <a:avLst/>
              <a:gdLst/>
              <a:ahLst/>
              <a:cxnLst>
                <a:cxn ang="0">
                  <a:pos x="48399" y="0"/>
                </a:cxn>
                <a:cxn ang="0">
                  <a:pos x="1274044" y="0"/>
                </a:cxn>
                <a:cxn ang="0">
                  <a:pos x="1323155" y="49174"/>
                </a:cxn>
                <a:cxn ang="0">
                  <a:pos x="1323155" y="915779"/>
                </a:cxn>
                <a:cxn ang="0">
                  <a:pos x="1274044" y="964953"/>
                </a:cxn>
                <a:cxn ang="0">
                  <a:pos x="48399" y="964953"/>
                </a:cxn>
                <a:cxn ang="0">
                  <a:pos x="0" y="915779"/>
                </a:cxn>
                <a:cxn ang="0">
                  <a:pos x="0" y="49174"/>
                </a:cxn>
                <a:cxn ang="0">
                  <a:pos x="48399" y="0"/>
                </a:cxn>
              </a:cxnLst>
              <a:pathLst>
                <a:path w="1859" h="1354">
                  <a:moveTo>
                    <a:pt x="68" y="0"/>
                  </a:moveTo>
                  <a:lnTo>
                    <a:pt x="1790" y="0"/>
                  </a:lnTo>
                  <a:cubicBezTo>
                    <a:pt x="1828" y="0"/>
                    <a:pt x="1859" y="31"/>
                    <a:pt x="1859" y="69"/>
                  </a:cubicBezTo>
                  <a:lnTo>
                    <a:pt x="1859" y="1285"/>
                  </a:lnTo>
                  <a:cubicBezTo>
                    <a:pt x="1859" y="1323"/>
                    <a:pt x="1828" y="1354"/>
                    <a:pt x="1790" y="1354"/>
                  </a:cubicBezTo>
                  <a:lnTo>
                    <a:pt x="68" y="1354"/>
                  </a:lnTo>
                  <a:cubicBezTo>
                    <a:pt x="31" y="1354"/>
                    <a:pt x="0" y="1323"/>
                    <a:pt x="0" y="1285"/>
                  </a:cubicBezTo>
                  <a:lnTo>
                    <a:pt x="0" y="69"/>
                  </a:lnTo>
                  <a:cubicBezTo>
                    <a:pt x="0" y="31"/>
                    <a:pt x="31" y="0"/>
                    <a:pt x="68" y="0"/>
                  </a:cubicBezTo>
                  <a:close/>
                </a:path>
              </a:pathLst>
            </a:custGeom>
            <a:solidFill>
              <a:schemeClr val="tx2">
                <a:alpha val="100000"/>
              </a:schemeClr>
            </a:solidFill>
            <a:ln w="9525">
              <a:noFill/>
            </a:ln>
          </p:spPr>
          <p:txBody>
            <a:bodyPr/>
            <a:p>
              <a:endParaRPr lang="zh-CN" altLang="en-US"/>
            </a:p>
          </p:txBody>
        </p:sp>
        <p:sp>
          <p:nvSpPr>
            <p:cNvPr id="26670" name="TextBox 47"/>
            <p:cNvSpPr txBox="1"/>
            <p:nvPr/>
          </p:nvSpPr>
          <p:spPr>
            <a:xfrm>
              <a:off x="249686" y="287550"/>
              <a:ext cx="800219" cy="461665"/>
            </a:xfrm>
            <a:prstGeom prst="rect">
              <a:avLst/>
            </a:prstGeom>
            <a:noFill/>
            <a:ln w="9525">
              <a:noFill/>
            </a:ln>
          </p:spPr>
          <p:txBody>
            <a:bodyPr wrap="none">
              <a:spAutoFit/>
            </a:bodyPr>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商场</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gr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300" fill="hold"/>
                                        <p:tgtEl>
                                          <p:spTgt spid="26627"/>
                                        </p:tgtEl>
                                        <p:attrNameLst>
                                          <p:attrName>ppt_x</p:attrName>
                                        </p:attrNameLst>
                                      </p:cBhvr>
                                      <p:tavLst>
                                        <p:tav tm="0">
                                          <p:val>
                                            <p:strVal val="0-#ppt_w/2"/>
                                          </p:val>
                                        </p:tav>
                                        <p:tav tm="100000">
                                          <p:val>
                                            <p:strVal val="#ppt_x"/>
                                          </p:val>
                                        </p:tav>
                                      </p:tavLst>
                                    </p:anim>
                                    <p:anim calcmode="lin" valueType="num">
                                      <p:cBhvr additive="base">
                                        <p:cTn id="8" dur="300" fill="hold"/>
                                        <p:tgtEl>
                                          <p:spTgt spid="266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628"/>
                                        </p:tgtEl>
                                        <p:attrNameLst>
                                          <p:attrName>style.visibility</p:attrName>
                                        </p:attrNameLst>
                                      </p:cBhvr>
                                      <p:to>
                                        <p:strVal val="visible"/>
                                      </p:to>
                                    </p:set>
                                    <p:anim calcmode="lin" valueType="num">
                                      <p:cBhvr additive="base">
                                        <p:cTn id="11" dur="300" fill="hold"/>
                                        <p:tgtEl>
                                          <p:spTgt spid="26628"/>
                                        </p:tgtEl>
                                        <p:attrNameLst>
                                          <p:attrName>ppt_x</p:attrName>
                                        </p:attrNameLst>
                                      </p:cBhvr>
                                      <p:tavLst>
                                        <p:tav tm="0">
                                          <p:val>
                                            <p:strVal val="0-#ppt_w/2"/>
                                          </p:val>
                                        </p:tav>
                                        <p:tav tm="100000">
                                          <p:val>
                                            <p:strVal val="#ppt_x"/>
                                          </p:val>
                                        </p:tav>
                                      </p:tavLst>
                                    </p:anim>
                                    <p:anim calcmode="lin" valueType="num">
                                      <p:cBhvr additive="base">
                                        <p:cTn id="12" dur="300" fill="hold"/>
                                        <p:tgtEl>
                                          <p:spTgt spid="2662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26629"/>
                                        </p:tgtEl>
                                        <p:attrNameLst>
                                          <p:attrName>style.visibility</p:attrName>
                                        </p:attrNameLst>
                                      </p:cBhvr>
                                      <p:to>
                                        <p:strVal val="visible"/>
                                      </p:to>
                                    </p:set>
                                    <p:anim calcmode="lin" valueType="num">
                                      <p:cBhvr additive="base">
                                        <p:cTn id="15" dur="300" fill="hold"/>
                                        <p:tgtEl>
                                          <p:spTgt spid="26629"/>
                                        </p:tgtEl>
                                        <p:attrNameLst>
                                          <p:attrName>ppt_x</p:attrName>
                                        </p:attrNameLst>
                                      </p:cBhvr>
                                      <p:tavLst>
                                        <p:tav tm="0">
                                          <p:val>
                                            <p:strVal val="0-#ppt_w/2"/>
                                          </p:val>
                                        </p:tav>
                                        <p:tav tm="100000">
                                          <p:val>
                                            <p:strVal val="#ppt_x"/>
                                          </p:val>
                                        </p:tav>
                                      </p:tavLst>
                                    </p:anim>
                                    <p:anim calcmode="lin" valueType="num">
                                      <p:cBhvr additive="base">
                                        <p:cTn id="16" dur="300" fill="hold"/>
                                        <p:tgtEl>
                                          <p:spTgt spid="2662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6626"/>
                                        </p:tgtEl>
                                        <p:attrNameLst>
                                          <p:attrName>style.visibility</p:attrName>
                                        </p:attrNameLst>
                                      </p:cBhvr>
                                      <p:to>
                                        <p:strVal val="visible"/>
                                      </p:to>
                                    </p:set>
                                    <p:anim by="(-#ppt_w*2)" calcmode="lin" valueType="num">
                                      <p:cBhvr rctx="PPT">
                                        <p:cTn id="20" dur="200" autoRev="1" fill="hold">
                                          <p:stCondLst>
                                            <p:cond delay="0"/>
                                          </p:stCondLst>
                                        </p:cTn>
                                        <p:tgtEl>
                                          <p:spTgt spid="26626"/>
                                        </p:tgtEl>
                                        <p:attrNameLst>
                                          <p:attrName>ppt_w</p:attrName>
                                        </p:attrNameLst>
                                      </p:cBhvr>
                                    </p:anim>
                                    <p:anim by="(#ppt_w*0.50)" calcmode="lin" valueType="num">
                                      <p:cBhvr>
                                        <p:cTn id="21" dur="200" decel="50000" autoRev="1" fill="hold">
                                          <p:stCondLst>
                                            <p:cond delay="0"/>
                                          </p:stCondLst>
                                        </p:cTn>
                                        <p:tgtEl>
                                          <p:spTgt spid="26626"/>
                                        </p:tgtEl>
                                        <p:attrNameLst>
                                          <p:attrName>ppt_x</p:attrName>
                                        </p:attrNameLst>
                                      </p:cBhvr>
                                    </p:anim>
                                    <p:anim from="(-#ppt_h/2)" to="(#ppt_y)" calcmode="lin" valueType="num">
                                      <p:cBhvr>
                                        <p:cTn id="22" dur="400" fill="hold">
                                          <p:stCondLst>
                                            <p:cond delay="0"/>
                                          </p:stCondLst>
                                        </p:cTn>
                                        <p:tgtEl>
                                          <p:spTgt spid="26626"/>
                                        </p:tgtEl>
                                        <p:attrNameLst>
                                          <p:attrName>ppt_y</p:attrName>
                                        </p:attrNameLst>
                                      </p:cBhvr>
                                    </p:anim>
                                    <p:animRot by="21600000">
                                      <p:cBhvr>
                                        <p:cTn id="23" dur="400" fill="hold">
                                          <p:stCondLst>
                                            <p:cond delay="0"/>
                                          </p:stCondLst>
                                        </p:cTn>
                                        <p:tgtEl>
                                          <p:spTgt spid="26626"/>
                                        </p:tgtEl>
                                        <p:attrNameLst>
                                          <p:attrName>r</p:attrName>
                                        </p:attrNameLst>
                                      </p:cBhvr>
                                    </p:animRot>
                                  </p:childTnLst>
                                </p:cTn>
                              </p:par>
                            </p:childTnLst>
                          </p:cTn>
                        </p:par>
                        <p:par>
                          <p:cTn id="24" fill="hold">
                            <p:stCondLst>
                              <p:cond delay="919"/>
                            </p:stCondLst>
                            <p:childTnLst>
                              <p:par>
                                <p:cTn id="25" presetID="2" presetClass="entr" presetSubtype="6" fill="hold" nodeType="afterEffect">
                                  <p:stCondLst>
                                    <p:cond delay="0"/>
                                  </p:stCondLst>
                                  <p:childTnLst>
                                    <p:set>
                                      <p:cBhvr>
                                        <p:cTn id="26" dur="1" fill="hold">
                                          <p:stCondLst>
                                            <p:cond delay="0"/>
                                          </p:stCondLst>
                                        </p:cTn>
                                        <p:tgtEl>
                                          <p:spTgt spid="26630"/>
                                        </p:tgtEl>
                                        <p:attrNameLst>
                                          <p:attrName>style.visibility</p:attrName>
                                        </p:attrNameLst>
                                      </p:cBhvr>
                                      <p:to>
                                        <p:strVal val="visible"/>
                                      </p:to>
                                    </p:set>
                                    <p:anim calcmode="lin" valueType="num">
                                      <p:cBhvr additive="base">
                                        <p:cTn id="27" dur="500" fill="hold"/>
                                        <p:tgtEl>
                                          <p:spTgt spid="26630"/>
                                        </p:tgtEl>
                                        <p:attrNameLst>
                                          <p:attrName>ppt_x</p:attrName>
                                        </p:attrNameLst>
                                      </p:cBhvr>
                                      <p:tavLst>
                                        <p:tav tm="0">
                                          <p:val>
                                            <p:strVal val="1+#ppt_w/2"/>
                                          </p:val>
                                        </p:tav>
                                        <p:tav tm="100000">
                                          <p:val>
                                            <p:strVal val="#ppt_x"/>
                                          </p:val>
                                        </p:tav>
                                      </p:tavLst>
                                    </p:anim>
                                    <p:anim calcmode="lin" valueType="num">
                                      <p:cBhvr additive="base">
                                        <p:cTn id="28" dur="500" fill="hold"/>
                                        <p:tgtEl>
                                          <p:spTgt spid="26630"/>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600"/>
                                  </p:stCondLst>
                                  <p:childTnLst>
                                    <p:set>
                                      <p:cBhvr>
                                        <p:cTn id="30" dur="1" fill="hold">
                                          <p:stCondLst>
                                            <p:cond delay="0"/>
                                          </p:stCondLst>
                                        </p:cTn>
                                        <p:tgtEl>
                                          <p:spTgt spid="26631"/>
                                        </p:tgtEl>
                                        <p:attrNameLst>
                                          <p:attrName>style.visibility</p:attrName>
                                        </p:attrNameLst>
                                      </p:cBhvr>
                                      <p:to>
                                        <p:strVal val="visible"/>
                                      </p:to>
                                    </p:set>
                                    <p:anim calcmode="lin" valueType="num">
                                      <p:cBhvr additive="base">
                                        <p:cTn id="31" dur="500" fill="hold"/>
                                        <p:tgtEl>
                                          <p:spTgt spid="26631"/>
                                        </p:tgtEl>
                                        <p:attrNameLst>
                                          <p:attrName>ppt_x</p:attrName>
                                        </p:attrNameLst>
                                      </p:cBhvr>
                                      <p:tavLst>
                                        <p:tav tm="0">
                                          <p:val>
                                            <p:strVal val="1+#ppt_w/2"/>
                                          </p:val>
                                        </p:tav>
                                        <p:tav tm="100000">
                                          <p:val>
                                            <p:strVal val="#ppt_x"/>
                                          </p:val>
                                        </p:tav>
                                      </p:tavLst>
                                    </p:anim>
                                    <p:anim calcmode="lin" valueType="num">
                                      <p:cBhvr additive="base">
                                        <p:cTn id="32" dur="500" fill="hold"/>
                                        <p:tgtEl>
                                          <p:spTgt spid="26631"/>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26632"/>
                                        </p:tgtEl>
                                        <p:attrNameLst>
                                          <p:attrName>style.visibility</p:attrName>
                                        </p:attrNameLst>
                                      </p:cBhvr>
                                      <p:to>
                                        <p:strVal val="visible"/>
                                      </p:to>
                                    </p:set>
                                    <p:anim calcmode="lin" valueType="num">
                                      <p:cBhvr additive="base">
                                        <p:cTn id="35" dur="500" fill="hold"/>
                                        <p:tgtEl>
                                          <p:spTgt spid="26632"/>
                                        </p:tgtEl>
                                        <p:attrNameLst>
                                          <p:attrName>ppt_x</p:attrName>
                                        </p:attrNameLst>
                                      </p:cBhvr>
                                      <p:tavLst>
                                        <p:tav tm="0">
                                          <p:val>
                                            <p:strVal val="1+#ppt_w/2"/>
                                          </p:val>
                                        </p:tav>
                                        <p:tav tm="100000">
                                          <p:val>
                                            <p:strVal val="#ppt_x"/>
                                          </p:val>
                                        </p:tav>
                                      </p:tavLst>
                                    </p:anim>
                                    <p:anim calcmode="lin" valueType="num">
                                      <p:cBhvr additive="base">
                                        <p:cTn id="36" dur="500" fill="hold"/>
                                        <p:tgtEl>
                                          <p:spTgt spid="26632"/>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100"/>
                                  </p:stCondLst>
                                  <p:childTnLst>
                                    <p:set>
                                      <p:cBhvr>
                                        <p:cTn id="38" dur="1" fill="hold">
                                          <p:stCondLst>
                                            <p:cond delay="0"/>
                                          </p:stCondLst>
                                        </p:cTn>
                                        <p:tgtEl>
                                          <p:spTgt spid="26633"/>
                                        </p:tgtEl>
                                        <p:attrNameLst>
                                          <p:attrName>style.visibility</p:attrName>
                                        </p:attrNameLst>
                                      </p:cBhvr>
                                      <p:to>
                                        <p:strVal val="visible"/>
                                      </p:to>
                                    </p:set>
                                    <p:anim calcmode="lin" valueType="num">
                                      <p:cBhvr additive="base">
                                        <p:cTn id="39" dur="500" fill="hold"/>
                                        <p:tgtEl>
                                          <p:spTgt spid="26633"/>
                                        </p:tgtEl>
                                        <p:attrNameLst>
                                          <p:attrName>ppt_x</p:attrName>
                                        </p:attrNameLst>
                                      </p:cBhvr>
                                      <p:tavLst>
                                        <p:tav tm="0">
                                          <p:val>
                                            <p:strVal val="1+#ppt_w/2"/>
                                          </p:val>
                                        </p:tav>
                                        <p:tav tm="100000">
                                          <p:val>
                                            <p:strVal val="#ppt_x"/>
                                          </p:val>
                                        </p:tav>
                                      </p:tavLst>
                                    </p:anim>
                                    <p:anim calcmode="lin" valueType="num">
                                      <p:cBhvr additive="base">
                                        <p:cTn id="40" dur="500" fill="hold"/>
                                        <p:tgtEl>
                                          <p:spTgt spid="26633"/>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500"/>
                                  </p:stCondLst>
                                  <p:childTnLst>
                                    <p:set>
                                      <p:cBhvr>
                                        <p:cTn id="42" dur="1" fill="hold">
                                          <p:stCondLst>
                                            <p:cond delay="0"/>
                                          </p:stCondLst>
                                        </p:cTn>
                                        <p:tgtEl>
                                          <p:spTgt spid="26634"/>
                                        </p:tgtEl>
                                        <p:attrNameLst>
                                          <p:attrName>style.visibility</p:attrName>
                                        </p:attrNameLst>
                                      </p:cBhvr>
                                      <p:to>
                                        <p:strVal val="visible"/>
                                      </p:to>
                                    </p:set>
                                    <p:anim calcmode="lin" valueType="num">
                                      <p:cBhvr additive="base">
                                        <p:cTn id="43" dur="500" fill="hold"/>
                                        <p:tgtEl>
                                          <p:spTgt spid="26634"/>
                                        </p:tgtEl>
                                        <p:attrNameLst>
                                          <p:attrName>ppt_x</p:attrName>
                                        </p:attrNameLst>
                                      </p:cBhvr>
                                      <p:tavLst>
                                        <p:tav tm="0">
                                          <p:val>
                                            <p:strVal val="1+#ppt_w/2"/>
                                          </p:val>
                                        </p:tav>
                                        <p:tav tm="100000">
                                          <p:val>
                                            <p:strVal val="#ppt_x"/>
                                          </p:val>
                                        </p:tav>
                                      </p:tavLst>
                                    </p:anim>
                                    <p:anim calcmode="lin" valueType="num">
                                      <p:cBhvr additive="base">
                                        <p:cTn id="44" dur="500" fill="hold"/>
                                        <p:tgtEl>
                                          <p:spTgt spid="26634"/>
                                        </p:tgtEl>
                                        <p:attrNameLst>
                                          <p:attrName>ppt_y</p:attrName>
                                        </p:attrNameLst>
                                      </p:cBhvr>
                                      <p:tavLst>
                                        <p:tav tm="0">
                                          <p:val>
                                            <p:strVal val="1+#ppt_h/2"/>
                                          </p:val>
                                        </p:tav>
                                        <p:tav tm="100000">
                                          <p:val>
                                            <p:strVal val="#ppt_y"/>
                                          </p:val>
                                        </p:tav>
                                      </p:tavLst>
                                    </p:anim>
                                  </p:childTnLst>
                                </p:cTn>
                              </p:par>
                              <p:par>
                                <p:cTn id="45" presetID="2" presetClass="entr" presetSubtype="6" fill="hold" nodeType="withEffect">
                                  <p:stCondLst>
                                    <p:cond delay="600"/>
                                  </p:stCondLst>
                                  <p:childTnLst>
                                    <p:set>
                                      <p:cBhvr>
                                        <p:cTn id="46" dur="1" fill="hold">
                                          <p:stCondLst>
                                            <p:cond delay="0"/>
                                          </p:stCondLst>
                                        </p:cTn>
                                        <p:tgtEl>
                                          <p:spTgt spid="26635"/>
                                        </p:tgtEl>
                                        <p:attrNameLst>
                                          <p:attrName>style.visibility</p:attrName>
                                        </p:attrNameLst>
                                      </p:cBhvr>
                                      <p:to>
                                        <p:strVal val="visible"/>
                                      </p:to>
                                    </p:set>
                                    <p:anim calcmode="lin" valueType="num">
                                      <p:cBhvr additive="base">
                                        <p:cTn id="47" dur="500" fill="hold"/>
                                        <p:tgtEl>
                                          <p:spTgt spid="26635"/>
                                        </p:tgtEl>
                                        <p:attrNameLst>
                                          <p:attrName>ppt_x</p:attrName>
                                        </p:attrNameLst>
                                      </p:cBhvr>
                                      <p:tavLst>
                                        <p:tav tm="0">
                                          <p:val>
                                            <p:strVal val="1+#ppt_w/2"/>
                                          </p:val>
                                        </p:tav>
                                        <p:tav tm="100000">
                                          <p:val>
                                            <p:strVal val="#ppt_x"/>
                                          </p:val>
                                        </p:tav>
                                      </p:tavLst>
                                    </p:anim>
                                    <p:anim calcmode="lin" valueType="num">
                                      <p:cBhvr additive="base">
                                        <p:cTn id="48" dur="500" fill="hold"/>
                                        <p:tgtEl>
                                          <p:spTgt spid="26635"/>
                                        </p:tgtEl>
                                        <p:attrNameLst>
                                          <p:attrName>ppt_y</p:attrName>
                                        </p:attrNameLst>
                                      </p:cBhvr>
                                      <p:tavLst>
                                        <p:tav tm="0">
                                          <p:val>
                                            <p:strVal val="1+#ppt_h/2"/>
                                          </p:val>
                                        </p:tav>
                                        <p:tav tm="100000">
                                          <p:val>
                                            <p:strVal val="#ppt_y"/>
                                          </p:val>
                                        </p:tav>
                                      </p:tavLst>
                                    </p:anim>
                                  </p:childTnLst>
                                </p:cTn>
                              </p:par>
                              <p:par>
                                <p:cTn id="49" presetID="2" presetClass="entr" presetSubtype="6" fill="hold" nodeType="withEffect">
                                  <p:stCondLst>
                                    <p:cond delay="400"/>
                                  </p:stCondLst>
                                  <p:childTnLst>
                                    <p:set>
                                      <p:cBhvr>
                                        <p:cTn id="50" dur="1" fill="hold">
                                          <p:stCondLst>
                                            <p:cond delay="0"/>
                                          </p:stCondLst>
                                        </p:cTn>
                                        <p:tgtEl>
                                          <p:spTgt spid="26636"/>
                                        </p:tgtEl>
                                        <p:attrNameLst>
                                          <p:attrName>style.visibility</p:attrName>
                                        </p:attrNameLst>
                                      </p:cBhvr>
                                      <p:to>
                                        <p:strVal val="visible"/>
                                      </p:to>
                                    </p:set>
                                    <p:anim calcmode="lin" valueType="num">
                                      <p:cBhvr additive="base">
                                        <p:cTn id="51" dur="500" fill="hold"/>
                                        <p:tgtEl>
                                          <p:spTgt spid="26636"/>
                                        </p:tgtEl>
                                        <p:attrNameLst>
                                          <p:attrName>ppt_x</p:attrName>
                                        </p:attrNameLst>
                                      </p:cBhvr>
                                      <p:tavLst>
                                        <p:tav tm="0">
                                          <p:val>
                                            <p:strVal val="1+#ppt_w/2"/>
                                          </p:val>
                                        </p:tav>
                                        <p:tav tm="100000">
                                          <p:val>
                                            <p:strVal val="#ppt_x"/>
                                          </p:val>
                                        </p:tav>
                                      </p:tavLst>
                                    </p:anim>
                                    <p:anim calcmode="lin" valueType="num">
                                      <p:cBhvr additive="base">
                                        <p:cTn id="52" dur="500" fill="hold"/>
                                        <p:tgtEl>
                                          <p:spTgt spid="26636"/>
                                        </p:tgtEl>
                                        <p:attrNameLst>
                                          <p:attrName>ppt_y</p:attrName>
                                        </p:attrNameLst>
                                      </p:cBhvr>
                                      <p:tavLst>
                                        <p:tav tm="0">
                                          <p:val>
                                            <p:strVal val="1+#ppt_h/2"/>
                                          </p:val>
                                        </p:tav>
                                        <p:tav tm="100000">
                                          <p:val>
                                            <p:strVal val="#ppt_y"/>
                                          </p:val>
                                        </p:tav>
                                      </p:tavLst>
                                    </p:anim>
                                  </p:childTnLst>
                                </p:cTn>
                              </p:par>
                              <p:par>
                                <p:cTn id="53" presetID="2" presetClass="entr" presetSubtype="6" fill="hold" nodeType="withEffect">
                                  <p:stCondLst>
                                    <p:cond delay="500"/>
                                  </p:stCondLst>
                                  <p:childTnLst>
                                    <p:set>
                                      <p:cBhvr>
                                        <p:cTn id="54" dur="1" fill="hold">
                                          <p:stCondLst>
                                            <p:cond delay="0"/>
                                          </p:stCondLst>
                                        </p:cTn>
                                        <p:tgtEl>
                                          <p:spTgt spid="26637"/>
                                        </p:tgtEl>
                                        <p:attrNameLst>
                                          <p:attrName>style.visibility</p:attrName>
                                        </p:attrNameLst>
                                      </p:cBhvr>
                                      <p:to>
                                        <p:strVal val="visible"/>
                                      </p:to>
                                    </p:set>
                                    <p:anim calcmode="lin" valueType="num">
                                      <p:cBhvr additive="base">
                                        <p:cTn id="55" dur="500" fill="hold"/>
                                        <p:tgtEl>
                                          <p:spTgt spid="26637"/>
                                        </p:tgtEl>
                                        <p:attrNameLst>
                                          <p:attrName>ppt_x</p:attrName>
                                        </p:attrNameLst>
                                      </p:cBhvr>
                                      <p:tavLst>
                                        <p:tav tm="0">
                                          <p:val>
                                            <p:strVal val="1+#ppt_w/2"/>
                                          </p:val>
                                        </p:tav>
                                        <p:tav tm="100000">
                                          <p:val>
                                            <p:strVal val="#ppt_x"/>
                                          </p:val>
                                        </p:tav>
                                      </p:tavLst>
                                    </p:anim>
                                    <p:anim calcmode="lin" valueType="num">
                                      <p:cBhvr additive="base">
                                        <p:cTn id="56" dur="500" fill="hold"/>
                                        <p:tgtEl>
                                          <p:spTgt spid="26637"/>
                                        </p:tgtEl>
                                        <p:attrNameLst>
                                          <p:attrName>ppt_y</p:attrName>
                                        </p:attrNameLst>
                                      </p:cBhvr>
                                      <p:tavLst>
                                        <p:tav tm="0">
                                          <p:val>
                                            <p:strVal val="1+#ppt_h/2"/>
                                          </p:val>
                                        </p:tav>
                                        <p:tav tm="100000">
                                          <p:val>
                                            <p:strVal val="#ppt_y"/>
                                          </p:val>
                                        </p:tav>
                                      </p:tavLst>
                                    </p:anim>
                                  </p:childTnLst>
                                </p:cTn>
                              </p:par>
                              <p:par>
                                <p:cTn id="57" presetID="2" presetClass="entr" presetSubtype="6" fill="hold" nodeType="withEffect">
                                  <p:stCondLst>
                                    <p:cond delay="100"/>
                                  </p:stCondLst>
                                  <p:childTnLst>
                                    <p:set>
                                      <p:cBhvr>
                                        <p:cTn id="58" dur="1" fill="hold">
                                          <p:stCondLst>
                                            <p:cond delay="0"/>
                                          </p:stCondLst>
                                        </p:cTn>
                                        <p:tgtEl>
                                          <p:spTgt spid="26638"/>
                                        </p:tgtEl>
                                        <p:attrNameLst>
                                          <p:attrName>style.visibility</p:attrName>
                                        </p:attrNameLst>
                                      </p:cBhvr>
                                      <p:to>
                                        <p:strVal val="visible"/>
                                      </p:to>
                                    </p:set>
                                    <p:anim calcmode="lin" valueType="num">
                                      <p:cBhvr additive="base">
                                        <p:cTn id="59" dur="500" fill="hold"/>
                                        <p:tgtEl>
                                          <p:spTgt spid="26638"/>
                                        </p:tgtEl>
                                        <p:attrNameLst>
                                          <p:attrName>ppt_x</p:attrName>
                                        </p:attrNameLst>
                                      </p:cBhvr>
                                      <p:tavLst>
                                        <p:tav tm="0">
                                          <p:val>
                                            <p:strVal val="1+#ppt_w/2"/>
                                          </p:val>
                                        </p:tav>
                                        <p:tav tm="100000">
                                          <p:val>
                                            <p:strVal val="#ppt_x"/>
                                          </p:val>
                                        </p:tav>
                                      </p:tavLst>
                                    </p:anim>
                                    <p:anim calcmode="lin" valueType="num">
                                      <p:cBhvr additive="base">
                                        <p:cTn id="60" dur="500" fill="hold"/>
                                        <p:tgtEl>
                                          <p:spTgt spid="26638"/>
                                        </p:tgtEl>
                                        <p:attrNameLst>
                                          <p:attrName>ppt_y</p:attrName>
                                        </p:attrNameLst>
                                      </p:cBhvr>
                                      <p:tavLst>
                                        <p:tav tm="0">
                                          <p:val>
                                            <p:strVal val="1+#ppt_h/2"/>
                                          </p:val>
                                        </p:tav>
                                        <p:tav tm="100000">
                                          <p:val>
                                            <p:strVal val="#ppt_y"/>
                                          </p:val>
                                        </p:tav>
                                      </p:tavLst>
                                    </p:anim>
                                  </p:childTnLst>
                                </p:cTn>
                              </p:par>
                              <p:par>
                                <p:cTn id="61" presetID="2" presetClass="entr" presetSubtype="6" fill="hold" nodeType="withEffect">
                                  <p:stCondLst>
                                    <p:cond delay="200"/>
                                  </p:stCondLst>
                                  <p:childTnLst>
                                    <p:set>
                                      <p:cBhvr>
                                        <p:cTn id="62" dur="1" fill="hold">
                                          <p:stCondLst>
                                            <p:cond delay="0"/>
                                          </p:stCondLst>
                                        </p:cTn>
                                        <p:tgtEl>
                                          <p:spTgt spid="26639"/>
                                        </p:tgtEl>
                                        <p:attrNameLst>
                                          <p:attrName>style.visibility</p:attrName>
                                        </p:attrNameLst>
                                      </p:cBhvr>
                                      <p:to>
                                        <p:strVal val="visible"/>
                                      </p:to>
                                    </p:set>
                                    <p:anim calcmode="lin" valueType="num">
                                      <p:cBhvr additive="base">
                                        <p:cTn id="63" dur="500" fill="hold"/>
                                        <p:tgtEl>
                                          <p:spTgt spid="26639"/>
                                        </p:tgtEl>
                                        <p:attrNameLst>
                                          <p:attrName>ppt_x</p:attrName>
                                        </p:attrNameLst>
                                      </p:cBhvr>
                                      <p:tavLst>
                                        <p:tav tm="0">
                                          <p:val>
                                            <p:strVal val="1+#ppt_w/2"/>
                                          </p:val>
                                        </p:tav>
                                        <p:tav tm="100000">
                                          <p:val>
                                            <p:strVal val="#ppt_x"/>
                                          </p:val>
                                        </p:tav>
                                      </p:tavLst>
                                    </p:anim>
                                    <p:anim calcmode="lin" valueType="num">
                                      <p:cBhvr additive="base">
                                        <p:cTn id="64" dur="500" fill="hold"/>
                                        <p:tgtEl>
                                          <p:spTgt spid="26639"/>
                                        </p:tgtEl>
                                        <p:attrNameLst>
                                          <p:attrName>ppt_y</p:attrName>
                                        </p:attrNameLst>
                                      </p:cBhvr>
                                      <p:tavLst>
                                        <p:tav tm="0">
                                          <p:val>
                                            <p:strVal val="1+#ppt_h/2"/>
                                          </p:val>
                                        </p:tav>
                                        <p:tav tm="100000">
                                          <p:val>
                                            <p:strVal val="#ppt_y"/>
                                          </p:val>
                                        </p:tav>
                                      </p:tavLst>
                                    </p:anim>
                                  </p:childTnLst>
                                </p:cTn>
                              </p:par>
                              <p:par>
                                <p:cTn id="65" presetID="2" presetClass="entr" presetSubtype="6" fill="hold" nodeType="withEffect">
                                  <p:stCondLst>
                                    <p:cond delay="0"/>
                                  </p:stCondLst>
                                  <p:childTnLst>
                                    <p:set>
                                      <p:cBhvr>
                                        <p:cTn id="66" dur="1" fill="hold">
                                          <p:stCondLst>
                                            <p:cond delay="0"/>
                                          </p:stCondLst>
                                        </p:cTn>
                                        <p:tgtEl>
                                          <p:spTgt spid="26641"/>
                                        </p:tgtEl>
                                        <p:attrNameLst>
                                          <p:attrName>style.visibility</p:attrName>
                                        </p:attrNameLst>
                                      </p:cBhvr>
                                      <p:to>
                                        <p:strVal val="visible"/>
                                      </p:to>
                                    </p:set>
                                    <p:anim calcmode="lin" valueType="num">
                                      <p:cBhvr additive="base">
                                        <p:cTn id="67" dur="500" fill="hold"/>
                                        <p:tgtEl>
                                          <p:spTgt spid="26641"/>
                                        </p:tgtEl>
                                        <p:attrNameLst>
                                          <p:attrName>ppt_x</p:attrName>
                                        </p:attrNameLst>
                                      </p:cBhvr>
                                      <p:tavLst>
                                        <p:tav tm="0">
                                          <p:val>
                                            <p:strVal val="1+#ppt_w/2"/>
                                          </p:val>
                                        </p:tav>
                                        <p:tav tm="100000">
                                          <p:val>
                                            <p:strVal val="#ppt_x"/>
                                          </p:val>
                                        </p:tav>
                                      </p:tavLst>
                                    </p:anim>
                                    <p:anim calcmode="lin" valueType="num">
                                      <p:cBhvr additive="base">
                                        <p:cTn id="68" dur="500" fill="hold"/>
                                        <p:tgtEl>
                                          <p:spTgt spid="26641"/>
                                        </p:tgtEl>
                                        <p:attrNameLst>
                                          <p:attrName>ppt_y</p:attrName>
                                        </p:attrNameLst>
                                      </p:cBhvr>
                                      <p:tavLst>
                                        <p:tav tm="0">
                                          <p:val>
                                            <p:strVal val="1+#ppt_h/2"/>
                                          </p:val>
                                        </p:tav>
                                        <p:tav tm="100000">
                                          <p:val>
                                            <p:strVal val="#ppt_y"/>
                                          </p:val>
                                        </p:tav>
                                      </p:tavLst>
                                    </p:anim>
                                  </p:childTnLst>
                                </p:cTn>
                              </p:par>
                              <p:par>
                                <p:cTn id="69" presetID="2" presetClass="entr" presetSubtype="6" fill="hold" nodeType="withEffect">
                                  <p:stCondLst>
                                    <p:cond delay="600"/>
                                  </p:stCondLst>
                                  <p:childTnLst>
                                    <p:set>
                                      <p:cBhvr>
                                        <p:cTn id="70" dur="1" fill="hold">
                                          <p:stCondLst>
                                            <p:cond delay="0"/>
                                          </p:stCondLst>
                                        </p:cTn>
                                        <p:tgtEl>
                                          <p:spTgt spid="26644"/>
                                        </p:tgtEl>
                                        <p:attrNameLst>
                                          <p:attrName>style.visibility</p:attrName>
                                        </p:attrNameLst>
                                      </p:cBhvr>
                                      <p:to>
                                        <p:strVal val="visible"/>
                                      </p:to>
                                    </p:set>
                                    <p:anim calcmode="lin" valueType="num">
                                      <p:cBhvr additive="base">
                                        <p:cTn id="71" dur="500" fill="hold"/>
                                        <p:tgtEl>
                                          <p:spTgt spid="26644"/>
                                        </p:tgtEl>
                                        <p:attrNameLst>
                                          <p:attrName>ppt_x</p:attrName>
                                        </p:attrNameLst>
                                      </p:cBhvr>
                                      <p:tavLst>
                                        <p:tav tm="0">
                                          <p:val>
                                            <p:strVal val="1+#ppt_w/2"/>
                                          </p:val>
                                        </p:tav>
                                        <p:tav tm="100000">
                                          <p:val>
                                            <p:strVal val="#ppt_x"/>
                                          </p:val>
                                        </p:tav>
                                      </p:tavLst>
                                    </p:anim>
                                    <p:anim calcmode="lin" valueType="num">
                                      <p:cBhvr additive="base">
                                        <p:cTn id="72" dur="500" fill="hold"/>
                                        <p:tgtEl>
                                          <p:spTgt spid="26644"/>
                                        </p:tgtEl>
                                        <p:attrNameLst>
                                          <p:attrName>ppt_y</p:attrName>
                                        </p:attrNameLst>
                                      </p:cBhvr>
                                      <p:tavLst>
                                        <p:tav tm="0">
                                          <p:val>
                                            <p:strVal val="1+#ppt_h/2"/>
                                          </p:val>
                                        </p:tav>
                                        <p:tav tm="100000">
                                          <p:val>
                                            <p:strVal val="#ppt_y"/>
                                          </p:val>
                                        </p:tav>
                                      </p:tavLst>
                                    </p:anim>
                                  </p:childTnLst>
                                </p:cTn>
                              </p:par>
                              <p:par>
                                <p:cTn id="73" presetID="2" presetClass="entr" presetSubtype="6" fill="hold" nodeType="withEffect">
                                  <p:stCondLst>
                                    <p:cond delay="100"/>
                                  </p:stCondLst>
                                  <p:childTnLst>
                                    <p:set>
                                      <p:cBhvr>
                                        <p:cTn id="74" dur="1" fill="hold">
                                          <p:stCondLst>
                                            <p:cond delay="0"/>
                                          </p:stCondLst>
                                        </p:cTn>
                                        <p:tgtEl>
                                          <p:spTgt spid="26647"/>
                                        </p:tgtEl>
                                        <p:attrNameLst>
                                          <p:attrName>style.visibility</p:attrName>
                                        </p:attrNameLst>
                                      </p:cBhvr>
                                      <p:to>
                                        <p:strVal val="visible"/>
                                      </p:to>
                                    </p:set>
                                    <p:anim calcmode="lin" valueType="num">
                                      <p:cBhvr additive="base">
                                        <p:cTn id="75" dur="500" fill="hold"/>
                                        <p:tgtEl>
                                          <p:spTgt spid="26647"/>
                                        </p:tgtEl>
                                        <p:attrNameLst>
                                          <p:attrName>ppt_x</p:attrName>
                                        </p:attrNameLst>
                                      </p:cBhvr>
                                      <p:tavLst>
                                        <p:tav tm="0">
                                          <p:val>
                                            <p:strVal val="1+#ppt_w/2"/>
                                          </p:val>
                                        </p:tav>
                                        <p:tav tm="100000">
                                          <p:val>
                                            <p:strVal val="#ppt_x"/>
                                          </p:val>
                                        </p:tav>
                                      </p:tavLst>
                                    </p:anim>
                                    <p:anim calcmode="lin" valueType="num">
                                      <p:cBhvr additive="base">
                                        <p:cTn id="76" dur="500" fill="hold"/>
                                        <p:tgtEl>
                                          <p:spTgt spid="26647"/>
                                        </p:tgtEl>
                                        <p:attrNameLst>
                                          <p:attrName>ppt_y</p:attrName>
                                        </p:attrNameLst>
                                      </p:cBhvr>
                                      <p:tavLst>
                                        <p:tav tm="0">
                                          <p:val>
                                            <p:strVal val="1+#ppt_h/2"/>
                                          </p:val>
                                        </p:tav>
                                        <p:tav tm="100000">
                                          <p:val>
                                            <p:strVal val="#ppt_y"/>
                                          </p:val>
                                        </p:tav>
                                      </p:tavLst>
                                    </p:anim>
                                  </p:childTnLst>
                                </p:cTn>
                              </p:par>
                              <p:par>
                                <p:cTn id="77" presetID="2" presetClass="entr" presetSubtype="6" fill="hold" nodeType="withEffect">
                                  <p:stCondLst>
                                    <p:cond delay="0"/>
                                  </p:stCondLst>
                                  <p:childTnLst>
                                    <p:set>
                                      <p:cBhvr>
                                        <p:cTn id="78" dur="1" fill="hold">
                                          <p:stCondLst>
                                            <p:cond delay="0"/>
                                          </p:stCondLst>
                                        </p:cTn>
                                        <p:tgtEl>
                                          <p:spTgt spid="26650"/>
                                        </p:tgtEl>
                                        <p:attrNameLst>
                                          <p:attrName>style.visibility</p:attrName>
                                        </p:attrNameLst>
                                      </p:cBhvr>
                                      <p:to>
                                        <p:strVal val="visible"/>
                                      </p:to>
                                    </p:set>
                                    <p:anim calcmode="lin" valueType="num">
                                      <p:cBhvr additive="base">
                                        <p:cTn id="79" dur="500" fill="hold"/>
                                        <p:tgtEl>
                                          <p:spTgt spid="26650"/>
                                        </p:tgtEl>
                                        <p:attrNameLst>
                                          <p:attrName>ppt_x</p:attrName>
                                        </p:attrNameLst>
                                      </p:cBhvr>
                                      <p:tavLst>
                                        <p:tav tm="0">
                                          <p:val>
                                            <p:strVal val="1+#ppt_w/2"/>
                                          </p:val>
                                        </p:tav>
                                        <p:tav tm="100000">
                                          <p:val>
                                            <p:strVal val="#ppt_x"/>
                                          </p:val>
                                        </p:tav>
                                      </p:tavLst>
                                    </p:anim>
                                    <p:anim calcmode="lin" valueType="num">
                                      <p:cBhvr additive="base">
                                        <p:cTn id="80" dur="500" fill="hold"/>
                                        <p:tgtEl>
                                          <p:spTgt spid="26650"/>
                                        </p:tgtEl>
                                        <p:attrNameLst>
                                          <p:attrName>ppt_y</p:attrName>
                                        </p:attrNameLst>
                                      </p:cBhvr>
                                      <p:tavLst>
                                        <p:tav tm="0">
                                          <p:val>
                                            <p:strVal val="1+#ppt_h/2"/>
                                          </p:val>
                                        </p:tav>
                                        <p:tav tm="100000">
                                          <p:val>
                                            <p:strVal val="#ppt_y"/>
                                          </p:val>
                                        </p:tav>
                                      </p:tavLst>
                                    </p:anim>
                                  </p:childTnLst>
                                </p:cTn>
                              </p:par>
                              <p:par>
                                <p:cTn id="81" presetID="2" presetClass="entr" presetSubtype="6" fill="hold" nodeType="withEffect">
                                  <p:stCondLst>
                                    <p:cond delay="0"/>
                                  </p:stCondLst>
                                  <p:childTnLst>
                                    <p:set>
                                      <p:cBhvr>
                                        <p:cTn id="82" dur="1" fill="hold">
                                          <p:stCondLst>
                                            <p:cond delay="0"/>
                                          </p:stCondLst>
                                        </p:cTn>
                                        <p:tgtEl>
                                          <p:spTgt spid="26653"/>
                                        </p:tgtEl>
                                        <p:attrNameLst>
                                          <p:attrName>style.visibility</p:attrName>
                                        </p:attrNameLst>
                                      </p:cBhvr>
                                      <p:to>
                                        <p:strVal val="visible"/>
                                      </p:to>
                                    </p:set>
                                    <p:anim calcmode="lin" valueType="num">
                                      <p:cBhvr additive="base">
                                        <p:cTn id="83" dur="500" fill="hold"/>
                                        <p:tgtEl>
                                          <p:spTgt spid="26653"/>
                                        </p:tgtEl>
                                        <p:attrNameLst>
                                          <p:attrName>ppt_x</p:attrName>
                                        </p:attrNameLst>
                                      </p:cBhvr>
                                      <p:tavLst>
                                        <p:tav tm="0">
                                          <p:val>
                                            <p:strVal val="1+#ppt_w/2"/>
                                          </p:val>
                                        </p:tav>
                                        <p:tav tm="100000">
                                          <p:val>
                                            <p:strVal val="#ppt_x"/>
                                          </p:val>
                                        </p:tav>
                                      </p:tavLst>
                                    </p:anim>
                                    <p:anim calcmode="lin" valueType="num">
                                      <p:cBhvr additive="base">
                                        <p:cTn id="84" dur="500" fill="hold"/>
                                        <p:tgtEl>
                                          <p:spTgt spid="26653"/>
                                        </p:tgtEl>
                                        <p:attrNameLst>
                                          <p:attrName>ppt_y</p:attrName>
                                        </p:attrNameLst>
                                      </p:cBhvr>
                                      <p:tavLst>
                                        <p:tav tm="0">
                                          <p:val>
                                            <p:strVal val="1+#ppt_h/2"/>
                                          </p:val>
                                        </p:tav>
                                        <p:tav tm="100000">
                                          <p:val>
                                            <p:strVal val="#ppt_y"/>
                                          </p:val>
                                        </p:tav>
                                      </p:tavLst>
                                    </p:anim>
                                  </p:childTnLst>
                                </p:cTn>
                              </p:par>
                              <p:par>
                                <p:cTn id="85" presetID="2" presetClass="entr" presetSubtype="6" fill="hold" nodeType="withEffect">
                                  <p:stCondLst>
                                    <p:cond delay="500"/>
                                  </p:stCondLst>
                                  <p:childTnLst>
                                    <p:set>
                                      <p:cBhvr>
                                        <p:cTn id="86" dur="1" fill="hold">
                                          <p:stCondLst>
                                            <p:cond delay="0"/>
                                          </p:stCondLst>
                                        </p:cTn>
                                        <p:tgtEl>
                                          <p:spTgt spid="26656"/>
                                        </p:tgtEl>
                                        <p:attrNameLst>
                                          <p:attrName>style.visibility</p:attrName>
                                        </p:attrNameLst>
                                      </p:cBhvr>
                                      <p:to>
                                        <p:strVal val="visible"/>
                                      </p:to>
                                    </p:set>
                                    <p:anim calcmode="lin" valueType="num">
                                      <p:cBhvr additive="base">
                                        <p:cTn id="87" dur="500" fill="hold"/>
                                        <p:tgtEl>
                                          <p:spTgt spid="26656"/>
                                        </p:tgtEl>
                                        <p:attrNameLst>
                                          <p:attrName>ppt_x</p:attrName>
                                        </p:attrNameLst>
                                      </p:cBhvr>
                                      <p:tavLst>
                                        <p:tav tm="0">
                                          <p:val>
                                            <p:strVal val="1+#ppt_w/2"/>
                                          </p:val>
                                        </p:tav>
                                        <p:tav tm="100000">
                                          <p:val>
                                            <p:strVal val="#ppt_x"/>
                                          </p:val>
                                        </p:tav>
                                      </p:tavLst>
                                    </p:anim>
                                    <p:anim calcmode="lin" valueType="num">
                                      <p:cBhvr additive="base">
                                        <p:cTn id="88" dur="500" fill="hold"/>
                                        <p:tgtEl>
                                          <p:spTgt spid="26656"/>
                                        </p:tgtEl>
                                        <p:attrNameLst>
                                          <p:attrName>ppt_y</p:attrName>
                                        </p:attrNameLst>
                                      </p:cBhvr>
                                      <p:tavLst>
                                        <p:tav tm="0">
                                          <p:val>
                                            <p:strVal val="1+#ppt_h/2"/>
                                          </p:val>
                                        </p:tav>
                                        <p:tav tm="100000">
                                          <p:val>
                                            <p:strVal val="#ppt_y"/>
                                          </p:val>
                                        </p:tav>
                                      </p:tavLst>
                                    </p:anim>
                                  </p:childTnLst>
                                </p:cTn>
                              </p:par>
                              <p:par>
                                <p:cTn id="89" presetID="2" presetClass="entr" presetSubtype="6" fill="hold" nodeType="withEffect">
                                  <p:stCondLst>
                                    <p:cond delay="600"/>
                                  </p:stCondLst>
                                  <p:childTnLst>
                                    <p:set>
                                      <p:cBhvr>
                                        <p:cTn id="90" dur="1" fill="hold">
                                          <p:stCondLst>
                                            <p:cond delay="0"/>
                                          </p:stCondLst>
                                        </p:cTn>
                                        <p:tgtEl>
                                          <p:spTgt spid="26659"/>
                                        </p:tgtEl>
                                        <p:attrNameLst>
                                          <p:attrName>style.visibility</p:attrName>
                                        </p:attrNameLst>
                                      </p:cBhvr>
                                      <p:to>
                                        <p:strVal val="visible"/>
                                      </p:to>
                                    </p:set>
                                    <p:anim calcmode="lin" valueType="num">
                                      <p:cBhvr additive="base">
                                        <p:cTn id="91" dur="500" fill="hold"/>
                                        <p:tgtEl>
                                          <p:spTgt spid="26659"/>
                                        </p:tgtEl>
                                        <p:attrNameLst>
                                          <p:attrName>ppt_x</p:attrName>
                                        </p:attrNameLst>
                                      </p:cBhvr>
                                      <p:tavLst>
                                        <p:tav tm="0">
                                          <p:val>
                                            <p:strVal val="1+#ppt_w/2"/>
                                          </p:val>
                                        </p:tav>
                                        <p:tav tm="100000">
                                          <p:val>
                                            <p:strVal val="#ppt_x"/>
                                          </p:val>
                                        </p:tav>
                                      </p:tavLst>
                                    </p:anim>
                                    <p:anim calcmode="lin" valueType="num">
                                      <p:cBhvr additive="base">
                                        <p:cTn id="92" dur="500" fill="hold"/>
                                        <p:tgtEl>
                                          <p:spTgt spid="26659"/>
                                        </p:tgtEl>
                                        <p:attrNameLst>
                                          <p:attrName>ppt_y</p:attrName>
                                        </p:attrNameLst>
                                      </p:cBhvr>
                                      <p:tavLst>
                                        <p:tav tm="0">
                                          <p:val>
                                            <p:strVal val="1+#ppt_h/2"/>
                                          </p:val>
                                        </p:tav>
                                        <p:tav tm="100000">
                                          <p:val>
                                            <p:strVal val="#ppt_y"/>
                                          </p:val>
                                        </p:tav>
                                      </p:tavLst>
                                    </p:anim>
                                  </p:childTnLst>
                                </p:cTn>
                              </p:par>
                              <p:par>
                                <p:cTn id="93" presetID="2" presetClass="entr" presetSubtype="6" fill="hold" nodeType="withEffect">
                                  <p:stCondLst>
                                    <p:cond delay="100"/>
                                  </p:stCondLst>
                                  <p:childTnLst>
                                    <p:set>
                                      <p:cBhvr>
                                        <p:cTn id="94" dur="1" fill="hold">
                                          <p:stCondLst>
                                            <p:cond delay="0"/>
                                          </p:stCondLst>
                                        </p:cTn>
                                        <p:tgtEl>
                                          <p:spTgt spid="26662"/>
                                        </p:tgtEl>
                                        <p:attrNameLst>
                                          <p:attrName>style.visibility</p:attrName>
                                        </p:attrNameLst>
                                      </p:cBhvr>
                                      <p:to>
                                        <p:strVal val="visible"/>
                                      </p:to>
                                    </p:set>
                                    <p:anim calcmode="lin" valueType="num">
                                      <p:cBhvr additive="base">
                                        <p:cTn id="95" dur="500" fill="hold"/>
                                        <p:tgtEl>
                                          <p:spTgt spid="26662"/>
                                        </p:tgtEl>
                                        <p:attrNameLst>
                                          <p:attrName>ppt_x</p:attrName>
                                        </p:attrNameLst>
                                      </p:cBhvr>
                                      <p:tavLst>
                                        <p:tav tm="0">
                                          <p:val>
                                            <p:strVal val="1+#ppt_w/2"/>
                                          </p:val>
                                        </p:tav>
                                        <p:tav tm="100000">
                                          <p:val>
                                            <p:strVal val="#ppt_x"/>
                                          </p:val>
                                        </p:tav>
                                      </p:tavLst>
                                    </p:anim>
                                    <p:anim calcmode="lin" valueType="num">
                                      <p:cBhvr additive="base">
                                        <p:cTn id="96" dur="500" fill="hold"/>
                                        <p:tgtEl>
                                          <p:spTgt spid="26662"/>
                                        </p:tgtEl>
                                        <p:attrNameLst>
                                          <p:attrName>ppt_y</p:attrName>
                                        </p:attrNameLst>
                                      </p:cBhvr>
                                      <p:tavLst>
                                        <p:tav tm="0">
                                          <p:val>
                                            <p:strVal val="1+#ppt_h/2"/>
                                          </p:val>
                                        </p:tav>
                                        <p:tav tm="100000">
                                          <p:val>
                                            <p:strVal val="#ppt_y"/>
                                          </p:val>
                                        </p:tav>
                                      </p:tavLst>
                                    </p:anim>
                                  </p:childTnLst>
                                </p:cTn>
                              </p:par>
                              <p:par>
                                <p:cTn id="97" presetID="2" presetClass="entr" presetSubtype="6" fill="hold" nodeType="withEffect">
                                  <p:stCondLst>
                                    <p:cond delay="500"/>
                                  </p:stCondLst>
                                  <p:childTnLst>
                                    <p:set>
                                      <p:cBhvr>
                                        <p:cTn id="98" dur="1" fill="hold">
                                          <p:stCondLst>
                                            <p:cond delay="0"/>
                                          </p:stCondLst>
                                        </p:cTn>
                                        <p:tgtEl>
                                          <p:spTgt spid="26665"/>
                                        </p:tgtEl>
                                        <p:attrNameLst>
                                          <p:attrName>style.visibility</p:attrName>
                                        </p:attrNameLst>
                                      </p:cBhvr>
                                      <p:to>
                                        <p:strVal val="visible"/>
                                      </p:to>
                                    </p:set>
                                    <p:anim calcmode="lin" valueType="num">
                                      <p:cBhvr additive="base">
                                        <p:cTn id="99" dur="500" fill="hold"/>
                                        <p:tgtEl>
                                          <p:spTgt spid="26665"/>
                                        </p:tgtEl>
                                        <p:attrNameLst>
                                          <p:attrName>ppt_x</p:attrName>
                                        </p:attrNameLst>
                                      </p:cBhvr>
                                      <p:tavLst>
                                        <p:tav tm="0">
                                          <p:val>
                                            <p:strVal val="1+#ppt_w/2"/>
                                          </p:val>
                                        </p:tav>
                                        <p:tav tm="100000">
                                          <p:val>
                                            <p:strVal val="#ppt_x"/>
                                          </p:val>
                                        </p:tav>
                                      </p:tavLst>
                                    </p:anim>
                                    <p:anim calcmode="lin" valueType="num">
                                      <p:cBhvr additive="base">
                                        <p:cTn id="100" dur="500" fill="hold"/>
                                        <p:tgtEl>
                                          <p:spTgt spid="26665"/>
                                        </p:tgtEl>
                                        <p:attrNameLst>
                                          <p:attrName>ppt_y</p:attrName>
                                        </p:attrNameLst>
                                      </p:cBhvr>
                                      <p:tavLst>
                                        <p:tav tm="0">
                                          <p:val>
                                            <p:strVal val="1+#ppt_h/2"/>
                                          </p:val>
                                        </p:tav>
                                        <p:tav tm="100000">
                                          <p:val>
                                            <p:strVal val="#ppt_y"/>
                                          </p:val>
                                        </p:tav>
                                      </p:tavLst>
                                    </p:anim>
                                  </p:childTnLst>
                                </p:cTn>
                              </p:par>
                              <p:par>
                                <p:cTn id="101" presetID="2" presetClass="entr" presetSubtype="6" fill="hold" nodeType="withEffect">
                                  <p:stCondLst>
                                    <p:cond delay="0"/>
                                  </p:stCondLst>
                                  <p:childTnLst>
                                    <p:set>
                                      <p:cBhvr>
                                        <p:cTn id="102" dur="1" fill="hold">
                                          <p:stCondLst>
                                            <p:cond delay="0"/>
                                          </p:stCondLst>
                                        </p:cTn>
                                        <p:tgtEl>
                                          <p:spTgt spid="26668"/>
                                        </p:tgtEl>
                                        <p:attrNameLst>
                                          <p:attrName>style.visibility</p:attrName>
                                        </p:attrNameLst>
                                      </p:cBhvr>
                                      <p:to>
                                        <p:strVal val="visible"/>
                                      </p:to>
                                    </p:set>
                                    <p:anim calcmode="lin" valueType="num">
                                      <p:cBhvr additive="base">
                                        <p:cTn id="103" dur="500" fill="hold"/>
                                        <p:tgtEl>
                                          <p:spTgt spid="26668"/>
                                        </p:tgtEl>
                                        <p:attrNameLst>
                                          <p:attrName>ppt_x</p:attrName>
                                        </p:attrNameLst>
                                      </p:cBhvr>
                                      <p:tavLst>
                                        <p:tav tm="0">
                                          <p:val>
                                            <p:strVal val="1+#ppt_w/2"/>
                                          </p:val>
                                        </p:tav>
                                        <p:tav tm="100000">
                                          <p:val>
                                            <p:strVal val="#ppt_x"/>
                                          </p:val>
                                        </p:tav>
                                      </p:tavLst>
                                    </p:anim>
                                    <p:anim calcmode="lin" valueType="num">
                                      <p:cBhvr additive="base">
                                        <p:cTn id="104" dur="500" fill="hold"/>
                                        <p:tgtEl>
                                          <p:spTgt spid="26668"/>
                                        </p:tgtEl>
                                        <p:attrNameLst>
                                          <p:attrName>ppt_y</p:attrName>
                                        </p:attrNameLst>
                                      </p:cBhvr>
                                      <p:tavLst>
                                        <p:tav tm="0">
                                          <p:val>
                                            <p:strVal val="1+#ppt_h/2"/>
                                          </p:val>
                                        </p:tav>
                                        <p:tav tm="100000">
                                          <p:val>
                                            <p:strVal val="#ppt_y"/>
                                          </p:val>
                                        </p:tav>
                                      </p:tavLst>
                                    </p:anim>
                                  </p:childTnLst>
                                </p:cTn>
                              </p:par>
                            </p:childTnLst>
                          </p:cTn>
                        </p:par>
                        <p:par>
                          <p:cTn id="105" fill="hold">
                            <p:stCondLst>
                              <p:cond delay="1419"/>
                            </p:stCondLst>
                            <p:childTnLst>
                              <p:par>
                                <p:cTn id="106" presetID="22" presetClass="entr" presetSubtype="8" fill="hold" grpId="0" nodeType="afterEffect">
                                  <p:stCondLst>
                                    <p:cond delay="0"/>
                                  </p:stCondLst>
                                  <p:childTnLst>
                                    <p:set>
                                      <p:cBhvr>
                                        <p:cTn id="107" dur="1" fill="hold">
                                          <p:stCondLst>
                                            <p:cond delay="0"/>
                                          </p:stCondLst>
                                        </p:cTn>
                                        <p:tgtEl>
                                          <p:spTgt spid="26640"/>
                                        </p:tgtEl>
                                        <p:attrNameLst>
                                          <p:attrName>style.visibility</p:attrName>
                                        </p:attrNameLst>
                                      </p:cBhvr>
                                      <p:to>
                                        <p:strVal val="visible"/>
                                      </p:to>
                                    </p:set>
                                    <p:animEffect transition="in" filter="wipe(left)">
                                      <p:cBhvr>
                                        <p:cTn id="108" dur="500"/>
                                        <p:tgtEl>
                                          <p:spTgt spid="26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服务流程</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27651"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7652"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7653"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7654" name="Freeform 5"/>
          <p:cNvSpPr/>
          <p:nvPr/>
        </p:nvSpPr>
        <p:spPr>
          <a:xfrm>
            <a:off x="3479800" y="1716088"/>
            <a:ext cx="2571750" cy="4121150"/>
          </a:xfrm>
          <a:custGeom>
            <a:avLst/>
            <a:gdLst/>
            <a:ahLst/>
            <a:cxnLst>
              <a:cxn ang="0">
                <a:pos x="102118" y="0"/>
              </a:cxn>
              <a:cxn ang="0">
                <a:pos x="2469632" y="0"/>
              </a:cxn>
              <a:cxn ang="0">
                <a:pos x="2571750" y="102886"/>
              </a:cxn>
              <a:cxn ang="0">
                <a:pos x="2571750" y="4016677"/>
              </a:cxn>
              <a:cxn ang="0">
                <a:pos x="2469632" y="4119563"/>
              </a:cxn>
              <a:cxn ang="0">
                <a:pos x="102118" y="4119563"/>
              </a:cxn>
              <a:cxn ang="0">
                <a:pos x="0" y="4016677"/>
              </a:cxn>
              <a:cxn ang="0">
                <a:pos x="0" y="102886"/>
              </a:cxn>
              <a:cxn ang="0">
                <a:pos x="102118" y="0"/>
              </a:cxn>
            </a:cxnLst>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0099B3">
              <a:alpha val="100000"/>
            </a:srgbClr>
          </a:solidFill>
          <a:ln w="10" cap="flat" cmpd="sng">
            <a:solidFill>
              <a:srgbClr val="D9D9D9"/>
            </a:solidFill>
            <a:prstDash val="solid"/>
            <a:headEnd type="none" w="med" len="med"/>
            <a:tailEnd type="none" w="med" len="med"/>
          </a:ln>
        </p:spPr>
        <p:txBody>
          <a:bodyPr/>
          <a:p>
            <a:endParaRPr lang="zh-CN" altLang="en-US"/>
          </a:p>
        </p:txBody>
      </p:sp>
      <p:sp>
        <p:nvSpPr>
          <p:cNvPr id="27655" name="Freeform 6"/>
          <p:cNvSpPr/>
          <p:nvPr/>
        </p:nvSpPr>
        <p:spPr>
          <a:xfrm>
            <a:off x="633413" y="1716088"/>
            <a:ext cx="2573337" cy="4121150"/>
          </a:xfrm>
          <a:custGeom>
            <a:avLst/>
            <a:gdLst/>
            <a:ahLst/>
            <a:cxnLst>
              <a:cxn ang="0">
                <a:pos x="102149" y="0"/>
              </a:cxn>
              <a:cxn ang="0">
                <a:pos x="2471189" y="0"/>
              </a:cxn>
              <a:cxn ang="0">
                <a:pos x="2573338" y="102886"/>
              </a:cxn>
              <a:cxn ang="0">
                <a:pos x="2573338" y="4016677"/>
              </a:cxn>
              <a:cxn ang="0">
                <a:pos x="2471189" y="4119563"/>
              </a:cxn>
              <a:cxn ang="0">
                <a:pos x="102149" y="4119563"/>
              </a:cxn>
              <a:cxn ang="0">
                <a:pos x="0" y="4016677"/>
              </a:cxn>
              <a:cxn ang="0">
                <a:pos x="0" y="102886"/>
              </a:cxn>
              <a:cxn ang="0">
                <a:pos x="102149" y="0"/>
              </a:cxn>
            </a:cxnLst>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rgbClr val="0099B3">
              <a:alpha val="100000"/>
            </a:srgbClr>
          </a:solidFill>
          <a:ln w="10" cap="flat" cmpd="sng">
            <a:solidFill>
              <a:srgbClr val="D9D9D9"/>
            </a:solidFill>
            <a:prstDash val="solid"/>
            <a:headEnd type="none" w="med" len="med"/>
            <a:tailEnd type="none" w="med" len="med"/>
          </a:ln>
        </p:spPr>
        <p:txBody>
          <a:bodyPr/>
          <a:p>
            <a:endParaRPr lang="zh-CN" altLang="en-US"/>
          </a:p>
        </p:txBody>
      </p:sp>
      <p:sp>
        <p:nvSpPr>
          <p:cNvPr id="27656" name="Freeform 7"/>
          <p:cNvSpPr/>
          <p:nvPr/>
        </p:nvSpPr>
        <p:spPr>
          <a:xfrm>
            <a:off x="9170988" y="1716088"/>
            <a:ext cx="2571750" cy="4121150"/>
          </a:xfrm>
          <a:custGeom>
            <a:avLst/>
            <a:gdLst/>
            <a:ahLst/>
            <a:cxnLst>
              <a:cxn ang="0">
                <a:pos x="102118" y="0"/>
              </a:cxn>
              <a:cxn ang="0">
                <a:pos x="2469632" y="0"/>
              </a:cxn>
              <a:cxn ang="0">
                <a:pos x="2571750" y="102886"/>
              </a:cxn>
              <a:cxn ang="0">
                <a:pos x="2571750" y="4016677"/>
              </a:cxn>
              <a:cxn ang="0">
                <a:pos x="2469632" y="4119563"/>
              </a:cxn>
              <a:cxn ang="0">
                <a:pos x="102118" y="4119563"/>
              </a:cxn>
              <a:cxn ang="0">
                <a:pos x="0" y="4016677"/>
              </a:cxn>
              <a:cxn ang="0">
                <a:pos x="0" y="102886"/>
              </a:cxn>
              <a:cxn ang="0">
                <a:pos x="102118" y="0"/>
              </a:cxn>
            </a:cxnLst>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0099B3">
              <a:alpha val="100000"/>
            </a:srgbClr>
          </a:solidFill>
          <a:ln w="10" cap="flat" cmpd="sng">
            <a:solidFill>
              <a:srgbClr val="D9D9D9"/>
            </a:solidFill>
            <a:prstDash val="solid"/>
            <a:headEnd type="none" w="med" len="med"/>
            <a:tailEnd type="none" w="med" len="med"/>
          </a:ln>
        </p:spPr>
        <p:txBody>
          <a:bodyPr/>
          <a:p>
            <a:endParaRPr lang="zh-CN" altLang="en-US"/>
          </a:p>
        </p:txBody>
      </p:sp>
      <p:sp>
        <p:nvSpPr>
          <p:cNvPr id="27657" name="Freeform 8"/>
          <p:cNvSpPr/>
          <p:nvPr/>
        </p:nvSpPr>
        <p:spPr>
          <a:xfrm>
            <a:off x="6326188" y="1716088"/>
            <a:ext cx="2570162" cy="4121150"/>
          </a:xfrm>
          <a:custGeom>
            <a:avLst/>
            <a:gdLst/>
            <a:ahLst/>
            <a:cxnLst>
              <a:cxn ang="0">
                <a:pos x="102055" y="0"/>
              </a:cxn>
              <a:cxn ang="0">
                <a:pos x="2468108" y="0"/>
              </a:cxn>
              <a:cxn ang="0">
                <a:pos x="2570163" y="102886"/>
              </a:cxn>
              <a:cxn ang="0">
                <a:pos x="2570163" y="4016677"/>
              </a:cxn>
              <a:cxn ang="0">
                <a:pos x="2468108" y="4119563"/>
              </a:cxn>
              <a:cxn ang="0">
                <a:pos x="102055" y="4119563"/>
              </a:cxn>
              <a:cxn ang="0">
                <a:pos x="0" y="4016677"/>
              </a:cxn>
              <a:cxn ang="0">
                <a:pos x="0" y="102886"/>
              </a:cxn>
              <a:cxn ang="0">
                <a:pos x="102055" y="0"/>
              </a:cxn>
            </a:cxnLst>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0099B3">
              <a:alpha val="100000"/>
            </a:srgbClr>
          </a:solidFill>
          <a:ln w="10" cap="flat" cmpd="sng">
            <a:solidFill>
              <a:srgbClr val="D9D9D9"/>
            </a:solidFill>
            <a:prstDash val="solid"/>
            <a:headEnd type="none" w="med" len="med"/>
            <a:tailEnd type="none" w="med" len="med"/>
          </a:ln>
        </p:spPr>
        <p:txBody>
          <a:bodyPr/>
          <a:p>
            <a:endParaRPr lang="zh-CN" altLang="en-US"/>
          </a:p>
        </p:txBody>
      </p:sp>
      <p:grpSp>
        <p:nvGrpSpPr>
          <p:cNvPr id="27658" name="组合 11"/>
          <p:cNvGrpSpPr/>
          <p:nvPr/>
        </p:nvGrpSpPr>
        <p:grpSpPr>
          <a:xfrm>
            <a:off x="3041650" y="3325813"/>
            <a:ext cx="631825" cy="638175"/>
            <a:chOff x="0" y="0"/>
            <a:chExt cx="631825" cy="636588"/>
          </a:xfrm>
        </p:grpSpPr>
        <p:sp>
          <p:nvSpPr>
            <p:cNvPr id="27659" name="Oval 9"/>
            <p:cNvSpPr/>
            <p:nvPr/>
          </p:nvSpPr>
          <p:spPr>
            <a:xfrm>
              <a:off x="0" y="0"/>
              <a:ext cx="631825" cy="636588"/>
            </a:xfrm>
            <a:prstGeom prst="ellipse">
              <a:avLst/>
            </a:prstGeom>
            <a:solidFill>
              <a:schemeClr val="bg2"/>
            </a:solidFill>
            <a:ln w="9525" cap="flat" cmpd="sng">
              <a:solidFill>
                <a:schemeClr val="accent2"/>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7660" name="Freeform 10"/>
            <p:cNvSpPr/>
            <p:nvPr/>
          </p:nvSpPr>
          <p:spPr>
            <a:xfrm>
              <a:off x="336550" y="142875"/>
              <a:ext cx="206375" cy="342900"/>
            </a:xfrm>
            <a:custGeom>
              <a:avLst/>
              <a:gdLst/>
              <a:ahLst/>
              <a:cxnLst>
                <a:cxn ang="0">
                  <a:pos x="176893" y="206724"/>
                </a:cxn>
                <a:cxn ang="0">
                  <a:pos x="111377" y="263328"/>
                </a:cxn>
                <a:cxn ang="0">
                  <a:pos x="47499" y="318290"/>
                </a:cxn>
                <a:cxn ang="0">
                  <a:pos x="0" y="287117"/>
                </a:cxn>
                <a:cxn ang="0">
                  <a:pos x="27844" y="263328"/>
                </a:cxn>
                <a:cxn ang="0">
                  <a:pos x="94179" y="206724"/>
                </a:cxn>
                <a:cxn ang="0">
                  <a:pos x="91722" y="126332"/>
                </a:cxn>
                <a:cxn ang="0">
                  <a:pos x="27844" y="72189"/>
                </a:cxn>
                <a:cxn ang="0">
                  <a:pos x="0" y="47579"/>
                </a:cxn>
                <a:cxn ang="0">
                  <a:pos x="45042" y="15586"/>
                </a:cxn>
                <a:cxn ang="0">
                  <a:pos x="111377" y="72189"/>
                </a:cxn>
                <a:cxn ang="0">
                  <a:pos x="174436" y="126332"/>
                </a:cxn>
                <a:cxn ang="0">
                  <a:pos x="176893" y="206724"/>
                </a:cxn>
              </a:cxnLst>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alpha val="100000"/>
              </a:srgbClr>
            </a:solidFill>
            <a:ln w="9525">
              <a:noFill/>
            </a:ln>
          </p:spPr>
          <p:txBody>
            <a:bodyPr/>
            <a:p>
              <a:endParaRPr lang="zh-CN" altLang="en-US"/>
            </a:p>
          </p:txBody>
        </p:sp>
        <p:sp>
          <p:nvSpPr>
            <p:cNvPr id="27661" name="Freeform 11"/>
            <p:cNvSpPr/>
            <p:nvPr/>
          </p:nvSpPr>
          <p:spPr>
            <a:xfrm>
              <a:off x="141287" y="142875"/>
              <a:ext cx="206375" cy="342900"/>
            </a:xfrm>
            <a:custGeom>
              <a:avLst/>
              <a:gdLst/>
              <a:ahLst/>
              <a:cxnLst>
                <a:cxn ang="0">
                  <a:pos x="177712" y="206724"/>
                </a:cxn>
                <a:cxn ang="0">
                  <a:pos x="111377" y="263328"/>
                </a:cxn>
                <a:cxn ang="0">
                  <a:pos x="48318" y="318290"/>
                </a:cxn>
                <a:cxn ang="0">
                  <a:pos x="0" y="287117"/>
                </a:cxn>
                <a:cxn ang="0">
                  <a:pos x="28663" y="263328"/>
                </a:cxn>
                <a:cxn ang="0">
                  <a:pos x="94179" y="206724"/>
                </a:cxn>
                <a:cxn ang="0">
                  <a:pos x="91722" y="126332"/>
                </a:cxn>
                <a:cxn ang="0">
                  <a:pos x="28663" y="72189"/>
                </a:cxn>
                <a:cxn ang="0">
                  <a:pos x="0" y="47579"/>
                </a:cxn>
                <a:cxn ang="0">
                  <a:pos x="45861" y="15586"/>
                </a:cxn>
                <a:cxn ang="0">
                  <a:pos x="111377" y="72189"/>
                </a:cxn>
                <a:cxn ang="0">
                  <a:pos x="175255" y="126332"/>
                </a:cxn>
                <a:cxn ang="0">
                  <a:pos x="177712" y="206724"/>
                </a:cxn>
              </a:cxnLst>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alpha val="100000"/>
              </a:srgbClr>
            </a:solidFill>
            <a:ln w="9525">
              <a:noFill/>
            </a:ln>
          </p:spPr>
          <p:txBody>
            <a:bodyPr/>
            <a:p>
              <a:endParaRPr lang="zh-CN" altLang="en-US"/>
            </a:p>
          </p:txBody>
        </p:sp>
      </p:grpSp>
      <p:grpSp>
        <p:nvGrpSpPr>
          <p:cNvPr id="27662" name="组合 15"/>
          <p:cNvGrpSpPr/>
          <p:nvPr/>
        </p:nvGrpSpPr>
        <p:grpSpPr>
          <a:xfrm>
            <a:off x="5867400" y="3325813"/>
            <a:ext cx="633413" cy="638175"/>
            <a:chOff x="0" y="0"/>
            <a:chExt cx="633413" cy="636588"/>
          </a:xfrm>
        </p:grpSpPr>
        <p:sp>
          <p:nvSpPr>
            <p:cNvPr id="27663" name="Oval 12"/>
            <p:cNvSpPr/>
            <p:nvPr/>
          </p:nvSpPr>
          <p:spPr>
            <a:xfrm>
              <a:off x="0" y="0"/>
              <a:ext cx="633413" cy="636588"/>
            </a:xfrm>
            <a:prstGeom prst="ellipse">
              <a:avLst/>
            </a:prstGeom>
            <a:solidFill>
              <a:schemeClr val="bg2"/>
            </a:solidFill>
            <a:ln w="9525" cap="flat" cmpd="sng">
              <a:solidFill>
                <a:schemeClr val="accent2"/>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7664" name="Freeform 13"/>
            <p:cNvSpPr/>
            <p:nvPr/>
          </p:nvSpPr>
          <p:spPr>
            <a:xfrm>
              <a:off x="338138" y="142875"/>
              <a:ext cx="206375" cy="342900"/>
            </a:xfrm>
            <a:custGeom>
              <a:avLst/>
              <a:gdLst/>
              <a:ahLst/>
              <a:cxnLst>
                <a:cxn ang="0">
                  <a:pos x="177712" y="206724"/>
                </a:cxn>
                <a:cxn ang="0">
                  <a:pos x="111377" y="263328"/>
                </a:cxn>
                <a:cxn ang="0">
                  <a:pos x="48318" y="318290"/>
                </a:cxn>
                <a:cxn ang="0">
                  <a:pos x="0" y="287117"/>
                </a:cxn>
                <a:cxn ang="0">
                  <a:pos x="28663" y="263328"/>
                </a:cxn>
                <a:cxn ang="0">
                  <a:pos x="94179" y="206724"/>
                </a:cxn>
                <a:cxn ang="0">
                  <a:pos x="91722" y="126332"/>
                </a:cxn>
                <a:cxn ang="0">
                  <a:pos x="28663" y="72189"/>
                </a:cxn>
                <a:cxn ang="0">
                  <a:pos x="0" y="47579"/>
                </a:cxn>
                <a:cxn ang="0">
                  <a:pos x="45861" y="15586"/>
                </a:cxn>
                <a:cxn ang="0">
                  <a:pos x="111377" y="72189"/>
                </a:cxn>
                <a:cxn ang="0">
                  <a:pos x="175255" y="126332"/>
                </a:cxn>
                <a:cxn ang="0">
                  <a:pos x="177712" y="206724"/>
                </a:cxn>
              </a:cxnLst>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alpha val="100000"/>
              </a:srgbClr>
            </a:solidFill>
            <a:ln w="9525">
              <a:noFill/>
            </a:ln>
          </p:spPr>
          <p:txBody>
            <a:bodyPr/>
            <a:p>
              <a:endParaRPr lang="zh-CN" altLang="en-US"/>
            </a:p>
          </p:txBody>
        </p:sp>
        <p:sp>
          <p:nvSpPr>
            <p:cNvPr id="27665" name="Freeform 14"/>
            <p:cNvSpPr/>
            <p:nvPr/>
          </p:nvSpPr>
          <p:spPr>
            <a:xfrm>
              <a:off x="142875" y="142875"/>
              <a:ext cx="206375" cy="342900"/>
            </a:xfrm>
            <a:custGeom>
              <a:avLst/>
              <a:gdLst/>
              <a:ahLst/>
              <a:cxnLst>
                <a:cxn ang="0">
                  <a:pos x="177712" y="206724"/>
                </a:cxn>
                <a:cxn ang="0">
                  <a:pos x="111377" y="263328"/>
                </a:cxn>
                <a:cxn ang="0">
                  <a:pos x="48318" y="318290"/>
                </a:cxn>
                <a:cxn ang="0">
                  <a:pos x="819" y="287117"/>
                </a:cxn>
                <a:cxn ang="0">
                  <a:pos x="28663" y="263328"/>
                </a:cxn>
                <a:cxn ang="0">
                  <a:pos x="94179" y="206724"/>
                </a:cxn>
                <a:cxn ang="0">
                  <a:pos x="91722" y="126332"/>
                </a:cxn>
                <a:cxn ang="0">
                  <a:pos x="28663" y="72189"/>
                </a:cxn>
                <a:cxn ang="0">
                  <a:pos x="0" y="47579"/>
                </a:cxn>
                <a:cxn ang="0">
                  <a:pos x="45861" y="15586"/>
                </a:cxn>
                <a:cxn ang="0">
                  <a:pos x="111377" y="72189"/>
                </a:cxn>
                <a:cxn ang="0">
                  <a:pos x="175255" y="126332"/>
                </a:cxn>
                <a:cxn ang="0">
                  <a:pos x="177712" y="206724"/>
                </a:cxn>
              </a:cxnLst>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alpha val="100000"/>
              </a:srgbClr>
            </a:solidFill>
            <a:ln w="9525">
              <a:noFill/>
            </a:ln>
          </p:spPr>
          <p:txBody>
            <a:bodyPr/>
            <a:p>
              <a:endParaRPr lang="zh-CN" altLang="en-US"/>
            </a:p>
          </p:txBody>
        </p:sp>
      </p:grpSp>
      <p:grpSp>
        <p:nvGrpSpPr>
          <p:cNvPr id="27666" name="组合 19"/>
          <p:cNvGrpSpPr/>
          <p:nvPr/>
        </p:nvGrpSpPr>
        <p:grpSpPr>
          <a:xfrm>
            <a:off x="8728075" y="3325813"/>
            <a:ext cx="633413" cy="638175"/>
            <a:chOff x="0" y="0"/>
            <a:chExt cx="633413" cy="636588"/>
          </a:xfrm>
        </p:grpSpPr>
        <p:sp>
          <p:nvSpPr>
            <p:cNvPr id="27667" name="Oval 15"/>
            <p:cNvSpPr/>
            <p:nvPr/>
          </p:nvSpPr>
          <p:spPr>
            <a:xfrm>
              <a:off x="0" y="0"/>
              <a:ext cx="633413" cy="636588"/>
            </a:xfrm>
            <a:prstGeom prst="ellipse">
              <a:avLst/>
            </a:prstGeom>
            <a:solidFill>
              <a:schemeClr val="bg2"/>
            </a:solidFill>
            <a:ln w="9525" cap="flat" cmpd="sng">
              <a:solidFill>
                <a:schemeClr val="accent2"/>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7668" name="Freeform 16"/>
            <p:cNvSpPr/>
            <p:nvPr/>
          </p:nvSpPr>
          <p:spPr>
            <a:xfrm>
              <a:off x="338138" y="142875"/>
              <a:ext cx="206375" cy="342900"/>
            </a:xfrm>
            <a:custGeom>
              <a:avLst/>
              <a:gdLst/>
              <a:ahLst/>
              <a:cxnLst>
                <a:cxn ang="0">
                  <a:pos x="177712" y="206724"/>
                </a:cxn>
                <a:cxn ang="0">
                  <a:pos x="111377" y="263328"/>
                </a:cxn>
                <a:cxn ang="0">
                  <a:pos x="48318" y="318290"/>
                </a:cxn>
                <a:cxn ang="0">
                  <a:pos x="0" y="287117"/>
                </a:cxn>
                <a:cxn ang="0">
                  <a:pos x="27844" y="263328"/>
                </a:cxn>
                <a:cxn ang="0">
                  <a:pos x="94179" y="206724"/>
                </a:cxn>
                <a:cxn ang="0">
                  <a:pos x="91722" y="126332"/>
                </a:cxn>
                <a:cxn ang="0">
                  <a:pos x="27844" y="72189"/>
                </a:cxn>
                <a:cxn ang="0">
                  <a:pos x="0" y="47579"/>
                </a:cxn>
                <a:cxn ang="0">
                  <a:pos x="45861" y="15586"/>
                </a:cxn>
                <a:cxn ang="0">
                  <a:pos x="111377" y="72189"/>
                </a:cxn>
                <a:cxn ang="0">
                  <a:pos x="174436" y="126332"/>
                </a:cxn>
                <a:cxn ang="0">
                  <a:pos x="177712" y="206724"/>
                </a:cxn>
              </a:cxnLst>
              <a:pathLst>
                <a:path w="252"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alpha val="100000"/>
              </a:srgbClr>
            </a:solidFill>
            <a:ln w="9525">
              <a:noFill/>
            </a:ln>
          </p:spPr>
          <p:txBody>
            <a:bodyPr/>
            <a:p>
              <a:endParaRPr lang="zh-CN" altLang="en-US"/>
            </a:p>
          </p:txBody>
        </p:sp>
        <p:sp>
          <p:nvSpPr>
            <p:cNvPr id="27669" name="Freeform 17"/>
            <p:cNvSpPr/>
            <p:nvPr/>
          </p:nvSpPr>
          <p:spPr>
            <a:xfrm>
              <a:off x="142875" y="142875"/>
              <a:ext cx="206375" cy="342900"/>
            </a:xfrm>
            <a:custGeom>
              <a:avLst/>
              <a:gdLst/>
              <a:ahLst/>
              <a:cxnLst>
                <a:cxn ang="0">
                  <a:pos x="177712" y="206724"/>
                </a:cxn>
                <a:cxn ang="0">
                  <a:pos x="111377" y="263328"/>
                </a:cxn>
                <a:cxn ang="0">
                  <a:pos x="48318" y="318290"/>
                </a:cxn>
                <a:cxn ang="0">
                  <a:pos x="819" y="287117"/>
                </a:cxn>
                <a:cxn ang="0">
                  <a:pos x="28663" y="263328"/>
                </a:cxn>
                <a:cxn ang="0">
                  <a:pos x="94179" y="206724"/>
                </a:cxn>
                <a:cxn ang="0">
                  <a:pos x="91722" y="126332"/>
                </a:cxn>
                <a:cxn ang="0">
                  <a:pos x="28663" y="72189"/>
                </a:cxn>
                <a:cxn ang="0">
                  <a:pos x="0" y="47579"/>
                </a:cxn>
                <a:cxn ang="0">
                  <a:pos x="45861" y="15586"/>
                </a:cxn>
                <a:cxn ang="0">
                  <a:pos x="111377" y="72189"/>
                </a:cxn>
                <a:cxn ang="0">
                  <a:pos x="175255" y="126332"/>
                </a:cxn>
                <a:cxn ang="0">
                  <a:pos x="177712" y="206724"/>
                </a:cxn>
              </a:cxnLst>
              <a:pathLst>
                <a:path w="252"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alpha val="100000"/>
              </a:srgbClr>
            </a:solidFill>
            <a:ln w="9525">
              <a:noFill/>
            </a:ln>
          </p:spPr>
          <p:txBody>
            <a:bodyPr/>
            <a:p>
              <a:endParaRPr lang="zh-CN" altLang="en-US"/>
            </a:p>
          </p:txBody>
        </p:sp>
      </p:grpSp>
      <p:sp>
        <p:nvSpPr>
          <p:cNvPr id="27670" name="矩形 23"/>
          <p:cNvSpPr/>
          <p:nvPr/>
        </p:nvSpPr>
        <p:spPr>
          <a:xfrm>
            <a:off x="862013" y="3362325"/>
            <a:ext cx="2090737" cy="1201738"/>
          </a:xfrm>
          <a:prstGeom prst="rect">
            <a:avLst/>
          </a:prstGeom>
          <a:noFill/>
          <a:ln w="9525">
            <a:noFill/>
          </a:ln>
        </p:spPr>
        <p:txBody>
          <a:bodyPr>
            <a:spAutoFit/>
          </a:bodyPr>
          <a:p>
            <a:pPr lvl="0" algn="ctr" eaLnBrk="1" hangingPunct="1"/>
            <a:r>
              <a:rPr lang="zh-CN" altLang="en-US" sz="2400" dirty="0">
                <a:solidFill>
                  <a:schemeClr val="accent2"/>
                </a:solidFill>
                <a:latin typeface="微软雅黑" panose="020B0503020204020204" pitchFamily="2" charset="-122"/>
                <a:ea typeface="微软雅黑" panose="020B0503020204020204" pitchFamily="2" charset="-122"/>
              </a:rPr>
              <a:t>扫二维码，关注，发送朋友圈</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27671" name="矩形 24"/>
          <p:cNvSpPr/>
          <p:nvPr/>
        </p:nvSpPr>
        <p:spPr>
          <a:xfrm>
            <a:off x="3922713" y="3422650"/>
            <a:ext cx="1685925" cy="830263"/>
          </a:xfrm>
          <a:prstGeom prst="rect">
            <a:avLst/>
          </a:prstGeom>
          <a:noFill/>
          <a:ln w="9525">
            <a:noFill/>
          </a:ln>
        </p:spPr>
        <p:txBody>
          <a:bodyPr>
            <a:spAutoFit/>
          </a:bodyPr>
          <a:p>
            <a:pPr lvl="0" algn="ctr" eaLnBrk="1" hangingPunct="1"/>
            <a:r>
              <a:rPr lang="zh-CN" altLang="en-US" sz="2400" dirty="0">
                <a:solidFill>
                  <a:schemeClr val="accent2"/>
                </a:solidFill>
                <a:latin typeface="微软雅黑" panose="020B0503020204020204" pitchFamily="2" charset="-122"/>
                <a:ea typeface="微软雅黑" panose="020B0503020204020204" pitchFamily="2" charset="-122"/>
              </a:rPr>
              <a:t>选择需要的饮品</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27672" name="矩形 25"/>
          <p:cNvSpPr/>
          <p:nvPr/>
        </p:nvSpPr>
        <p:spPr>
          <a:xfrm>
            <a:off x="6732588" y="3362325"/>
            <a:ext cx="1814512" cy="831850"/>
          </a:xfrm>
          <a:prstGeom prst="rect">
            <a:avLst/>
          </a:prstGeom>
          <a:noFill/>
          <a:ln w="9525">
            <a:noFill/>
          </a:ln>
        </p:spPr>
        <p:txBody>
          <a:bodyPr>
            <a:spAutoFit/>
          </a:bodyPr>
          <a:p>
            <a:pPr lvl="0" algn="ctr" eaLnBrk="1" hangingPunct="1"/>
            <a:r>
              <a:rPr lang="zh-CN" altLang="en-US" sz="2400" dirty="0">
                <a:solidFill>
                  <a:schemeClr val="accent2"/>
                </a:solidFill>
                <a:latin typeface="微软雅黑" panose="020B0503020204020204" pitchFamily="2" charset="-122"/>
                <a:ea typeface="微软雅黑" panose="020B0503020204020204" pitchFamily="2" charset="-122"/>
              </a:rPr>
              <a:t>开通微信支付功能</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27673" name="矩形 26"/>
          <p:cNvSpPr/>
          <p:nvPr/>
        </p:nvSpPr>
        <p:spPr>
          <a:xfrm>
            <a:off x="9488488" y="3360738"/>
            <a:ext cx="2089150" cy="831850"/>
          </a:xfrm>
          <a:prstGeom prst="rect">
            <a:avLst/>
          </a:prstGeom>
          <a:noFill/>
          <a:ln w="9525">
            <a:noFill/>
          </a:ln>
        </p:spPr>
        <p:txBody>
          <a:bodyPr>
            <a:spAutoFit/>
          </a:bodyPr>
          <a:p>
            <a:pPr lvl="0" algn="ctr" eaLnBrk="1" hangingPunct="1"/>
            <a:r>
              <a:rPr lang="zh-CN" altLang="en-US" sz="2400" dirty="0">
                <a:solidFill>
                  <a:schemeClr val="accent2"/>
                </a:solidFill>
                <a:latin typeface="微软雅黑" panose="020B0503020204020204" pitchFamily="2" charset="-122"/>
                <a:ea typeface="微软雅黑" panose="020B0503020204020204" pitchFamily="2" charset="-122"/>
              </a:rPr>
              <a:t>体验尊享咖啡奶茶饮料</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pic>
        <p:nvPicPr>
          <p:cNvPr id="27674" name="Picture 2"/>
          <p:cNvPicPr>
            <a:picLocks noChangeAspect="1"/>
          </p:cNvPicPr>
          <p:nvPr/>
        </p:nvPicPr>
        <p:blipFill>
          <a:blip r:embed="rId1"/>
          <a:stretch>
            <a:fillRect/>
          </a:stretch>
        </p:blipFill>
        <p:spPr>
          <a:xfrm>
            <a:off x="1497013" y="2239963"/>
            <a:ext cx="990600" cy="1001712"/>
          </a:xfrm>
          <a:prstGeom prst="rect">
            <a:avLst/>
          </a:prstGeom>
          <a:noFill/>
          <a:ln w="9525">
            <a:noFill/>
          </a:ln>
        </p:spPr>
      </p:pic>
      <p:pic>
        <p:nvPicPr>
          <p:cNvPr id="27675" name="Picture 3" descr="G:\WPS上传PPT\咖啡文化\导出\杯子3.png"/>
          <p:cNvPicPr>
            <a:picLocks noChangeAspect="1"/>
          </p:cNvPicPr>
          <p:nvPr/>
        </p:nvPicPr>
        <p:blipFill>
          <a:blip r:embed="rId2"/>
          <a:stretch>
            <a:fillRect/>
          </a:stretch>
        </p:blipFill>
        <p:spPr>
          <a:xfrm>
            <a:off x="4157663" y="2119313"/>
            <a:ext cx="1450975" cy="1243012"/>
          </a:xfrm>
          <a:prstGeom prst="rect">
            <a:avLst/>
          </a:prstGeom>
          <a:noFill/>
          <a:ln w="9525">
            <a:noFill/>
          </a:ln>
        </p:spPr>
      </p:pic>
      <p:sp>
        <p:nvSpPr>
          <p:cNvPr id="27676" name="Freeform 8"/>
          <p:cNvSpPr/>
          <p:nvPr/>
        </p:nvSpPr>
        <p:spPr>
          <a:xfrm>
            <a:off x="7004050" y="2154238"/>
            <a:ext cx="1271588" cy="1081087"/>
          </a:xfrm>
          <a:custGeom>
            <a:avLst/>
            <a:gdLst/>
            <a:ahLst/>
            <a:cxnLst>
              <a:cxn ang="0">
                <a:pos x="673351" y="957185"/>
              </a:cxn>
              <a:cxn ang="0">
                <a:pos x="211931" y="1081088"/>
              </a:cxn>
              <a:cxn ang="0">
                <a:pos x="360820" y="910892"/>
              </a:cxn>
              <a:cxn ang="0">
                <a:pos x="0" y="479273"/>
              </a:cxn>
              <a:cxn ang="0">
                <a:pos x="635794" y="0"/>
              </a:cxn>
              <a:cxn ang="0">
                <a:pos x="1121358" y="170196"/>
              </a:cxn>
              <a:cxn ang="0">
                <a:pos x="492271" y="473827"/>
              </a:cxn>
              <a:cxn ang="0">
                <a:pos x="348748" y="392133"/>
              </a:cxn>
              <a:cxn ang="0">
                <a:pos x="299118" y="394856"/>
              </a:cxn>
              <a:cxn ang="0">
                <a:pos x="425204" y="688955"/>
              </a:cxn>
              <a:cxn ang="0">
                <a:pos x="1185742" y="265506"/>
              </a:cxn>
              <a:cxn ang="0">
                <a:pos x="1200497" y="257337"/>
              </a:cxn>
              <a:cxn ang="0">
                <a:pos x="1271588" y="479273"/>
              </a:cxn>
              <a:cxn ang="0">
                <a:pos x="673351" y="957185"/>
              </a:cxn>
            </a:cxnLst>
            <a:pathLst>
              <a:path w="948" h="794">
                <a:moveTo>
                  <a:pt x="502" y="703"/>
                </a:moveTo>
                <a:lnTo>
                  <a:pt x="158" y="794"/>
                </a:lnTo>
                <a:lnTo>
                  <a:pt x="269" y="669"/>
                </a:lnTo>
                <a:cubicBezTo>
                  <a:pt x="110" y="612"/>
                  <a:pt x="0" y="492"/>
                  <a:pt x="0" y="352"/>
                </a:cubicBezTo>
                <a:cubicBezTo>
                  <a:pt x="0" y="158"/>
                  <a:pt x="212" y="0"/>
                  <a:pt x="474" y="0"/>
                </a:cubicBezTo>
                <a:cubicBezTo>
                  <a:pt x="619" y="0"/>
                  <a:pt x="749" y="48"/>
                  <a:pt x="836" y="125"/>
                </a:cubicBezTo>
                <a:lnTo>
                  <a:pt x="367" y="348"/>
                </a:lnTo>
                <a:lnTo>
                  <a:pt x="260" y="288"/>
                </a:lnTo>
                <a:lnTo>
                  <a:pt x="223" y="290"/>
                </a:lnTo>
                <a:lnTo>
                  <a:pt x="317" y="506"/>
                </a:lnTo>
                <a:lnTo>
                  <a:pt x="884" y="195"/>
                </a:lnTo>
                <a:lnTo>
                  <a:pt x="895" y="189"/>
                </a:lnTo>
                <a:cubicBezTo>
                  <a:pt x="929" y="238"/>
                  <a:pt x="948" y="293"/>
                  <a:pt x="948" y="352"/>
                </a:cubicBezTo>
                <a:cubicBezTo>
                  <a:pt x="948" y="539"/>
                  <a:pt x="751" y="692"/>
                  <a:pt x="502" y="703"/>
                </a:cubicBezTo>
                <a:close/>
              </a:path>
            </a:pathLst>
          </a:custGeom>
          <a:solidFill>
            <a:schemeClr val="accent2">
              <a:alpha val="100000"/>
            </a:schemeClr>
          </a:solidFill>
          <a:ln w="9525">
            <a:noFill/>
          </a:ln>
        </p:spPr>
        <p:txBody>
          <a:bodyPr/>
          <a:p>
            <a:endParaRPr lang="zh-CN" altLang="en-US"/>
          </a:p>
        </p:txBody>
      </p:sp>
      <p:grpSp>
        <p:nvGrpSpPr>
          <p:cNvPr id="27677" name="组合 30"/>
          <p:cNvGrpSpPr/>
          <p:nvPr/>
        </p:nvGrpSpPr>
        <p:grpSpPr>
          <a:xfrm>
            <a:off x="9942513" y="1985963"/>
            <a:ext cx="1181100" cy="1182687"/>
            <a:chOff x="0" y="0"/>
            <a:chExt cx="1346114" cy="1346114"/>
          </a:xfrm>
        </p:grpSpPr>
        <p:sp>
          <p:nvSpPr>
            <p:cNvPr id="27678" name="椭圆 31"/>
            <p:cNvSpPr/>
            <p:nvPr/>
          </p:nvSpPr>
          <p:spPr>
            <a:xfrm>
              <a:off x="0" y="0"/>
              <a:ext cx="1346114" cy="1346114"/>
            </a:xfrm>
            <a:prstGeom prst="ellipse">
              <a:avLst/>
            </a:prstGeom>
            <a:solidFill>
              <a:srgbClr val="F2F2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7679" name="椭圆 32"/>
            <p:cNvSpPr/>
            <p:nvPr/>
          </p:nvSpPr>
          <p:spPr>
            <a:xfrm>
              <a:off x="62982" y="62982"/>
              <a:ext cx="1220151" cy="1220151"/>
            </a:xfrm>
            <a:prstGeom prst="ellipse">
              <a:avLst/>
            </a:prstGeom>
            <a:blipFill rotWithShape="1">
              <a:blip r:embed="rId3"/>
              <a:stretch>
                <a:fillRect/>
              </a:stretch>
            </a:blip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gr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300" fill="hold"/>
                                        <p:tgtEl>
                                          <p:spTgt spid="27651"/>
                                        </p:tgtEl>
                                        <p:attrNameLst>
                                          <p:attrName>ppt_x</p:attrName>
                                        </p:attrNameLst>
                                      </p:cBhvr>
                                      <p:tavLst>
                                        <p:tav tm="0">
                                          <p:val>
                                            <p:strVal val="0-#ppt_w/2"/>
                                          </p:val>
                                        </p:tav>
                                        <p:tav tm="100000">
                                          <p:val>
                                            <p:strVal val="#ppt_x"/>
                                          </p:val>
                                        </p:tav>
                                      </p:tavLst>
                                    </p:anim>
                                    <p:anim calcmode="lin" valueType="num">
                                      <p:cBhvr additive="base">
                                        <p:cTn id="8" dur="300" fill="hold"/>
                                        <p:tgtEl>
                                          <p:spTgt spid="2765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7652"/>
                                        </p:tgtEl>
                                        <p:attrNameLst>
                                          <p:attrName>style.visibility</p:attrName>
                                        </p:attrNameLst>
                                      </p:cBhvr>
                                      <p:to>
                                        <p:strVal val="visible"/>
                                      </p:to>
                                    </p:set>
                                    <p:anim calcmode="lin" valueType="num">
                                      <p:cBhvr additive="base">
                                        <p:cTn id="11" dur="300" fill="hold"/>
                                        <p:tgtEl>
                                          <p:spTgt spid="27652"/>
                                        </p:tgtEl>
                                        <p:attrNameLst>
                                          <p:attrName>ppt_x</p:attrName>
                                        </p:attrNameLst>
                                      </p:cBhvr>
                                      <p:tavLst>
                                        <p:tav tm="0">
                                          <p:val>
                                            <p:strVal val="0-#ppt_w/2"/>
                                          </p:val>
                                        </p:tav>
                                        <p:tav tm="100000">
                                          <p:val>
                                            <p:strVal val="#ppt_x"/>
                                          </p:val>
                                        </p:tav>
                                      </p:tavLst>
                                    </p:anim>
                                    <p:anim calcmode="lin" valueType="num">
                                      <p:cBhvr additive="base">
                                        <p:cTn id="12" dur="300" fill="hold"/>
                                        <p:tgtEl>
                                          <p:spTgt spid="2765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27653"/>
                                        </p:tgtEl>
                                        <p:attrNameLst>
                                          <p:attrName>style.visibility</p:attrName>
                                        </p:attrNameLst>
                                      </p:cBhvr>
                                      <p:to>
                                        <p:strVal val="visible"/>
                                      </p:to>
                                    </p:set>
                                    <p:anim calcmode="lin" valueType="num">
                                      <p:cBhvr additive="base">
                                        <p:cTn id="15" dur="300" fill="hold"/>
                                        <p:tgtEl>
                                          <p:spTgt spid="27653"/>
                                        </p:tgtEl>
                                        <p:attrNameLst>
                                          <p:attrName>ppt_x</p:attrName>
                                        </p:attrNameLst>
                                      </p:cBhvr>
                                      <p:tavLst>
                                        <p:tav tm="0">
                                          <p:val>
                                            <p:strVal val="0-#ppt_w/2"/>
                                          </p:val>
                                        </p:tav>
                                        <p:tav tm="100000">
                                          <p:val>
                                            <p:strVal val="#ppt_x"/>
                                          </p:val>
                                        </p:tav>
                                      </p:tavLst>
                                    </p:anim>
                                    <p:anim calcmode="lin" valueType="num">
                                      <p:cBhvr additive="base">
                                        <p:cTn id="16" dur="300" fill="hold"/>
                                        <p:tgtEl>
                                          <p:spTgt spid="2765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7650"/>
                                        </p:tgtEl>
                                        <p:attrNameLst>
                                          <p:attrName>style.visibility</p:attrName>
                                        </p:attrNameLst>
                                      </p:cBhvr>
                                      <p:to>
                                        <p:strVal val="visible"/>
                                      </p:to>
                                    </p:set>
                                    <p:anim by="(-#ppt_w*2)" calcmode="lin" valueType="num">
                                      <p:cBhvr rctx="PPT">
                                        <p:cTn id="20" dur="200" autoRev="1" fill="hold">
                                          <p:stCondLst>
                                            <p:cond delay="0"/>
                                          </p:stCondLst>
                                        </p:cTn>
                                        <p:tgtEl>
                                          <p:spTgt spid="27650"/>
                                        </p:tgtEl>
                                        <p:attrNameLst>
                                          <p:attrName>ppt_w</p:attrName>
                                        </p:attrNameLst>
                                      </p:cBhvr>
                                    </p:anim>
                                    <p:anim by="(#ppt_w*0.50)" calcmode="lin" valueType="num">
                                      <p:cBhvr>
                                        <p:cTn id="21" dur="200" decel="50000" autoRev="1" fill="hold">
                                          <p:stCondLst>
                                            <p:cond delay="0"/>
                                          </p:stCondLst>
                                        </p:cTn>
                                        <p:tgtEl>
                                          <p:spTgt spid="27650"/>
                                        </p:tgtEl>
                                        <p:attrNameLst>
                                          <p:attrName>ppt_x</p:attrName>
                                        </p:attrNameLst>
                                      </p:cBhvr>
                                    </p:anim>
                                    <p:anim from="(-#ppt_h/2)" to="(#ppt_y)" calcmode="lin" valueType="num">
                                      <p:cBhvr>
                                        <p:cTn id="22" dur="400" fill="hold">
                                          <p:stCondLst>
                                            <p:cond delay="0"/>
                                          </p:stCondLst>
                                        </p:cTn>
                                        <p:tgtEl>
                                          <p:spTgt spid="27650"/>
                                        </p:tgtEl>
                                        <p:attrNameLst>
                                          <p:attrName>ppt_y</p:attrName>
                                        </p:attrNameLst>
                                      </p:cBhvr>
                                    </p:anim>
                                    <p:animRot by="21600000">
                                      <p:cBhvr>
                                        <p:cTn id="23" dur="400" fill="hold">
                                          <p:stCondLst>
                                            <p:cond delay="0"/>
                                          </p:stCondLst>
                                        </p:cTn>
                                        <p:tgtEl>
                                          <p:spTgt spid="27650"/>
                                        </p:tgtEl>
                                        <p:attrNameLst>
                                          <p:attrName>r</p:attrName>
                                        </p:attrNameLst>
                                      </p:cBhvr>
                                    </p:animRot>
                                  </p:childTnLst>
                                </p:cTn>
                              </p:par>
                              <p:par>
                                <p:cTn id="24" presetID="47" presetClass="entr" presetSubtype="0" fill="hold" nodeType="withEffect">
                                  <p:stCondLst>
                                    <p:cond delay="0"/>
                                  </p:stCondLst>
                                  <p:childTnLst>
                                    <p:set>
                                      <p:cBhvr>
                                        <p:cTn id="25" dur="1" fill="hold">
                                          <p:stCondLst>
                                            <p:cond delay="0"/>
                                          </p:stCondLst>
                                        </p:cTn>
                                        <p:tgtEl>
                                          <p:spTgt spid="27655"/>
                                        </p:tgtEl>
                                        <p:attrNameLst>
                                          <p:attrName>style.visibility</p:attrName>
                                        </p:attrNameLst>
                                      </p:cBhvr>
                                      <p:to>
                                        <p:strVal val="visible"/>
                                      </p:to>
                                    </p:set>
                                    <p:animEffect transition="in" filter="fade">
                                      <p:cBhvr>
                                        <p:cTn id="26" dur="500"/>
                                        <p:tgtEl>
                                          <p:spTgt spid="27655"/>
                                        </p:tgtEl>
                                      </p:cBhvr>
                                    </p:animEffect>
                                    <p:anim calcmode="lin" valueType="num">
                                      <p:cBhvr>
                                        <p:cTn id="27" dur="500" fill="hold"/>
                                        <p:tgtEl>
                                          <p:spTgt spid="27655"/>
                                        </p:tgtEl>
                                        <p:attrNameLst>
                                          <p:attrName>ppt_x</p:attrName>
                                        </p:attrNameLst>
                                      </p:cBhvr>
                                      <p:tavLst>
                                        <p:tav tm="0">
                                          <p:val>
                                            <p:strVal val="#ppt_x"/>
                                          </p:val>
                                        </p:tav>
                                        <p:tav tm="100000">
                                          <p:val>
                                            <p:strVal val="#ppt_x"/>
                                          </p:val>
                                        </p:tav>
                                      </p:tavLst>
                                    </p:anim>
                                    <p:anim calcmode="lin" valueType="num">
                                      <p:cBhvr>
                                        <p:cTn id="28" dur="500" fill="hold"/>
                                        <p:tgtEl>
                                          <p:spTgt spid="2765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200"/>
                                  </p:stCondLst>
                                  <p:childTnLst>
                                    <p:set>
                                      <p:cBhvr>
                                        <p:cTn id="30" dur="1" fill="hold">
                                          <p:stCondLst>
                                            <p:cond delay="0"/>
                                          </p:stCondLst>
                                        </p:cTn>
                                        <p:tgtEl>
                                          <p:spTgt spid="27654"/>
                                        </p:tgtEl>
                                        <p:attrNameLst>
                                          <p:attrName>style.visibility</p:attrName>
                                        </p:attrNameLst>
                                      </p:cBhvr>
                                      <p:to>
                                        <p:strVal val="visible"/>
                                      </p:to>
                                    </p:set>
                                    <p:animEffect transition="in" filter="fade">
                                      <p:cBhvr>
                                        <p:cTn id="31" dur="500"/>
                                        <p:tgtEl>
                                          <p:spTgt spid="27654"/>
                                        </p:tgtEl>
                                      </p:cBhvr>
                                    </p:animEffect>
                                    <p:anim calcmode="lin" valueType="num">
                                      <p:cBhvr>
                                        <p:cTn id="32" dur="500" fill="hold"/>
                                        <p:tgtEl>
                                          <p:spTgt spid="27654"/>
                                        </p:tgtEl>
                                        <p:attrNameLst>
                                          <p:attrName>ppt_x</p:attrName>
                                        </p:attrNameLst>
                                      </p:cBhvr>
                                      <p:tavLst>
                                        <p:tav tm="0">
                                          <p:val>
                                            <p:strVal val="#ppt_x"/>
                                          </p:val>
                                        </p:tav>
                                        <p:tav tm="100000">
                                          <p:val>
                                            <p:strVal val="#ppt_x"/>
                                          </p:val>
                                        </p:tav>
                                      </p:tavLst>
                                    </p:anim>
                                    <p:anim calcmode="lin" valueType="num">
                                      <p:cBhvr>
                                        <p:cTn id="33" dur="500" fill="hold"/>
                                        <p:tgtEl>
                                          <p:spTgt spid="27654"/>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400"/>
                                  </p:stCondLst>
                                  <p:childTnLst>
                                    <p:set>
                                      <p:cBhvr>
                                        <p:cTn id="35" dur="1" fill="hold">
                                          <p:stCondLst>
                                            <p:cond delay="0"/>
                                          </p:stCondLst>
                                        </p:cTn>
                                        <p:tgtEl>
                                          <p:spTgt spid="27657"/>
                                        </p:tgtEl>
                                        <p:attrNameLst>
                                          <p:attrName>style.visibility</p:attrName>
                                        </p:attrNameLst>
                                      </p:cBhvr>
                                      <p:to>
                                        <p:strVal val="visible"/>
                                      </p:to>
                                    </p:set>
                                    <p:animEffect transition="in" filter="fade">
                                      <p:cBhvr>
                                        <p:cTn id="36" dur="500"/>
                                        <p:tgtEl>
                                          <p:spTgt spid="27657"/>
                                        </p:tgtEl>
                                      </p:cBhvr>
                                    </p:animEffect>
                                    <p:anim calcmode="lin" valueType="num">
                                      <p:cBhvr>
                                        <p:cTn id="37" dur="500" fill="hold"/>
                                        <p:tgtEl>
                                          <p:spTgt spid="27657"/>
                                        </p:tgtEl>
                                        <p:attrNameLst>
                                          <p:attrName>ppt_x</p:attrName>
                                        </p:attrNameLst>
                                      </p:cBhvr>
                                      <p:tavLst>
                                        <p:tav tm="0">
                                          <p:val>
                                            <p:strVal val="#ppt_x"/>
                                          </p:val>
                                        </p:tav>
                                        <p:tav tm="100000">
                                          <p:val>
                                            <p:strVal val="#ppt_x"/>
                                          </p:val>
                                        </p:tav>
                                      </p:tavLst>
                                    </p:anim>
                                    <p:anim calcmode="lin" valueType="num">
                                      <p:cBhvr>
                                        <p:cTn id="38" dur="500" fill="hold"/>
                                        <p:tgtEl>
                                          <p:spTgt spid="27657"/>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600"/>
                                  </p:stCondLst>
                                  <p:childTnLst>
                                    <p:set>
                                      <p:cBhvr>
                                        <p:cTn id="40" dur="1" fill="hold">
                                          <p:stCondLst>
                                            <p:cond delay="0"/>
                                          </p:stCondLst>
                                        </p:cTn>
                                        <p:tgtEl>
                                          <p:spTgt spid="27656"/>
                                        </p:tgtEl>
                                        <p:attrNameLst>
                                          <p:attrName>style.visibility</p:attrName>
                                        </p:attrNameLst>
                                      </p:cBhvr>
                                      <p:to>
                                        <p:strVal val="visible"/>
                                      </p:to>
                                    </p:set>
                                    <p:animEffect transition="in" filter="fade">
                                      <p:cBhvr>
                                        <p:cTn id="41" dur="500"/>
                                        <p:tgtEl>
                                          <p:spTgt spid="27656"/>
                                        </p:tgtEl>
                                      </p:cBhvr>
                                    </p:animEffect>
                                    <p:anim calcmode="lin" valueType="num">
                                      <p:cBhvr>
                                        <p:cTn id="42" dur="500" fill="hold"/>
                                        <p:tgtEl>
                                          <p:spTgt spid="27656"/>
                                        </p:tgtEl>
                                        <p:attrNameLst>
                                          <p:attrName>ppt_x</p:attrName>
                                        </p:attrNameLst>
                                      </p:cBhvr>
                                      <p:tavLst>
                                        <p:tav tm="0">
                                          <p:val>
                                            <p:strVal val="#ppt_x"/>
                                          </p:val>
                                        </p:tav>
                                        <p:tav tm="100000">
                                          <p:val>
                                            <p:strVal val="#ppt_x"/>
                                          </p:val>
                                        </p:tav>
                                      </p:tavLst>
                                    </p:anim>
                                    <p:anim calcmode="lin" valueType="num">
                                      <p:cBhvr>
                                        <p:cTn id="43" dur="500" fill="hold"/>
                                        <p:tgtEl>
                                          <p:spTgt spid="27656"/>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31" presetClass="entr" presetSubtype="0" fill="hold" nodeType="afterEffect">
                                  <p:stCondLst>
                                    <p:cond delay="0"/>
                                  </p:stCondLst>
                                  <p:childTnLst>
                                    <p:set>
                                      <p:cBhvr>
                                        <p:cTn id="46" dur="1" fill="hold">
                                          <p:stCondLst>
                                            <p:cond delay="0"/>
                                          </p:stCondLst>
                                        </p:cTn>
                                        <p:tgtEl>
                                          <p:spTgt spid="27674"/>
                                        </p:tgtEl>
                                        <p:attrNameLst>
                                          <p:attrName>style.visibility</p:attrName>
                                        </p:attrNameLst>
                                      </p:cBhvr>
                                      <p:to>
                                        <p:strVal val="visible"/>
                                      </p:to>
                                    </p:set>
                                    <p:anim calcmode="lin" valueType="num">
                                      <p:cBhvr>
                                        <p:cTn id="47" dur="500" fill="hold"/>
                                        <p:tgtEl>
                                          <p:spTgt spid="27674"/>
                                        </p:tgtEl>
                                        <p:attrNameLst>
                                          <p:attrName>ppt_w</p:attrName>
                                        </p:attrNameLst>
                                      </p:cBhvr>
                                      <p:tavLst>
                                        <p:tav tm="0">
                                          <p:val>
                                            <p:fltVal val="0.000000"/>
                                          </p:val>
                                        </p:tav>
                                        <p:tav tm="100000">
                                          <p:val>
                                            <p:strVal val="#ppt_w"/>
                                          </p:val>
                                        </p:tav>
                                      </p:tavLst>
                                    </p:anim>
                                    <p:anim calcmode="lin" valueType="num">
                                      <p:cBhvr>
                                        <p:cTn id="48" dur="500" fill="hold"/>
                                        <p:tgtEl>
                                          <p:spTgt spid="27674"/>
                                        </p:tgtEl>
                                        <p:attrNameLst>
                                          <p:attrName>ppt_h</p:attrName>
                                        </p:attrNameLst>
                                      </p:cBhvr>
                                      <p:tavLst>
                                        <p:tav tm="0">
                                          <p:val>
                                            <p:fltVal val="0.000000"/>
                                          </p:val>
                                        </p:tav>
                                        <p:tav tm="100000">
                                          <p:val>
                                            <p:strVal val="#ppt_h"/>
                                          </p:val>
                                        </p:tav>
                                      </p:tavLst>
                                    </p:anim>
                                    <p:anim calcmode="lin" valueType="num">
                                      <p:cBhvr>
                                        <p:cTn id="49" dur="500" fill="hold"/>
                                        <p:tgtEl>
                                          <p:spTgt spid="27674"/>
                                        </p:tgtEl>
                                        <p:attrNameLst>
                                          <p:attrName>style.rotation</p:attrName>
                                        </p:attrNameLst>
                                      </p:cBhvr>
                                      <p:tavLst>
                                        <p:tav tm="0">
                                          <p:val>
                                            <p:fltVal val="90.000000"/>
                                          </p:val>
                                        </p:tav>
                                        <p:tav tm="100000">
                                          <p:val>
                                            <p:fltVal val="0.000000"/>
                                          </p:val>
                                        </p:tav>
                                      </p:tavLst>
                                    </p:anim>
                                    <p:animEffect transition="in" filter="fade">
                                      <p:cBhvr>
                                        <p:cTn id="50" dur="500"/>
                                        <p:tgtEl>
                                          <p:spTgt spid="27674"/>
                                        </p:tgtEl>
                                      </p:cBhvr>
                                    </p:animEffect>
                                  </p:childTnLst>
                                </p:cTn>
                              </p:par>
                              <p:par>
                                <p:cTn id="51" presetID="8" presetClass="emph" presetSubtype="0" fill="hold" nodeType="withEffect">
                                  <p:stCondLst>
                                    <p:cond delay="0"/>
                                  </p:stCondLst>
                                  <p:childTnLst>
                                    <p:animRot by="21600000">
                                      <p:cBhvr>
                                        <p:cTn id="52" dur="500" fill="hold"/>
                                        <p:tgtEl>
                                          <p:spTgt spid="27674"/>
                                        </p:tgtEl>
                                        <p:attrNameLst>
                                          <p:attrName>r</p:attrName>
                                        </p:attrNameLst>
                                      </p:cBhvr>
                                    </p:animRot>
                                  </p:childTnLst>
                                </p:cTn>
                              </p:par>
                            </p:childTnLst>
                          </p:cTn>
                        </p:par>
                        <p:par>
                          <p:cTn id="53" fill="hold">
                            <p:stCondLst>
                              <p:cond delay="2000"/>
                            </p:stCondLst>
                            <p:childTnLst>
                              <p:par>
                                <p:cTn id="54" presetID="22" presetClass="entr" presetSubtype="1" fill="hold" grpId="0" nodeType="afterEffect">
                                  <p:stCondLst>
                                    <p:cond delay="0"/>
                                  </p:stCondLst>
                                  <p:childTnLst>
                                    <p:set>
                                      <p:cBhvr>
                                        <p:cTn id="55" dur="1" fill="hold">
                                          <p:stCondLst>
                                            <p:cond delay="0"/>
                                          </p:stCondLst>
                                        </p:cTn>
                                        <p:tgtEl>
                                          <p:spTgt spid="27670"/>
                                        </p:tgtEl>
                                        <p:attrNameLst>
                                          <p:attrName>style.visibility</p:attrName>
                                        </p:attrNameLst>
                                      </p:cBhvr>
                                      <p:to>
                                        <p:strVal val="visible"/>
                                      </p:to>
                                    </p:set>
                                    <p:animEffect transition="in" filter="wipe(up)">
                                      <p:cBhvr>
                                        <p:cTn id="56" dur="500"/>
                                        <p:tgtEl>
                                          <p:spTgt spid="27670"/>
                                        </p:tgtEl>
                                      </p:cBhvr>
                                    </p:animEffect>
                                  </p:childTnLst>
                                </p:cTn>
                              </p:par>
                            </p:childTnLst>
                          </p:cTn>
                        </p:par>
                        <p:par>
                          <p:cTn id="57" fill="hold">
                            <p:stCondLst>
                              <p:cond delay="2500"/>
                            </p:stCondLst>
                            <p:childTnLst>
                              <p:par>
                                <p:cTn id="58" presetID="2" presetClass="entr" presetSubtype="8" fill="hold" nodeType="afterEffect">
                                  <p:stCondLst>
                                    <p:cond delay="0"/>
                                  </p:stCondLst>
                                  <p:childTnLst>
                                    <p:set>
                                      <p:cBhvr>
                                        <p:cTn id="59" dur="1" fill="hold">
                                          <p:stCondLst>
                                            <p:cond delay="0"/>
                                          </p:stCondLst>
                                        </p:cTn>
                                        <p:tgtEl>
                                          <p:spTgt spid="27658"/>
                                        </p:tgtEl>
                                        <p:attrNameLst>
                                          <p:attrName>style.visibility</p:attrName>
                                        </p:attrNameLst>
                                      </p:cBhvr>
                                      <p:to>
                                        <p:strVal val="visible"/>
                                      </p:to>
                                    </p:set>
                                    <p:anim calcmode="lin" valueType="num">
                                      <p:cBhvr additive="base">
                                        <p:cTn id="60" dur="500" fill="hold"/>
                                        <p:tgtEl>
                                          <p:spTgt spid="27658"/>
                                        </p:tgtEl>
                                        <p:attrNameLst>
                                          <p:attrName>ppt_x</p:attrName>
                                        </p:attrNameLst>
                                      </p:cBhvr>
                                      <p:tavLst>
                                        <p:tav tm="0">
                                          <p:val>
                                            <p:strVal val="0-#ppt_w/2"/>
                                          </p:val>
                                        </p:tav>
                                        <p:tav tm="100000">
                                          <p:val>
                                            <p:strVal val="#ppt_x"/>
                                          </p:val>
                                        </p:tav>
                                      </p:tavLst>
                                    </p:anim>
                                    <p:anim calcmode="lin" valueType="num">
                                      <p:cBhvr additive="base">
                                        <p:cTn id="61" dur="500" fill="hold"/>
                                        <p:tgtEl>
                                          <p:spTgt spid="27658"/>
                                        </p:tgtEl>
                                        <p:attrNameLst>
                                          <p:attrName>ppt_y</p:attrName>
                                        </p:attrNameLst>
                                      </p:cBhvr>
                                      <p:tavLst>
                                        <p:tav tm="0">
                                          <p:val>
                                            <p:strVal val="#ppt_y"/>
                                          </p:val>
                                        </p:tav>
                                        <p:tav tm="100000">
                                          <p:val>
                                            <p:strVal val="#ppt_y"/>
                                          </p:val>
                                        </p:tav>
                                      </p:tavLst>
                                    </p:anim>
                                  </p:childTnLst>
                                </p:cTn>
                              </p:par>
                            </p:childTnLst>
                          </p:cTn>
                        </p:par>
                        <p:par>
                          <p:cTn id="62" fill="hold">
                            <p:stCondLst>
                              <p:cond delay="3000"/>
                            </p:stCondLst>
                            <p:childTnLst>
                              <p:par>
                                <p:cTn id="63" presetID="31" presetClass="entr" presetSubtype="0" fill="hold" nodeType="afterEffect">
                                  <p:stCondLst>
                                    <p:cond delay="0"/>
                                  </p:stCondLst>
                                  <p:childTnLst>
                                    <p:set>
                                      <p:cBhvr>
                                        <p:cTn id="64" dur="1" fill="hold">
                                          <p:stCondLst>
                                            <p:cond delay="0"/>
                                          </p:stCondLst>
                                        </p:cTn>
                                        <p:tgtEl>
                                          <p:spTgt spid="27675"/>
                                        </p:tgtEl>
                                        <p:attrNameLst>
                                          <p:attrName>style.visibility</p:attrName>
                                        </p:attrNameLst>
                                      </p:cBhvr>
                                      <p:to>
                                        <p:strVal val="visible"/>
                                      </p:to>
                                    </p:set>
                                    <p:anim calcmode="lin" valueType="num">
                                      <p:cBhvr>
                                        <p:cTn id="65" dur="500" fill="hold"/>
                                        <p:tgtEl>
                                          <p:spTgt spid="27675"/>
                                        </p:tgtEl>
                                        <p:attrNameLst>
                                          <p:attrName>ppt_w</p:attrName>
                                        </p:attrNameLst>
                                      </p:cBhvr>
                                      <p:tavLst>
                                        <p:tav tm="0">
                                          <p:val>
                                            <p:fltVal val="0.000000"/>
                                          </p:val>
                                        </p:tav>
                                        <p:tav tm="100000">
                                          <p:val>
                                            <p:strVal val="#ppt_w"/>
                                          </p:val>
                                        </p:tav>
                                      </p:tavLst>
                                    </p:anim>
                                    <p:anim calcmode="lin" valueType="num">
                                      <p:cBhvr>
                                        <p:cTn id="66" dur="500" fill="hold"/>
                                        <p:tgtEl>
                                          <p:spTgt spid="27675"/>
                                        </p:tgtEl>
                                        <p:attrNameLst>
                                          <p:attrName>ppt_h</p:attrName>
                                        </p:attrNameLst>
                                      </p:cBhvr>
                                      <p:tavLst>
                                        <p:tav tm="0">
                                          <p:val>
                                            <p:fltVal val="0.000000"/>
                                          </p:val>
                                        </p:tav>
                                        <p:tav tm="100000">
                                          <p:val>
                                            <p:strVal val="#ppt_h"/>
                                          </p:val>
                                        </p:tav>
                                      </p:tavLst>
                                    </p:anim>
                                    <p:anim calcmode="lin" valueType="num">
                                      <p:cBhvr>
                                        <p:cTn id="67" dur="500" fill="hold"/>
                                        <p:tgtEl>
                                          <p:spTgt spid="27675"/>
                                        </p:tgtEl>
                                        <p:attrNameLst>
                                          <p:attrName>style.rotation</p:attrName>
                                        </p:attrNameLst>
                                      </p:cBhvr>
                                      <p:tavLst>
                                        <p:tav tm="0">
                                          <p:val>
                                            <p:fltVal val="90.000000"/>
                                          </p:val>
                                        </p:tav>
                                        <p:tav tm="100000">
                                          <p:val>
                                            <p:fltVal val="0.000000"/>
                                          </p:val>
                                        </p:tav>
                                      </p:tavLst>
                                    </p:anim>
                                    <p:animEffect transition="in" filter="fade">
                                      <p:cBhvr>
                                        <p:cTn id="68" dur="500"/>
                                        <p:tgtEl>
                                          <p:spTgt spid="27675"/>
                                        </p:tgtEl>
                                      </p:cBhvr>
                                    </p:animEffect>
                                  </p:childTnLst>
                                </p:cTn>
                              </p:par>
                              <p:par>
                                <p:cTn id="69" presetID="8" presetClass="emph" presetSubtype="0" fill="hold" nodeType="withEffect">
                                  <p:stCondLst>
                                    <p:cond delay="0"/>
                                  </p:stCondLst>
                                  <p:childTnLst>
                                    <p:animRot by="21600000">
                                      <p:cBhvr>
                                        <p:cTn id="70" dur="500" fill="hold"/>
                                        <p:tgtEl>
                                          <p:spTgt spid="27675"/>
                                        </p:tgtEl>
                                        <p:attrNameLst>
                                          <p:attrName>r</p:attrName>
                                        </p:attrNameLst>
                                      </p:cBhvr>
                                    </p:animRot>
                                  </p:childTnLst>
                                </p:cTn>
                              </p:par>
                            </p:childTnLst>
                          </p:cTn>
                        </p:par>
                        <p:par>
                          <p:cTn id="71" fill="hold">
                            <p:stCondLst>
                              <p:cond delay="3500"/>
                            </p:stCondLst>
                            <p:childTnLst>
                              <p:par>
                                <p:cTn id="72" presetID="22" presetClass="entr" presetSubtype="1" fill="hold" grpId="0" nodeType="afterEffect">
                                  <p:stCondLst>
                                    <p:cond delay="0"/>
                                  </p:stCondLst>
                                  <p:childTnLst>
                                    <p:set>
                                      <p:cBhvr>
                                        <p:cTn id="73" dur="1" fill="hold">
                                          <p:stCondLst>
                                            <p:cond delay="0"/>
                                          </p:stCondLst>
                                        </p:cTn>
                                        <p:tgtEl>
                                          <p:spTgt spid="27671"/>
                                        </p:tgtEl>
                                        <p:attrNameLst>
                                          <p:attrName>style.visibility</p:attrName>
                                        </p:attrNameLst>
                                      </p:cBhvr>
                                      <p:to>
                                        <p:strVal val="visible"/>
                                      </p:to>
                                    </p:set>
                                    <p:animEffect transition="in" filter="wipe(up)">
                                      <p:cBhvr>
                                        <p:cTn id="74" dur="500"/>
                                        <p:tgtEl>
                                          <p:spTgt spid="27671"/>
                                        </p:tgtEl>
                                      </p:cBhvr>
                                    </p:animEffect>
                                  </p:childTnLst>
                                </p:cTn>
                              </p:par>
                            </p:childTnLst>
                          </p:cTn>
                        </p:par>
                        <p:par>
                          <p:cTn id="75" fill="hold">
                            <p:stCondLst>
                              <p:cond delay="4000"/>
                            </p:stCondLst>
                            <p:childTnLst>
                              <p:par>
                                <p:cTn id="76" presetID="2" presetClass="entr" presetSubtype="8" fill="hold" nodeType="afterEffect">
                                  <p:stCondLst>
                                    <p:cond delay="0"/>
                                  </p:stCondLst>
                                  <p:childTnLst>
                                    <p:set>
                                      <p:cBhvr>
                                        <p:cTn id="77" dur="1" fill="hold">
                                          <p:stCondLst>
                                            <p:cond delay="0"/>
                                          </p:stCondLst>
                                        </p:cTn>
                                        <p:tgtEl>
                                          <p:spTgt spid="27662"/>
                                        </p:tgtEl>
                                        <p:attrNameLst>
                                          <p:attrName>style.visibility</p:attrName>
                                        </p:attrNameLst>
                                      </p:cBhvr>
                                      <p:to>
                                        <p:strVal val="visible"/>
                                      </p:to>
                                    </p:set>
                                    <p:anim calcmode="lin" valueType="num">
                                      <p:cBhvr additive="base">
                                        <p:cTn id="78" dur="500" fill="hold"/>
                                        <p:tgtEl>
                                          <p:spTgt spid="27662"/>
                                        </p:tgtEl>
                                        <p:attrNameLst>
                                          <p:attrName>ppt_x</p:attrName>
                                        </p:attrNameLst>
                                      </p:cBhvr>
                                      <p:tavLst>
                                        <p:tav tm="0">
                                          <p:val>
                                            <p:strVal val="0-#ppt_w/2"/>
                                          </p:val>
                                        </p:tav>
                                        <p:tav tm="100000">
                                          <p:val>
                                            <p:strVal val="#ppt_x"/>
                                          </p:val>
                                        </p:tav>
                                      </p:tavLst>
                                    </p:anim>
                                    <p:anim calcmode="lin" valueType="num">
                                      <p:cBhvr additive="base">
                                        <p:cTn id="79" dur="500" fill="hold"/>
                                        <p:tgtEl>
                                          <p:spTgt spid="27662"/>
                                        </p:tgtEl>
                                        <p:attrNameLst>
                                          <p:attrName>ppt_y</p:attrName>
                                        </p:attrNameLst>
                                      </p:cBhvr>
                                      <p:tavLst>
                                        <p:tav tm="0">
                                          <p:val>
                                            <p:strVal val="#ppt_y"/>
                                          </p:val>
                                        </p:tav>
                                        <p:tav tm="100000">
                                          <p:val>
                                            <p:strVal val="#ppt_y"/>
                                          </p:val>
                                        </p:tav>
                                      </p:tavLst>
                                    </p:anim>
                                  </p:childTnLst>
                                </p:cTn>
                              </p:par>
                            </p:childTnLst>
                          </p:cTn>
                        </p:par>
                        <p:par>
                          <p:cTn id="80" fill="hold">
                            <p:stCondLst>
                              <p:cond delay="4500"/>
                            </p:stCondLst>
                            <p:childTnLst>
                              <p:par>
                                <p:cTn id="81" presetID="31" presetClass="entr" presetSubtype="0" fill="hold" nodeType="afterEffect">
                                  <p:stCondLst>
                                    <p:cond delay="0"/>
                                  </p:stCondLst>
                                  <p:childTnLst>
                                    <p:set>
                                      <p:cBhvr>
                                        <p:cTn id="82" dur="1" fill="hold">
                                          <p:stCondLst>
                                            <p:cond delay="0"/>
                                          </p:stCondLst>
                                        </p:cTn>
                                        <p:tgtEl>
                                          <p:spTgt spid="27676"/>
                                        </p:tgtEl>
                                        <p:attrNameLst>
                                          <p:attrName>style.visibility</p:attrName>
                                        </p:attrNameLst>
                                      </p:cBhvr>
                                      <p:to>
                                        <p:strVal val="visible"/>
                                      </p:to>
                                    </p:set>
                                    <p:anim calcmode="lin" valueType="num">
                                      <p:cBhvr>
                                        <p:cTn id="83" dur="500" fill="hold"/>
                                        <p:tgtEl>
                                          <p:spTgt spid="27676"/>
                                        </p:tgtEl>
                                        <p:attrNameLst>
                                          <p:attrName>ppt_w</p:attrName>
                                        </p:attrNameLst>
                                      </p:cBhvr>
                                      <p:tavLst>
                                        <p:tav tm="0">
                                          <p:val>
                                            <p:fltVal val="0.000000"/>
                                          </p:val>
                                        </p:tav>
                                        <p:tav tm="100000">
                                          <p:val>
                                            <p:strVal val="#ppt_w"/>
                                          </p:val>
                                        </p:tav>
                                      </p:tavLst>
                                    </p:anim>
                                    <p:anim calcmode="lin" valueType="num">
                                      <p:cBhvr>
                                        <p:cTn id="84" dur="500" fill="hold"/>
                                        <p:tgtEl>
                                          <p:spTgt spid="27676"/>
                                        </p:tgtEl>
                                        <p:attrNameLst>
                                          <p:attrName>ppt_h</p:attrName>
                                        </p:attrNameLst>
                                      </p:cBhvr>
                                      <p:tavLst>
                                        <p:tav tm="0">
                                          <p:val>
                                            <p:fltVal val="0.000000"/>
                                          </p:val>
                                        </p:tav>
                                        <p:tav tm="100000">
                                          <p:val>
                                            <p:strVal val="#ppt_h"/>
                                          </p:val>
                                        </p:tav>
                                      </p:tavLst>
                                    </p:anim>
                                    <p:anim calcmode="lin" valueType="num">
                                      <p:cBhvr>
                                        <p:cTn id="85" dur="500" fill="hold"/>
                                        <p:tgtEl>
                                          <p:spTgt spid="27676"/>
                                        </p:tgtEl>
                                        <p:attrNameLst>
                                          <p:attrName>style.rotation</p:attrName>
                                        </p:attrNameLst>
                                      </p:cBhvr>
                                      <p:tavLst>
                                        <p:tav tm="0">
                                          <p:val>
                                            <p:fltVal val="90.000000"/>
                                          </p:val>
                                        </p:tav>
                                        <p:tav tm="100000">
                                          <p:val>
                                            <p:fltVal val="0.000000"/>
                                          </p:val>
                                        </p:tav>
                                      </p:tavLst>
                                    </p:anim>
                                    <p:animEffect transition="in" filter="fade">
                                      <p:cBhvr>
                                        <p:cTn id="86" dur="500"/>
                                        <p:tgtEl>
                                          <p:spTgt spid="27676"/>
                                        </p:tgtEl>
                                      </p:cBhvr>
                                    </p:animEffect>
                                  </p:childTnLst>
                                </p:cTn>
                              </p:par>
                              <p:par>
                                <p:cTn id="87" presetID="8" presetClass="emph" presetSubtype="0" fill="hold" nodeType="withEffect">
                                  <p:stCondLst>
                                    <p:cond delay="0"/>
                                  </p:stCondLst>
                                  <p:childTnLst>
                                    <p:animRot by="21600000">
                                      <p:cBhvr>
                                        <p:cTn id="88" dur="500" fill="hold"/>
                                        <p:tgtEl>
                                          <p:spTgt spid="27676"/>
                                        </p:tgtEl>
                                        <p:attrNameLst>
                                          <p:attrName>r</p:attrName>
                                        </p:attrNameLst>
                                      </p:cBhvr>
                                    </p:animRot>
                                  </p:childTnLst>
                                </p:cTn>
                              </p:par>
                            </p:childTnLst>
                          </p:cTn>
                        </p:par>
                        <p:par>
                          <p:cTn id="89" fill="hold">
                            <p:stCondLst>
                              <p:cond delay="5000"/>
                            </p:stCondLst>
                            <p:childTnLst>
                              <p:par>
                                <p:cTn id="90" presetID="22" presetClass="entr" presetSubtype="1" fill="hold" grpId="0" nodeType="afterEffect">
                                  <p:stCondLst>
                                    <p:cond delay="0"/>
                                  </p:stCondLst>
                                  <p:childTnLst>
                                    <p:set>
                                      <p:cBhvr>
                                        <p:cTn id="91" dur="1" fill="hold">
                                          <p:stCondLst>
                                            <p:cond delay="0"/>
                                          </p:stCondLst>
                                        </p:cTn>
                                        <p:tgtEl>
                                          <p:spTgt spid="27672"/>
                                        </p:tgtEl>
                                        <p:attrNameLst>
                                          <p:attrName>style.visibility</p:attrName>
                                        </p:attrNameLst>
                                      </p:cBhvr>
                                      <p:to>
                                        <p:strVal val="visible"/>
                                      </p:to>
                                    </p:set>
                                    <p:animEffect transition="in" filter="wipe(up)">
                                      <p:cBhvr>
                                        <p:cTn id="92" dur="500"/>
                                        <p:tgtEl>
                                          <p:spTgt spid="27672"/>
                                        </p:tgtEl>
                                      </p:cBhvr>
                                    </p:animEffect>
                                  </p:childTnLst>
                                </p:cTn>
                              </p:par>
                            </p:childTnLst>
                          </p:cTn>
                        </p:par>
                        <p:par>
                          <p:cTn id="93" fill="hold">
                            <p:stCondLst>
                              <p:cond delay="5500"/>
                            </p:stCondLst>
                            <p:childTnLst>
                              <p:par>
                                <p:cTn id="94" presetID="2" presetClass="entr" presetSubtype="8" fill="hold" nodeType="afterEffect">
                                  <p:stCondLst>
                                    <p:cond delay="0"/>
                                  </p:stCondLst>
                                  <p:childTnLst>
                                    <p:set>
                                      <p:cBhvr>
                                        <p:cTn id="95" dur="1" fill="hold">
                                          <p:stCondLst>
                                            <p:cond delay="0"/>
                                          </p:stCondLst>
                                        </p:cTn>
                                        <p:tgtEl>
                                          <p:spTgt spid="27666"/>
                                        </p:tgtEl>
                                        <p:attrNameLst>
                                          <p:attrName>style.visibility</p:attrName>
                                        </p:attrNameLst>
                                      </p:cBhvr>
                                      <p:to>
                                        <p:strVal val="visible"/>
                                      </p:to>
                                    </p:set>
                                    <p:anim calcmode="lin" valueType="num">
                                      <p:cBhvr additive="base">
                                        <p:cTn id="96" dur="500" fill="hold"/>
                                        <p:tgtEl>
                                          <p:spTgt spid="27666"/>
                                        </p:tgtEl>
                                        <p:attrNameLst>
                                          <p:attrName>ppt_x</p:attrName>
                                        </p:attrNameLst>
                                      </p:cBhvr>
                                      <p:tavLst>
                                        <p:tav tm="0">
                                          <p:val>
                                            <p:strVal val="0-#ppt_w/2"/>
                                          </p:val>
                                        </p:tav>
                                        <p:tav tm="100000">
                                          <p:val>
                                            <p:strVal val="#ppt_x"/>
                                          </p:val>
                                        </p:tav>
                                      </p:tavLst>
                                    </p:anim>
                                    <p:anim calcmode="lin" valueType="num">
                                      <p:cBhvr additive="base">
                                        <p:cTn id="97" dur="500" fill="hold"/>
                                        <p:tgtEl>
                                          <p:spTgt spid="27666"/>
                                        </p:tgtEl>
                                        <p:attrNameLst>
                                          <p:attrName>ppt_y</p:attrName>
                                        </p:attrNameLst>
                                      </p:cBhvr>
                                      <p:tavLst>
                                        <p:tav tm="0">
                                          <p:val>
                                            <p:strVal val="#ppt_y"/>
                                          </p:val>
                                        </p:tav>
                                        <p:tav tm="100000">
                                          <p:val>
                                            <p:strVal val="#ppt_y"/>
                                          </p:val>
                                        </p:tav>
                                      </p:tavLst>
                                    </p:anim>
                                  </p:childTnLst>
                                </p:cTn>
                              </p:par>
                            </p:childTnLst>
                          </p:cTn>
                        </p:par>
                        <p:par>
                          <p:cTn id="98" fill="hold">
                            <p:stCondLst>
                              <p:cond delay="6000"/>
                            </p:stCondLst>
                            <p:childTnLst>
                              <p:par>
                                <p:cTn id="99" presetID="31" presetClass="entr" presetSubtype="0" fill="hold" nodeType="afterEffect">
                                  <p:stCondLst>
                                    <p:cond delay="0"/>
                                  </p:stCondLst>
                                  <p:childTnLst>
                                    <p:set>
                                      <p:cBhvr>
                                        <p:cTn id="100" dur="1" fill="hold">
                                          <p:stCondLst>
                                            <p:cond delay="0"/>
                                          </p:stCondLst>
                                        </p:cTn>
                                        <p:tgtEl>
                                          <p:spTgt spid="27677"/>
                                        </p:tgtEl>
                                        <p:attrNameLst>
                                          <p:attrName>style.visibility</p:attrName>
                                        </p:attrNameLst>
                                      </p:cBhvr>
                                      <p:to>
                                        <p:strVal val="visible"/>
                                      </p:to>
                                    </p:set>
                                    <p:anim calcmode="lin" valueType="num">
                                      <p:cBhvr>
                                        <p:cTn id="101" dur="500" fill="hold"/>
                                        <p:tgtEl>
                                          <p:spTgt spid="27677"/>
                                        </p:tgtEl>
                                        <p:attrNameLst>
                                          <p:attrName>ppt_w</p:attrName>
                                        </p:attrNameLst>
                                      </p:cBhvr>
                                      <p:tavLst>
                                        <p:tav tm="0">
                                          <p:val>
                                            <p:fltVal val="0.000000"/>
                                          </p:val>
                                        </p:tav>
                                        <p:tav tm="100000">
                                          <p:val>
                                            <p:strVal val="#ppt_w"/>
                                          </p:val>
                                        </p:tav>
                                      </p:tavLst>
                                    </p:anim>
                                    <p:anim calcmode="lin" valueType="num">
                                      <p:cBhvr>
                                        <p:cTn id="102" dur="500" fill="hold"/>
                                        <p:tgtEl>
                                          <p:spTgt spid="27677"/>
                                        </p:tgtEl>
                                        <p:attrNameLst>
                                          <p:attrName>ppt_h</p:attrName>
                                        </p:attrNameLst>
                                      </p:cBhvr>
                                      <p:tavLst>
                                        <p:tav tm="0">
                                          <p:val>
                                            <p:fltVal val="0.000000"/>
                                          </p:val>
                                        </p:tav>
                                        <p:tav tm="100000">
                                          <p:val>
                                            <p:strVal val="#ppt_h"/>
                                          </p:val>
                                        </p:tav>
                                      </p:tavLst>
                                    </p:anim>
                                    <p:anim calcmode="lin" valueType="num">
                                      <p:cBhvr>
                                        <p:cTn id="103" dur="500" fill="hold"/>
                                        <p:tgtEl>
                                          <p:spTgt spid="27677"/>
                                        </p:tgtEl>
                                        <p:attrNameLst>
                                          <p:attrName>style.rotation</p:attrName>
                                        </p:attrNameLst>
                                      </p:cBhvr>
                                      <p:tavLst>
                                        <p:tav tm="0">
                                          <p:val>
                                            <p:fltVal val="90.000000"/>
                                          </p:val>
                                        </p:tav>
                                        <p:tav tm="100000">
                                          <p:val>
                                            <p:fltVal val="0.000000"/>
                                          </p:val>
                                        </p:tav>
                                      </p:tavLst>
                                    </p:anim>
                                    <p:animEffect transition="in" filter="fade">
                                      <p:cBhvr>
                                        <p:cTn id="104" dur="500"/>
                                        <p:tgtEl>
                                          <p:spTgt spid="27677"/>
                                        </p:tgtEl>
                                      </p:cBhvr>
                                    </p:animEffect>
                                  </p:childTnLst>
                                </p:cTn>
                              </p:par>
                              <p:par>
                                <p:cTn id="105" presetID="8" presetClass="emph" presetSubtype="0" fill="hold" nodeType="withEffect">
                                  <p:stCondLst>
                                    <p:cond delay="0"/>
                                  </p:stCondLst>
                                  <p:childTnLst>
                                    <p:animRot by="21600000">
                                      <p:cBhvr>
                                        <p:cTn id="106" dur="500" fill="hold"/>
                                        <p:tgtEl>
                                          <p:spTgt spid="27677"/>
                                        </p:tgtEl>
                                        <p:attrNameLst>
                                          <p:attrName>r</p:attrName>
                                        </p:attrNameLst>
                                      </p:cBhvr>
                                    </p:animRot>
                                  </p:childTnLst>
                                </p:cTn>
                              </p:par>
                            </p:childTnLst>
                          </p:cTn>
                        </p:par>
                        <p:par>
                          <p:cTn id="107" fill="hold">
                            <p:stCondLst>
                              <p:cond delay="6500"/>
                            </p:stCondLst>
                            <p:childTnLst>
                              <p:par>
                                <p:cTn id="108" presetID="22" presetClass="entr" presetSubtype="1" fill="hold" grpId="0" nodeType="afterEffect">
                                  <p:stCondLst>
                                    <p:cond delay="0"/>
                                  </p:stCondLst>
                                  <p:childTnLst>
                                    <p:set>
                                      <p:cBhvr>
                                        <p:cTn id="109" dur="1" fill="hold">
                                          <p:stCondLst>
                                            <p:cond delay="0"/>
                                          </p:stCondLst>
                                        </p:cTn>
                                        <p:tgtEl>
                                          <p:spTgt spid="27673"/>
                                        </p:tgtEl>
                                        <p:attrNameLst>
                                          <p:attrName>style.visibility</p:attrName>
                                        </p:attrNameLst>
                                      </p:cBhvr>
                                      <p:to>
                                        <p:strVal val="visible"/>
                                      </p:to>
                                    </p:set>
                                    <p:animEffect transition="in" filter="wipe(up)">
                                      <p:cBhvr>
                                        <p:cTn id="110" dur="500"/>
                                        <p:tgtEl>
                                          <p:spTgt spid="27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70" grpId="0"/>
      <p:bldP spid="27671" grpId="0"/>
      <p:bldP spid="27672" grpId="0"/>
      <p:bldP spid="2767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8674" name="Rectangle 5"/>
          <p:cNvSpPr/>
          <p:nvPr/>
        </p:nvSpPr>
        <p:spPr>
          <a:xfrm>
            <a:off x="0" y="2163763"/>
            <a:ext cx="2058988" cy="2530475"/>
          </a:xfrm>
          <a:prstGeom prst="rect">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8675" name="Rectangle 6"/>
          <p:cNvSpPr/>
          <p:nvPr/>
        </p:nvSpPr>
        <p:spPr>
          <a:xfrm>
            <a:off x="8950325" y="2163763"/>
            <a:ext cx="2640013" cy="2525712"/>
          </a:xfrm>
          <a:prstGeom prst="rect">
            <a:avLst/>
          </a:prstGeom>
          <a:blipFill rotWithShape="1">
            <a:blip r:embed="rId2"/>
            <a:stretch>
              <a:fillRect/>
            </a:stretch>
          </a:blip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8676" name="Oval 9"/>
          <p:cNvSpPr/>
          <p:nvPr/>
        </p:nvSpPr>
        <p:spPr>
          <a:xfrm>
            <a:off x="622300" y="2951163"/>
            <a:ext cx="1100138" cy="1108075"/>
          </a:xfrm>
          <a:prstGeom prst="ellipse">
            <a:avLst/>
          </a:prstGeom>
          <a:solidFill>
            <a:srgbClr val="FFFFFF"/>
          </a:solidFill>
          <a:ln w="10" cap="flat" cmpd="sng">
            <a:solidFill>
              <a:srgbClr val="FFFFFF"/>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8677" name="Rectangle 11"/>
          <p:cNvSpPr/>
          <p:nvPr/>
        </p:nvSpPr>
        <p:spPr>
          <a:xfrm>
            <a:off x="11663363" y="2163763"/>
            <a:ext cx="533400" cy="2530475"/>
          </a:xfrm>
          <a:prstGeom prst="rect">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8678" name="TextBox 5"/>
          <p:cNvSpPr txBox="1"/>
          <p:nvPr/>
        </p:nvSpPr>
        <p:spPr>
          <a:xfrm>
            <a:off x="2239963" y="2701925"/>
            <a:ext cx="6234112" cy="1447800"/>
          </a:xfrm>
          <a:prstGeom prst="rect">
            <a:avLst/>
          </a:prstGeom>
          <a:noFill/>
          <a:ln w="9525">
            <a:noFill/>
          </a:ln>
        </p:spPr>
        <p:txBody>
          <a:bodyPr>
            <a:spAutoFit/>
          </a:bodyPr>
          <a:p>
            <a:pPr lvl="0" eaLnBrk="1" hangingPunct="1"/>
            <a:r>
              <a:rPr lang="zh-CN" altLang="en-US" sz="8800" b="1" dirty="0">
                <a:solidFill>
                  <a:schemeClr val="accent1"/>
                </a:solidFill>
                <a:latin typeface="微软雅黑" panose="020B0503020204020204" pitchFamily="2" charset="-122"/>
                <a:ea typeface="微软雅黑" panose="020B0503020204020204" pitchFamily="2" charset="-122"/>
              </a:rPr>
              <a:t>发展计划</a:t>
            </a:r>
            <a:endParaRPr lang="zh-CN" altLang="en-US" sz="8800" b="1" dirty="0">
              <a:solidFill>
                <a:schemeClr val="accent1"/>
              </a:solidFill>
              <a:latin typeface="微软雅黑" panose="020B0503020204020204" pitchFamily="2" charset="-122"/>
              <a:ea typeface="微软雅黑" panose="020B0503020204020204" pitchFamily="2" charset="-122"/>
            </a:endParaRPr>
          </a:p>
        </p:txBody>
      </p:sp>
      <p:sp>
        <p:nvSpPr>
          <p:cNvPr id="28679" name="TextBox 6"/>
          <p:cNvSpPr txBox="1"/>
          <p:nvPr/>
        </p:nvSpPr>
        <p:spPr>
          <a:xfrm>
            <a:off x="2281238" y="2198688"/>
            <a:ext cx="1597025" cy="646112"/>
          </a:xfrm>
          <a:prstGeom prst="rect">
            <a:avLst/>
          </a:prstGeom>
          <a:noFill/>
          <a:ln w="9525">
            <a:noFill/>
          </a:ln>
        </p:spPr>
        <p:txBody>
          <a:bodyPr>
            <a:spAutoFit/>
          </a:bodyPr>
          <a:p>
            <a:pPr lvl="0" eaLnBrk="1" hangingPunct="1"/>
            <a:r>
              <a:rPr lang="en-US" altLang="x-none" sz="3600" dirty="0">
                <a:solidFill>
                  <a:schemeClr val="accent1"/>
                </a:solidFill>
                <a:latin typeface="微软雅黑" panose="020B0503020204020204" pitchFamily="2" charset="-122"/>
                <a:ea typeface="微软雅黑" panose="020B0503020204020204" pitchFamily="2" charset="-122"/>
              </a:rPr>
              <a:t>Part 4</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8680" name="Freeform 6"/>
          <p:cNvSpPr>
            <a:spLocks noEditPoints="1"/>
          </p:cNvSpPr>
          <p:nvPr/>
        </p:nvSpPr>
        <p:spPr>
          <a:xfrm>
            <a:off x="796925" y="3086100"/>
            <a:ext cx="750888" cy="838200"/>
          </a:xfrm>
          <a:custGeom>
            <a:avLst/>
            <a:gdLst/>
            <a:ahLst/>
            <a:cxnLst>
              <a:cxn ang="0">
                <a:pos x="226389" y="127562"/>
              </a:cxn>
              <a:cxn ang="0">
                <a:pos x="492495" y="92301"/>
              </a:cxn>
              <a:cxn ang="0">
                <a:pos x="397174" y="57040"/>
              </a:cxn>
              <a:cxn ang="0">
                <a:pos x="287951" y="57040"/>
              </a:cxn>
              <a:cxn ang="0">
                <a:pos x="192629" y="92301"/>
              </a:cxn>
              <a:cxn ang="0">
                <a:pos x="619591" y="724924"/>
              </a:cxn>
              <a:cxn ang="0">
                <a:pos x="629520" y="700034"/>
              </a:cxn>
              <a:cxn ang="0">
                <a:pos x="585831" y="543434"/>
              </a:cxn>
              <a:cxn ang="0">
                <a:pos x="558029" y="543434"/>
              </a:cxn>
              <a:cxn ang="0">
                <a:pos x="558029" y="663736"/>
              </a:cxn>
              <a:cxn ang="0">
                <a:pos x="559022" y="666848"/>
              </a:cxn>
              <a:cxn ang="0">
                <a:pos x="560015" y="668922"/>
              </a:cxn>
              <a:cxn ang="0">
                <a:pos x="562001" y="672033"/>
              </a:cxn>
              <a:cxn ang="0">
                <a:pos x="715905" y="552768"/>
              </a:cxn>
              <a:cxn ang="0">
                <a:pos x="571930" y="472912"/>
              </a:cxn>
              <a:cxn ang="0">
                <a:pos x="539163" y="833819"/>
              </a:cxn>
              <a:cxn ang="0">
                <a:pos x="743708" y="689664"/>
              </a:cxn>
              <a:cxn ang="0">
                <a:pos x="716898" y="683441"/>
              </a:cxn>
              <a:cxn ang="0">
                <a:pos x="571930" y="808929"/>
              </a:cxn>
              <a:cxn ang="0">
                <a:pos x="426962" y="626401"/>
              </a:cxn>
              <a:cxn ang="0">
                <a:pos x="599732" y="504025"/>
              </a:cxn>
              <a:cxn ang="0">
                <a:pos x="716898" y="683441"/>
              </a:cxn>
              <a:cxn ang="0">
                <a:pos x="252205" y="682404"/>
              </a:cxn>
              <a:cxn ang="0">
                <a:pos x="429940" y="497802"/>
              </a:cxn>
              <a:cxn ang="0">
                <a:pos x="467672" y="468764"/>
              </a:cxn>
              <a:cxn ang="0">
                <a:pos x="649379" y="283125"/>
              </a:cxn>
              <a:cxn ang="0">
                <a:pos x="657322" y="458393"/>
              </a:cxn>
              <a:cxn ang="0">
                <a:pos x="685124" y="468764"/>
              </a:cxn>
              <a:cxn ang="0">
                <a:pos x="685124" y="192898"/>
              </a:cxn>
              <a:cxn ang="0">
                <a:pos x="35746" y="155563"/>
              </a:cxn>
              <a:cxn ang="0">
                <a:pos x="0" y="291422"/>
              </a:cxn>
              <a:cxn ang="0">
                <a:pos x="0" y="497802"/>
              </a:cxn>
              <a:cxn ang="0">
                <a:pos x="0" y="695886"/>
              </a:cxn>
              <a:cxn ang="0">
                <a:pos x="379301" y="733221"/>
              </a:cxn>
              <a:cxn ang="0">
                <a:pos x="28795" y="291422"/>
              </a:cxn>
              <a:cxn ang="0">
                <a:pos x="35746" y="283125"/>
              </a:cxn>
              <a:cxn ang="0">
                <a:pos x="224403" y="468764"/>
              </a:cxn>
              <a:cxn ang="0">
                <a:pos x="28795" y="291422"/>
              </a:cxn>
              <a:cxn ang="0">
                <a:pos x="224403" y="497802"/>
              </a:cxn>
              <a:cxn ang="0">
                <a:pos x="35746" y="682404"/>
              </a:cxn>
              <a:cxn ang="0">
                <a:pos x="28795" y="497802"/>
              </a:cxn>
              <a:cxn ang="0">
                <a:pos x="252205" y="468764"/>
              </a:cxn>
              <a:cxn ang="0">
                <a:pos x="252205" y="283125"/>
              </a:cxn>
              <a:cxn ang="0">
                <a:pos x="438877" y="468764"/>
              </a:cxn>
              <a:cxn ang="0">
                <a:pos x="453771" y="192898"/>
              </a:cxn>
              <a:cxn ang="0">
                <a:pos x="477601" y="217788"/>
              </a:cxn>
              <a:cxn ang="0">
                <a:pos x="428947" y="217788"/>
              </a:cxn>
              <a:cxn ang="0">
                <a:pos x="238304" y="192898"/>
              </a:cxn>
              <a:cxn ang="0">
                <a:pos x="262135" y="217788"/>
              </a:cxn>
              <a:cxn ang="0">
                <a:pos x="214474" y="217788"/>
              </a:cxn>
            </a:cxnLst>
            <a:pathLst>
              <a:path w="757" h="807">
                <a:moveTo>
                  <a:pt x="194" y="89"/>
                </a:moveTo>
                <a:cubicBezTo>
                  <a:pt x="194" y="108"/>
                  <a:pt x="209" y="123"/>
                  <a:pt x="228" y="123"/>
                </a:cubicBezTo>
                <a:lnTo>
                  <a:pt x="462" y="123"/>
                </a:lnTo>
                <a:cubicBezTo>
                  <a:pt x="481" y="123"/>
                  <a:pt x="496" y="108"/>
                  <a:pt x="496" y="89"/>
                </a:cubicBezTo>
                <a:cubicBezTo>
                  <a:pt x="496" y="71"/>
                  <a:pt x="481" y="55"/>
                  <a:pt x="462" y="55"/>
                </a:cubicBezTo>
                <a:lnTo>
                  <a:pt x="400" y="55"/>
                </a:lnTo>
                <a:cubicBezTo>
                  <a:pt x="400" y="25"/>
                  <a:pt x="376" y="0"/>
                  <a:pt x="345" y="0"/>
                </a:cubicBezTo>
                <a:cubicBezTo>
                  <a:pt x="315" y="0"/>
                  <a:pt x="290" y="25"/>
                  <a:pt x="290" y="55"/>
                </a:cubicBezTo>
                <a:lnTo>
                  <a:pt x="228" y="55"/>
                </a:lnTo>
                <a:cubicBezTo>
                  <a:pt x="209" y="55"/>
                  <a:pt x="194" y="71"/>
                  <a:pt x="194" y="89"/>
                </a:cubicBezTo>
                <a:close/>
                <a:moveTo>
                  <a:pt x="614" y="695"/>
                </a:moveTo>
                <a:cubicBezTo>
                  <a:pt x="616" y="698"/>
                  <a:pt x="620" y="699"/>
                  <a:pt x="624" y="699"/>
                </a:cubicBezTo>
                <a:cubicBezTo>
                  <a:pt x="627" y="699"/>
                  <a:pt x="631" y="698"/>
                  <a:pt x="634" y="695"/>
                </a:cubicBezTo>
                <a:cubicBezTo>
                  <a:pt x="639" y="689"/>
                  <a:pt x="639" y="680"/>
                  <a:pt x="634" y="675"/>
                </a:cubicBezTo>
                <a:lnTo>
                  <a:pt x="590" y="632"/>
                </a:lnTo>
                <a:lnTo>
                  <a:pt x="590" y="524"/>
                </a:lnTo>
                <a:cubicBezTo>
                  <a:pt x="590" y="516"/>
                  <a:pt x="584" y="510"/>
                  <a:pt x="576" y="510"/>
                </a:cubicBezTo>
                <a:cubicBezTo>
                  <a:pt x="568" y="510"/>
                  <a:pt x="562" y="516"/>
                  <a:pt x="562" y="524"/>
                </a:cubicBezTo>
                <a:lnTo>
                  <a:pt x="562" y="637"/>
                </a:lnTo>
                <a:cubicBezTo>
                  <a:pt x="562" y="638"/>
                  <a:pt x="562" y="639"/>
                  <a:pt x="562" y="640"/>
                </a:cubicBezTo>
                <a:cubicBezTo>
                  <a:pt x="562" y="641"/>
                  <a:pt x="562" y="641"/>
                  <a:pt x="563" y="641"/>
                </a:cubicBezTo>
                <a:cubicBezTo>
                  <a:pt x="563" y="642"/>
                  <a:pt x="563" y="642"/>
                  <a:pt x="563" y="643"/>
                </a:cubicBezTo>
                <a:cubicBezTo>
                  <a:pt x="563" y="643"/>
                  <a:pt x="564" y="644"/>
                  <a:pt x="564" y="644"/>
                </a:cubicBezTo>
                <a:cubicBezTo>
                  <a:pt x="564" y="645"/>
                  <a:pt x="564" y="645"/>
                  <a:pt x="564" y="645"/>
                </a:cubicBezTo>
                <a:cubicBezTo>
                  <a:pt x="565" y="646"/>
                  <a:pt x="565" y="647"/>
                  <a:pt x="566" y="647"/>
                </a:cubicBezTo>
                <a:cubicBezTo>
                  <a:pt x="566" y="647"/>
                  <a:pt x="566" y="647"/>
                  <a:pt x="566" y="648"/>
                </a:cubicBezTo>
                <a:lnTo>
                  <a:pt x="614" y="695"/>
                </a:lnTo>
                <a:close/>
                <a:moveTo>
                  <a:pt x="721" y="533"/>
                </a:moveTo>
                <a:cubicBezTo>
                  <a:pt x="695" y="494"/>
                  <a:pt x="655" y="468"/>
                  <a:pt x="609" y="459"/>
                </a:cubicBezTo>
                <a:cubicBezTo>
                  <a:pt x="598" y="457"/>
                  <a:pt x="587" y="456"/>
                  <a:pt x="576" y="456"/>
                </a:cubicBezTo>
                <a:cubicBezTo>
                  <a:pt x="492" y="456"/>
                  <a:pt x="419" y="516"/>
                  <a:pt x="404" y="599"/>
                </a:cubicBezTo>
                <a:cubicBezTo>
                  <a:pt x="385" y="694"/>
                  <a:pt x="448" y="786"/>
                  <a:pt x="543" y="804"/>
                </a:cubicBezTo>
                <a:cubicBezTo>
                  <a:pt x="554" y="806"/>
                  <a:pt x="565" y="807"/>
                  <a:pt x="576" y="807"/>
                </a:cubicBezTo>
                <a:cubicBezTo>
                  <a:pt x="660" y="807"/>
                  <a:pt x="733" y="747"/>
                  <a:pt x="749" y="665"/>
                </a:cubicBezTo>
                <a:cubicBezTo>
                  <a:pt x="757" y="618"/>
                  <a:pt x="748" y="572"/>
                  <a:pt x="721" y="533"/>
                </a:cubicBezTo>
                <a:close/>
                <a:moveTo>
                  <a:pt x="722" y="659"/>
                </a:moveTo>
                <a:lnTo>
                  <a:pt x="722" y="659"/>
                </a:lnTo>
                <a:cubicBezTo>
                  <a:pt x="709" y="729"/>
                  <a:pt x="647" y="780"/>
                  <a:pt x="576" y="780"/>
                </a:cubicBezTo>
                <a:cubicBezTo>
                  <a:pt x="567" y="780"/>
                  <a:pt x="557" y="779"/>
                  <a:pt x="548" y="777"/>
                </a:cubicBezTo>
                <a:cubicBezTo>
                  <a:pt x="468" y="762"/>
                  <a:pt x="415" y="684"/>
                  <a:pt x="430" y="604"/>
                </a:cubicBezTo>
                <a:cubicBezTo>
                  <a:pt x="444" y="534"/>
                  <a:pt x="505" y="483"/>
                  <a:pt x="576" y="483"/>
                </a:cubicBezTo>
                <a:cubicBezTo>
                  <a:pt x="585" y="483"/>
                  <a:pt x="595" y="484"/>
                  <a:pt x="604" y="486"/>
                </a:cubicBezTo>
                <a:cubicBezTo>
                  <a:pt x="643" y="493"/>
                  <a:pt x="677" y="515"/>
                  <a:pt x="699" y="548"/>
                </a:cubicBezTo>
                <a:cubicBezTo>
                  <a:pt x="721" y="581"/>
                  <a:pt x="729" y="620"/>
                  <a:pt x="722" y="659"/>
                </a:cubicBezTo>
                <a:close/>
                <a:moveTo>
                  <a:pt x="369" y="658"/>
                </a:moveTo>
                <a:lnTo>
                  <a:pt x="254" y="658"/>
                </a:lnTo>
                <a:lnTo>
                  <a:pt x="254" y="480"/>
                </a:lnTo>
                <a:lnTo>
                  <a:pt x="433" y="480"/>
                </a:lnTo>
                <a:cubicBezTo>
                  <a:pt x="445" y="469"/>
                  <a:pt x="458" y="460"/>
                  <a:pt x="471" y="452"/>
                </a:cubicBezTo>
                <a:lnTo>
                  <a:pt x="471" y="452"/>
                </a:lnTo>
                <a:lnTo>
                  <a:pt x="471" y="273"/>
                </a:lnTo>
                <a:lnTo>
                  <a:pt x="654" y="273"/>
                </a:lnTo>
                <a:cubicBezTo>
                  <a:pt x="658" y="273"/>
                  <a:pt x="662" y="277"/>
                  <a:pt x="662" y="281"/>
                </a:cubicBezTo>
                <a:lnTo>
                  <a:pt x="662" y="442"/>
                </a:lnTo>
                <a:cubicBezTo>
                  <a:pt x="671" y="446"/>
                  <a:pt x="681" y="451"/>
                  <a:pt x="690" y="457"/>
                </a:cubicBezTo>
                <a:lnTo>
                  <a:pt x="690" y="452"/>
                </a:lnTo>
                <a:lnTo>
                  <a:pt x="690" y="281"/>
                </a:lnTo>
                <a:lnTo>
                  <a:pt x="690" y="186"/>
                </a:lnTo>
                <a:cubicBezTo>
                  <a:pt x="690" y="166"/>
                  <a:pt x="674" y="150"/>
                  <a:pt x="654" y="150"/>
                </a:cubicBezTo>
                <a:lnTo>
                  <a:pt x="36" y="150"/>
                </a:lnTo>
                <a:cubicBezTo>
                  <a:pt x="16" y="150"/>
                  <a:pt x="0" y="166"/>
                  <a:pt x="0" y="186"/>
                </a:cubicBezTo>
                <a:lnTo>
                  <a:pt x="0" y="281"/>
                </a:lnTo>
                <a:lnTo>
                  <a:pt x="0" y="452"/>
                </a:lnTo>
                <a:lnTo>
                  <a:pt x="0" y="480"/>
                </a:lnTo>
                <a:lnTo>
                  <a:pt x="0" y="650"/>
                </a:lnTo>
                <a:lnTo>
                  <a:pt x="0" y="671"/>
                </a:lnTo>
                <a:cubicBezTo>
                  <a:pt x="0" y="691"/>
                  <a:pt x="16" y="707"/>
                  <a:pt x="36" y="707"/>
                </a:cubicBezTo>
                <a:lnTo>
                  <a:pt x="382" y="707"/>
                </a:lnTo>
                <a:cubicBezTo>
                  <a:pt x="376" y="691"/>
                  <a:pt x="371" y="675"/>
                  <a:pt x="369" y="658"/>
                </a:cubicBezTo>
                <a:close/>
                <a:moveTo>
                  <a:pt x="29" y="281"/>
                </a:moveTo>
                <a:lnTo>
                  <a:pt x="29" y="281"/>
                </a:lnTo>
                <a:cubicBezTo>
                  <a:pt x="29" y="277"/>
                  <a:pt x="32" y="273"/>
                  <a:pt x="36" y="273"/>
                </a:cubicBezTo>
                <a:lnTo>
                  <a:pt x="226" y="273"/>
                </a:lnTo>
                <a:lnTo>
                  <a:pt x="226" y="452"/>
                </a:lnTo>
                <a:lnTo>
                  <a:pt x="29" y="452"/>
                </a:lnTo>
                <a:lnTo>
                  <a:pt x="29" y="281"/>
                </a:lnTo>
                <a:close/>
                <a:moveTo>
                  <a:pt x="226" y="480"/>
                </a:moveTo>
                <a:lnTo>
                  <a:pt x="226" y="480"/>
                </a:lnTo>
                <a:lnTo>
                  <a:pt x="226" y="658"/>
                </a:lnTo>
                <a:lnTo>
                  <a:pt x="36" y="658"/>
                </a:lnTo>
                <a:cubicBezTo>
                  <a:pt x="32" y="658"/>
                  <a:pt x="29" y="654"/>
                  <a:pt x="29" y="650"/>
                </a:cubicBezTo>
                <a:lnTo>
                  <a:pt x="29" y="480"/>
                </a:lnTo>
                <a:lnTo>
                  <a:pt x="226" y="480"/>
                </a:lnTo>
                <a:close/>
                <a:moveTo>
                  <a:pt x="254" y="452"/>
                </a:moveTo>
                <a:lnTo>
                  <a:pt x="254" y="452"/>
                </a:lnTo>
                <a:lnTo>
                  <a:pt x="254" y="273"/>
                </a:lnTo>
                <a:lnTo>
                  <a:pt x="442" y="273"/>
                </a:lnTo>
                <a:lnTo>
                  <a:pt x="442" y="452"/>
                </a:lnTo>
                <a:lnTo>
                  <a:pt x="254" y="452"/>
                </a:lnTo>
                <a:close/>
                <a:moveTo>
                  <a:pt x="457" y="186"/>
                </a:moveTo>
                <a:lnTo>
                  <a:pt x="457" y="186"/>
                </a:lnTo>
                <a:cubicBezTo>
                  <a:pt x="470" y="186"/>
                  <a:pt x="481" y="197"/>
                  <a:pt x="481" y="210"/>
                </a:cubicBezTo>
                <a:cubicBezTo>
                  <a:pt x="481" y="223"/>
                  <a:pt x="470" y="234"/>
                  <a:pt x="457" y="234"/>
                </a:cubicBezTo>
                <a:cubicBezTo>
                  <a:pt x="443" y="234"/>
                  <a:pt x="432" y="223"/>
                  <a:pt x="432" y="210"/>
                </a:cubicBezTo>
                <a:cubicBezTo>
                  <a:pt x="432" y="197"/>
                  <a:pt x="443" y="186"/>
                  <a:pt x="457" y="186"/>
                </a:cubicBezTo>
                <a:close/>
                <a:moveTo>
                  <a:pt x="240" y="186"/>
                </a:moveTo>
                <a:lnTo>
                  <a:pt x="240" y="186"/>
                </a:lnTo>
                <a:cubicBezTo>
                  <a:pt x="253" y="186"/>
                  <a:pt x="264" y="197"/>
                  <a:pt x="264" y="210"/>
                </a:cubicBezTo>
                <a:cubicBezTo>
                  <a:pt x="264" y="223"/>
                  <a:pt x="253" y="234"/>
                  <a:pt x="240" y="234"/>
                </a:cubicBezTo>
                <a:cubicBezTo>
                  <a:pt x="226" y="234"/>
                  <a:pt x="216" y="223"/>
                  <a:pt x="216" y="210"/>
                </a:cubicBezTo>
                <a:cubicBezTo>
                  <a:pt x="216" y="197"/>
                  <a:pt x="226" y="186"/>
                  <a:pt x="240" y="186"/>
                </a:cubicBezTo>
                <a:close/>
              </a:path>
            </a:pathLst>
          </a:custGeom>
          <a:solidFill>
            <a:srgbClr val="0099B3">
              <a:alpha val="100000"/>
            </a:srgbClr>
          </a:solidFill>
          <a:ln w="9525">
            <a:noFill/>
          </a:ln>
        </p:spPr>
        <p:txBody>
          <a:bodyPr/>
          <a:p>
            <a:endParaRPr lang="zh-CN" altLang="en-US"/>
          </a:p>
        </p:txBody>
      </p:sp>
      <p:sp>
        <p:nvSpPr>
          <p:cNvPr id="28681" name="Oval 39"/>
          <p:cNvSpPr>
            <a:spLocks noChangeAspect="1"/>
          </p:cNvSpPr>
          <p:nvPr/>
        </p:nvSpPr>
        <p:spPr>
          <a:xfrm>
            <a:off x="2322513" y="4095750"/>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28682" name="TextBox 17"/>
          <p:cNvSpPr txBox="1"/>
          <p:nvPr/>
        </p:nvSpPr>
        <p:spPr>
          <a:xfrm>
            <a:off x="2570163" y="4005263"/>
            <a:ext cx="1828800"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渠道拓展计划</a:t>
            </a:r>
            <a:endParaRPr lang="zh-CN" altLang="en-US" sz="2000" dirty="0">
              <a:latin typeface="微软雅黑" panose="020B0503020204020204" pitchFamily="2" charset="-122"/>
              <a:ea typeface="微软雅黑" panose="020B0503020204020204" pitchFamily="2" charset="-122"/>
            </a:endParaRPr>
          </a:p>
        </p:txBody>
      </p:sp>
      <p:sp>
        <p:nvSpPr>
          <p:cNvPr id="28683" name="Oval 39"/>
          <p:cNvSpPr>
            <a:spLocks noChangeAspect="1"/>
          </p:cNvSpPr>
          <p:nvPr/>
        </p:nvSpPr>
        <p:spPr>
          <a:xfrm>
            <a:off x="4583113" y="4095750"/>
            <a:ext cx="217487"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28684" name="TextBox 19"/>
          <p:cNvSpPr txBox="1"/>
          <p:nvPr/>
        </p:nvSpPr>
        <p:spPr>
          <a:xfrm>
            <a:off x="4830763" y="4005263"/>
            <a:ext cx="1828800"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激励政策</a:t>
            </a:r>
            <a:endParaRPr lang="zh-CN" altLang="en-US" sz="2000" dirty="0">
              <a:latin typeface="微软雅黑" panose="020B0503020204020204" pitchFamily="2" charset="-122"/>
              <a:ea typeface="微软雅黑" panose="020B0503020204020204" pitchFamily="2" charset="-122"/>
            </a:endParaRPr>
          </a:p>
        </p:txBody>
      </p:sp>
      <p:sp>
        <p:nvSpPr>
          <p:cNvPr id="28685" name="Oval 39"/>
          <p:cNvSpPr>
            <a:spLocks noChangeAspect="1"/>
          </p:cNvSpPr>
          <p:nvPr/>
        </p:nvSpPr>
        <p:spPr>
          <a:xfrm>
            <a:off x="6686550" y="4095750"/>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28686" name="TextBox 21"/>
          <p:cNvSpPr txBox="1"/>
          <p:nvPr/>
        </p:nvSpPr>
        <p:spPr>
          <a:xfrm>
            <a:off x="6932613" y="4005263"/>
            <a:ext cx="1749425"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营销推广计划</a:t>
            </a:r>
            <a:endParaRPr lang="zh-CN" altLang="en-US" sz="2000" dirty="0">
              <a:latin typeface="微软雅黑" panose="020B0503020204020204" pitchFamily="2" charset="-122"/>
              <a:ea typeface="微软雅黑" panose="020B0503020204020204" pitchFamily="2" charset="-122"/>
            </a:endParaRPr>
          </a:p>
        </p:txBody>
      </p:sp>
      <p:sp>
        <p:nvSpPr>
          <p:cNvPr id="28687" name="Oval 39"/>
          <p:cNvSpPr>
            <a:spLocks noChangeAspect="1"/>
          </p:cNvSpPr>
          <p:nvPr/>
        </p:nvSpPr>
        <p:spPr>
          <a:xfrm>
            <a:off x="2322513" y="4511675"/>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28688" name="TextBox 23"/>
          <p:cNvSpPr txBox="1"/>
          <p:nvPr/>
        </p:nvSpPr>
        <p:spPr>
          <a:xfrm>
            <a:off x="2570163" y="4421188"/>
            <a:ext cx="1755775"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五年发展规划</a:t>
            </a:r>
            <a:endParaRPr lang="zh-CN" altLang="en-US" sz="2000" dirty="0">
              <a:latin typeface="微软雅黑" panose="020B0503020204020204" pitchFamily="2" charset="-122"/>
              <a:ea typeface="微软雅黑" panose="020B0503020204020204" pitchFamily="2" charset="-122"/>
            </a:endParaRPr>
          </a:p>
        </p:txBody>
      </p:sp>
    </p:spTree>
  </p:cSld>
  <p:clrMapOvr>
    <a:masterClrMapping/>
  </p:clrMapOvr>
  <p:transition spd="slow" advTm="67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left)">
                                      <p:cBhvr>
                                        <p:cTn id="7" dur="500"/>
                                        <p:tgtEl>
                                          <p:spTgt spid="286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676"/>
                                        </p:tgtEl>
                                        <p:attrNameLst>
                                          <p:attrName>style.visibility</p:attrName>
                                        </p:attrNameLst>
                                      </p:cBhvr>
                                      <p:to>
                                        <p:strVal val="visible"/>
                                      </p:to>
                                    </p:set>
                                    <p:anim calcmode="lin" valueType="num">
                                      <p:cBhvr>
                                        <p:cTn id="11" dur="500" fill="hold"/>
                                        <p:tgtEl>
                                          <p:spTgt spid="28676"/>
                                        </p:tgtEl>
                                        <p:attrNameLst>
                                          <p:attrName>ppt_w</p:attrName>
                                        </p:attrNameLst>
                                      </p:cBhvr>
                                      <p:tavLst>
                                        <p:tav tm="0">
                                          <p:val>
                                            <p:fltVal val="0.000000"/>
                                          </p:val>
                                        </p:tav>
                                        <p:tav tm="100000">
                                          <p:val>
                                            <p:strVal val="#ppt_w"/>
                                          </p:val>
                                        </p:tav>
                                      </p:tavLst>
                                    </p:anim>
                                    <p:anim calcmode="lin" valueType="num">
                                      <p:cBhvr>
                                        <p:cTn id="12" dur="500" fill="hold"/>
                                        <p:tgtEl>
                                          <p:spTgt spid="28676"/>
                                        </p:tgtEl>
                                        <p:attrNameLst>
                                          <p:attrName>ppt_h</p:attrName>
                                        </p:attrNameLst>
                                      </p:cBhvr>
                                      <p:tavLst>
                                        <p:tav tm="0">
                                          <p:val>
                                            <p:fltVal val="0.000000"/>
                                          </p:val>
                                        </p:tav>
                                        <p:tav tm="100000">
                                          <p:val>
                                            <p:strVal val="#ppt_h"/>
                                          </p:val>
                                        </p:tav>
                                      </p:tavLst>
                                    </p:anim>
                                    <p:animEffect transition="in" filter="fade">
                                      <p:cBhvr>
                                        <p:cTn id="13" dur="500"/>
                                        <p:tgtEl>
                                          <p:spTgt spid="28676"/>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8680"/>
                                        </p:tgtEl>
                                        <p:attrNameLst>
                                          <p:attrName>style.visibility</p:attrName>
                                        </p:attrNameLst>
                                      </p:cBhvr>
                                      <p:to>
                                        <p:strVal val="visible"/>
                                      </p:to>
                                    </p:set>
                                    <p:anim calcmode="lin" valueType="num">
                                      <p:cBhvr>
                                        <p:cTn id="17" dur="500" fill="hold"/>
                                        <p:tgtEl>
                                          <p:spTgt spid="28680"/>
                                        </p:tgtEl>
                                        <p:attrNameLst>
                                          <p:attrName>ppt_w</p:attrName>
                                        </p:attrNameLst>
                                      </p:cBhvr>
                                      <p:tavLst>
                                        <p:tav tm="0">
                                          <p:val>
                                            <p:fltVal val="0.000000"/>
                                          </p:val>
                                        </p:tav>
                                        <p:tav tm="100000">
                                          <p:val>
                                            <p:strVal val="#ppt_w"/>
                                          </p:val>
                                        </p:tav>
                                      </p:tavLst>
                                    </p:anim>
                                    <p:anim calcmode="lin" valueType="num">
                                      <p:cBhvr>
                                        <p:cTn id="18" dur="500" fill="hold"/>
                                        <p:tgtEl>
                                          <p:spTgt spid="28680"/>
                                        </p:tgtEl>
                                        <p:attrNameLst>
                                          <p:attrName>ppt_h</p:attrName>
                                        </p:attrNameLst>
                                      </p:cBhvr>
                                      <p:tavLst>
                                        <p:tav tm="0">
                                          <p:val>
                                            <p:fltVal val="0.000000"/>
                                          </p:val>
                                        </p:tav>
                                        <p:tav tm="100000">
                                          <p:val>
                                            <p:strVal val="#ppt_h"/>
                                          </p:val>
                                        </p:tav>
                                      </p:tavLst>
                                    </p:anim>
                                    <p:anim calcmode="lin" valueType="num">
                                      <p:cBhvr>
                                        <p:cTn id="19" dur="500" fill="hold"/>
                                        <p:tgtEl>
                                          <p:spTgt spid="28680"/>
                                        </p:tgtEl>
                                        <p:attrNameLst>
                                          <p:attrName>style.rotation</p:attrName>
                                        </p:attrNameLst>
                                      </p:cBhvr>
                                      <p:tavLst>
                                        <p:tav tm="0">
                                          <p:val>
                                            <p:fltVal val="90.000000"/>
                                          </p:val>
                                        </p:tav>
                                        <p:tav tm="100000">
                                          <p:val>
                                            <p:fltVal val="0.000000"/>
                                          </p:val>
                                        </p:tav>
                                      </p:tavLst>
                                    </p:anim>
                                    <p:animEffect transition="in" filter="fade">
                                      <p:cBhvr>
                                        <p:cTn id="20" dur="500"/>
                                        <p:tgtEl>
                                          <p:spTgt spid="28680"/>
                                        </p:tgtEl>
                                      </p:cBhvr>
                                    </p:animEffect>
                                  </p:childTnLst>
                                </p:cTn>
                              </p:par>
                              <p:par>
                                <p:cTn id="21" presetID="8" presetClass="emph" presetSubtype="0" fill="hold" nodeType="withEffect">
                                  <p:stCondLst>
                                    <p:cond delay="0"/>
                                  </p:stCondLst>
                                  <p:childTnLst>
                                    <p:animRot by="21600000">
                                      <p:cBhvr>
                                        <p:cTn id="22" dur="500" fill="hold"/>
                                        <p:tgtEl>
                                          <p:spTgt spid="28680"/>
                                        </p:tgtEl>
                                        <p:attrNameLst>
                                          <p:attrName>r</p:attrName>
                                        </p:attrNameLst>
                                      </p:cBhvr>
                                    </p:animRot>
                                  </p:childTnLst>
                                </p:cTn>
                              </p:par>
                            </p:childTnLst>
                          </p:cTn>
                        </p:par>
                        <p:par>
                          <p:cTn id="23" fill="hold">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28679"/>
                                        </p:tgtEl>
                                        <p:attrNameLst>
                                          <p:attrName>style.visibility</p:attrName>
                                        </p:attrNameLst>
                                      </p:cBhvr>
                                      <p:to>
                                        <p:strVal val="visible"/>
                                      </p:to>
                                    </p:set>
                                    <p:anim calcmode="lin" valueType="num">
                                      <p:cBhvr>
                                        <p:cTn id="26" dur="400" fill="hold"/>
                                        <p:tgtEl>
                                          <p:spTgt spid="28679"/>
                                        </p:tgtEl>
                                        <p:attrNameLst>
                                          <p:attrName>ppt_w</p:attrName>
                                        </p:attrNameLst>
                                      </p:cBhvr>
                                      <p:tavLst>
                                        <p:tav tm="0">
                                          <p:val>
                                            <p:fltVal val="0.000000"/>
                                          </p:val>
                                        </p:tav>
                                        <p:tav tm="100000">
                                          <p:val>
                                            <p:strVal val="#ppt_w"/>
                                          </p:val>
                                        </p:tav>
                                      </p:tavLst>
                                    </p:anim>
                                    <p:anim calcmode="lin" valueType="num">
                                      <p:cBhvr>
                                        <p:cTn id="27" dur="400" fill="hold"/>
                                        <p:tgtEl>
                                          <p:spTgt spid="28679"/>
                                        </p:tgtEl>
                                        <p:attrNameLst>
                                          <p:attrName>ppt_h</p:attrName>
                                        </p:attrNameLst>
                                      </p:cBhvr>
                                      <p:tavLst>
                                        <p:tav tm="0">
                                          <p:val>
                                            <p:fltVal val="0.000000"/>
                                          </p:val>
                                        </p:tav>
                                        <p:tav tm="100000">
                                          <p:val>
                                            <p:strVal val="#ppt_h"/>
                                          </p:val>
                                        </p:tav>
                                      </p:tavLst>
                                    </p:anim>
                                    <p:anim calcmode="lin" valueType="num">
                                      <p:cBhvr>
                                        <p:cTn id="28" dur="400" fill="hold"/>
                                        <p:tgtEl>
                                          <p:spTgt spid="28679"/>
                                        </p:tgtEl>
                                        <p:attrNameLst>
                                          <p:attrName>style.rotation</p:attrName>
                                        </p:attrNameLst>
                                      </p:cBhvr>
                                      <p:tavLst>
                                        <p:tav tm="0">
                                          <p:val>
                                            <p:fltVal val="90.000000"/>
                                          </p:val>
                                        </p:tav>
                                        <p:tav tm="100000">
                                          <p:val>
                                            <p:fltVal val="0.000000"/>
                                          </p:val>
                                        </p:tav>
                                      </p:tavLst>
                                    </p:anim>
                                    <p:animEffect transition="in" filter="fade">
                                      <p:cBhvr>
                                        <p:cTn id="29" dur="400"/>
                                        <p:tgtEl>
                                          <p:spTgt spid="28679"/>
                                        </p:tgtEl>
                                      </p:cBhvr>
                                    </p:animEffect>
                                  </p:childTnLst>
                                </p:cTn>
                              </p:par>
                            </p:childTnLst>
                          </p:cTn>
                        </p:par>
                        <p:par>
                          <p:cTn id="30" fill="hold">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28678"/>
                                        </p:tgtEl>
                                        <p:attrNameLst>
                                          <p:attrName>style.visibility</p:attrName>
                                        </p:attrNameLst>
                                      </p:cBhvr>
                                      <p:to>
                                        <p:strVal val="visible"/>
                                      </p:to>
                                    </p:set>
                                    <p:anim by="(-#ppt_w*2)" calcmode="lin" valueType="num">
                                      <p:cBhvr rctx="PPT">
                                        <p:cTn id="33" dur="250" autoRev="1" fill="hold">
                                          <p:stCondLst>
                                            <p:cond delay="0"/>
                                          </p:stCondLst>
                                        </p:cTn>
                                        <p:tgtEl>
                                          <p:spTgt spid="28678"/>
                                        </p:tgtEl>
                                        <p:attrNameLst>
                                          <p:attrName>ppt_w</p:attrName>
                                        </p:attrNameLst>
                                      </p:cBhvr>
                                    </p:anim>
                                    <p:anim by="(#ppt_w*0.50)" calcmode="lin" valueType="num">
                                      <p:cBhvr>
                                        <p:cTn id="34" dur="250" decel="50000" autoRev="1" fill="hold">
                                          <p:stCondLst>
                                            <p:cond delay="0"/>
                                          </p:stCondLst>
                                        </p:cTn>
                                        <p:tgtEl>
                                          <p:spTgt spid="28678"/>
                                        </p:tgtEl>
                                        <p:attrNameLst>
                                          <p:attrName>ppt_x</p:attrName>
                                        </p:attrNameLst>
                                      </p:cBhvr>
                                    </p:anim>
                                    <p:anim from="(-#ppt_h/2)" to="(#ppt_y)" calcmode="lin" valueType="num">
                                      <p:cBhvr>
                                        <p:cTn id="35" dur="500" fill="hold">
                                          <p:stCondLst>
                                            <p:cond delay="0"/>
                                          </p:stCondLst>
                                        </p:cTn>
                                        <p:tgtEl>
                                          <p:spTgt spid="28678"/>
                                        </p:tgtEl>
                                        <p:attrNameLst>
                                          <p:attrName>ppt_y</p:attrName>
                                        </p:attrNameLst>
                                      </p:cBhvr>
                                    </p:anim>
                                    <p:animRot by="21600000">
                                      <p:cBhvr>
                                        <p:cTn id="36" dur="500" fill="hold">
                                          <p:stCondLst>
                                            <p:cond delay="0"/>
                                          </p:stCondLst>
                                        </p:cTn>
                                        <p:tgtEl>
                                          <p:spTgt spid="28678"/>
                                        </p:tgtEl>
                                        <p:attrNameLst>
                                          <p:attrName>r</p:attrName>
                                        </p:attrNameLst>
                                      </p:cBhvr>
                                    </p:animRot>
                                  </p:childTnLst>
                                </p:cTn>
                              </p:par>
                            </p:childTnLst>
                          </p:cTn>
                        </p:par>
                        <p:par>
                          <p:cTn id="37" fill="hold">
                            <p:stCondLst>
                              <p:cond delay="2549"/>
                            </p:stCondLst>
                            <p:childTnLst>
                              <p:par>
                                <p:cTn id="38" presetID="2" presetClass="entr" presetSubtype="2" fill="hold" grpId="0" nodeType="afterEffect">
                                  <p:stCondLst>
                                    <p:cond delay="0"/>
                                  </p:stCondLst>
                                  <p:childTnLst>
                                    <p:set>
                                      <p:cBhvr>
                                        <p:cTn id="39" dur="1" fill="hold">
                                          <p:stCondLst>
                                            <p:cond delay="0"/>
                                          </p:stCondLst>
                                        </p:cTn>
                                        <p:tgtEl>
                                          <p:spTgt spid="28675"/>
                                        </p:tgtEl>
                                        <p:attrNameLst>
                                          <p:attrName>style.visibility</p:attrName>
                                        </p:attrNameLst>
                                      </p:cBhvr>
                                      <p:to>
                                        <p:strVal val="visible"/>
                                      </p:to>
                                    </p:set>
                                    <p:anim calcmode="lin" valueType="num">
                                      <p:cBhvr additive="base">
                                        <p:cTn id="40" dur="400" fill="hold"/>
                                        <p:tgtEl>
                                          <p:spTgt spid="28675"/>
                                        </p:tgtEl>
                                        <p:attrNameLst>
                                          <p:attrName>ppt_x</p:attrName>
                                        </p:attrNameLst>
                                      </p:cBhvr>
                                      <p:tavLst>
                                        <p:tav tm="0">
                                          <p:val>
                                            <p:strVal val="1+#ppt_w/2"/>
                                          </p:val>
                                        </p:tav>
                                        <p:tav tm="100000">
                                          <p:val>
                                            <p:strVal val="#ppt_x"/>
                                          </p:val>
                                        </p:tav>
                                      </p:tavLst>
                                    </p:anim>
                                    <p:anim calcmode="lin" valueType="num">
                                      <p:cBhvr additive="base">
                                        <p:cTn id="41" dur="400" fill="hold"/>
                                        <p:tgtEl>
                                          <p:spTgt spid="28675"/>
                                        </p:tgtEl>
                                        <p:attrNameLst>
                                          <p:attrName>ppt_y</p:attrName>
                                        </p:attrNameLst>
                                      </p:cBhvr>
                                      <p:tavLst>
                                        <p:tav tm="0">
                                          <p:val>
                                            <p:strVal val="#ppt_y"/>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28677"/>
                                        </p:tgtEl>
                                        <p:attrNameLst>
                                          <p:attrName>style.visibility</p:attrName>
                                        </p:attrNameLst>
                                      </p:cBhvr>
                                      <p:to>
                                        <p:strVal val="visible"/>
                                      </p:to>
                                    </p:set>
                                    <p:animEffect transition="in" filter="wipe(left)">
                                      <p:cBhvr>
                                        <p:cTn id="45" dur="300"/>
                                        <p:tgtEl>
                                          <p:spTgt spid="28677"/>
                                        </p:tgtEl>
                                      </p:cBhvr>
                                    </p:animEffect>
                                  </p:childTnLst>
                                </p:cTn>
                              </p:par>
                            </p:childTnLst>
                          </p:cTn>
                        </p:par>
                        <p:par>
                          <p:cTn id="46" fill="hold">
                            <p:stCondLst>
                              <p:cond delay="3549"/>
                            </p:stCondLst>
                            <p:childTnLst>
                              <p:par>
                                <p:cTn id="47" presetID="10" presetClass="entr" presetSubtype="0" fill="hold" grpId="0" nodeType="afterEffect">
                                  <p:stCondLst>
                                    <p:cond delay="0"/>
                                  </p:stCondLst>
                                  <p:childTnLst>
                                    <p:set>
                                      <p:cBhvr>
                                        <p:cTn id="48" dur="1" fill="hold">
                                          <p:stCondLst>
                                            <p:cond delay="0"/>
                                          </p:stCondLst>
                                        </p:cTn>
                                        <p:tgtEl>
                                          <p:spTgt spid="28681"/>
                                        </p:tgtEl>
                                        <p:attrNameLst>
                                          <p:attrName>style.visibility</p:attrName>
                                        </p:attrNameLst>
                                      </p:cBhvr>
                                      <p:to>
                                        <p:strVal val="visible"/>
                                      </p:to>
                                    </p:set>
                                    <p:anim calcmode="lin" valueType="num">
                                      <p:cBhvr>
                                        <p:cTn id="49" dur="500" fill="hold"/>
                                        <p:tgtEl>
                                          <p:spTgt spid="28681"/>
                                        </p:tgtEl>
                                        <p:attrNameLst>
                                          <p:attrName>ppt_w</p:attrName>
                                        </p:attrNameLst>
                                      </p:cBhvr>
                                      <p:tavLst>
                                        <p:tav tm="0">
                                          <p:val>
                                            <p:fltVal val="0.000000"/>
                                          </p:val>
                                        </p:tav>
                                        <p:tav tm="100000">
                                          <p:val>
                                            <p:strVal val="#ppt_w"/>
                                          </p:val>
                                        </p:tav>
                                      </p:tavLst>
                                    </p:anim>
                                    <p:anim calcmode="lin" valueType="num">
                                      <p:cBhvr>
                                        <p:cTn id="50" dur="500" fill="hold"/>
                                        <p:tgtEl>
                                          <p:spTgt spid="28681"/>
                                        </p:tgtEl>
                                        <p:attrNameLst>
                                          <p:attrName>ppt_h</p:attrName>
                                        </p:attrNameLst>
                                      </p:cBhvr>
                                      <p:tavLst>
                                        <p:tav tm="0">
                                          <p:val>
                                            <p:fltVal val="0.000000"/>
                                          </p:val>
                                        </p:tav>
                                        <p:tav tm="100000">
                                          <p:val>
                                            <p:strVal val="#ppt_h"/>
                                          </p:val>
                                        </p:tav>
                                      </p:tavLst>
                                    </p:anim>
                                    <p:animEffect transition="in" filter="fade">
                                      <p:cBhvr>
                                        <p:cTn id="51" dur="500"/>
                                        <p:tgtEl>
                                          <p:spTgt spid="28681"/>
                                        </p:tgtEl>
                                      </p:cBhvr>
                                    </p:animEffect>
                                  </p:childTnLst>
                                </p:cTn>
                              </p:par>
                            </p:childTnLst>
                          </p:cTn>
                        </p:par>
                        <p:par>
                          <p:cTn id="52" fill="hold">
                            <p:stCondLst>
                              <p:cond delay="4049"/>
                            </p:stCondLst>
                            <p:childTnLst>
                              <p:par>
                                <p:cTn id="53" presetID="22" presetClass="entr" presetSubtype="8" fill="hold" grpId="0" nodeType="afterEffect">
                                  <p:stCondLst>
                                    <p:cond delay="0"/>
                                  </p:stCondLst>
                                  <p:childTnLst>
                                    <p:set>
                                      <p:cBhvr>
                                        <p:cTn id="54" dur="1" fill="hold">
                                          <p:stCondLst>
                                            <p:cond delay="0"/>
                                          </p:stCondLst>
                                        </p:cTn>
                                        <p:tgtEl>
                                          <p:spTgt spid="28682"/>
                                        </p:tgtEl>
                                        <p:attrNameLst>
                                          <p:attrName>style.visibility</p:attrName>
                                        </p:attrNameLst>
                                      </p:cBhvr>
                                      <p:to>
                                        <p:strVal val="visible"/>
                                      </p:to>
                                    </p:set>
                                    <p:animEffect transition="in" filter="wipe(left)">
                                      <p:cBhvr>
                                        <p:cTn id="55" dur="500"/>
                                        <p:tgtEl>
                                          <p:spTgt spid="28682"/>
                                        </p:tgtEl>
                                      </p:cBhvr>
                                    </p:animEffect>
                                  </p:childTnLst>
                                </p:cTn>
                              </p:par>
                            </p:childTnLst>
                          </p:cTn>
                        </p:par>
                        <p:par>
                          <p:cTn id="56" fill="hold">
                            <p:stCondLst>
                              <p:cond delay="4549"/>
                            </p:stCondLst>
                            <p:childTnLst>
                              <p:par>
                                <p:cTn id="57" presetID="10" presetClass="entr" presetSubtype="0" fill="hold" grpId="0" nodeType="afterEffect">
                                  <p:stCondLst>
                                    <p:cond delay="0"/>
                                  </p:stCondLst>
                                  <p:childTnLst>
                                    <p:set>
                                      <p:cBhvr>
                                        <p:cTn id="58" dur="1" fill="hold">
                                          <p:stCondLst>
                                            <p:cond delay="0"/>
                                          </p:stCondLst>
                                        </p:cTn>
                                        <p:tgtEl>
                                          <p:spTgt spid="28683"/>
                                        </p:tgtEl>
                                        <p:attrNameLst>
                                          <p:attrName>style.visibility</p:attrName>
                                        </p:attrNameLst>
                                      </p:cBhvr>
                                      <p:to>
                                        <p:strVal val="visible"/>
                                      </p:to>
                                    </p:set>
                                    <p:anim calcmode="lin" valueType="num">
                                      <p:cBhvr>
                                        <p:cTn id="59" dur="500" fill="hold"/>
                                        <p:tgtEl>
                                          <p:spTgt spid="28683"/>
                                        </p:tgtEl>
                                        <p:attrNameLst>
                                          <p:attrName>ppt_w</p:attrName>
                                        </p:attrNameLst>
                                      </p:cBhvr>
                                      <p:tavLst>
                                        <p:tav tm="0">
                                          <p:val>
                                            <p:fltVal val="0.000000"/>
                                          </p:val>
                                        </p:tav>
                                        <p:tav tm="100000">
                                          <p:val>
                                            <p:strVal val="#ppt_w"/>
                                          </p:val>
                                        </p:tav>
                                      </p:tavLst>
                                    </p:anim>
                                    <p:anim calcmode="lin" valueType="num">
                                      <p:cBhvr>
                                        <p:cTn id="60" dur="500" fill="hold"/>
                                        <p:tgtEl>
                                          <p:spTgt spid="28683"/>
                                        </p:tgtEl>
                                        <p:attrNameLst>
                                          <p:attrName>ppt_h</p:attrName>
                                        </p:attrNameLst>
                                      </p:cBhvr>
                                      <p:tavLst>
                                        <p:tav tm="0">
                                          <p:val>
                                            <p:fltVal val="0.000000"/>
                                          </p:val>
                                        </p:tav>
                                        <p:tav tm="100000">
                                          <p:val>
                                            <p:strVal val="#ppt_h"/>
                                          </p:val>
                                        </p:tav>
                                      </p:tavLst>
                                    </p:anim>
                                    <p:animEffect transition="in" filter="fade">
                                      <p:cBhvr>
                                        <p:cTn id="61" dur="500"/>
                                        <p:tgtEl>
                                          <p:spTgt spid="28683"/>
                                        </p:tgtEl>
                                      </p:cBhvr>
                                    </p:animEffect>
                                  </p:childTnLst>
                                </p:cTn>
                              </p:par>
                            </p:childTnLst>
                          </p:cTn>
                        </p:par>
                        <p:par>
                          <p:cTn id="62" fill="hold">
                            <p:stCondLst>
                              <p:cond delay="5049"/>
                            </p:stCondLst>
                            <p:childTnLst>
                              <p:par>
                                <p:cTn id="63" presetID="22" presetClass="entr" presetSubtype="8" fill="hold" grpId="0" nodeType="afterEffect">
                                  <p:stCondLst>
                                    <p:cond delay="0"/>
                                  </p:stCondLst>
                                  <p:childTnLst>
                                    <p:set>
                                      <p:cBhvr>
                                        <p:cTn id="64" dur="1" fill="hold">
                                          <p:stCondLst>
                                            <p:cond delay="0"/>
                                          </p:stCondLst>
                                        </p:cTn>
                                        <p:tgtEl>
                                          <p:spTgt spid="28684"/>
                                        </p:tgtEl>
                                        <p:attrNameLst>
                                          <p:attrName>style.visibility</p:attrName>
                                        </p:attrNameLst>
                                      </p:cBhvr>
                                      <p:to>
                                        <p:strVal val="visible"/>
                                      </p:to>
                                    </p:set>
                                    <p:animEffect transition="in" filter="wipe(left)">
                                      <p:cBhvr>
                                        <p:cTn id="65" dur="500"/>
                                        <p:tgtEl>
                                          <p:spTgt spid="28684"/>
                                        </p:tgtEl>
                                      </p:cBhvr>
                                    </p:animEffect>
                                  </p:childTnLst>
                                </p:cTn>
                              </p:par>
                            </p:childTnLst>
                          </p:cTn>
                        </p:par>
                        <p:par>
                          <p:cTn id="66" fill="hold">
                            <p:stCondLst>
                              <p:cond delay="5549"/>
                            </p:stCondLst>
                            <p:childTnLst>
                              <p:par>
                                <p:cTn id="67" presetID="10" presetClass="entr" presetSubtype="0" fill="hold" grpId="0" nodeType="afterEffect">
                                  <p:stCondLst>
                                    <p:cond delay="0"/>
                                  </p:stCondLst>
                                  <p:childTnLst>
                                    <p:set>
                                      <p:cBhvr>
                                        <p:cTn id="68" dur="1" fill="hold">
                                          <p:stCondLst>
                                            <p:cond delay="0"/>
                                          </p:stCondLst>
                                        </p:cTn>
                                        <p:tgtEl>
                                          <p:spTgt spid="28685"/>
                                        </p:tgtEl>
                                        <p:attrNameLst>
                                          <p:attrName>style.visibility</p:attrName>
                                        </p:attrNameLst>
                                      </p:cBhvr>
                                      <p:to>
                                        <p:strVal val="visible"/>
                                      </p:to>
                                    </p:set>
                                    <p:anim calcmode="lin" valueType="num">
                                      <p:cBhvr>
                                        <p:cTn id="69" dur="500" fill="hold"/>
                                        <p:tgtEl>
                                          <p:spTgt spid="28685"/>
                                        </p:tgtEl>
                                        <p:attrNameLst>
                                          <p:attrName>ppt_w</p:attrName>
                                        </p:attrNameLst>
                                      </p:cBhvr>
                                      <p:tavLst>
                                        <p:tav tm="0">
                                          <p:val>
                                            <p:fltVal val="0.000000"/>
                                          </p:val>
                                        </p:tav>
                                        <p:tav tm="100000">
                                          <p:val>
                                            <p:strVal val="#ppt_w"/>
                                          </p:val>
                                        </p:tav>
                                      </p:tavLst>
                                    </p:anim>
                                    <p:anim calcmode="lin" valueType="num">
                                      <p:cBhvr>
                                        <p:cTn id="70" dur="500" fill="hold"/>
                                        <p:tgtEl>
                                          <p:spTgt spid="28685"/>
                                        </p:tgtEl>
                                        <p:attrNameLst>
                                          <p:attrName>ppt_h</p:attrName>
                                        </p:attrNameLst>
                                      </p:cBhvr>
                                      <p:tavLst>
                                        <p:tav tm="0">
                                          <p:val>
                                            <p:fltVal val="0.000000"/>
                                          </p:val>
                                        </p:tav>
                                        <p:tav tm="100000">
                                          <p:val>
                                            <p:strVal val="#ppt_h"/>
                                          </p:val>
                                        </p:tav>
                                      </p:tavLst>
                                    </p:anim>
                                    <p:animEffect transition="in" filter="fade">
                                      <p:cBhvr>
                                        <p:cTn id="71" dur="500"/>
                                        <p:tgtEl>
                                          <p:spTgt spid="28685"/>
                                        </p:tgtEl>
                                      </p:cBhvr>
                                    </p:animEffect>
                                  </p:childTnLst>
                                </p:cTn>
                              </p:par>
                            </p:childTnLst>
                          </p:cTn>
                        </p:par>
                        <p:par>
                          <p:cTn id="72" fill="hold">
                            <p:stCondLst>
                              <p:cond delay="6049"/>
                            </p:stCondLst>
                            <p:childTnLst>
                              <p:par>
                                <p:cTn id="73" presetID="22" presetClass="entr" presetSubtype="8" fill="hold" grpId="0" nodeType="afterEffect">
                                  <p:stCondLst>
                                    <p:cond delay="0"/>
                                  </p:stCondLst>
                                  <p:childTnLst>
                                    <p:set>
                                      <p:cBhvr>
                                        <p:cTn id="74" dur="1" fill="hold">
                                          <p:stCondLst>
                                            <p:cond delay="0"/>
                                          </p:stCondLst>
                                        </p:cTn>
                                        <p:tgtEl>
                                          <p:spTgt spid="28686"/>
                                        </p:tgtEl>
                                        <p:attrNameLst>
                                          <p:attrName>style.visibility</p:attrName>
                                        </p:attrNameLst>
                                      </p:cBhvr>
                                      <p:to>
                                        <p:strVal val="visible"/>
                                      </p:to>
                                    </p:set>
                                    <p:animEffect transition="in" filter="wipe(left)">
                                      <p:cBhvr>
                                        <p:cTn id="75" dur="500"/>
                                        <p:tgtEl>
                                          <p:spTgt spid="28686"/>
                                        </p:tgtEl>
                                      </p:cBhvr>
                                    </p:animEffect>
                                  </p:childTnLst>
                                </p:cTn>
                              </p:par>
                            </p:childTnLst>
                          </p:cTn>
                        </p:par>
                        <p:par>
                          <p:cTn id="76" fill="hold">
                            <p:stCondLst>
                              <p:cond delay="6549"/>
                            </p:stCondLst>
                            <p:childTnLst>
                              <p:par>
                                <p:cTn id="77" presetID="10" presetClass="entr" presetSubtype="0" fill="hold" grpId="0" nodeType="afterEffect">
                                  <p:stCondLst>
                                    <p:cond delay="0"/>
                                  </p:stCondLst>
                                  <p:childTnLst>
                                    <p:set>
                                      <p:cBhvr>
                                        <p:cTn id="78" dur="1" fill="hold">
                                          <p:stCondLst>
                                            <p:cond delay="0"/>
                                          </p:stCondLst>
                                        </p:cTn>
                                        <p:tgtEl>
                                          <p:spTgt spid="28687"/>
                                        </p:tgtEl>
                                        <p:attrNameLst>
                                          <p:attrName>style.visibility</p:attrName>
                                        </p:attrNameLst>
                                      </p:cBhvr>
                                      <p:to>
                                        <p:strVal val="visible"/>
                                      </p:to>
                                    </p:set>
                                    <p:anim calcmode="lin" valueType="num">
                                      <p:cBhvr>
                                        <p:cTn id="79" dur="500" fill="hold"/>
                                        <p:tgtEl>
                                          <p:spTgt spid="28687"/>
                                        </p:tgtEl>
                                        <p:attrNameLst>
                                          <p:attrName>ppt_w</p:attrName>
                                        </p:attrNameLst>
                                      </p:cBhvr>
                                      <p:tavLst>
                                        <p:tav tm="0">
                                          <p:val>
                                            <p:fltVal val="0.000000"/>
                                          </p:val>
                                        </p:tav>
                                        <p:tav tm="100000">
                                          <p:val>
                                            <p:strVal val="#ppt_w"/>
                                          </p:val>
                                        </p:tav>
                                      </p:tavLst>
                                    </p:anim>
                                    <p:anim calcmode="lin" valueType="num">
                                      <p:cBhvr>
                                        <p:cTn id="80" dur="500" fill="hold"/>
                                        <p:tgtEl>
                                          <p:spTgt spid="28687"/>
                                        </p:tgtEl>
                                        <p:attrNameLst>
                                          <p:attrName>ppt_h</p:attrName>
                                        </p:attrNameLst>
                                      </p:cBhvr>
                                      <p:tavLst>
                                        <p:tav tm="0">
                                          <p:val>
                                            <p:fltVal val="0.000000"/>
                                          </p:val>
                                        </p:tav>
                                        <p:tav tm="100000">
                                          <p:val>
                                            <p:strVal val="#ppt_h"/>
                                          </p:val>
                                        </p:tav>
                                      </p:tavLst>
                                    </p:anim>
                                    <p:animEffect transition="in" filter="fade">
                                      <p:cBhvr>
                                        <p:cTn id="81" dur="500"/>
                                        <p:tgtEl>
                                          <p:spTgt spid="28687"/>
                                        </p:tgtEl>
                                      </p:cBhvr>
                                    </p:animEffect>
                                  </p:childTnLst>
                                </p:cTn>
                              </p:par>
                            </p:childTnLst>
                          </p:cTn>
                        </p:par>
                        <p:par>
                          <p:cTn id="82" fill="hold">
                            <p:stCondLst>
                              <p:cond delay="7049"/>
                            </p:stCondLst>
                            <p:childTnLst>
                              <p:par>
                                <p:cTn id="83" presetID="22" presetClass="entr" presetSubtype="8" fill="hold" grpId="0" nodeType="afterEffect">
                                  <p:stCondLst>
                                    <p:cond delay="0"/>
                                  </p:stCondLst>
                                  <p:childTnLst>
                                    <p:set>
                                      <p:cBhvr>
                                        <p:cTn id="84" dur="1" fill="hold">
                                          <p:stCondLst>
                                            <p:cond delay="0"/>
                                          </p:stCondLst>
                                        </p:cTn>
                                        <p:tgtEl>
                                          <p:spTgt spid="28688"/>
                                        </p:tgtEl>
                                        <p:attrNameLst>
                                          <p:attrName>style.visibility</p:attrName>
                                        </p:attrNameLst>
                                      </p:cBhvr>
                                      <p:to>
                                        <p:strVal val="visible"/>
                                      </p:to>
                                    </p:set>
                                    <p:animEffect transition="in" filter="wipe(left)">
                                      <p:cBhvr>
                                        <p:cTn id="85" dur="500"/>
                                        <p:tgtEl>
                                          <p:spTgt spid="28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animBg="1"/>
      <p:bldP spid="28676" grpId="0" animBg="1"/>
      <p:bldP spid="28677" grpId="0" animBg="1"/>
      <p:bldP spid="28678" grpId="0"/>
      <p:bldP spid="28679" grpId="0"/>
      <p:bldP spid="28681" grpId="0" animBg="1"/>
      <p:bldP spid="28682" grpId="0"/>
      <p:bldP spid="28683" grpId="0" animBg="1"/>
      <p:bldP spid="28684" grpId="0"/>
      <p:bldP spid="28685" grpId="0" animBg="1"/>
      <p:bldP spid="28686" grpId="0"/>
      <p:bldP spid="28687" grpId="0" animBg="1"/>
      <p:bldP spid="286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渠道拓展计划</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29699"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9700"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9701"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29702" name="Oval 5"/>
          <p:cNvSpPr/>
          <p:nvPr/>
        </p:nvSpPr>
        <p:spPr>
          <a:xfrm>
            <a:off x="3776663" y="1325563"/>
            <a:ext cx="1247775" cy="1252537"/>
          </a:xfrm>
          <a:prstGeom prst="ellipse">
            <a:avLst/>
          </a:prstGeom>
          <a:solidFill>
            <a:srgbClr val="0099B3"/>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29703" name="Oval 6"/>
          <p:cNvSpPr/>
          <p:nvPr/>
        </p:nvSpPr>
        <p:spPr>
          <a:xfrm>
            <a:off x="3776663" y="3178175"/>
            <a:ext cx="1247775" cy="1250950"/>
          </a:xfrm>
          <a:prstGeom prst="ellipse">
            <a:avLst/>
          </a:prstGeom>
          <a:solidFill>
            <a:srgbClr val="0099B3"/>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29704" name="Oval 7"/>
          <p:cNvSpPr/>
          <p:nvPr/>
        </p:nvSpPr>
        <p:spPr>
          <a:xfrm>
            <a:off x="3776663" y="5068888"/>
            <a:ext cx="1247775" cy="1252537"/>
          </a:xfrm>
          <a:prstGeom prst="ellipse">
            <a:avLst/>
          </a:prstGeom>
          <a:solidFill>
            <a:srgbClr val="0099B3"/>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29705" name="Oval 8"/>
          <p:cNvSpPr/>
          <p:nvPr/>
        </p:nvSpPr>
        <p:spPr>
          <a:xfrm>
            <a:off x="582613" y="2644775"/>
            <a:ext cx="2490787" cy="2501900"/>
          </a:xfrm>
          <a:prstGeom prst="ellipse">
            <a:avLst/>
          </a:prstGeom>
          <a:solidFill>
            <a:srgbClr val="B5B5B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9706" name="Oval 9"/>
          <p:cNvSpPr/>
          <p:nvPr/>
        </p:nvSpPr>
        <p:spPr>
          <a:xfrm>
            <a:off x="730250" y="2790825"/>
            <a:ext cx="2197100" cy="2208213"/>
          </a:xfrm>
          <a:prstGeom prst="ellipse">
            <a:avLst/>
          </a:prstGeom>
          <a:blipFill rotWithShape="1">
            <a:blip r:embed="rId1"/>
            <a:stretch>
              <a:fillRect/>
            </a:stretch>
          </a:blipFill>
          <a:ln w="10" cap="flat" cmpd="sng">
            <a:solidFill>
              <a:srgbClr val="C1C0C3"/>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9707" name="Freeform 10"/>
          <p:cNvSpPr/>
          <p:nvPr/>
        </p:nvSpPr>
        <p:spPr>
          <a:xfrm>
            <a:off x="7675563" y="1382713"/>
            <a:ext cx="4070350" cy="5043487"/>
          </a:xfrm>
          <a:custGeom>
            <a:avLst/>
            <a:gdLst/>
            <a:ahLst/>
            <a:cxnLst>
              <a:cxn ang="0">
                <a:pos x="144035" y="0"/>
              </a:cxn>
              <a:cxn ang="0">
                <a:pos x="3927094" y="0"/>
              </a:cxn>
              <a:cxn ang="0">
                <a:pos x="4070350" y="143876"/>
              </a:cxn>
              <a:cxn ang="0">
                <a:pos x="4070350" y="4899611"/>
              </a:cxn>
              <a:cxn ang="0">
                <a:pos x="3927094" y="5043487"/>
              </a:cxn>
              <a:cxn ang="0">
                <a:pos x="144035" y="5043487"/>
              </a:cxn>
              <a:cxn ang="0">
                <a:pos x="0" y="4899611"/>
              </a:cxn>
              <a:cxn ang="0">
                <a:pos x="0" y="143876"/>
              </a:cxn>
              <a:cxn ang="0">
                <a:pos x="144035" y="0"/>
              </a:cxn>
            </a:cxnLst>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rgbClr val="F2F2F2">
              <a:alpha val="100000"/>
            </a:srgbClr>
          </a:solidFill>
          <a:ln w="10" cap="flat" cmpd="sng">
            <a:solidFill>
              <a:srgbClr val="B5B5B7"/>
            </a:solidFill>
            <a:prstDash val="solid"/>
            <a:headEnd type="none" w="med" len="med"/>
            <a:tailEnd type="none" w="med" len="med"/>
          </a:ln>
        </p:spPr>
        <p:txBody>
          <a:bodyPr/>
          <a:p>
            <a:endParaRPr lang="zh-CN" altLang="en-US"/>
          </a:p>
        </p:txBody>
      </p:sp>
      <p:sp>
        <p:nvSpPr>
          <p:cNvPr id="29708" name="Freeform 11"/>
          <p:cNvSpPr/>
          <p:nvPr/>
        </p:nvSpPr>
        <p:spPr>
          <a:xfrm>
            <a:off x="7561263" y="1704975"/>
            <a:ext cx="107950" cy="630238"/>
          </a:xfrm>
          <a:custGeom>
            <a:avLst/>
            <a:gdLst/>
            <a:ahLst/>
            <a:cxnLst>
              <a:cxn ang="0">
                <a:pos x="107950" y="0"/>
              </a:cxn>
              <a:cxn ang="0">
                <a:pos x="0" y="86012"/>
              </a:cxn>
              <a:cxn ang="0">
                <a:pos x="0" y="630237"/>
              </a:cxn>
              <a:cxn ang="0">
                <a:pos x="107950" y="544225"/>
              </a:cxn>
              <a:cxn ang="0">
                <a:pos x="107950" y="0"/>
              </a:cxn>
            </a:cxnLst>
            <a:pathLst>
              <a:path w="139" h="806">
                <a:moveTo>
                  <a:pt x="139" y="0"/>
                </a:moveTo>
                <a:lnTo>
                  <a:pt x="0" y="110"/>
                </a:lnTo>
                <a:lnTo>
                  <a:pt x="0" y="806"/>
                </a:lnTo>
                <a:lnTo>
                  <a:pt x="139" y="696"/>
                </a:lnTo>
                <a:lnTo>
                  <a:pt x="139" y="0"/>
                </a:lnTo>
                <a:close/>
              </a:path>
            </a:pathLst>
          </a:custGeom>
          <a:solidFill>
            <a:schemeClr val="accent1">
              <a:alpha val="100000"/>
            </a:schemeClr>
          </a:solidFill>
          <a:ln w="9525">
            <a:noFill/>
          </a:ln>
        </p:spPr>
        <p:txBody>
          <a:bodyPr/>
          <a:p>
            <a:endParaRPr lang="zh-CN" altLang="en-US"/>
          </a:p>
        </p:txBody>
      </p:sp>
      <p:sp>
        <p:nvSpPr>
          <p:cNvPr id="29709" name="Freeform 12"/>
          <p:cNvSpPr/>
          <p:nvPr/>
        </p:nvSpPr>
        <p:spPr>
          <a:xfrm>
            <a:off x="7561263" y="1790700"/>
            <a:ext cx="2794000" cy="544513"/>
          </a:xfrm>
          <a:custGeom>
            <a:avLst/>
            <a:gdLst/>
            <a:ahLst/>
            <a:cxnLst>
              <a:cxn ang="0">
                <a:pos x="2794000" y="0"/>
              </a:cxn>
              <a:cxn ang="0">
                <a:pos x="0" y="0"/>
              </a:cxn>
              <a:cxn ang="0">
                <a:pos x="0" y="544512"/>
              </a:cxn>
              <a:cxn ang="0">
                <a:pos x="2794000" y="544512"/>
              </a:cxn>
              <a:cxn ang="0">
                <a:pos x="2632164" y="276168"/>
              </a:cxn>
              <a:cxn ang="0">
                <a:pos x="2794000" y="0"/>
              </a:cxn>
            </a:cxnLst>
            <a:pathLst>
              <a:path w="3591" h="696">
                <a:moveTo>
                  <a:pt x="3591" y="0"/>
                </a:moveTo>
                <a:lnTo>
                  <a:pt x="0" y="0"/>
                </a:lnTo>
                <a:lnTo>
                  <a:pt x="0" y="696"/>
                </a:lnTo>
                <a:lnTo>
                  <a:pt x="3591" y="696"/>
                </a:lnTo>
                <a:lnTo>
                  <a:pt x="3383" y="353"/>
                </a:lnTo>
                <a:lnTo>
                  <a:pt x="3591" y="0"/>
                </a:lnTo>
                <a:close/>
              </a:path>
            </a:pathLst>
          </a:custGeom>
          <a:solidFill>
            <a:schemeClr val="bg2">
              <a:alpha val="100000"/>
            </a:schemeClr>
          </a:solidFill>
          <a:ln w="9525">
            <a:noFill/>
          </a:ln>
        </p:spPr>
        <p:txBody>
          <a:bodyPr/>
          <a:p>
            <a:endParaRPr lang="zh-CN" altLang="en-US"/>
          </a:p>
        </p:txBody>
      </p:sp>
      <p:cxnSp>
        <p:nvCxnSpPr>
          <p:cNvPr id="29710" name="直接连接符 15"/>
          <p:cNvCxnSpPr/>
          <p:nvPr/>
        </p:nvCxnSpPr>
        <p:spPr>
          <a:xfrm>
            <a:off x="3138488" y="3856038"/>
            <a:ext cx="615950" cy="0"/>
          </a:xfrm>
          <a:prstGeom prst="line">
            <a:avLst/>
          </a:prstGeom>
          <a:ln w="9525" cap="flat" cmpd="sng">
            <a:solidFill>
              <a:schemeClr val="accent1"/>
            </a:solidFill>
            <a:prstDash val="solid"/>
            <a:headEnd type="none" w="med" len="med"/>
            <a:tailEnd type="triangle" w="med" len="med"/>
          </a:ln>
        </p:spPr>
      </p:cxnSp>
      <p:cxnSp>
        <p:nvCxnSpPr>
          <p:cNvPr id="29711" name="直接连接符 16"/>
          <p:cNvCxnSpPr/>
          <p:nvPr/>
        </p:nvCxnSpPr>
        <p:spPr>
          <a:xfrm flipV="1">
            <a:off x="2811463" y="2357438"/>
            <a:ext cx="887412" cy="604837"/>
          </a:xfrm>
          <a:prstGeom prst="line">
            <a:avLst/>
          </a:prstGeom>
          <a:ln w="9525" cap="flat" cmpd="sng">
            <a:solidFill>
              <a:schemeClr val="accent1"/>
            </a:solidFill>
            <a:prstDash val="solid"/>
            <a:headEnd type="none" w="med" len="med"/>
            <a:tailEnd type="triangle" w="med" len="med"/>
          </a:ln>
        </p:spPr>
      </p:cxnSp>
      <p:cxnSp>
        <p:nvCxnSpPr>
          <p:cNvPr id="29712" name="直接连接符 17"/>
          <p:cNvCxnSpPr/>
          <p:nvPr/>
        </p:nvCxnSpPr>
        <p:spPr>
          <a:xfrm>
            <a:off x="2660650" y="4940300"/>
            <a:ext cx="1038225" cy="635000"/>
          </a:xfrm>
          <a:prstGeom prst="line">
            <a:avLst/>
          </a:prstGeom>
          <a:ln w="9525" cap="flat" cmpd="sng">
            <a:solidFill>
              <a:schemeClr val="accent1"/>
            </a:solidFill>
            <a:prstDash val="solid"/>
            <a:headEnd type="none" w="med" len="med"/>
            <a:tailEnd type="triangle" w="med" len="med"/>
          </a:ln>
        </p:spPr>
      </p:cxnSp>
      <p:sp>
        <p:nvSpPr>
          <p:cNvPr id="29713" name="TextBox 18"/>
          <p:cNvSpPr txBox="1"/>
          <p:nvPr/>
        </p:nvSpPr>
        <p:spPr>
          <a:xfrm>
            <a:off x="3905250" y="2111375"/>
            <a:ext cx="1004888" cy="339725"/>
          </a:xfrm>
          <a:prstGeom prst="rect">
            <a:avLst/>
          </a:prstGeom>
          <a:noFill/>
          <a:ln w="9525">
            <a:noFill/>
          </a:ln>
        </p:spPr>
        <p:txBody>
          <a:bodyPr wrap="none">
            <a:spAutoFit/>
          </a:bodyPr>
          <a:p>
            <a:pPr lvl="0" eaLnBrk="1" hangingPunct="1"/>
            <a:r>
              <a:rPr lang="zh-CN" altLang="en-US" sz="1600" dirty="0">
                <a:solidFill>
                  <a:schemeClr val="accent2"/>
                </a:solidFill>
                <a:latin typeface="微软雅黑" panose="020B0503020204020204" pitchFamily="2" charset="-122"/>
                <a:ea typeface="微软雅黑" panose="020B0503020204020204" pitchFamily="2" charset="-122"/>
              </a:rPr>
              <a:t>个加盟店</a:t>
            </a:r>
            <a:endParaRPr lang="zh-CN" altLang="en-US" sz="1600" dirty="0">
              <a:solidFill>
                <a:schemeClr val="accent2"/>
              </a:solidFill>
              <a:latin typeface="微软雅黑" panose="020B0503020204020204" pitchFamily="2" charset="-122"/>
              <a:ea typeface="微软雅黑" panose="020B0503020204020204" pitchFamily="2" charset="-122"/>
            </a:endParaRPr>
          </a:p>
        </p:txBody>
      </p:sp>
      <p:sp>
        <p:nvSpPr>
          <p:cNvPr id="29714" name="TextBox 22"/>
          <p:cNvSpPr txBox="1"/>
          <p:nvPr/>
        </p:nvSpPr>
        <p:spPr>
          <a:xfrm>
            <a:off x="3865563" y="3983038"/>
            <a:ext cx="1082675" cy="307975"/>
          </a:xfrm>
          <a:prstGeom prst="rect">
            <a:avLst/>
          </a:prstGeom>
          <a:noFill/>
          <a:ln w="9525">
            <a:noFill/>
          </a:ln>
        </p:spPr>
        <p:txBody>
          <a:bodyPr wrap="none">
            <a:spAutoFit/>
          </a:bodyPr>
          <a:p>
            <a:pPr lvl="0" eaLnBrk="1" hangingPunct="1"/>
            <a:r>
              <a:rPr lang="zh-CN" altLang="en-US" sz="1400" dirty="0">
                <a:solidFill>
                  <a:schemeClr val="accent2"/>
                </a:solidFill>
                <a:latin typeface="微软雅黑" panose="020B0503020204020204" pitchFamily="2" charset="-122"/>
                <a:ea typeface="微软雅黑" panose="020B0503020204020204" pitchFamily="2" charset="-122"/>
              </a:rPr>
              <a:t>个配送中心</a:t>
            </a:r>
            <a:endParaRPr lang="zh-CN" altLang="en-US" sz="1400" dirty="0">
              <a:solidFill>
                <a:schemeClr val="accent2"/>
              </a:solidFill>
              <a:latin typeface="微软雅黑" panose="020B0503020204020204" pitchFamily="2" charset="-122"/>
              <a:ea typeface="微软雅黑" panose="020B0503020204020204" pitchFamily="2" charset="-122"/>
            </a:endParaRPr>
          </a:p>
        </p:txBody>
      </p:sp>
      <p:sp>
        <p:nvSpPr>
          <p:cNvPr id="29715" name="TextBox 23"/>
          <p:cNvSpPr txBox="1"/>
          <p:nvPr/>
        </p:nvSpPr>
        <p:spPr>
          <a:xfrm>
            <a:off x="3956050" y="5870575"/>
            <a:ext cx="903288" cy="307975"/>
          </a:xfrm>
          <a:prstGeom prst="rect">
            <a:avLst/>
          </a:prstGeom>
          <a:noFill/>
          <a:ln w="9525">
            <a:noFill/>
          </a:ln>
        </p:spPr>
        <p:txBody>
          <a:bodyPr wrap="none">
            <a:spAutoFit/>
          </a:bodyPr>
          <a:p>
            <a:pPr lvl="0" eaLnBrk="1" hangingPunct="1"/>
            <a:r>
              <a:rPr lang="zh-CN" altLang="en-US" sz="1400" dirty="0">
                <a:solidFill>
                  <a:schemeClr val="accent2"/>
                </a:solidFill>
                <a:latin typeface="微软雅黑" panose="020B0503020204020204" pitchFamily="2" charset="-122"/>
                <a:ea typeface="微软雅黑" panose="020B0503020204020204" pitchFamily="2" charset="-122"/>
              </a:rPr>
              <a:t>个办事处</a:t>
            </a:r>
            <a:endParaRPr lang="zh-CN" altLang="en-US" sz="1400" dirty="0">
              <a:solidFill>
                <a:schemeClr val="accent2"/>
              </a:solidFill>
              <a:latin typeface="微软雅黑" panose="020B0503020204020204" pitchFamily="2" charset="-122"/>
              <a:ea typeface="微软雅黑" panose="020B0503020204020204" pitchFamily="2" charset="-122"/>
            </a:endParaRPr>
          </a:p>
        </p:txBody>
      </p:sp>
      <p:sp>
        <p:nvSpPr>
          <p:cNvPr id="29716" name="TextBox 24"/>
          <p:cNvSpPr txBox="1"/>
          <p:nvPr/>
        </p:nvSpPr>
        <p:spPr>
          <a:xfrm>
            <a:off x="5089525" y="1490663"/>
            <a:ext cx="2233613" cy="922337"/>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全国发展</a:t>
            </a:r>
            <a:r>
              <a:rPr lang="en-US" altLang="x-none" dirty="0">
                <a:solidFill>
                  <a:schemeClr val="accent1"/>
                </a:solidFill>
                <a:latin typeface="微软雅黑" panose="020B0503020204020204" pitchFamily="2" charset="-122"/>
                <a:ea typeface="微软雅黑" panose="020B0503020204020204" pitchFamily="2" charset="-122"/>
              </a:rPr>
              <a:t>500</a:t>
            </a:r>
            <a:r>
              <a:rPr lang="zh-CN" altLang="en-US" dirty="0">
                <a:solidFill>
                  <a:schemeClr val="accent1"/>
                </a:solidFill>
                <a:latin typeface="微软雅黑" panose="020B0503020204020204" pitchFamily="2" charset="-122"/>
                <a:ea typeface="微软雅黑" panose="020B0503020204020204" pitchFamily="2" charset="-122"/>
              </a:rPr>
              <a:t>个标准加盟店，覆盖全国三线以上城市</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9717" name="TextBox 25"/>
          <p:cNvSpPr txBox="1"/>
          <p:nvPr/>
        </p:nvSpPr>
        <p:spPr>
          <a:xfrm>
            <a:off x="5089525" y="3255963"/>
            <a:ext cx="2233613" cy="1200150"/>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全国新建</a:t>
            </a:r>
            <a:r>
              <a:rPr lang="en-US" altLang="x-none" dirty="0">
                <a:solidFill>
                  <a:schemeClr val="accent1"/>
                </a:solidFill>
                <a:latin typeface="微软雅黑" panose="020B0503020204020204" pitchFamily="2" charset="-122"/>
                <a:ea typeface="微软雅黑" panose="020B0503020204020204" pitchFamily="2" charset="-122"/>
              </a:rPr>
              <a:t>40</a:t>
            </a:r>
            <a:r>
              <a:rPr lang="zh-CN" altLang="en-US" dirty="0">
                <a:solidFill>
                  <a:schemeClr val="accent1"/>
                </a:solidFill>
                <a:latin typeface="微软雅黑" panose="020B0503020204020204" pitchFamily="2" charset="-122"/>
                <a:ea typeface="微软雅黑" panose="020B0503020204020204" pitchFamily="2" charset="-122"/>
              </a:rPr>
              <a:t>个配送中心，实现发达省份每省两个，偏远省份每省一个。</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9718" name="TextBox 26"/>
          <p:cNvSpPr txBox="1"/>
          <p:nvPr/>
        </p:nvSpPr>
        <p:spPr>
          <a:xfrm>
            <a:off x="5089525" y="5264150"/>
            <a:ext cx="2233613" cy="923925"/>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全国新建</a:t>
            </a:r>
            <a:r>
              <a:rPr lang="en-US" altLang="x-none" dirty="0">
                <a:solidFill>
                  <a:schemeClr val="accent1"/>
                </a:solidFill>
                <a:latin typeface="微软雅黑" panose="020B0503020204020204" pitchFamily="2" charset="-122"/>
                <a:ea typeface="微软雅黑" panose="020B0503020204020204" pitchFamily="2" charset="-122"/>
              </a:rPr>
              <a:t>18</a:t>
            </a:r>
            <a:r>
              <a:rPr lang="zh-CN" altLang="en-US" dirty="0">
                <a:solidFill>
                  <a:schemeClr val="accent1"/>
                </a:solidFill>
                <a:latin typeface="微软雅黑" panose="020B0503020204020204" pitchFamily="2" charset="-122"/>
                <a:ea typeface="微软雅黑" panose="020B0503020204020204" pitchFamily="2" charset="-122"/>
              </a:rPr>
              <a:t>个办事处，负责各地区招商，售后事宜。</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9719" name="TextBox 27"/>
          <p:cNvSpPr txBox="1"/>
          <p:nvPr/>
        </p:nvSpPr>
        <p:spPr>
          <a:xfrm>
            <a:off x="7813675" y="1809750"/>
            <a:ext cx="2222500" cy="492125"/>
          </a:xfrm>
          <a:prstGeom prst="rect">
            <a:avLst/>
          </a:prstGeom>
          <a:noFill/>
          <a:ln w="9525">
            <a:noFill/>
          </a:ln>
        </p:spPr>
        <p:txBody>
          <a:bodyPr>
            <a:spAutoFit/>
          </a:bodyPr>
          <a:p>
            <a:pPr lvl="0" eaLnBrk="1" hangingPunct="1"/>
            <a:r>
              <a:rPr lang="zh-CN" altLang="en-US" sz="2600" dirty="0">
                <a:solidFill>
                  <a:schemeClr val="accent2"/>
                </a:solidFill>
                <a:latin typeface="微软雅黑" panose="020B0503020204020204" pitchFamily="2" charset="-122"/>
                <a:ea typeface="微软雅黑" panose="020B0503020204020204" pitchFamily="2" charset="-122"/>
              </a:rPr>
              <a:t>体系解读</a:t>
            </a:r>
            <a:endParaRPr lang="zh-CN" altLang="en-US" sz="2600" dirty="0">
              <a:solidFill>
                <a:schemeClr val="accent2"/>
              </a:solidFill>
              <a:latin typeface="微软雅黑" panose="020B0503020204020204" pitchFamily="2" charset="-122"/>
              <a:ea typeface="微软雅黑" panose="020B0503020204020204" pitchFamily="2" charset="-122"/>
            </a:endParaRPr>
          </a:p>
        </p:txBody>
      </p:sp>
      <p:sp>
        <p:nvSpPr>
          <p:cNvPr id="29720" name="TextBox 28"/>
          <p:cNvSpPr txBox="1"/>
          <p:nvPr/>
        </p:nvSpPr>
        <p:spPr>
          <a:xfrm>
            <a:off x="7861300" y="2503488"/>
            <a:ext cx="3646488" cy="3140075"/>
          </a:xfrm>
          <a:prstGeom prst="rect">
            <a:avLst/>
          </a:prstGeom>
          <a:noFill/>
          <a:ln w="9525">
            <a:noFill/>
          </a:ln>
        </p:spPr>
        <p:txBody>
          <a:bodyPr>
            <a:spAutoFit/>
          </a:bodyPr>
          <a:p>
            <a:pPr marL="342900" lvl="0" indent="-342900" algn="just" eaLnBrk="1" hangingPunct="1">
              <a:buChar char="•"/>
            </a:pPr>
            <a:r>
              <a:rPr lang="zh-CN" altLang="en-US" b="1" dirty="0">
                <a:solidFill>
                  <a:schemeClr val="accent1"/>
                </a:solidFill>
                <a:latin typeface="微软雅黑" panose="020B0503020204020204" pitchFamily="2" charset="-122"/>
                <a:ea typeface="微软雅黑" panose="020B0503020204020204" pitchFamily="2" charset="-122"/>
              </a:rPr>
              <a:t>民通</a:t>
            </a:r>
            <a:r>
              <a:rPr lang="zh-CN" altLang="en-US" dirty="0">
                <a:solidFill>
                  <a:schemeClr val="accent1"/>
                </a:solidFill>
                <a:latin typeface="微软雅黑" panose="020B0503020204020204" pitchFamily="2" charset="-122"/>
                <a:ea typeface="微软雅黑" panose="020B0503020204020204" pitchFamily="2" charset="-122"/>
              </a:rPr>
              <a:t>：疏通社区的资金流、信息流、物流阻碍，提供一体化社区服务，就是实践居民对美好生活的向往！</a:t>
            </a:r>
            <a:endParaRPr lang="en-US" altLang="x-none" dirty="0">
              <a:solidFill>
                <a:schemeClr val="accent1"/>
              </a:solidFill>
              <a:latin typeface="微软雅黑" panose="020B0503020204020204" pitchFamily="2" charset="-122"/>
              <a:ea typeface="微软雅黑" panose="020B0503020204020204" pitchFamily="2" charset="-122"/>
            </a:endParaRPr>
          </a:p>
          <a:p>
            <a:pPr marL="342900" lvl="0" indent="-342900" algn="just" eaLnBrk="1" hangingPunct="1">
              <a:buChar char="•"/>
            </a:pPr>
            <a:endParaRPr lang="zh-CN" altLang="en-US" dirty="0">
              <a:solidFill>
                <a:schemeClr val="accent1"/>
              </a:solidFill>
              <a:latin typeface="微软雅黑" panose="020B0503020204020204" pitchFamily="2" charset="-122"/>
              <a:ea typeface="微软雅黑" panose="020B0503020204020204" pitchFamily="2" charset="-122"/>
            </a:endParaRPr>
          </a:p>
          <a:p>
            <a:pPr marL="342900" lvl="0" indent="-342900" algn="just" eaLnBrk="1" hangingPunct="1">
              <a:buChar char="•"/>
            </a:pPr>
            <a:r>
              <a:rPr lang="zh-CN" altLang="en-US" b="1" dirty="0">
                <a:solidFill>
                  <a:schemeClr val="accent1"/>
                </a:solidFill>
                <a:latin typeface="微软雅黑" panose="020B0503020204020204" pitchFamily="2" charset="-122"/>
                <a:ea typeface="微软雅黑" panose="020B0503020204020204" pitchFamily="2" charset="-122"/>
              </a:rPr>
              <a:t>商通</a:t>
            </a:r>
            <a:r>
              <a:rPr lang="zh-CN" altLang="en-US" dirty="0">
                <a:solidFill>
                  <a:schemeClr val="accent1"/>
                </a:solidFill>
                <a:latin typeface="微软雅黑" panose="020B0503020204020204" pitchFamily="2" charset="-122"/>
                <a:ea typeface="微软雅黑" panose="020B0503020204020204" pitchFamily="2" charset="-122"/>
              </a:rPr>
              <a:t>：经济拉动增长，促进产业融合，催生新型商业业态！</a:t>
            </a:r>
            <a:endParaRPr lang="en-US" altLang="x-none" dirty="0">
              <a:solidFill>
                <a:schemeClr val="accent1"/>
              </a:solidFill>
              <a:latin typeface="微软雅黑" panose="020B0503020204020204" pitchFamily="2" charset="-122"/>
              <a:ea typeface="微软雅黑" panose="020B0503020204020204" pitchFamily="2" charset="-122"/>
            </a:endParaRPr>
          </a:p>
          <a:p>
            <a:pPr marL="342900" lvl="0" indent="-342900" algn="just" eaLnBrk="1" hangingPunct="1">
              <a:buChar char="•"/>
            </a:pPr>
            <a:endParaRPr lang="zh-CN" altLang="en-US" dirty="0">
              <a:solidFill>
                <a:schemeClr val="accent1"/>
              </a:solidFill>
              <a:latin typeface="微软雅黑" panose="020B0503020204020204" pitchFamily="2" charset="-122"/>
              <a:ea typeface="微软雅黑" panose="020B0503020204020204" pitchFamily="2" charset="-122"/>
            </a:endParaRPr>
          </a:p>
          <a:p>
            <a:pPr marL="342900" lvl="0" indent="-342900" algn="just" eaLnBrk="1" hangingPunct="1">
              <a:buChar char="•"/>
            </a:pPr>
            <a:r>
              <a:rPr lang="zh-CN" altLang="en-US" b="1" dirty="0">
                <a:solidFill>
                  <a:schemeClr val="accent1"/>
                </a:solidFill>
                <a:latin typeface="微软雅黑" panose="020B0503020204020204" pitchFamily="2" charset="-122"/>
                <a:ea typeface="微软雅黑" panose="020B0503020204020204" pitchFamily="2" charset="-122"/>
              </a:rPr>
              <a:t>政通</a:t>
            </a:r>
            <a:r>
              <a:rPr lang="zh-CN" altLang="en-US" dirty="0">
                <a:solidFill>
                  <a:schemeClr val="accent1"/>
                </a:solidFill>
                <a:latin typeface="微软雅黑" panose="020B0503020204020204" pitchFamily="2" charset="-122"/>
                <a:ea typeface="微软雅黑" panose="020B0503020204020204" pitchFamily="2" charset="-122"/>
              </a:rPr>
              <a:t>：就业大平台，社区大数据，成为市场经济下的政府好帮手！</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9721" name="TextBox 29"/>
          <p:cNvSpPr txBox="1"/>
          <p:nvPr/>
        </p:nvSpPr>
        <p:spPr>
          <a:xfrm>
            <a:off x="3841750" y="1573213"/>
            <a:ext cx="1131888" cy="708025"/>
          </a:xfrm>
          <a:prstGeom prst="rect">
            <a:avLst/>
          </a:prstGeom>
          <a:noFill/>
          <a:ln w="9525">
            <a:noFill/>
          </a:ln>
        </p:spPr>
        <p:txBody>
          <a:bodyPr wrap="none">
            <a:spAutoFit/>
          </a:bodyPr>
          <a:p>
            <a:pPr lvl="0" eaLnBrk="1" hangingPunct="1"/>
            <a:r>
              <a:rPr lang="en-US" altLang="x-none" sz="4000" b="1" dirty="0">
                <a:solidFill>
                  <a:schemeClr val="accent2"/>
                </a:solidFill>
                <a:latin typeface="微软雅黑" panose="020B0503020204020204" pitchFamily="2" charset="-122"/>
                <a:ea typeface="微软雅黑" panose="020B0503020204020204" pitchFamily="2" charset="-122"/>
              </a:rPr>
              <a:t>500</a:t>
            </a:r>
            <a:endParaRPr lang="zh-CN" altLang="en-US" sz="4000" b="1" dirty="0">
              <a:solidFill>
                <a:schemeClr val="accent2"/>
              </a:solidFill>
              <a:latin typeface="微软雅黑" panose="020B0503020204020204" pitchFamily="2" charset="-122"/>
              <a:ea typeface="微软雅黑" panose="020B0503020204020204" pitchFamily="2" charset="-122"/>
            </a:endParaRPr>
          </a:p>
        </p:txBody>
      </p:sp>
      <p:sp>
        <p:nvSpPr>
          <p:cNvPr id="29722" name="TextBox 30"/>
          <p:cNvSpPr txBox="1"/>
          <p:nvPr/>
        </p:nvSpPr>
        <p:spPr>
          <a:xfrm>
            <a:off x="3984625" y="3367088"/>
            <a:ext cx="815975" cy="708025"/>
          </a:xfrm>
          <a:prstGeom prst="rect">
            <a:avLst/>
          </a:prstGeom>
          <a:noFill/>
          <a:ln w="9525">
            <a:noFill/>
          </a:ln>
        </p:spPr>
        <p:txBody>
          <a:bodyPr wrap="none">
            <a:spAutoFit/>
          </a:bodyPr>
          <a:p>
            <a:pPr lvl="0" eaLnBrk="1" hangingPunct="1"/>
            <a:r>
              <a:rPr lang="en-US" altLang="x-none" sz="4000" b="1" dirty="0">
                <a:solidFill>
                  <a:schemeClr val="accent2"/>
                </a:solidFill>
                <a:latin typeface="微软雅黑" panose="020B0503020204020204" pitchFamily="2" charset="-122"/>
                <a:ea typeface="微软雅黑" panose="020B0503020204020204" pitchFamily="2" charset="-122"/>
              </a:rPr>
              <a:t>40</a:t>
            </a:r>
            <a:endParaRPr lang="zh-CN" altLang="en-US" sz="4000" b="1" dirty="0">
              <a:solidFill>
                <a:schemeClr val="accent2"/>
              </a:solidFill>
              <a:latin typeface="微软雅黑" panose="020B0503020204020204" pitchFamily="2" charset="-122"/>
              <a:ea typeface="微软雅黑" panose="020B0503020204020204" pitchFamily="2" charset="-122"/>
            </a:endParaRPr>
          </a:p>
        </p:txBody>
      </p:sp>
      <p:sp>
        <p:nvSpPr>
          <p:cNvPr id="29723" name="TextBox 31"/>
          <p:cNvSpPr txBox="1"/>
          <p:nvPr/>
        </p:nvSpPr>
        <p:spPr>
          <a:xfrm>
            <a:off x="3984625" y="5267325"/>
            <a:ext cx="815975" cy="706438"/>
          </a:xfrm>
          <a:prstGeom prst="rect">
            <a:avLst/>
          </a:prstGeom>
          <a:noFill/>
          <a:ln w="9525">
            <a:noFill/>
          </a:ln>
        </p:spPr>
        <p:txBody>
          <a:bodyPr wrap="none">
            <a:spAutoFit/>
          </a:bodyPr>
          <a:p>
            <a:pPr lvl="0" eaLnBrk="1" hangingPunct="1"/>
            <a:r>
              <a:rPr lang="en-US" altLang="x-none" sz="4000" b="1" dirty="0">
                <a:solidFill>
                  <a:schemeClr val="accent2"/>
                </a:solidFill>
                <a:latin typeface="微软雅黑" panose="020B0503020204020204" pitchFamily="2" charset="-122"/>
                <a:ea typeface="微软雅黑" panose="020B0503020204020204" pitchFamily="2" charset="-122"/>
              </a:rPr>
              <a:t>18</a:t>
            </a:r>
            <a:endParaRPr lang="zh-CN" altLang="en-US" sz="4000" b="1"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300" fill="hold"/>
                                        <p:tgtEl>
                                          <p:spTgt spid="29699"/>
                                        </p:tgtEl>
                                        <p:attrNameLst>
                                          <p:attrName>ppt_x</p:attrName>
                                        </p:attrNameLst>
                                      </p:cBhvr>
                                      <p:tavLst>
                                        <p:tav tm="0">
                                          <p:val>
                                            <p:strVal val="0-#ppt_w/2"/>
                                          </p:val>
                                        </p:tav>
                                        <p:tav tm="100000">
                                          <p:val>
                                            <p:strVal val="#ppt_x"/>
                                          </p:val>
                                        </p:tav>
                                      </p:tavLst>
                                    </p:anim>
                                    <p:anim calcmode="lin" valueType="num">
                                      <p:cBhvr additive="base">
                                        <p:cTn id="8" dur="300" fill="hold"/>
                                        <p:tgtEl>
                                          <p:spTgt spid="2969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700"/>
                                        </p:tgtEl>
                                        <p:attrNameLst>
                                          <p:attrName>style.visibility</p:attrName>
                                        </p:attrNameLst>
                                      </p:cBhvr>
                                      <p:to>
                                        <p:strVal val="visible"/>
                                      </p:to>
                                    </p:set>
                                    <p:anim calcmode="lin" valueType="num">
                                      <p:cBhvr additive="base">
                                        <p:cTn id="11" dur="300" fill="hold"/>
                                        <p:tgtEl>
                                          <p:spTgt spid="29700"/>
                                        </p:tgtEl>
                                        <p:attrNameLst>
                                          <p:attrName>ppt_x</p:attrName>
                                        </p:attrNameLst>
                                      </p:cBhvr>
                                      <p:tavLst>
                                        <p:tav tm="0">
                                          <p:val>
                                            <p:strVal val="0-#ppt_w/2"/>
                                          </p:val>
                                        </p:tav>
                                        <p:tav tm="100000">
                                          <p:val>
                                            <p:strVal val="#ppt_x"/>
                                          </p:val>
                                        </p:tav>
                                      </p:tavLst>
                                    </p:anim>
                                    <p:anim calcmode="lin" valueType="num">
                                      <p:cBhvr additive="base">
                                        <p:cTn id="12" dur="300" fill="hold"/>
                                        <p:tgtEl>
                                          <p:spTgt spid="2970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29701"/>
                                        </p:tgtEl>
                                        <p:attrNameLst>
                                          <p:attrName>style.visibility</p:attrName>
                                        </p:attrNameLst>
                                      </p:cBhvr>
                                      <p:to>
                                        <p:strVal val="visible"/>
                                      </p:to>
                                    </p:set>
                                    <p:anim calcmode="lin" valueType="num">
                                      <p:cBhvr additive="base">
                                        <p:cTn id="15" dur="300" fill="hold"/>
                                        <p:tgtEl>
                                          <p:spTgt spid="29701"/>
                                        </p:tgtEl>
                                        <p:attrNameLst>
                                          <p:attrName>ppt_x</p:attrName>
                                        </p:attrNameLst>
                                      </p:cBhvr>
                                      <p:tavLst>
                                        <p:tav tm="0">
                                          <p:val>
                                            <p:strVal val="0-#ppt_w/2"/>
                                          </p:val>
                                        </p:tav>
                                        <p:tav tm="100000">
                                          <p:val>
                                            <p:strVal val="#ppt_x"/>
                                          </p:val>
                                        </p:tav>
                                      </p:tavLst>
                                    </p:anim>
                                    <p:anim calcmode="lin" valueType="num">
                                      <p:cBhvr additive="base">
                                        <p:cTn id="16" dur="300" fill="hold"/>
                                        <p:tgtEl>
                                          <p:spTgt spid="2970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9698"/>
                                        </p:tgtEl>
                                        <p:attrNameLst>
                                          <p:attrName>style.visibility</p:attrName>
                                        </p:attrNameLst>
                                      </p:cBhvr>
                                      <p:to>
                                        <p:strVal val="visible"/>
                                      </p:to>
                                    </p:set>
                                    <p:anim by="(-#ppt_w*2)" calcmode="lin" valueType="num">
                                      <p:cBhvr rctx="PPT">
                                        <p:cTn id="20" dur="200" autoRev="1" fill="hold">
                                          <p:stCondLst>
                                            <p:cond delay="0"/>
                                          </p:stCondLst>
                                        </p:cTn>
                                        <p:tgtEl>
                                          <p:spTgt spid="29698"/>
                                        </p:tgtEl>
                                        <p:attrNameLst>
                                          <p:attrName>ppt_w</p:attrName>
                                        </p:attrNameLst>
                                      </p:cBhvr>
                                    </p:anim>
                                    <p:anim by="(#ppt_w*0.50)" calcmode="lin" valueType="num">
                                      <p:cBhvr>
                                        <p:cTn id="21" dur="200" decel="50000" autoRev="1" fill="hold">
                                          <p:stCondLst>
                                            <p:cond delay="0"/>
                                          </p:stCondLst>
                                        </p:cTn>
                                        <p:tgtEl>
                                          <p:spTgt spid="29698"/>
                                        </p:tgtEl>
                                        <p:attrNameLst>
                                          <p:attrName>ppt_x</p:attrName>
                                        </p:attrNameLst>
                                      </p:cBhvr>
                                    </p:anim>
                                    <p:anim from="(-#ppt_h/2)" to="(#ppt_y)" calcmode="lin" valueType="num">
                                      <p:cBhvr>
                                        <p:cTn id="22" dur="400" fill="hold">
                                          <p:stCondLst>
                                            <p:cond delay="0"/>
                                          </p:stCondLst>
                                        </p:cTn>
                                        <p:tgtEl>
                                          <p:spTgt spid="29698"/>
                                        </p:tgtEl>
                                        <p:attrNameLst>
                                          <p:attrName>ppt_y</p:attrName>
                                        </p:attrNameLst>
                                      </p:cBhvr>
                                    </p:anim>
                                    <p:animRot by="21600000">
                                      <p:cBhvr>
                                        <p:cTn id="23" dur="400" fill="hold">
                                          <p:stCondLst>
                                            <p:cond delay="0"/>
                                          </p:stCondLst>
                                        </p:cTn>
                                        <p:tgtEl>
                                          <p:spTgt spid="29698"/>
                                        </p:tgtEl>
                                        <p:attrNameLst>
                                          <p:attrName>r</p:attrName>
                                        </p:attrNameLst>
                                      </p:cBhvr>
                                    </p:animRo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29706"/>
                                        </p:tgtEl>
                                        <p:attrNameLst>
                                          <p:attrName>style.visibility</p:attrName>
                                        </p:attrNameLst>
                                      </p:cBhvr>
                                      <p:to>
                                        <p:strVal val="visible"/>
                                      </p:to>
                                    </p:set>
                                    <p:animScale>
                                      <p:cBhvr>
                                        <p:cTn id="27" dur="1000" decel="50000" fill="hold">
                                          <p:stCondLst>
                                            <p:cond delay="0"/>
                                          </p:stCondLst>
                                        </p:cTn>
                                        <p:tgtEl>
                                          <p:spTgt spid="297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9706"/>
                                        </p:tgtEl>
                                        <p:attrNameLst>
                                          <p:attrName>ppt_x</p:attrName>
                                          <p:attrName>ppt_y</p:attrName>
                                        </p:attrNameLst>
                                      </p:cBhvr>
                                    </p:animMotion>
                                    <p:animEffect transition="in" filter="fade">
                                      <p:cBhvr>
                                        <p:cTn id="29" dur="1000"/>
                                        <p:tgtEl>
                                          <p:spTgt spid="29706"/>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29705"/>
                                        </p:tgtEl>
                                        <p:attrNameLst>
                                          <p:attrName>style.visibility</p:attrName>
                                        </p:attrNameLst>
                                      </p:cBhvr>
                                      <p:to>
                                        <p:strVal val="visible"/>
                                      </p:to>
                                    </p:set>
                                    <p:animScale>
                                      <p:cBhvr>
                                        <p:cTn id="32" dur="1000" decel="50000" fill="hold">
                                          <p:stCondLst>
                                            <p:cond delay="0"/>
                                          </p:stCondLst>
                                        </p:cTn>
                                        <p:tgtEl>
                                          <p:spTgt spid="297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9705"/>
                                        </p:tgtEl>
                                        <p:attrNameLst>
                                          <p:attrName>ppt_x</p:attrName>
                                          <p:attrName>ppt_y</p:attrName>
                                        </p:attrNameLst>
                                      </p:cBhvr>
                                    </p:animMotion>
                                    <p:animEffect transition="in" filter="fade">
                                      <p:cBhvr>
                                        <p:cTn id="34" dur="1000"/>
                                        <p:tgtEl>
                                          <p:spTgt spid="29705"/>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9711"/>
                                        </p:tgtEl>
                                        <p:attrNameLst>
                                          <p:attrName>style.visibility</p:attrName>
                                        </p:attrNameLst>
                                      </p:cBhvr>
                                      <p:to>
                                        <p:strVal val="visible"/>
                                      </p:to>
                                    </p:set>
                                    <p:animEffect transition="in" filter="wipe(left)">
                                      <p:cBhvr>
                                        <p:cTn id="38" dur="500"/>
                                        <p:tgtEl>
                                          <p:spTgt spid="29711"/>
                                        </p:tgtEl>
                                      </p:cBhvr>
                                    </p:animEffect>
                                  </p:childTnLst>
                                </p:cTn>
                              </p:par>
                              <p:par>
                                <p:cTn id="39" presetID="22" presetClass="entr" presetSubtype="8" fill="hold" nodeType="withEffect">
                                  <p:stCondLst>
                                    <p:cond delay="0"/>
                                  </p:stCondLst>
                                  <p:childTnLst>
                                    <p:set>
                                      <p:cBhvr>
                                        <p:cTn id="40" dur="1" fill="hold">
                                          <p:stCondLst>
                                            <p:cond delay="0"/>
                                          </p:stCondLst>
                                        </p:cTn>
                                        <p:tgtEl>
                                          <p:spTgt spid="29710"/>
                                        </p:tgtEl>
                                        <p:attrNameLst>
                                          <p:attrName>style.visibility</p:attrName>
                                        </p:attrNameLst>
                                      </p:cBhvr>
                                      <p:to>
                                        <p:strVal val="visible"/>
                                      </p:to>
                                    </p:set>
                                    <p:animEffect transition="in" filter="wipe(left)">
                                      <p:cBhvr>
                                        <p:cTn id="41" dur="500"/>
                                        <p:tgtEl>
                                          <p:spTgt spid="29710"/>
                                        </p:tgtEl>
                                      </p:cBhvr>
                                    </p:animEffect>
                                  </p:childTnLst>
                                </p:cTn>
                              </p:par>
                              <p:par>
                                <p:cTn id="42" presetID="22" presetClass="entr" presetSubtype="8" fill="hold" nodeType="withEffect">
                                  <p:stCondLst>
                                    <p:cond delay="0"/>
                                  </p:stCondLst>
                                  <p:childTnLst>
                                    <p:set>
                                      <p:cBhvr>
                                        <p:cTn id="43" dur="1" fill="hold">
                                          <p:stCondLst>
                                            <p:cond delay="0"/>
                                          </p:stCondLst>
                                        </p:cTn>
                                        <p:tgtEl>
                                          <p:spTgt spid="29712"/>
                                        </p:tgtEl>
                                        <p:attrNameLst>
                                          <p:attrName>style.visibility</p:attrName>
                                        </p:attrNameLst>
                                      </p:cBhvr>
                                      <p:to>
                                        <p:strVal val="visible"/>
                                      </p:to>
                                    </p:set>
                                    <p:animEffect transition="in" filter="wipe(left)">
                                      <p:cBhvr>
                                        <p:cTn id="44" dur="500"/>
                                        <p:tgtEl>
                                          <p:spTgt spid="29712"/>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9702"/>
                                        </p:tgtEl>
                                        <p:attrNameLst>
                                          <p:attrName>style.visibility</p:attrName>
                                        </p:attrNameLst>
                                      </p:cBhvr>
                                      <p:to>
                                        <p:strVal val="visible"/>
                                      </p:to>
                                    </p:set>
                                    <p:anim calcmode="lin" valueType="num">
                                      <p:cBhvr>
                                        <p:cTn id="48" dur="500" fill="hold"/>
                                        <p:tgtEl>
                                          <p:spTgt spid="29702"/>
                                        </p:tgtEl>
                                        <p:attrNameLst>
                                          <p:attrName>ppt_w</p:attrName>
                                        </p:attrNameLst>
                                      </p:cBhvr>
                                      <p:tavLst>
                                        <p:tav tm="0">
                                          <p:val>
                                            <p:fltVal val="0.000000"/>
                                          </p:val>
                                        </p:tav>
                                        <p:tav tm="100000">
                                          <p:val>
                                            <p:strVal val="#ppt_w"/>
                                          </p:val>
                                        </p:tav>
                                      </p:tavLst>
                                    </p:anim>
                                    <p:anim calcmode="lin" valueType="num">
                                      <p:cBhvr>
                                        <p:cTn id="49" dur="500" fill="hold"/>
                                        <p:tgtEl>
                                          <p:spTgt spid="29702"/>
                                        </p:tgtEl>
                                        <p:attrNameLst>
                                          <p:attrName>ppt_h</p:attrName>
                                        </p:attrNameLst>
                                      </p:cBhvr>
                                      <p:tavLst>
                                        <p:tav tm="0">
                                          <p:val>
                                            <p:fltVal val="0.000000"/>
                                          </p:val>
                                        </p:tav>
                                        <p:tav tm="100000">
                                          <p:val>
                                            <p:strVal val="#ppt_h"/>
                                          </p:val>
                                        </p:tav>
                                      </p:tavLst>
                                    </p:anim>
                                    <p:animEffect transition="in" filter="fade">
                                      <p:cBhvr>
                                        <p:cTn id="50" dur="500"/>
                                        <p:tgtEl>
                                          <p:spTgt spid="2970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703"/>
                                        </p:tgtEl>
                                        <p:attrNameLst>
                                          <p:attrName>style.visibility</p:attrName>
                                        </p:attrNameLst>
                                      </p:cBhvr>
                                      <p:to>
                                        <p:strVal val="visible"/>
                                      </p:to>
                                    </p:set>
                                    <p:anim calcmode="lin" valueType="num">
                                      <p:cBhvr>
                                        <p:cTn id="53" dur="500" fill="hold"/>
                                        <p:tgtEl>
                                          <p:spTgt spid="29703"/>
                                        </p:tgtEl>
                                        <p:attrNameLst>
                                          <p:attrName>ppt_w</p:attrName>
                                        </p:attrNameLst>
                                      </p:cBhvr>
                                      <p:tavLst>
                                        <p:tav tm="0">
                                          <p:val>
                                            <p:fltVal val="0.000000"/>
                                          </p:val>
                                        </p:tav>
                                        <p:tav tm="100000">
                                          <p:val>
                                            <p:strVal val="#ppt_w"/>
                                          </p:val>
                                        </p:tav>
                                      </p:tavLst>
                                    </p:anim>
                                    <p:anim calcmode="lin" valueType="num">
                                      <p:cBhvr>
                                        <p:cTn id="54" dur="500" fill="hold"/>
                                        <p:tgtEl>
                                          <p:spTgt spid="29703"/>
                                        </p:tgtEl>
                                        <p:attrNameLst>
                                          <p:attrName>ppt_h</p:attrName>
                                        </p:attrNameLst>
                                      </p:cBhvr>
                                      <p:tavLst>
                                        <p:tav tm="0">
                                          <p:val>
                                            <p:fltVal val="0.000000"/>
                                          </p:val>
                                        </p:tav>
                                        <p:tav tm="100000">
                                          <p:val>
                                            <p:strVal val="#ppt_h"/>
                                          </p:val>
                                        </p:tav>
                                      </p:tavLst>
                                    </p:anim>
                                    <p:animEffect transition="in" filter="fade">
                                      <p:cBhvr>
                                        <p:cTn id="55" dur="500"/>
                                        <p:tgtEl>
                                          <p:spTgt spid="2970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704"/>
                                        </p:tgtEl>
                                        <p:attrNameLst>
                                          <p:attrName>style.visibility</p:attrName>
                                        </p:attrNameLst>
                                      </p:cBhvr>
                                      <p:to>
                                        <p:strVal val="visible"/>
                                      </p:to>
                                    </p:set>
                                    <p:anim calcmode="lin" valueType="num">
                                      <p:cBhvr>
                                        <p:cTn id="58" dur="500" fill="hold"/>
                                        <p:tgtEl>
                                          <p:spTgt spid="29704"/>
                                        </p:tgtEl>
                                        <p:attrNameLst>
                                          <p:attrName>ppt_w</p:attrName>
                                        </p:attrNameLst>
                                      </p:cBhvr>
                                      <p:tavLst>
                                        <p:tav tm="0">
                                          <p:val>
                                            <p:fltVal val="0.000000"/>
                                          </p:val>
                                        </p:tav>
                                        <p:tav tm="100000">
                                          <p:val>
                                            <p:strVal val="#ppt_w"/>
                                          </p:val>
                                        </p:tav>
                                      </p:tavLst>
                                    </p:anim>
                                    <p:anim calcmode="lin" valueType="num">
                                      <p:cBhvr>
                                        <p:cTn id="59" dur="500" fill="hold"/>
                                        <p:tgtEl>
                                          <p:spTgt spid="29704"/>
                                        </p:tgtEl>
                                        <p:attrNameLst>
                                          <p:attrName>ppt_h</p:attrName>
                                        </p:attrNameLst>
                                      </p:cBhvr>
                                      <p:tavLst>
                                        <p:tav tm="0">
                                          <p:val>
                                            <p:fltVal val="0.000000"/>
                                          </p:val>
                                        </p:tav>
                                        <p:tav tm="100000">
                                          <p:val>
                                            <p:strVal val="#ppt_h"/>
                                          </p:val>
                                        </p:tav>
                                      </p:tavLst>
                                    </p:anim>
                                    <p:animEffect transition="in" filter="fade">
                                      <p:cBhvr>
                                        <p:cTn id="60" dur="500"/>
                                        <p:tgtEl>
                                          <p:spTgt spid="29704"/>
                                        </p:tgtEl>
                                      </p:cBhvr>
                                    </p:animEffect>
                                  </p:childTnLst>
                                </p:cTn>
                              </p:par>
                            </p:childTnLst>
                          </p:cTn>
                        </p:par>
                        <p:par>
                          <p:cTn id="61" fill="hold">
                            <p:stCondLst>
                              <p:cond delay="3000"/>
                            </p:stCondLst>
                            <p:childTnLst>
                              <p:par>
                                <p:cTn id="62" presetID="31" presetClass="entr" presetSubtype="0" fill="hold" grpId="0" nodeType="afterEffect">
                                  <p:stCondLst>
                                    <p:cond delay="0"/>
                                  </p:stCondLst>
                                  <p:childTnLst>
                                    <p:set>
                                      <p:cBhvr>
                                        <p:cTn id="63" dur="1" fill="hold">
                                          <p:stCondLst>
                                            <p:cond delay="0"/>
                                          </p:stCondLst>
                                        </p:cTn>
                                        <p:tgtEl>
                                          <p:spTgt spid="29721"/>
                                        </p:tgtEl>
                                        <p:attrNameLst>
                                          <p:attrName>style.visibility</p:attrName>
                                        </p:attrNameLst>
                                      </p:cBhvr>
                                      <p:to>
                                        <p:strVal val="visible"/>
                                      </p:to>
                                    </p:set>
                                    <p:anim calcmode="lin" valueType="num">
                                      <p:cBhvr>
                                        <p:cTn id="64" dur="500" fill="hold"/>
                                        <p:tgtEl>
                                          <p:spTgt spid="29721"/>
                                        </p:tgtEl>
                                        <p:attrNameLst>
                                          <p:attrName>ppt_w</p:attrName>
                                        </p:attrNameLst>
                                      </p:cBhvr>
                                      <p:tavLst>
                                        <p:tav tm="0">
                                          <p:val>
                                            <p:fltVal val="0.000000"/>
                                          </p:val>
                                        </p:tav>
                                        <p:tav tm="100000">
                                          <p:val>
                                            <p:strVal val="#ppt_w"/>
                                          </p:val>
                                        </p:tav>
                                      </p:tavLst>
                                    </p:anim>
                                    <p:anim calcmode="lin" valueType="num">
                                      <p:cBhvr>
                                        <p:cTn id="65" dur="500" fill="hold"/>
                                        <p:tgtEl>
                                          <p:spTgt spid="29721"/>
                                        </p:tgtEl>
                                        <p:attrNameLst>
                                          <p:attrName>ppt_h</p:attrName>
                                        </p:attrNameLst>
                                      </p:cBhvr>
                                      <p:tavLst>
                                        <p:tav tm="0">
                                          <p:val>
                                            <p:fltVal val="0.000000"/>
                                          </p:val>
                                        </p:tav>
                                        <p:tav tm="100000">
                                          <p:val>
                                            <p:strVal val="#ppt_h"/>
                                          </p:val>
                                        </p:tav>
                                      </p:tavLst>
                                    </p:anim>
                                    <p:anim calcmode="lin" valueType="num">
                                      <p:cBhvr>
                                        <p:cTn id="66" dur="500" fill="hold"/>
                                        <p:tgtEl>
                                          <p:spTgt spid="29721"/>
                                        </p:tgtEl>
                                        <p:attrNameLst>
                                          <p:attrName>style.rotation</p:attrName>
                                        </p:attrNameLst>
                                      </p:cBhvr>
                                      <p:tavLst>
                                        <p:tav tm="0">
                                          <p:val>
                                            <p:fltVal val="90.000000"/>
                                          </p:val>
                                        </p:tav>
                                        <p:tav tm="100000">
                                          <p:val>
                                            <p:fltVal val="0.000000"/>
                                          </p:val>
                                        </p:tav>
                                      </p:tavLst>
                                    </p:anim>
                                    <p:animEffect transition="in" filter="fade">
                                      <p:cBhvr>
                                        <p:cTn id="67" dur="500"/>
                                        <p:tgtEl>
                                          <p:spTgt spid="29721"/>
                                        </p:tgtEl>
                                      </p:cBhvr>
                                    </p:animEffect>
                                  </p:childTnLst>
                                </p:cTn>
                              </p:par>
                              <p:par>
                                <p:cTn id="68" presetID="8" presetClass="emph" presetSubtype="0" fill="hold" grpId="1" nodeType="withEffect">
                                  <p:stCondLst>
                                    <p:cond delay="0"/>
                                  </p:stCondLst>
                                  <p:childTnLst>
                                    <p:animRot by="21600000">
                                      <p:cBhvr>
                                        <p:cTn id="69" dur="500" fill="hold"/>
                                        <p:tgtEl>
                                          <p:spTgt spid="29721"/>
                                        </p:tgtEl>
                                        <p:attrNameLst>
                                          <p:attrName>r</p:attrName>
                                        </p:attrNameLst>
                                      </p:cBhvr>
                                    </p:animRot>
                                  </p:childTnLst>
                                </p:cTn>
                              </p:par>
                            </p:childTnLst>
                          </p:cTn>
                        </p:par>
                        <p:par>
                          <p:cTn id="70" fill="hold">
                            <p:stCondLst>
                              <p:cond delay="3500"/>
                            </p:stCondLst>
                            <p:childTnLst>
                              <p:par>
                                <p:cTn id="71" presetID="22" presetClass="entr" presetSubtype="1" fill="hold" grpId="0" nodeType="afterEffect">
                                  <p:stCondLst>
                                    <p:cond delay="0"/>
                                  </p:stCondLst>
                                  <p:childTnLst>
                                    <p:set>
                                      <p:cBhvr>
                                        <p:cTn id="72" dur="1" fill="hold">
                                          <p:stCondLst>
                                            <p:cond delay="0"/>
                                          </p:stCondLst>
                                        </p:cTn>
                                        <p:tgtEl>
                                          <p:spTgt spid="29713"/>
                                        </p:tgtEl>
                                        <p:attrNameLst>
                                          <p:attrName>style.visibility</p:attrName>
                                        </p:attrNameLst>
                                      </p:cBhvr>
                                      <p:to>
                                        <p:strVal val="visible"/>
                                      </p:to>
                                    </p:set>
                                    <p:animEffect transition="in" filter="wipe(up)">
                                      <p:cBhvr>
                                        <p:cTn id="73" dur="500"/>
                                        <p:tgtEl>
                                          <p:spTgt spid="29713"/>
                                        </p:tgtEl>
                                      </p:cBhvr>
                                    </p:animEffect>
                                  </p:childTnLst>
                                </p:cTn>
                              </p:par>
                            </p:childTnLst>
                          </p:cTn>
                        </p:par>
                        <p:par>
                          <p:cTn id="74" fill="hold">
                            <p:stCondLst>
                              <p:cond delay="4000"/>
                            </p:stCondLst>
                            <p:childTnLst>
                              <p:par>
                                <p:cTn id="75" presetID="22" presetClass="entr" presetSubtype="8" fill="hold" grpId="0" nodeType="afterEffect">
                                  <p:stCondLst>
                                    <p:cond delay="0"/>
                                  </p:stCondLst>
                                  <p:childTnLst>
                                    <p:set>
                                      <p:cBhvr>
                                        <p:cTn id="76" dur="1" fill="hold">
                                          <p:stCondLst>
                                            <p:cond delay="0"/>
                                          </p:stCondLst>
                                        </p:cTn>
                                        <p:tgtEl>
                                          <p:spTgt spid="29716"/>
                                        </p:tgtEl>
                                        <p:attrNameLst>
                                          <p:attrName>style.visibility</p:attrName>
                                        </p:attrNameLst>
                                      </p:cBhvr>
                                      <p:to>
                                        <p:strVal val="visible"/>
                                      </p:to>
                                    </p:set>
                                    <p:animEffect transition="in" filter="wipe(left)">
                                      <p:cBhvr>
                                        <p:cTn id="77" dur="500"/>
                                        <p:tgtEl>
                                          <p:spTgt spid="29716"/>
                                        </p:tgtEl>
                                      </p:cBhvr>
                                    </p:animEffect>
                                  </p:childTnLst>
                                </p:cTn>
                              </p:par>
                            </p:childTnLst>
                          </p:cTn>
                        </p:par>
                        <p:par>
                          <p:cTn id="78" fill="hold">
                            <p:stCondLst>
                              <p:cond delay="4500"/>
                            </p:stCondLst>
                            <p:childTnLst>
                              <p:par>
                                <p:cTn id="79" presetID="31" presetClass="entr" presetSubtype="0" fill="hold" grpId="0" nodeType="afterEffect">
                                  <p:stCondLst>
                                    <p:cond delay="0"/>
                                  </p:stCondLst>
                                  <p:childTnLst>
                                    <p:set>
                                      <p:cBhvr>
                                        <p:cTn id="80" dur="1" fill="hold">
                                          <p:stCondLst>
                                            <p:cond delay="0"/>
                                          </p:stCondLst>
                                        </p:cTn>
                                        <p:tgtEl>
                                          <p:spTgt spid="29722"/>
                                        </p:tgtEl>
                                        <p:attrNameLst>
                                          <p:attrName>style.visibility</p:attrName>
                                        </p:attrNameLst>
                                      </p:cBhvr>
                                      <p:to>
                                        <p:strVal val="visible"/>
                                      </p:to>
                                    </p:set>
                                    <p:anim calcmode="lin" valueType="num">
                                      <p:cBhvr>
                                        <p:cTn id="81" dur="500" fill="hold"/>
                                        <p:tgtEl>
                                          <p:spTgt spid="29722"/>
                                        </p:tgtEl>
                                        <p:attrNameLst>
                                          <p:attrName>ppt_w</p:attrName>
                                        </p:attrNameLst>
                                      </p:cBhvr>
                                      <p:tavLst>
                                        <p:tav tm="0">
                                          <p:val>
                                            <p:fltVal val="0.000000"/>
                                          </p:val>
                                        </p:tav>
                                        <p:tav tm="100000">
                                          <p:val>
                                            <p:strVal val="#ppt_w"/>
                                          </p:val>
                                        </p:tav>
                                      </p:tavLst>
                                    </p:anim>
                                    <p:anim calcmode="lin" valueType="num">
                                      <p:cBhvr>
                                        <p:cTn id="82" dur="500" fill="hold"/>
                                        <p:tgtEl>
                                          <p:spTgt spid="29722"/>
                                        </p:tgtEl>
                                        <p:attrNameLst>
                                          <p:attrName>ppt_h</p:attrName>
                                        </p:attrNameLst>
                                      </p:cBhvr>
                                      <p:tavLst>
                                        <p:tav tm="0">
                                          <p:val>
                                            <p:fltVal val="0.000000"/>
                                          </p:val>
                                        </p:tav>
                                        <p:tav tm="100000">
                                          <p:val>
                                            <p:strVal val="#ppt_h"/>
                                          </p:val>
                                        </p:tav>
                                      </p:tavLst>
                                    </p:anim>
                                    <p:anim calcmode="lin" valueType="num">
                                      <p:cBhvr>
                                        <p:cTn id="83" dur="500" fill="hold"/>
                                        <p:tgtEl>
                                          <p:spTgt spid="29722"/>
                                        </p:tgtEl>
                                        <p:attrNameLst>
                                          <p:attrName>style.rotation</p:attrName>
                                        </p:attrNameLst>
                                      </p:cBhvr>
                                      <p:tavLst>
                                        <p:tav tm="0">
                                          <p:val>
                                            <p:fltVal val="90.000000"/>
                                          </p:val>
                                        </p:tav>
                                        <p:tav tm="100000">
                                          <p:val>
                                            <p:fltVal val="0.000000"/>
                                          </p:val>
                                        </p:tav>
                                      </p:tavLst>
                                    </p:anim>
                                    <p:animEffect transition="in" filter="fade">
                                      <p:cBhvr>
                                        <p:cTn id="84" dur="500"/>
                                        <p:tgtEl>
                                          <p:spTgt spid="29722"/>
                                        </p:tgtEl>
                                      </p:cBhvr>
                                    </p:animEffect>
                                  </p:childTnLst>
                                </p:cTn>
                              </p:par>
                              <p:par>
                                <p:cTn id="85" presetID="8" presetClass="emph" presetSubtype="0" fill="hold" grpId="1" nodeType="withEffect">
                                  <p:stCondLst>
                                    <p:cond delay="0"/>
                                  </p:stCondLst>
                                  <p:childTnLst>
                                    <p:animRot by="21600000">
                                      <p:cBhvr>
                                        <p:cTn id="86" dur="500" fill="hold"/>
                                        <p:tgtEl>
                                          <p:spTgt spid="29722"/>
                                        </p:tgtEl>
                                        <p:attrNameLst>
                                          <p:attrName>r</p:attrName>
                                        </p:attrNameLst>
                                      </p:cBhvr>
                                    </p:animRot>
                                  </p:childTnLst>
                                </p:cTn>
                              </p:par>
                            </p:childTnLst>
                          </p:cTn>
                        </p:par>
                        <p:par>
                          <p:cTn id="87" fill="hold">
                            <p:stCondLst>
                              <p:cond delay="5000"/>
                            </p:stCondLst>
                            <p:childTnLst>
                              <p:par>
                                <p:cTn id="88" presetID="22" presetClass="entr" presetSubtype="1" fill="hold" grpId="0" nodeType="afterEffect">
                                  <p:stCondLst>
                                    <p:cond delay="0"/>
                                  </p:stCondLst>
                                  <p:childTnLst>
                                    <p:set>
                                      <p:cBhvr>
                                        <p:cTn id="89" dur="1" fill="hold">
                                          <p:stCondLst>
                                            <p:cond delay="0"/>
                                          </p:stCondLst>
                                        </p:cTn>
                                        <p:tgtEl>
                                          <p:spTgt spid="29714"/>
                                        </p:tgtEl>
                                        <p:attrNameLst>
                                          <p:attrName>style.visibility</p:attrName>
                                        </p:attrNameLst>
                                      </p:cBhvr>
                                      <p:to>
                                        <p:strVal val="visible"/>
                                      </p:to>
                                    </p:set>
                                    <p:animEffect transition="in" filter="wipe(up)">
                                      <p:cBhvr>
                                        <p:cTn id="90" dur="500"/>
                                        <p:tgtEl>
                                          <p:spTgt spid="29714"/>
                                        </p:tgtEl>
                                      </p:cBhvr>
                                    </p:animEffect>
                                  </p:childTnLst>
                                </p:cTn>
                              </p:par>
                            </p:childTnLst>
                          </p:cTn>
                        </p:par>
                        <p:par>
                          <p:cTn id="91" fill="hold">
                            <p:stCondLst>
                              <p:cond delay="5500"/>
                            </p:stCondLst>
                            <p:childTnLst>
                              <p:par>
                                <p:cTn id="92" presetID="22" presetClass="entr" presetSubtype="8" fill="hold" grpId="0" nodeType="afterEffect">
                                  <p:stCondLst>
                                    <p:cond delay="0"/>
                                  </p:stCondLst>
                                  <p:childTnLst>
                                    <p:set>
                                      <p:cBhvr>
                                        <p:cTn id="93" dur="1" fill="hold">
                                          <p:stCondLst>
                                            <p:cond delay="0"/>
                                          </p:stCondLst>
                                        </p:cTn>
                                        <p:tgtEl>
                                          <p:spTgt spid="29717"/>
                                        </p:tgtEl>
                                        <p:attrNameLst>
                                          <p:attrName>style.visibility</p:attrName>
                                        </p:attrNameLst>
                                      </p:cBhvr>
                                      <p:to>
                                        <p:strVal val="visible"/>
                                      </p:to>
                                    </p:set>
                                    <p:animEffect transition="in" filter="wipe(left)">
                                      <p:cBhvr>
                                        <p:cTn id="94" dur="500"/>
                                        <p:tgtEl>
                                          <p:spTgt spid="29717"/>
                                        </p:tgtEl>
                                      </p:cBhvr>
                                    </p:animEffect>
                                  </p:childTnLst>
                                </p:cTn>
                              </p:par>
                            </p:childTnLst>
                          </p:cTn>
                        </p:par>
                        <p:par>
                          <p:cTn id="95" fill="hold">
                            <p:stCondLst>
                              <p:cond delay="6000"/>
                            </p:stCondLst>
                            <p:childTnLst>
                              <p:par>
                                <p:cTn id="96" presetID="31" presetClass="entr" presetSubtype="0" fill="hold" grpId="0" nodeType="afterEffect">
                                  <p:stCondLst>
                                    <p:cond delay="0"/>
                                  </p:stCondLst>
                                  <p:childTnLst>
                                    <p:set>
                                      <p:cBhvr>
                                        <p:cTn id="97" dur="1" fill="hold">
                                          <p:stCondLst>
                                            <p:cond delay="0"/>
                                          </p:stCondLst>
                                        </p:cTn>
                                        <p:tgtEl>
                                          <p:spTgt spid="29723"/>
                                        </p:tgtEl>
                                        <p:attrNameLst>
                                          <p:attrName>style.visibility</p:attrName>
                                        </p:attrNameLst>
                                      </p:cBhvr>
                                      <p:to>
                                        <p:strVal val="visible"/>
                                      </p:to>
                                    </p:set>
                                    <p:anim calcmode="lin" valueType="num">
                                      <p:cBhvr>
                                        <p:cTn id="98" dur="500" fill="hold"/>
                                        <p:tgtEl>
                                          <p:spTgt spid="29723"/>
                                        </p:tgtEl>
                                        <p:attrNameLst>
                                          <p:attrName>ppt_w</p:attrName>
                                        </p:attrNameLst>
                                      </p:cBhvr>
                                      <p:tavLst>
                                        <p:tav tm="0">
                                          <p:val>
                                            <p:fltVal val="0.000000"/>
                                          </p:val>
                                        </p:tav>
                                        <p:tav tm="100000">
                                          <p:val>
                                            <p:strVal val="#ppt_w"/>
                                          </p:val>
                                        </p:tav>
                                      </p:tavLst>
                                    </p:anim>
                                    <p:anim calcmode="lin" valueType="num">
                                      <p:cBhvr>
                                        <p:cTn id="99" dur="500" fill="hold"/>
                                        <p:tgtEl>
                                          <p:spTgt spid="29723"/>
                                        </p:tgtEl>
                                        <p:attrNameLst>
                                          <p:attrName>ppt_h</p:attrName>
                                        </p:attrNameLst>
                                      </p:cBhvr>
                                      <p:tavLst>
                                        <p:tav tm="0">
                                          <p:val>
                                            <p:fltVal val="0.000000"/>
                                          </p:val>
                                        </p:tav>
                                        <p:tav tm="100000">
                                          <p:val>
                                            <p:strVal val="#ppt_h"/>
                                          </p:val>
                                        </p:tav>
                                      </p:tavLst>
                                    </p:anim>
                                    <p:anim calcmode="lin" valueType="num">
                                      <p:cBhvr>
                                        <p:cTn id="100" dur="500" fill="hold"/>
                                        <p:tgtEl>
                                          <p:spTgt spid="29723"/>
                                        </p:tgtEl>
                                        <p:attrNameLst>
                                          <p:attrName>style.rotation</p:attrName>
                                        </p:attrNameLst>
                                      </p:cBhvr>
                                      <p:tavLst>
                                        <p:tav tm="0">
                                          <p:val>
                                            <p:fltVal val="90.000000"/>
                                          </p:val>
                                        </p:tav>
                                        <p:tav tm="100000">
                                          <p:val>
                                            <p:fltVal val="0.000000"/>
                                          </p:val>
                                        </p:tav>
                                      </p:tavLst>
                                    </p:anim>
                                    <p:animEffect transition="in" filter="fade">
                                      <p:cBhvr>
                                        <p:cTn id="101" dur="500"/>
                                        <p:tgtEl>
                                          <p:spTgt spid="29723"/>
                                        </p:tgtEl>
                                      </p:cBhvr>
                                    </p:animEffect>
                                  </p:childTnLst>
                                </p:cTn>
                              </p:par>
                              <p:par>
                                <p:cTn id="102" presetID="8" presetClass="emph" presetSubtype="0" fill="hold" grpId="1" nodeType="withEffect">
                                  <p:stCondLst>
                                    <p:cond delay="0"/>
                                  </p:stCondLst>
                                  <p:childTnLst>
                                    <p:animRot by="21600000">
                                      <p:cBhvr>
                                        <p:cTn id="103" dur="500" fill="hold"/>
                                        <p:tgtEl>
                                          <p:spTgt spid="29723"/>
                                        </p:tgtEl>
                                        <p:attrNameLst>
                                          <p:attrName>r</p:attrName>
                                        </p:attrNameLst>
                                      </p:cBhvr>
                                    </p:animRot>
                                  </p:childTnLst>
                                </p:cTn>
                              </p:par>
                            </p:childTnLst>
                          </p:cTn>
                        </p:par>
                        <p:par>
                          <p:cTn id="104" fill="hold">
                            <p:stCondLst>
                              <p:cond delay="6500"/>
                            </p:stCondLst>
                            <p:childTnLst>
                              <p:par>
                                <p:cTn id="105" presetID="22" presetClass="entr" presetSubtype="1" fill="hold" grpId="0" nodeType="afterEffect">
                                  <p:stCondLst>
                                    <p:cond delay="0"/>
                                  </p:stCondLst>
                                  <p:childTnLst>
                                    <p:set>
                                      <p:cBhvr>
                                        <p:cTn id="106" dur="1" fill="hold">
                                          <p:stCondLst>
                                            <p:cond delay="0"/>
                                          </p:stCondLst>
                                        </p:cTn>
                                        <p:tgtEl>
                                          <p:spTgt spid="29715"/>
                                        </p:tgtEl>
                                        <p:attrNameLst>
                                          <p:attrName>style.visibility</p:attrName>
                                        </p:attrNameLst>
                                      </p:cBhvr>
                                      <p:to>
                                        <p:strVal val="visible"/>
                                      </p:to>
                                    </p:set>
                                    <p:animEffect transition="in" filter="wipe(up)">
                                      <p:cBhvr>
                                        <p:cTn id="107" dur="500"/>
                                        <p:tgtEl>
                                          <p:spTgt spid="29715"/>
                                        </p:tgtEl>
                                      </p:cBhvr>
                                    </p:animEffect>
                                  </p:childTnLst>
                                </p:cTn>
                              </p:par>
                            </p:childTnLst>
                          </p:cTn>
                        </p:par>
                        <p:par>
                          <p:cTn id="108" fill="hold">
                            <p:stCondLst>
                              <p:cond delay="7000"/>
                            </p:stCondLst>
                            <p:childTnLst>
                              <p:par>
                                <p:cTn id="109" presetID="22" presetClass="entr" presetSubtype="8" fill="hold" grpId="0" nodeType="afterEffect">
                                  <p:stCondLst>
                                    <p:cond delay="0"/>
                                  </p:stCondLst>
                                  <p:childTnLst>
                                    <p:set>
                                      <p:cBhvr>
                                        <p:cTn id="110" dur="1" fill="hold">
                                          <p:stCondLst>
                                            <p:cond delay="0"/>
                                          </p:stCondLst>
                                        </p:cTn>
                                        <p:tgtEl>
                                          <p:spTgt spid="29718"/>
                                        </p:tgtEl>
                                        <p:attrNameLst>
                                          <p:attrName>style.visibility</p:attrName>
                                        </p:attrNameLst>
                                      </p:cBhvr>
                                      <p:to>
                                        <p:strVal val="visible"/>
                                      </p:to>
                                    </p:set>
                                    <p:animEffect transition="in" filter="wipe(left)">
                                      <p:cBhvr>
                                        <p:cTn id="111" dur="500"/>
                                        <p:tgtEl>
                                          <p:spTgt spid="29718"/>
                                        </p:tgtEl>
                                      </p:cBhvr>
                                    </p:animEffect>
                                  </p:childTnLst>
                                </p:cTn>
                              </p:par>
                            </p:childTnLst>
                          </p:cTn>
                        </p:par>
                        <p:par>
                          <p:cTn id="112" fill="hold">
                            <p:stCondLst>
                              <p:cond delay="7500"/>
                            </p:stCondLst>
                            <p:childTnLst>
                              <p:par>
                                <p:cTn id="113" presetID="22" presetClass="entr" presetSubtype="4" fill="hold" nodeType="afterEffect">
                                  <p:stCondLst>
                                    <p:cond delay="0"/>
                                  </p:stCondLst>
                                  <p:childTnLst>
                                    <p:set>
                                      <p:cBhvr>
                                        <p:cTn id="114" dur="1" fill="hold">
                                          <p:stCondLst>
                                            <p:cond delay="0"/>
                                          </p:stCondLst>
                                        </p:cTn>
                                        <p:tgtEl>
                                          <p:spTgt spid="29707"/>
                                        </p:tgtEl>
                                        <p:attrNameLst>
                                          <p:attrName>style.visibility</p:attrName>
                                        </p:attrNameLst>
                                      </p:cBhvr>
                                      <p:to>
                                        <p:strVal val="visible"/>
                                      </p:to>
                                    </p:set>
                                    <p:animEffect transition="in" filter="wipe(down)">
                                      <p:cBhvr>
                                        <p:cTn id="115" dur="500"/>
                                        <p:tgtEl>
                                          <p:spTgt spid="29707"/>
                                        </p:tgtEl>
                                      </p:cBhvr>
                                    </p:animEffect>
                                  </p:childTnLst>
                                </p:cTn>
                              </p:par>
                            </p:childTnLst>
                          </p:cTn>
                        </p:par>
                        <p:par>
                          <p:cTn id="116" fill="hold">
                            <p:stCondLst>
                              <p:cond delay="8000"/>
                            </p:stCondLst>
                            <p:childTnLst>
                              <p:par>
                                <p:cTn id="117" presetID="22" presetClass="entr" presetSubtype="2" fill="hold" nodeType="afterEffect">
                                  <p:stCondLst>
                                    <p:cond delay="0"/>
                                  </p:stCondLst>
                                  <p:childTnLst>
                                    <p:set>
                                      <p:cBhvr>
                                        <p:cTn id="118" dur="1" fill="hold">
                                          <p:stCondLst>
                                            <p:cond delay="0"/>
                                          </p:stCondLst>
                                        </p:cTn>
                                        <p:tgtEl>
                                          <p:spTgt spid="29708"/>
                                        </p:tgtEl>
                                        <p:attrNameLst>
                                          <p:attrName>style.visibility</p:attrName>
                                        </p:attrNameLst>
                                      </p:cBhvr>
                                      <p:to>
                                        <p:strVal val="visible"/>
                                      </p:to>
                                    </p:set>
                                    <p:animEffect transition="in" filter="wipe(right)">
                                      <p:cBhvr>
                                        <p:cTn id="119" dur="300"/>
                                        <p:tgtEl>
                                          <p:spTgt spid="29708"/>
                                        </p:tgtEl>
                                      </p:cBhvr>
                                    </p:animEffect>
                                  </p:childTnLst>
                                </p:cTn>
                              </p:par>
                            </p:childTnLst>
                          </p:cTn>
                        </p:par>
                        <p:par>
                          <p:cTn id="120" fill="hold">
                            <p:stCondLst>
                              <p:cond delay="8500"/>
                            </p:stCondLst>
                            <p:childTnLst>
                              <p:par>
                                <p:cTn id="121" presetID="22" presetClass="entr" presetSubtype="8" fill="hold" nodeType="afterEffect">
                                  <p:stCondLst>
                                    <p:cond delay="0"/>
                                  </p:stCondLst>
                                  <p:childTnLst>
                                    <p:set>
                                      <p:cBhvr>
                                        <p:cTn id="122" dur="1" fill="hold">
                                          <p:stCondLst>
                                            <p:cond delay="0"/>
                                          </p:stCondLst>
                                        </p:cTn>
                                        <p:tgtEl>
                                          <p:spTgt spid="29709"/>
                                        </p:tgtEl>
                                        <p:attrNameLst>
                                          <p:attrName>style.visibility</p:attrName>
                                        </p:attrNameLst>
                                      </p:cBhvr>
                                      <p:to>
                                        <p:strVal val="visible"/>
                                      </p:to>
                                    </p:set>
                                    <p:animEffect transition="in" filter="wipe(left)">
                                      <p:cBhvr>
                                        <p:cTn id="123" dur="500"/>
                                        <p:tgtEl>
                                          <p:spTgt spid="29709"/>
                                        </p:tgtEl>
                                      </p:cBhvr>
                                    </p:animEffect>
                                  </p:childTnLst>
                                </p:cTn>
                              </p:par>
                            </p:childTnLst>
                          </p:cTn>
                        </p:par>
                        <p:par>
                          <p:cTn id="124" fill="hold">
                            <p:stCondLst>
                              <p:cond delay="9000"/>
                            </p:stCondLst>
                            <p:childTnLst>
                              <p:par>
                                <p:cTn id="125" presetID="56" presetClass="entr" presetSubtype="0" fill="hold" grpId="0" nodeType="afterEffect">
                                  <p:stCondLst>
                                    <p:cond delay="0"/>
                                  </p:stCondLst>
                                  <p:iterate type="lt">
                                    <p:tmPct val="10000"/>
                                  </p:iterate>
                                  <p:childTnLst>
                                    <p:set>
                                      <p:cBhvr>
                                        <p:cTn id="126" dur="1" fill="hold">
                                          <p:stCondLst>
                                            <p:cond delay="0"/>
                                          </p:stCondLst>
                                        </p:cTn>
                                        <p:tgtEl>
                                          <p:spTgt spid="29719"/>
                                        </p:tgtEl>
                                        <p:attrNameLst>
                                          <p:attrName>style.visibility</p:attrName>
                                        </p:attrNameLst>
                                      </p:cBhvr>
                                      <p:to>
                                        <p:strVal val="visible"/>
                                      </p:to>
                                    </p:set>
                                    <p:anim by="(-#ppt_w*2)" calcmode="lin" valueType="num">
                                      <p:cBhvr rctx="PPT">
                                        <p:cTn id="127" dur="250" autoRev="1" fill="hold">
                                          <p:stCondLst>
                                            <p:cond delay="0"/>
                                          </p:stCondLst>
                                        </p:cTn>
                                        <p:tgtEl>
                                          <p:spTgt spid="29719"/>
                                        </p:tgtEl>
                                        <p:attrNameLst>
                                          <p:attrName>ppt_w</p:attrName>
                                        </p:attrNameLst>
                                      </p:cBhvr>
                                    </p:anim>
                                    <p:anim by="(#ppt_w*0.50)" calcmode="lin" valueType="num">
                                      <p:cBhvr>
                                        <p:cTn id="128" dur="250" decel="50000" autoRev="1" fill="hold">
                                          <p:stCondLst>
                                            <p:cond delay="0"/>
                                          </p:stCondLst>
                                        </p:cTn>
                                        <p:tgtEl>
                                          <p:spTgt spid="29719"/>
                                        </p:tgtEl>
                                        <p:attrNameLst>
                                          <p:attrName>ppt_x</p:attrName>
                                        </p:attrNameLst>
                                      </p:cBhvr>
                                    </p:anim>
                                    <p:anim from="(-#ppt_h/2)" to="(#ppt_y)" calcmode="lin" valueType="num">
                                      <p:cBhvr>
                                        <p:cTn id="129" dur="500" fill="hold">
                                          <p:stCondLst>
                                            <p:cond delay="0"/>
                                          </p:stCondLst>
                                        </p:cTn>
                                        <p:tgtEl>
                                          <p:spTgt spid="29719"/>
                                        </p:tgtEl>
                                        <p:attrNameLst>
                                          <p:attrName>ppt_y</p:attrName>
                                        </p:attrNameLst>
                                      </p:cBhvr>
                                    </p:anim>
                                    <p:animRot by="21600000">
                                      <p:cBhvr>
                                        <p:cTn id="130" dur="500" fill="hold">
                                          <p:stCondLst>
                                            <p:cond delay="0"/>
                                          </p:stCondLst>
                                        </p:cTn>
                                        <p:tgtEl>
                                          <p:spTgt spid="29719"/>
                                        </p:tgtEl>
                                        <p:attrNameLst>
                                          <p:attrName>r</p:attrName>
                                        </p:attrNameLst>
                                      </p:cBhvr>
                                    </p:animRot>
                                  </p:childTnLst>
                                </p:cTn>
                              </p:par>
                            </p:childTnLst>
                          </p:cTn>
                        </p:par>
                        <p:par>
                          <p:cTn id="131" fill="hold">
                            <p:stCondLst>
                              <p:cond delay="9449"/>
                            </p:stCondLst>
                            <p:childTnLst>
                              <p:par>
                                <p:cTn id="132" presetID="22" presetClass="entr" presetSubtype="1" fill="hold" grpId="0" nodeType="afterEffect">
                                  <p:stCondLst>
                                    <p:cond delay="0"/>
                                  </p:stCondLst>
                                  <p:childTnLst>
                                    <p:set>
                                      <p:cBhvr>
                                        <p:cTn id="133" dur="1" fill="hold">
                                          <p:stCondLst>
                                            <p:cond delay="0"/>
                                          </p:stCondLst>
                                        </p:cTn>
                                        <p:tgtEl>
                                          <p:spTgt spid="29720"/>
                                        </p:tgtEl>
                                        <p:attrNameLst>
                                          <p:attrName>style.visibility</p:attrName>
                                        </p:attrNameLst>
                                      </p:cBhvr>
                                      <p:to>
                                        <p:strVal val="visible"/>
                                      </p:to>
                                    </p:set>
                                    <p:animEffect transition="in" filter="wipe(up)">
                                      <p:cBhvr>
                                        <p:cTn id="134" dur="500"/>
                                        <p:tgtEl>
                                          <p:spTgt spid="29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2" grpId="0" animBg="1"/>
      <p:bldP spid="29703" grpId="0" animBg="1"/>
      <p:bldP spid="29704" grpId="0" animBg="1"/>
      <p:bldP spid="29705" grpId="0" animBg="1"/>
      <p:bldP spid="29706" grpId="0" animBg="1"/>
      <p:bldP spid="29713" grpId="0"/>
      <p:bldP spid="29714" grpId="0"/>
      <p:bldP spid="29715" grpId="0"/>
      <p:bldP spid="29716" grpId="0"/>
      <p:bldP spid="29717" grpId="0"/>
      <p:bldP spid="29718" grpId="0"/>
      <p:bldP spid="29719" grpId="0"/>
      <p:bldP spid="29720" grpId="0"/>
      <p:bldP spid="29721" grpId="0"/>
      <p:bldP spid="29721" grpId="1"/>
      <p:bldP spid="29722" grpId="0"/>
      <p:bldP spid="29722" grpId="1"/>
      <p:bldP spid="29723" grpId="0"/>
      <p:bldP spid="2972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Box 54"/>
          <p:cNvSpPr txBox="1"/>
          <p:nvPr/>
        </p:nvSpPr>
        <p:spPr>
          <a:xfrm>
            <a:off x="698500" y="323850"/>
            <a:ext cx="2087563"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激励政策</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30723"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0724"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0725"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0726" name="Freeform 6"/>
          <p:cNvSpPr/>
          <p:nvPr/>
        </p:nvSpPr>
        <p:spPr>
          <a:xfrm>
            <a:off x="3425825" y="1149350"/>
            <a:ext cx="5068888" cy="5064125"/>
          </a:xfrm>
          <a:custGeom>
            <a:avLst/>
            <a:gdLst/>
            <a:ahLst/>
            <a:cxnLst>
              <a:cxn ang="0">
                <a:pos x="3535443" y="552121"/>
              </a:cxn>
              <a:cxn ang="0">
                <a:pos x="4515727" y="3532527"/>
              </a:cxn>
              <a:cxn ang="0">
                <a:pos x="1533445" y="4512004"/>
              </a:cxn>
              <a:cxn ang="0">
                <a:pos x="553161" y="1531598"/>
              </a:cxn>
              <a:cxn ang="0">
                <a:pos x="3535443" y="552121"/>
              </a:cxn>
            </a:cxnLst>
            <a:pathLst>
              <a:path w="8687" h="8686">
                <a:moveTo>
                  <a:pt x="6059" y="947"/>
                </a:moveTo>
                <a:cubicBezTo>
                  <a:pt x="7934" y="1895"/>
                  <a:pt x="8687" y="4184"/>
                  <a:pt x="7739" y="6059"/>
                </a:cubicBezTo>
                <a:cubicBezTo>
                  <a:pt x="6792" y="7934"/>
                  <a:pt x="4503" y="8686"/>
                  <a:pt x="2628" y="7739"/>
                </a:cubicBezTo>
                <a:cubicBezTo>
                  <a:pt x="753" y="6791"/>
                  <a:pt x="0" y="4502"/>
                  <a:pt x="948" y="2627"/>
                </a:cubicBezTo>
                <a:cubicBezTo>
                  <a:pt x="1895" y="752"/>
                  <a:pt x="4184" y="0"/>
                  <a:pt x="6059" y="947"/>
                </a:cubicBezTo>
                <a:close/>
              </a:path>
            </a:pathLst>
          </a:custGeom>
          <a:noFill/>
          <a:ln w="12700" cap="flat" cmpd="sng">
            <a:solidFill>
              <a:schemeClr val="accent1"/>
            </a:solidFill>
            <a:prstDash val="dash"/>
            <a:headEnd type="none" w="med" len="med"/>
            <a:tailEnd type="none" w="med" len="med"/>
          </a:ln>
        </p:spPr>
        <p:txBody>
          <a:bodyPr/>
          <a:p>
            <a:endParaRPr lang="zh-CN" altLang="en-US"/>
          </a:p>
        </p:txBody>
      </p:sp>
      <p:sp>
        <p:nvSpPr>
          <p:cNvPr id="30727" name="Freeform 8"/>
          <p:cNvSpPr/>
          <p:nvPr/>
        </p:nvSpPr>
        <p:spPr>
          <a:xfrm>
            <a:off x="6229350" y="1025525"/>
            <a:ext cx="1392238" cy="1390650"/>
          </a:xfrm>
          <a:custGeom>
            <a:avLst/>
            <a:gdLst/>
            <a:ahLst/>
            <a:cxnLst>
              <a:cxn ang="0">
                <a:pos x="970949" y="151601"/>
              </a:cxn>
              <a:cxn ang="0">
                <a:pos x="1240527" y="970248"/>
              </a:cxn>
              <a:cxn ang="0">
                <a:pos x="421289" y="1239049"/>
              </a:cxn>
              <a:cxn ang="0">
                <a:pos x="152294" y="420985"/>
              </a:cxn>
              <a:cxn ang="0">
                <a:pos x="970949" y="151601"/>
              </a:cxn>
            </a:cxnLst>
            <a:pathLst>
              <a:path w="2386" h="2385">
                <a:moveTo>
                  <a:pt x="1664" y="260"/>
                </a:moveTo>
                <a:cubicBezTo>
                  <a:pt x="2179" y="520"/>
                  <a:pt x="2386" y="1149"/>
                  <a:pt x="2126" y="1664"/>
                </a:cubicBezTo>
                <a:cubicBezTo>
                  <a:pt x="1865" y="2179"/>
                  <a:pt x="1237" y="2385"/>
                  <a:pt x="722" y="2125"/>
                </a:cubicBezTo>
                <a:cubicBezTo>
                  <a:pt x="207" y="1865"/>
                  <a:pt x="0" y="1236"/>
                  <a:pt x="261" y="722"/>
                </a:cubicBezTo>
                <a:cubicBezTo>
                  <a:pt x="521" y="207"/>
                  <a:pt x="1149" y="0"/>
                  <a:pt x="1664" y="260"/>
                </a:cubicBezTo>
                <a:close/>
              </a:path>
            </a:pathLst>
          </a:custGeom>
          <a:solidFill>
            <a:srgbClr val="0099B3">
              <a:alpha val="100000"/>
            </a:srgbClr>
          </a:solidFill>
          <a:ln w="9525">
            <a:noFill/>
          </a:ln>
        </p:spPr>
        <p:txBody>
          <a:bodyPr/>
          <a:p>
            <a:endParaRPr lang="zh-CN" altLang="en-US"/>
          </a:p>
        </p:txBody>
      </p:sp>
      <p:sp>
        <p:nvSpPr>
          <p:cNvPr id="30728" name="Freeform 9"/>
          <p:cNvSpPr/>
          <p:nvPr/>
        </p:nvSpPr>
        <p:spPr>
          <a:xfrm>
            <a:off x="6459538" y="4865688"/>
            <a:ext cx="1392237" cy="1390650"/>
          </a:xfrm>
          <a:custGeom>
            <a:avLst/>
            <a:gdLst/>
            <a:ahLst/>
            <a:cxnLst>
              <a:cxn ang="0">
                <a:pos x="970949" y="151601"/>
              </a:cxn>
              <a:cxn ang="0">
                <a:pos x="1239944" y="970248"/>
              </a:cxn>
              <a:cxn ang="0">
                <a:pos x="421289" y="1239049"/>
              </a:cxn>
              <a:cxn ang="0">
                <a:pos x="151711" y="420402"/>
              </a:cxn>
              <a:cxn ang="0">
                <a:pos x="970949" y="151601"/>
              </a:cxn>
            </a:cxnLst>
            <a:pathLst>
              <a:path w="2386" h="2385">
                <a:moveTo>
                  <a:pt x="1664" y="260"/>
                </a:moveTo>
                <a:cubicBezTo>
                  <a:pt x="2179" y="520"/>
                  <a:pt x="2386" y="1149"/>
                  <a:pt x="2125" y="1664"/>
                </a:cubicBezTo>
                <a:cubicBezTo>
                  <a:pt x="1865" y="2179"/>
                  <a:pt x="1237" y="2385"/>
                  <a:pt x="722" y="2125"/>
                </a:cubicBezTo>
                <a:cubicBezTo>
                  <a:pt x="207" y="1865"/>
                  <a:pt x="0" y="1236"/>
                  <a:pt x="260" y="721"/>
                </a:cubicBezTo>
                <a:cubicBezTo>
                  <a:pt x="521" y="207"/>
                  <a:pt x="1149" y="0"/>
                  <a:pt x="1664" y="260"/>
                </a:cubicBezTo>
                <a:close/>
              </a:path>
            </a:pathLst>
          </a:custGeom>
          <a:solidFill>
            <a:schemeClr val="tx1">
              <a:alpha val="100000"/>
            </a:schemeClr>
          </a:solidFill>
          <a:ln w="9525">
            <a:noFill/>
          </a:ln>
        </p:spPr>
        <p:txBody>
          <a:bodyPr/>
          <a:p>
            <a:endParaRPr lang="zh-CN" altLang="en-US"/>
          </a:p>
        </p:txBody>
      </p:sp>
      <p:sp>
        <p:nvSpPr>
          <p:cNvPr id="30729" name="Freeform 10"/>
          <p:cNvSpPr/>
          <p:nvPr/>
        </p:nvSpPr>
        <p:spPr>
          <a:xfrm>
            <a:off x="3014663" y="3125788"/>
            <a:ext cx="1390650" cy="1390650"/>
          </a:xfrm>
          <a:custGeom>
            <a:avLst/>
            <a:gdLst/>
            <a:ahLst/>
            <a:cxnLst>
              <a:cxn ang="0">
                <a:pos x="970248" y="151601"/>
              </a:cxn>
              <a:cxn ang="0">
                <a:pos x="1239049" y="970248"/>
              </a:cxn>
              <a:cxn ang="0">
                <a:pos x="420985" y="1239049"/>
              </a:cxn>
              <a:cxn ang="0">
                <a:pos x="151601" y="420985"/>
              </a:cxn>
              <a:cxn ang="0">
                <a:pos x="970248" y="151601"/>
              </a:cxn>
            </a:cxnLst>
            <a:pathLst>
              <a:path w="2385" h="2385">
                <a:moveTo>
                  <a:pt x="1664" y="260"/>
                </a:moveTo>
                <a:cubicBezTo>
                  <a:pt x="2179" y="521"/>
                  <a:pt x="2385" y="1149"/>
                  <a:pt x="2125" y="1664"/>
                </a:cubicBezTo>
                <a:cubicBezTo>
                  <a:pt x="1865" y="2179"/>
                  <a:pt x="1236" y="2385"/>
                  <a:pt x="722" y="2125"/>
                </a:cubicBezTo>
                <a:cubicBezTo>
                  <a:pt x="207" y="1865"/>
                  <a:pt x="0" y="1237"/>
                  <a:pt x="260" y="722"/>
                </a:cubicBezTo>
                <a:cubicBezTo>
                  <a:pt x="520" y="207"/>
                  <a:pt x="1149" y="0"/>
                  <a:pt x="1664" y="260"/>
                </a:cubicBezTo>
                <a:close/>
              </a:path>
            </a:pathLst>
          </a:custGeom>
          <a:solidFill>
            <a:schemeClr val="bg1">
              <a:alpha val="100000"/>
            </a:schemeClr>
          </a:solidFill>
          <a:ln w="9525">
            <a:noFill/>
          </a:ln>
        </p:spPr>
        <p:txBody>
          <a:bodyPr/>
          <a:p>
            <a:endParaRPr lang="zh-CN" altLang="en-US"/>
          </a:p>
        </p:txBody>
      </p:sp>
      <p:sp>
        <p:nvSpPr>
          <p:cNvPr id="30730" name="矩形 11"/>
          <p:cNvSpPr/>
          <p:nvPr/>
        </p:nvSpPr>
        <p:spPr>
          <a:xfrm>
            <a:off x="6348413" y="1304925"/>
            <a:ext cx="1146175" cy="831850"/>
          </a:xfrm>
          <a:prstGeom prst="rect">
            <a:avLst/>
          </a:prstGeom>
          <a:noFill/>
          <a:ln w="9525">
            <a:noFill/>
          </a:ln>
        </p:spPr>
        <p:txBody>
          <a:bodyPr>
            <a:spAutoFit/>
          </a:bodyPr>
          <a:p>
            <a:pPr lvl="0" algn="ctr" eaLnBrk="1" hangingPunct="1"/>
            <a:r>
              <a:rPr lang="en-US" altLang="x-none" sz="2400" dirty="0">
                <a:solidFill>
                  <a:schemeClr val="accent2"/>
                </a:solidFill>
                <a:latin typeface="微软雅黑" panose="020B0503020204020204" pitchFamily="2" charset="-122"/>
                <a:ea typeface="微软雅黑" panose="020B0503020204020204" pitchFamily="2" charset="-122"/>
              </a:rPr>
              <a:t> </a:t>
            </a:r>
            <a:r>
              <a:rPr lang="zh-CN" altLang="en-US" sz="2400" dirty="0">
                <a:solidFill>
                  <a:schemeClr val="accent2"/>
                </a:solidFill>
                <a:latin typeface="微软雅黑" panose="020B0503020204020204" pitchFamily="2" charset="-122"/>
                <a:ea typeface="微软雅黑" panose="020B0503020204020204" pitchFamily="2" charset="-122"/>
              </a:rPr>
              <a:t>阶梯折扣制</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30731" name="矩形 12"/>
          <p:cNvSpPr/>
          <p:nvPr/>
        </p:nvSpPr>
        <p:spPr>
          <a:xfrm>
            <a:off x="3130550" y="3443288"/>
            <a:ext cx="1144588" cy="830262"/>
          </a:xfrm>
          <a:prstGeom prst="rect">
            <a:avLst/>
          </a:prstGeom>
          <a:noFill/>
          <a:ln w="9525">
            <a:noFill/>
          </a:ln>
        </p:spPr>
        <p:txBody>
          <a:bodyPr>
            <a:spAutoFit/>
          </a:bodyPr>
          <a:p>
            <a:pPr lvl="0" algn="ctr" eaLnBrk="1" hangingPunct="1"/>
            <a:r>
              <a:rPr lang="zh-CN" altLang="en-US" sz="2400" dirty="0">
                <a:solidFill>
                  <a:schemeClr val="accent2"/>
                </a:solidFill>
                <a:latin typeface="微软雅黑" panose="020B0503020204020204" pitchFamily="2" charset="-122"/>
                <a:ea typeface="微软雅黑" panose="020B0503020204020204" pitchFamily="2" charset="-122"/>
              </a:rPr>
              <a:t>分项奖励制</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30732" name="矩形 13"/>
          <p:cNvSpPr/>
          <p:nvPr/>
        </p:nvSpPr>
        <p:spPr>
          <a:xfrm>
            <a:off x="6575425" y="5164138"/>
            <a:ext cx="1144588" cy="831850"/>
          </a:xfrm>
          <a:prstGeom prst="rect">
            <a:avLst/>
          </a:prstGeom>
          <a:noFill/>
          <a:ln w="9525">
            <a:noFill/>
          </a:ln>
        </p:spPr>
        <p:txBody>
          <a:bodyPr>
            <a:spAutoFit/>
          </a:bodyPr>
          <a:p>
            <a:pPr lvl="0" algn="ctr" eaLnBrk="1" hangingPunct="1"/>
            <a:r>
              <a:rPr lang="zh-CN" altLang="en-US" sz="2400" dirty="0">
                <a:solidFill>
                  <a:schemeClr val="accent2"/>
                </a:solidFill>
                <a:latin typeface="微软雅黑" panose="020B0503020204020204" pitchFamily="2" charset="-122"/>
                <a:ea typeface="微软雅黑" panose="020B0503020204020204" pitchFamily="2" charset="-122"/>
              </a:rPr>
              <a:t>年终返点制</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30733" name="Freeform 7"/>
          <p:cNvSpPr/>
          <p:nvPr/>
        </p:nvSpPr>
        <p:spPr>
          <a:xfrm>
            <a:off x="4710113" y="2430463"/>
            <a:ext cx="2501900" cy="2501900"/>
          </a:xfrm>
          <a:custGeom>
            <a:avLst/>
            <a:gdLst/>
            <a:ahLst/>
            <a:cxnLst>
              <a:cxn ang="0">
                <a:pos x="1745322" y="272935"/>
              </a:cxn>
              <a:cxn ang="0">
                <a:pos x="2228902" y="1744915"/>
              </a:cxn>
              <a:cxn ang="0">
                <a:pos x="756578" y="2228965"/>
              </a:cxn>
              <a:cxn ang="0">
                <a:pos x="272998" y="756985"/>
              </a:cxn>
              <a:cxn ang="0">
                <a:pos x="1745322" y="272935"/>
              </a:cxn>
            </a:cxnLst>
            <a:pathLst>
              <a:path w="4289" h="4290">
                <a:moveTo>
                  <a:pt x="2992" y="468"/>
                </a:moveTo>
                <a:cubicBezTo>
                  <a:pt x="3918" y="936"/>
                  <a:pt x="4289" y="2066"/>
                  <a:pt x="3821" y="2992"/>
                </a:cubicBezTo>
                <a:cubicBezTo>
                  <a:pt x="3353" y="3918"/>
                  <a:pt x="2223" y="4290"/>
                  <a:pt x="1297" y="3822"/>
                </a:cubicBezTo>
                <a:cubicBezTo>
                  <a:pt x="371" y="3354"/>
                  <a:pt x="0" y="2224"/>
                  <a:pt x="468" y="1298"/>
                </a:cubicBezTo>
                <a:cubicBezTo>
                  <a:pt x="935" y="372"/>
                  <a:pt x="2066" y="0"/>
                  <a:pt x="2992" y="468"/>
                </a:cubicBezTo>
                <a:close/>
              </a:path>
            </a:pathLst>
          </a:custGeom>
          <a:solidFill>
            <a:schemeClr val="bg2">
              <a:alpha val="100000"/>
            </a:schemeClr>
          </a:solidFill>
          <a:ln w="9525">
            <a:noFill/>
          </a:ln>
        </p:spPr>
        <p:txBody>
          <a:bodyPr/>
          <a:p>
            <a:endParaRPr lang="zh-CN" altLang="en-US"/>
          </a:p>
        </p:txBody>
      </p:sp>
      <p:sp>
        <p:nvSpPr>
          <p:cNvPr id="30734" name="矩形 15"/>
          <p:cNvSpPr/>
          <p:nvPr/>
        </p:nvSpPr>
        <p:spPr>
          <a:xfrm>
            <a:off x="5172075" y="3806825"/>
            <a:ext cx="1481138" cy="830263"/>
          </a:xfrm>
          <a:prstGeom prst="rect">
            <a:avLst/>
          </a:prstGeom>
          <a:noFill/>
          <a:ln w="9525">
            <a:noFill/>
          </a:ln>
        </p:spPr>
        <p:txBody>
          <a:bodyPr>
            <a:spAutoFit/>
          </a:bodyPr>
          <a:p>
            <a:pPr lvl="0" algn="ctr" eaLnBrk="1" hangingPunct="1"/>
            <a:r>
              <a:rPr lang="zh-CN" altLang="en-US" sz="2400" dirty="0">
                <a:solidFill>
                  <a:schemeClr val="accent2"/>
                </a:solidFill>
                <a:latin typeface="微软雅黑" panose="020B0503020204020204" pitchFamily="2" charset="-122"/>
                <a:ea typeface="微软雅黑" panose="020B0503020204020204" pitchFamily="2" charset="-122"/>
              </a:rPr>
              <a:t>三项激励政策</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30735" name="TextBox 17"/>
          <p:cNvSpPr txBox="1"/>
          <p:nvPr/>
        </p:nvSpPr>
        <p:spPr>
          <a:xfrm>
            <a:off x="7851775" y="1149350"/>
            <a:ext cx="3287713" cy="923925"/>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三级阶梯折扣制，一级</a:t>
            </a:r>
            <a:r>
              <a:rPr lang="en-US" altLang="x-none" dirty="0">
                <a:solidFill>
                  <a:schemeClr val="accent1"/>
                </a:solidFill>
                <a:latin typeface="微软雅黑" panose="020B0503020204020204" pitchFamily="2" charset="-122"/>
                <a:ea typeface="微软雅黑" panose="020B0503020204020204" pitchFamily="2" charset="-122"/>
              </a:rPr>
              <a:t>9</a:t>
            </a:r>
            <a:r>
              <a:rPr lang="zh-CN" altLang="en-US" dirty="0">
                <a:solidFill>
                  <a:schemeClr val="accent1"/>
                </a:solidFill>
                <a:latin typeface="微软雅黑" panose="020B0503020204020204" pitchFamily="2" charset="-122"/>
                <a:ea typeface="微软雅黑" panose="020B0503020204020204" pitchFamily="2" charset="-122"/>
              </a:rPr>
              <a:t>折进货价，二级</a:t>
            </a:r>
            <a:r>
              <a:rPr lang="en-US" altLang="x-none" dirty="0">
                <a:solidFill>
                  <a:schemeClr val="accent1"/>
                </a:solidFill>
                <a:latin typeface="微软雅黑" panose="020B0503020204020204" pitchFamily="2" charset="-122"/>
                <a:ea typeface="微软雅黑" panose="020B0503020204020204" pitchFamily="2" charset="-122"/>
              </a:rPr>
              <a:t>8</a:t>
            </a:r>
            <a:r>
              <a:rPr lang="zh-CN" altLang="en-US" dirty="0">
                <a:solidFill>
                  <a:schemeClr val="accent1"/>
                </a:solidFill>
                <a:latin typeface="微软雅黑" panose="020B0503020204020204" pitchFamily="2" charset="-122"/>
                <a:ea typeface="微软雅黑" panose="020B0503020204020204" pitchFamily="2" charset="-122"/>
              </a:rPr>
              <a:t>折进货价，三级</a:t>
            </a:r>
            <a:r>
              <a:rPr lang="en-US" altLang="x-none" dirty="0">
                <a:solidFill>
                  <a:schemeClr val="accent1"/>
                </a:solidFill>
                <a:latin typeface="微软雅黑" panose="020B0503020204020204" pitchFamily="2" charset="-122"/>
                <a:ea typeface="微软雅黑" panose="020B0503020204020204" pitchFamily="2" charset="-122"/>
              </a:rPr>
              <a:t>7.5</a:t>
            </a:r>
            <a:r>
              <a:rPr lang="zh-CN" altLang="en-US" dirty="0">
                <a:solidFill>
                  <a:schemeClr val="accent1"/>
                </a:solidFill>
                <a:latin typeface="微软雅黑" panose="020B0503020204020204" pitchFamily="2" charset="-122"/>
                <a:ea typeface="微软雅黑" panose="020B0503020204020204" pitchFamily="2" charset="-122"/>
              </a:rPr>
              <a:t>折进货价。</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30736" name="TextBox 18"/>
          <p:cNvSpPr txBox="1"/>
          <p:nvPr/>
        </p:nvSpPr>
        <p:spPr>
          <a:xfrm>
            <a:off x="7851775" y="5243513"/>
            <a:ext cx="3005138" cy="646112"/>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年终返点制，对于已完成的加盟商进行</a:t>
            </a:r>
            <a:r>
              <a:rPr lang="en-US" altLang="x-none" dirty="0">
                <a:solidFill>
                  <a:schemeClr val="accent1"/>
                </a:solidFill>
                <a:latin typeface="微软雅黑" panose="020B0503020204020204" pitchFamily="2" charset="-122"/>
                <a:ea typeface="微软雅黑" panose="020B0503020204020204" pitchFamily="2" charset="-122"/>
              </a:rPr>
              <a:t>3%</a:t>
            </a:r>
            <a:r>
              <a:rPr lang="zh-CN" altLang="en-US" dirty="0">
                <a:solidFill>
                  <a:schemeClr val="accent1"/>
                </a:solidFill>
                <a:latin typeface="微软雅黑" panose="020B0503020204020204" pitchFamily="2" charset="-122"/>
                <a:ea typeface="微软雅黑" panose="020B0503020204020204" pitchFamily="2" charset="-122"/>
              </a:rPr>
              <a:t>返点。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30737" name="TextBox 19"/>
          <p:cNvSpPr txBox="1"/>
          <p:nvPr/>
        </p:nvSpPr>
        <p:spPr>
          <a:xfrm>
            <a:off x="614363" y="3373438"/>
            <a:ext cx="2436812" cy="646112"/>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对于不同商品有不同的分项奖励机制。</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30738" name="Freeform 16"/>
          <p:cNvSpPr>
            <a:spLocks noEditPoints="1"/>
          </p:cNvSpPr>
          <p:nvPr/>
        </p:nvSpPr>
        <p:spPr>
          <a:xfrm>
            <a:off x="5513388" y="2851150"/>
            <a:ext cx="800100" cy="1044575"/>
          </a:xfrm>
          <a:custGeom>
            <a:avLst/>
            <a:gdLst/>
            <a:ahLst/>
            <a:cxnLst>
              <a:cxn ang="0">
                <a:pos x="541180" y="152137"/>
              </a:cxn>
              <a:cxn ang="0">
                <a:pos x="771655" y="192173"/>
              </a:cxn>
              <a:cxn ang="0">
                <a:pos x="753421" y="224201"/>
              </a:cxn>
              <a:cxn ang="0">
                <a:pos x="614844" y="184893"/>
              </a:cxn>
              <a:cxn ang="0">
                <a:pos x="689238" y="249679"/>
              </a:cxn>
              <a:cxn ang="0">
                <a:pos x="651312" y="264237"/>
              </a:cxn>
              <a:cxn ang="0">
                <a:pos x="540450" y="195812"/>
              </a:cxn>
              <a:cxn ang="0">
                <a:pos x="503983" y="173247"/>
              </a:cxn>
              <a:cxn ang="0">
                <a:pos x="541180" y="152137"/>
              </a:cxn>
              <a:cxn ang="0">
                <a:pos x="404791" y="697354"/>
              </a:cxn>
              <a:cxn ang="0">
                <a:pos x="404791" y="697354"/>
              </a:cxn>
              <a:cxn ang="0">
                <a:pos x="426671" y="686435"/>
              </a:cxn>
              <a:cxn ang="0">
                <a:pos x="433236" y="668965"/>
              </a:cxn>
              <a:cxn ang="0">
                <a:pos x="427401" y="653678"/>
              </a:cxn>
              <a:cxn ang="0">
                <a:pos x="404791" y="641304"/>
              </a:cxn>
              <a:cxn ang="0">
                <a:pos x="404791" y="697354"/>
              </a:cxn>
              <a:cxn ang="0">
                <a:pos x="378534" y="524835"/>
              </a:cxn>
              <a:cxn ang="0">
                <a:pos x="378534" y="524835"/>
              </a:cxn>
              <a:cxn ang="0">
                <a:pos x="363218" y="559776"/>
              </a:cxn>
              <a:cxn ang="0">
                <a:pos x="378534" y="569239"/>
              </a:cxn>
              <a:cxn ang="0">
                <a:pos x="378534" y="524835"/>
              </a:cxn>
              <a:cxn ang="0">
                <a:pos x="491584" y="542305"/>
              </a:cxn>
              <a:cxn ang="0">
                <a:pos x="491584" y="542305"/>
              </a:cxn>
              <a:cxn ang="0">
                <a:pos x="426671" y="552496"/>
              </a:cxn>
              <a:cxn ang="0">
                <a:pos x="404791" y="525563"/>
              </a:cxn>
              <a:cxn ang="0">
                <a:pos x="404791" y="575790"/>
              </a:cxn>
              <a:cxn ang="0">
                <a:pos x="476267" y="606363"/>
              </a:cxn>
              <a:cxn ang="0">
                <a:pos x="461680" y="727199"/>
              </a:cxn>
              <a:cxn ang="0">
                <a:pos x="404791" y="742485"/>
              </a:cxn>
              <a:cxn ang="0">
                <a:pos x="404791" y="775970"/>
              </a:cxn>
              <a:cxn ang="0">
                <a:pos x="378534" y="775970"/>
              </a:cxn>
              <a:cxn ang="0">
                <a:pos x="378534" y="742485"/>
              </a:cxn>
              <a:cxn ang="0">
                <a:pos x="281530" y="664597"/>
              </a:cxn>
              <a:cxn ang="0">
                <a:pos x="353007" y="656590"/>
              </a:cxn>
              <a:cxn ang="0">
                <a:pos x="378534" y="695170"/>
              </a:cxn>
              <a:cxn ang="0">
                <a:pos x="378534" y="633296"/>
              </a:cxn>
              <a:cxn ang="0">
                <a:pos x="328209" y="616554"/>
              </a:cxn>
              <a:cxn ang="0">
                <a:pos x="313622" y="502270"/>
              </a:cxn>
              <a:cxn ang="0">
                <a:pos x="378534" y="478976"/>
              </a:cxn>
              <a:cxn ang="0">
                <a:pos x="378534" y="462234"/>
              </a:cxn>
              <a:cxn ang="0">
                <a:pos x="404791" y="462234"/>
              </a:cxn>
              <a:cxn ang="0">
                <a:pos x="404791" y="478976"/>
              </a:cxn>
              <a:cxn ang="0">
                <a:pos x="491584" y="542305"/>
              </a:cxn>
              <a:cxn ang="0">
                <a:pos x="13858" y="735206"/>
              </a:cxn>
              <a:cxn ang="0">
                <a:pos x="13858" y="735206"/>
              </a:cxn>
              <a:cxn ang="0">
                <a:pos x="757798" y="749765"/>
              </a:cxn>
              <a:cxn ang="0">
                <a:pos x="470433" y="171791"/>
              </a:cxn>
              <a:cxn ang="0">
                <a:pos x="576189" y="42948"/>
              </a:cxn>
              <a:cxn ang="0">
                <a:pos x="398956" y="42220"/>
              </a:cxn>
              <a:cxn ang="0">
                <a:pos x="257462" y="88079"/>
              </a:cxn>
              <a:cxn ang="0">
                <a:pos x="323833" y="165967"/>
              </a:cxn>
              <a:cxn ang="0">
                <a:pos x="13858" y="735206"/>
              </a:cxn>
            </a:cxnLst>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accent2">
              <a:alpha val="100000"/>
            </a:schemeClr>
          </a:solidFill>
          <a:ln w="9525">
            <a:noFill/>
          </a:ln>
        </p:spPr>
        <p:txBody>
          <a:bodyPr/>
          <a:p>
            <a:endParaRPr lang="zh-CN" altLang="en-US"/>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300" fill="hold"/>
                                        <p:tgtEl>
                                          <p:spTgt spid="30723"/>
                                        </p:tgtEl>
                                        <p:attrNameLst>
                                          <p:attrName>ppt_x</p:attrName>
                                        </p:attrNameLst>
                                      </p:cBhvr>
                                      <p:tavLst>
                                        <p:tav tm="0">
                                          <p:val>
                                            <p:strVal val="0-#ppt_w/2"/>
                                          </p:val>
                                        </p:tav>
                                        <p:tav tm="100000">
                                          <p:val>
                                            <p:strVal val="#ppt_x"/>
                                          </p:val>
                                        </p:tav>
                                      </p:tavLst>
                                    </p:anim>
                                    <p:anim calcmode="lin" valueType="num">
                                      <p:cBhvr additive="base">
                                        <p:cTn id="8" dur="300" fill="hold"/>
                                        <p:tgtEl>
                                          <p:spTgt spid="307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724"/>
                                        </p:tgtEl>
                                        <p:attrNameLst>
                                          <p:attrName>style.visibility</p:attrName>
                                        </p:attrNameLst>
                                      </p:cBhvr>
                                      <p:to>
                                        <p:strVal val="visible"/>
                                      </p:to>
                                    </p:set>
                                    <p:anim calcmode="lin" valueType="num">
                                      <p:cBhvr additive="base">
                                        <p:cTn id="11" dur="300" fill="hold"/>
                                        <p:tgtEl>
                                          <p:spTgt spid="30724"/>
                                        </p:tgtEl>
                                        <p:attrNameLst>
                                          <p:attrName>ppt_x</p:attrName>
                                        </p:attrNameLst>
                                      </p:cBhvr>
                                      <p:tavLst>
                                        <p:tav tm="0">
                                          <p:val>
                                            <p:strVal val="0-#ppt_w/2"/>
                                          </p:val>
                                        </p:tav>
                                        <p:tav tm="100000">
                                          <p:val>
                                            <p:strVal val="#ppt_x"/>
                                          </p:val>
                                        </p:tav>
                                      </p:tavLst>
                                    </p:anim>
                                    <p:anim calcmode="lin" valueType="num">
                                      <p:cBhvr additive="base">
                                        <p:cTn id="12" dur="300" fill="hold"/>
                                        <p:tgtEl>
                                          <p:spTgt spid="3072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30725"/>
                                        </p:tgtEl>
                                        <p:attrNameLst>
                                          <p:attrName>style.visibility</p:attrName>
                                        </p:attrNameLst>
                                      </p:cBhvr>
                                      <p:to>
                                        <p:strVal val="visible"/>
                                      </p:to>
                                    </p:set>
                                    <p:anim calcmode="lin" valueType="num">
                                      <p:cBhvr additive="base">
                                        <p:cTn id="15" dur="300" fill="hold"/>
                                        <p:tgtEl>
                                          <p:spTgt spid="30725"/>
                                        </p:tgtEl>
                                        <p:attrNameLst>
                                          <p:attrName>ppt_x</p:attrName>
                                        </p:attrNameLst>
                                      </p:cBhvr>
                                      <p:tavLst>
                                        <p:tav tm="0">
                                          <p:val>
                                            <p:strVal val="0-#ppt_w/2"/>
                                          </p:val>
                                        </p:tav>
                                        <p:tav tm="100000">
                                          <p:val>
                                            <p:strVal val="#ppt_x"/>
                                          </p:val>
                                        </p:tav>
                                      </p:tavLst>
                                    </p:anim>
                                    <p:anim calcmode="lin" valueType="num">
                                      <p:cBhvr additive="base">
                                        <p:cTn id="16" dur="300" fill="hold"/>
                                        <p:tgtEl>
                                          <p:spTgt spid="3072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0722"/>
                                        </p:tgtEl>
                                        <p:attrNameLst>
                                          <p:attrName>style.visibility</p:attrName>
                                        </p:attrNameLst>
                                      </p:cBhvr>
                                      <p:to>
                                        <p:strVal val="visible"/>
                                      </p:to>
                                    </p:set>
                                    <p:anim by="(-#ppt_w*2)" calcmode="lin" valueType="num">
                                      <p:cBhvr rctx="PPT">
                                        <p:cTn id="20" dur="200" autoRev="1" fill="hold">
                                          <p:stCondLst>
                                            <p:cond delay="0"/>
                                          </p:stCondLst>
                                        </p:cTn>
                                        <p:tgtEl>
                                          <p:spTgt spid="30722"/>
                                        </p:tgtEl>
                                        <p:attrNameLst>
                                          <p:attrName>ppt_w</p:attrName>
                                        </p:attrNameLst>
                                      </p:cBhvr>
                                    </p:anim>
                                    <p:anim by="(#ppt_w*0.50)" calcmode="lin" valueType="num">
                                      <p:cBhvr>
                                        <p:cTn id="21" dur="200" decel="50000" autoRev="1" fill="hold">
                                          <p:stCondLst>
                                            <p:cond delay="0"/>
                                          </p:stCondLst>
                                        </p:cTn>
                                        <p:tgtEl>
                                          <p:spTgt spid="30722"/>
                                        </p:tgtEl>
                                        <p:attrNameLst>
                                          <p:attrName>ppt_x</p:attrName>
                                        </p:attrNameLst>
                                      </p:cBhvr>
                                    </p:anim>
                                    <p:anim from="(-#ppt_h/2)" to="(#ppt_y)" calcmode="lin" valueType="num">
                                      <p:cBhvr>
                                        <p:cTn id="22" dur="400" fill="hold">
                                          <p:stCondLst>
                                            <p:cond delay="0"/>
                                          </p:stCondLst>
                                        </p:cTn>
                                        <p:tgtEl>
                                          <p:spTgt spid="30722"/>
                                        </p:tgtEl>
                                        <p:attrNameLst>
                                          <p:attrName>ppt_y</p:attrName>
                                        </p:attrNameLst>
                                      </p:cBhvr>
                                    </p:anim>
                                    <p:animRot by="21600000">
                                      <p:cBhvr>
                                        <p:cTn id="23" dur="400" fill="hold">
                                          <p:stCondLst>
                                            <p:cond delay="0"/>
                                          </p:stCondLst>
                                        </p:cTn>
                                        <p:tgtEl>
                                          <p:spTgt spid="30722"/>
                                        </p:tgtEl>
                                        <p:attrNameLst>
                                          <p:attrName>r</p:attrName>
                                        </p:attrNameLst>
                                      </p:cBhvr>
                                    </p:animRot>
                                  </p:childTnLst>
                                </p:cTn>
                              </p:par>
                            </p:childTnLst>
                          </p:cTn>
                        </p:par>
                        <p:par>
                          <p:cTn id="24" fill="hold">
                            <p:stCondLst>
                              <p:cond delay="919"/>
                            </p:stCondLst>
                            <p:childTnLst>
                              <p:par>
                                <p:cTn id="25" presetID="10" presetClass="entr" presetSubtype="0" fill="hold" nodeType="afterEffect">
                                  <p:stCondLst>
                                    <p:cond delay="0"/>
                                  </p:stCondLst>
                                  <p:childTnLst>
                                    <p:set>
                                      <p:cBhvr>
                                        <p:cTn id="26" dur="1" fill="hold">
                                          <p:stCondLst>
                                            <p:cond delay="0"/>
                                          </p:stCondLst>
                                        </p:cTn>
                                        <p:tgtEl>
                                          <p:spTgt spid="30733"/>
                                        </p:tgtEl>
                                        <p:attrNameLst>
                                          <p:attrName>style.visibility</p:attrName>
                                        </p:attrNameLst>
                                      </p:cBhvr>
                                      <p:to>
                                        <p:strVal val="visible"/>
                                      </p:to>
                                    </p:set>
                                    <p:anim calcmode="lin" valueType="num">
                                      <p:cBhvr>
                                        <p:cTn id="27" dur="500" fill="hold"/>
                                        <p:tgtEl>
                                          <p:spTgt spid="30733"/>
                                        </p:tgtEl>
                                        <p:attrNameLst>
                                          <p:attrName>ppt_w</p:attrName>
                                        </p:attrNameLst>
                                      </p:cBhvr>
                                      <p:tavLst>
                                        <p:tav tm="0">
                                          <p:val>
                                            <p:fltVal val="0.000000"/>
                                          </p:val>
                                        </p:tav>
                                        <p:tav tm="100000">
                                          <p:val>
                                            <p:strVal val="#ppt_w"/>
                                          </p:val>
                                        </p:tav>
                                      </p:tavLst>
                                    </p:anim>
                                    <p:anim calcmode="lin" valueType="num">
                                      <p:cBhvr>
                                        <p:cTn id="28" dur="500" fill="hold"/>
                                        <p:tgtEl>
                                          <p:spTgt spid="30733"/>
                                        </p:tgtEl>
                                        <p:attrNameLst>
                                          <p:attrName>ppt_h</p:attrName>
                                        </p:attrNameLst>
                                      </p:cBhvr>
                                      <p:tavLst>
                                        <p:tav tm="0">
                                          <p:val>
                                            <p:fltVal val="0.000000"/>
                                          </p:val>
                                        </p:tav>
                                        <p:tav tm="100000">
                                          <p:val>
                                            <p:strVal val="#ppt_h"/>
                                          </p:val>
                                        </p:tav>
                                      </p:tavLst>
                                    </p:anim>
                                    <p:animEffect transition="in" filter="fade">
                                      <p:cBhvr>
                                        <p:cTn id="29" dur="500"/>
                                        <p:tgtEl>
                                          <p:spTgt spid="30733"/>
                                        </p:tgtEl>
                                      </p:cBhvr>
                                    </p:animEffect>
                                  </p:childTnLst>
                                </p:cTn>
                              </p:par>
                            </p:childTnLst>
                          </p:cTn>
                        </p:par>
                        <p:par>
                          <p:cTn id="30" fill="hold">
                            <p:stCondLst>
                              <p:cond delay="1419"/>
                            </p:stCondLst>
                            <p:childTnLst>
                              <p:par>
                                <p:cTn id="31" presetID="2" presetClass="entr" presetSubtype="1" fill="hold" nodeType="afterEffect">
                                  <p:stCondLst>
                                    <p:cond delay="0"/>
                                  </p:stCondLst>
                                  <p:childTnLst>
                                    <p:set>
                                      <p:cBhvr>
                                        <p:cTn id="32" dur="1" fill="hold">
                                          <p:stCondLst>
                                            <p:cond delay="0"/>
                                          </p:stCondLst>
                                        </p:cTn>
                                        <p:tgtEl>
                                          <p:spTgt spid="30738"/>
                                        </p:tgtEl>
                                        <p:attrNameLst>
                                          <p:attrName>style.visibility</p:attrName>
                                        </p:attrNameLst>
                                      </p:cBhvr>
                                      <p:to>
                                        <p:strVal val="visible"/>
                                      </p:to>
                                    </p:set>
                                    <p:anim calcmode="lin" valueType="num">
                                      <p:cBhvr additive="base">
                                        <p:cTn id="33" dur="500" fill="hold"/>
                                        <p:tgtEl>
                                          <p:spTgt spid="30738"/>
                                        </p:tgtEl>
                                        <p:attrNameLst>
                                          <p:attrName>ppt_x</p:attrName>
                                        </p:attrNameLst>
                                      </p:cBhvr>
                                      <p:tavLst>
                                        <p:tav tm="0">
                                          <p:val>
                                            <p:strVal val="#ppt_x"/>
                                          </p:val>
                                        </p:tav>
                                        <p:tav tm="100000">
                                          <p:val>
                                            <p:strVal val="#ppt_x"/>
                                          </p:val>
                                        </p:tav>
                                      </p:tavLst>
                                    </p:anim>
                                    <p:anim calcmode="lin" valueType="num">
                                      <p:cBhvr additive="base">
                                        <p:cTn id="34" dur="500" fill="hold"/>
                                        <p:tgtEl>
                                          <p:spTgt spid="30738"/>
                                        </p:tgtEl>
                                        <p:attrNameLst>
                                          <p:attrName>ppt_y</p:attrName>
                                        </p:attrNameLst>
                                      </p:cBhvr>
                                      <p:tavLst>
                                        <p:tav tm="0">
                                          <p:val>
                                            <p:strVal val="0-#ppt_h/2"/>
                                          </p:val>
                                        </p:tav>
                                        <p:tav tm="100000">
                                          <p:val>
                                            <p:strVal val="#ppt_y"/>
                                          </p:val>
                                        </p:tav>
                                      </p:tavLst>
                                    </p:anim>
                                  </p:childTnLst>
                                </p:cTn>
                              </p:par>
                            </p:childTnLst>
                          </p:cTn>
                        </p:par>
                        <p:par>
                          <p:cTn id="35" fill="hold">
                            <p:stCondLst>
                              <p:cond delay="1919"/>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30734"/>
                                        </p:tgtEl>
                                        <p:attrNameLst>
                                          <p:attrName>style.visibility</p:attrName>
                                        </p:attrNameLst>
                                      </p:cBhvr>
                                      <p:to>
                                        <p:strVal val="visible"/>
                                      </p:to>
                                    </p:set>
                                    <p:anim by="(-#ppt_w*2)" calcmode="lin" valueType="num">
                                      <p:cBhvr rctx="PPT">
                                        <p:cTn id="38" dur="250" autoRev="1" fill="hold">
                                          <p:stCondLst>
                                            <p:cond delay="0"/>
                                          </p:stCondLst>
                                        </p:cTn>
                                        <p:tgtEl>
                                          <p:spTgt spid="30734"/>
                                        </p:tgtEl>
                                        <p:attrNameLst>
                                          <p:attrName>ppt_w</p:attrName>
                                        </p:attrNameLst>
                                      </p:cBhvr>
                                    </p:anim>
                                    <p:anim by="(#ppt_w*0.50)" calcmode="lin" valueType="num">
                                      <p:cBhvr>
                                        <p:cTn id="39" dur="250" decel="50000" autoRev="1" fill="hold">
                                          <p:stCondLst>
                                            <p:cond delay="0"/>
                                          </p:stCondLst>
                                        </p:cTn>
                                        <p:tgtEl>
                                          <p:spTgt spid="30734"/>
                                        </p:tgtEl>
                                        <p:attrNameLst>
                                          <p:attrName>ppt_x</p:attrName>
                                        </p:attrNameLst>
                                      </p:cBhvr>
                                    </p:anim>
                                    <p:anim from="(-#ppt_h/2)" to="(#ppt_y)" calcmode="lin" valueType="num">
                                      <p:cBhvr>
                                        <p:cTn id="40" dur="500" fill="hold">
                                          <p:stCondLst>
                                            <p:cond delay="0"/>
                                          </p:stCondLst>
                                        </p:cTn>
                                        <p:tgtEl>
                                          <p:spTgt spid="30734"/>
                                        </p:tgtEl>
                                        <p:attrNameLst>
                                          <p:attrName>ppt_y</p:attrName>
                                        </p:attrNameLst>
                                      </p:cBhvr>
                                    </p:anim>
                                    <p:animRot by="21600000">
                                      <p:cBhvr>
                                        <p:cTn id="41" dur="500" fill="hold">
                                          <p:stCondLst>
                                            <p:cond delay="0"/>
                                          </p:stCondLst>
                                        </p:cTn>
                                        <p:tgtEl>
                                          <p:spTgt spid="30734"/>
                                        </p:tgtEl>
                                        <p:attrNameLst>
                                          <p:attrName>r</p:attrName>
                                        </p:attrNameLst>
                                      </p:cBhvr>
                                    </p:animRot>
                                  </p:childTnLst>
                                </p:cTn>
                              </p:par>
                            </p:childTnLst>
                          </p:cTn>
                        </p:par>
                        <p:par>
                          <p:cTn id="42" fill="hold">
                            <p:stCondLst>
                              <p:cond delay="2670"/>
                            </p:stCondLst>
                            <p:childTnLst>
                              <p:par>
                                <p:cTn id="43" presetID="21" presetClass="entr" presetSubtype="1" fill="hold" nodeType="afterEffect">
                                  <p:stCondLst>
                                    <p:cond delay="0"/>
                                  </p:stCondLst>
                                  <p:childTnLst>
                                    <p:set>
                                      <p:cBhvr>
                                        <p:cTn id="44" dur="1" fill="hold">
                                          <p:stCondLst>
                                            <p:cond delay="0"/>
                                          </p:stCondLst>
                                        </p:cTn>
                                        <p:tgtEl>
                                          <p:spTgt spid="30726"/>
                                        </p:tgtEl>
                                        <p:attrNameLst>
                                          <p:attrName>style.visibility</p:attrName>
                                        </p:attrNameLst>
                                      </p:cBhvr>
                                      <p:to>
                                        <p:strVal val="visible"/>
                                      </p:to>
                                    </p:set>
                                    <p:animEffect transition="in" filter="wheel(1)">
                                      <p:cBhvr>
                                        <p:cTn id="45" dur="1000"/>
                                        <p:tgtEl>
                                          <p:spTgt spid="30726"/>
                                        </p:tgtEl>
                                      </p:cBhvr>
                                    </p:animEffect>
                                  </p:childTnLst>
                                </p:cTn>
                              </p:par>
                            </p:childTnLst>
                          </p:cTn>
                        </p:par>
                        <p:par>
                          <p:cTn id="46" fill="hold">
                            <p:stCondLst>
                              <p:cond delay="3670"/>
                            </p:stCondLst>
                            <p:childTnLst>
                              <p:par>
                                <p:cTn id="47" presetID="1" presetClass="entr" presetSubtype="0" fill="hold" nodeType="afterEffect">
                                  <p:stCondLst>
                                    <p:cond delay="0"/>
                                  </p:stCondLst>
                                  <p:childTnLst>
                                    <p:set>
                                      <p:cBhvr>
                                        <p:cTn id="48" dur="1" fill="hold">
                                          <p:stCondLst>
                                            <p:cond delay="0"/>
                                          </p:stCondLst>
                                        </p:cTn>
                                        <p:tgtEl>
                                          <p:spTgt spid="30727"/>
                                        </p:tgtEl>
                                        <p:attrNameLst>
                                          <p:attrName>style.visibility</p:attrName>
                                        </p:attrNameLst>
                                      </p:cBhvr>
                                      <p:to>
                                        <p:strVal val="visible"/>
                                      </p:to>
                                    </p:set>
                                  </p:childTnLst>
                                </p:cTn>
                              </p:par>
                              <p:par>
                                <p:cTn id="49" presetID="56" presetClass="path" presetSubtype="0" accel="50000" decel="50000" fill="hold" nodeType="withEffect">
                                  <p:stCondLst>
                                    <p:cond delay="0"/>
                                  </p:stCondLst>
                                  <p:childTnLst>
                                    <p:animMotion origin="layout" path="M -1.11111E-6 4.79186E-6 L -0.09531 0.28862 " pathEditMode="relative" rAng="0" ptsTypes="AA">
                                      <p:cBhvr>
                                        <p:cTn id="50" dur="500" spd="-99900" fill="hold"/>
                                        <p:tgtEl>
                                          <p:spTgt spid="30727"/>
                                        </p:tgtEl>
                                        <p:attrNameLst>
                                          <p:attrName>ppt_x</p:attrName>
                                          <p:attrName>ppt_y</p:attrName>
                                        </p:attrNameLst>
                                      </p:cBhvr>
                                      <p:rCtr x="-4700" y="14400"/>
                                    </p:animMotion>
                                  </p:childTnLst>
                                </p:cTn>
                              </p:par>
                              <p:par>
                                <p:cTn id="51" presetID="1" presetClass="entr" presetSubtype="0" fill="hold" nodeType="withEffect">
                                  <p:stCondLst>
                                    <p:cond delay="100"/>
                                  </p:stCondLst>
                                  <p:childTnLst>
                                    <p:set>
                                      <p:cBhvr>
                                        <p:cTn id="52" dur="1" fill="hold">
                                          <p:stCondLst>
                                            <p:cond delay="0"/>
                                          </p:stCondLst>
                                        </p:cTn>
                                        <p:tgtEl>
                                          <p:spTgt spid="30728"/>
                                        </p:tgtEl>
                                        <p:attrNameLst>
                                          <p:attrName>style.visibility</p:attrName>
                                        </p:attrNameLst>
                                      </p:cBhvr>
                                      <p:to>
                                        <p:strVal val="visible"/>
                                      </p:to>
                                    </p:set>
                                  </p:childTnLst>
                                </p:cTn>
                              </p:par>
                              <p:par>
                                <p:cTn id="53" presetID="56" presetClass="path" presetSubtype="0" accel="50000" decel="50000" fill="hold" nodeType="withEffect">
                                  <p:stCondLst>
                                    <p:cond delay="100"/>
                                  </p:stCondLst>
                                  <p:childTnLst>
                                    <p:animMotion origin="layout" path="M -4.72222E-6 -9.15819E-7 L -0.12048 -0.27081 " pathEditMode="relative" rAng="0" ptsTypes="AA">
                                      <p:cBhvr>
                                        <p:cTn id="54" dur="500" spd="-99900" fill="hold"/>
                                        <p:tgtEl>
                                          <p:spTgt spid="30728"/>
                                        </p:tgtEl>
                                        <p:attrNameLst>
                                          <p:attrName>ppt_x</p:attrName>
                                          <p:attrName>ppt_y</p:attrName>
                                        </p:attrNameLst>
                                      </p:cBhvr>
                                      <p:rCtr x="-5900" y="-13500"/>
                                    </p:animMotion>
                                  </p:childTnLst>
                                </p:cTn>
                              </p:par>
                              <p:par>
                                <p:cTn id="55" presetID="1" presetClass="entr" presetSubtype="0" fill="hold" nodeType="withEffect">
                                  <p:stCondLst>
                                    <p:cond delay="200"/>
                                  </p:stCondLst>
                                  <p:childTnLst>
                                    <p:set>
                                      <p:cBhvr>
                                        <p:cTn id="56" dur="1" fill="hold">
                                          <p:stCondLst>
                                            <p:cond delay="0"/>
                                          </p:stCondLst>
                                        </p:cTn>
                                        <p:tgtEl>
                                          <p:spTgt spid="30729"/>
                                        </p:tgtEl>
                                        <p:attrNameLst>
                                          <p:attrName>style.visibility</p:attrName>
                                        </p:attrNameLst>
                                      </p:cBhvr>
                                      <p:to>
                                        <p:strVal val="visible"/>
                                      </p:to>
                                    </p:set>
                                  </p:childTnLst>
                                </p:cTn>
                              </p:par>
                              <p:par>
                                <p:cTn id="57" presetID="56" presetClass="path" presetSubtype="0" accel="50000" decel="50000" fill="hold" nodeType="withEffect">
                                  <p:stCondLst>
                                    <p:cond delay="200"/>
                                  </p:stCondLst>
                                  <p:childTnLst>
                                    <p:animMotion origin="layout" path="M 1.38889E-6 -1.90564E-6 L 0.25625 -0.01734 " pathEditMode="relative" rAng="0" ptsTypes="AA">
                                      <p:cBhvr>
                                        <p:cTn id="58" dur="500" spd="-99900" fill="hold"/>
                                        <p:tgtEl>
                                          <p:spTgt spid="30729"/>
                                        </p:tgtEl>
                                        <p:attrNameLst>
                                          <p:attrName>ppt_x</p:attrName>
                                          <p:attrName>ppt_y</p:attrName>
                                        </p:attrNameLst>
                                      </p:cBhvr>
                                      <p:rCtr x="12800" y="-800"/>
                                    </p:animMotion>
                                  </p:childTnLst>
                                </p:cTn>
                              </p:par>
                            </p:childTnLst>
                          </p:cTn>
                        </p:par>
                        <p:par>
                          <p:cTn id="59" fill="hold">
                            <p:stCondLst>
                              <p:cond delay="3670"/>
                            </p:stCondLst>
                            <p:childTnLst>
                              <p:par>
                                <p:cTn id="60" presetID="31" presetClass="entr" presetSubtype="0" fill="hold" grpId="0" nodeType="afterEffect">
                                  <p:stCondLst>
                                    <p:cond delay="0"/>
                                  </p:stCondLst>
                                  <p:childTnLst>
                                    <p:set>
                                      <p:cBhvr>
                                        <p:cTn id="61" dur="1" fill="hold">
                                          <p:stCondLst>
                                            <p:cond delay="0"/>
                                          </p:stCondLst>
                                        </p:cTn>
                                        <p:tgtEl>
                                          <p:spTgt spid="30730"/>
                                        </p:tgtEl>
                                        <p:attrNameLst>
                                          <p:attrName>style.visibility</p:attrName>
                                        </p:attrNameLst>
                                      </p:cBhvr>
                                      <p:to>
                                        <p:strVal val="visible"/>
                                      </p:to>
                                    </p:set>
                                    <p:anim calcmode="lin" valueType="num">
                                      <p:cBhvr>
                                        <p:cTn id="62" dur="400" fill="hold"/>
                                        <p:tgtEl>
                                          <p:spTgt spid="30730"/>
                                        </p:tgtEl>
                                        <p:attrNameLst>
                                          <p:attrName>ppt_w</p:attrName>
                                        </p:attrNameLst>
                                      </p:cBhvr>
                                      <p:tavLst>
                                        <p:tav tm="0">
                                          <p:val>
                                            <p:fltVal val="0.000000"/>
                                          </p:val>
                                        </p:tav>
                                        <p:tav tm="100000">
                                          <p:val>
                                            <p:strVal val="#ppt_w"/>
                                          </p:val>
                                        </p:tav>
                                      </p:tavLst>
                                    </p:anim>
                                    <p:anim calcmode="lin" valueType="num">
                                      <p:cBhvr>
                                        <p:cTn id="63" dur="400" fill="hold"/>
                                        <p:tgtEl>
                                          <p:spTgt spid="30730"/>
                                        </p:tgtEl>
                                        <p:attrNameLst>
                                          <p:attrName>ppt_h</p:attrName>
                                        </p:attrNameLst>
                                      </p:cBhvr>
                                      <p:tavLst>
                                        <p:tav tm="0">
                                          <p:val>
                                            <p:fltVal val="0.000000"/>
                                          </p:val>
                                        </p:tav>
                                        <p:tav tm="100000">
                                          <p:val>
                                            <p:strVal val="#ppt_h"/>
                                          </p:val>
                                        </p:tav>
                                      </p:tavLst>
                                    </p:anim>
                                    <p:anim calcmode="lin" valueType="num">
                                      <p:cBhvr>
                                        <p:cTn id="64" dur="400" fill="hold"/>
                                        <p:tgtEl>
                                          <p:spTgt spid="30730"/>
                                        </p:tgtEl>
                                        <p:attrNameLst>
                                          <p:attrName>style.rotation</p:attrName>
                                        </p:attrNameLst>
                                      </p:cBhvr>
                                      <p:tavLst>
                                        <p:tav tm="0">
                                          <p:val>
                                            <p:fltVal val="90.000000"/>
                                          </p:val>
                                        </p:tav>
                                        <p:tav tm="100000">
                                          <p:val>
                                            <p:fltVal val="0.000000"/>
                                          </p:val>
                                        </p:tav>
                                      </p:tavLst>
                                    </p:anim>
                                    <p:animEffect transition="in" filter="fade">
                                      <p:cBhvr>
                                        <p:cTn id="65" dur="400"/>
                                        <p:tgtEl>
                                          <p:spTgt spid="30730"/>
                                        </p:tgtEl>
                                      </p:cBhvr>
                                    </p:animEffect>
                                  </p:childTnLst>
                                </p:cTn>
                              </p:par>
                            </p:childTnLst>
                          </p:cTn>
                        </p:par>
                        <p:par>
                          <p:cTn id="66" fill="hold">
                            <p:stCondLst>
                              <p:cond delay="4170"/>
                            </p:stCondLst>
                            <p:childTnLst>
                              <p:par>
                                <p:cTn id="67" presetID="22" presetClass="entr" presetSubtype="8" fill="hold" grpId="0" nodeType="afterEffect">
                                  <p:stCondLst>
                                    <p:cond delay="0"/>
                                  </p:stCondLst>
                                  <p:childTnLst>
                                    <p:set>
                                      <p:cBhvr>
                                        <p:cTn id="68" dur="1" fill="hold">
                                          <p:stCondLst>
                                            <p:cond delay="0"/>
                                          </p:stCondLst>
                                        </p:cTn>
                                        <p:tgtEl>
                                          <p:spTgt spid="30735"/>
                                        </p:tgtEl>
                                        <p:attrNameLst>
                                          <p:attrName>style.visibility</p:attrName>
                                        </p:attrNameLst>
                                      </p:cBhvr>
                                      <p:to>
                                        <p:strVal val="visible"/>
                                      </p:to>
                                    </p:set>
                                    <p:animEffect transition="in" filter="wipe(left)">
                                      <p:cBhvr>
                                        <p:cTn id="69" dur="500"/>
                                        <p:tgtEl>
                                          <p:spTgt spid="30735"/>
                                        </p:tgtEl>
                                      </p:cBhvr>
                                    </p:animEffect>
                                  </p:childTnLst>
                                </p:cTn>
                              </p:par>
                            </p:childTnLst>
                          </p:cTn>
                        </p:par>
                        <p:par>
                          <p:cTn id="70" fill="hold">
                            <p:stCondLst>
                              <p:cond delay="4670"/>
                            </p:stCondLst>
                            <p:childTnLst>
                              <p:par>
                                <p:cTn id="71" presetID="31" presetClass="entr" presetSubtype="0" fill="hold" grpId="0" nodeType="afterEffect">
                                  <p:stCondLst>
                                    <p:cond delay="0"/>
                                  </p:stCondLst>
                                  <p:childTnLst>
                                    <p:set>
                                      <p:cBhvr>
                                        <p:cTn id="72" dur="1" fill="hold">
                                          <p:stCondLst>
                                            <p:cond delay="0"/>
                                          </p:stCondLst>
                                        </p:cTn>
                                        <p:tgtEl>
                                          <p:spTgt spid="30732"/>
                                        </p:tgtEl>
                                        <p:attrNameLst>
                                          <p:attrName>style.visibility</p:attrName>
                                        </p:attrNameLst>
                                      </p:cBhvr>
                                      <p:to>
                                        <p:strVal val="visible"/>
                                      </p:to>
                                    </p:set>
                                    <p:anim calcmode="lin" valueType="num">
                                      <p:cBhvr>
                                        <p:cTn id="73" dur="400" fill="hold"/>
                                        <p:tgtEl>
                                          <p:spTgt spid="30732"/>
                                        </p:tgtEl>
                                        <p:attrNameLst>
                                          <p:attrName>ppt_w</p:attrName>
                                        </p:attrNameLst>
                                      </p:cBhvr>
                                      <p:tavLst>
                                        <p:tav tm="0">
                                          <p:val>
                                            <p:fltVal val="0.000000"/>
                                          </p:val>
                                        </p:tav>
                                        <p:tav tm="100000">
                                          <p:val>
                                            <p:strVal val="#ppt_w"/>
                                          </p:val>
                                        </p:tav>
                                      </p:tavLst>
                                    </p:anim>
                                    <p:anim calcmode="lin" valueType="num">
                                      <p:cBhvr>
                                        <p:cTn id="74" dur="400" fill="hold"/>
                                        <p:tgtEl>
                                          <p:spTgt spid="30732"/>
                                        </p:tgtEl>
                                        <p:attrNameLst>
                                          <p:attrName>ppt_h</p:attrName>
                                        </p:attrNameLst>
                                      </p:cBhvr>
                                      <p:tavLst>
                                        <p:tav tm="0">
                                          <p:val>
                                            <p:fltVal val="0.000000"/>
                                          </p:val>
                                        </p:tav>
                                        <p:tav tm="100000">
                                          <p:val>
                                            <p:strVal val="#ppt_h"/>
                                          </p:val>
                                        </p:tav>
                                      </p:tavLst>
                                    </p:anim>
                                    <p:anim calcmode="lin" valueType="num">
                                      <p:cBhvr>
                                        <p:cTn id="75" dur="400" fill="hold"/>
                                        <p:tgtEl>
                                          <p:spTgt spid="30732"/>
                                        </p:tgtEl>
                                        <p:attrNameLst>
                                          <p:attrName>style.rotation</p:attrName>
                                        </p:attrNameLst>
                                      </p:cBhvr>
                                      <p:tavLst>
                                        <p:tav tm="0">
                                          <p:val>
                                            <p:fltVal val="90.000000"/>
                                          </p:val>
                                        </p:tav>
                                        <p:tav tm="100000">
                                          <p:val>
                                            <p:fltVal val="0.000000"/>
                                          </p:val>
                                        </p:tav>
                                      </p:tavLst>
                                    </p:anim>
                                    <p:animEffect transition="in" filter="fade">
                                      <p:cBhvr>
                                        <p:cTn id="76" dur="400"/>
                                        <p:tgtEl>
                                          <p:spTgt spid="30732"/>
                                        </p:tgtEl>
                                      </p:cBhvr>
                                    </p:animEffect>
                                  </p:childTnLst>
                                </p:cTn>
                              </p:par>
                            </p:childTnLst>
                          </p:cTn>
                        </p:par>
                        <p:par>
                          <p:cTn id="77" fill="hold">
                            <p:stCondLst>
                              <p:cond delay="5170"/>
                            </p:stCondLst>
                            <p:childTnLst>
                              <p:par>
                                <p:cTn id="78" presetID="22" presetClass="entr" presetSubtype="8" fill="hold" grpId="0" nodeType="afterEffect">
                                  <p:stCondLst>
                                    <p:cond delay="0"/>
                                  </p:stCondLst>
                                  <p:childTnLst>
                                    <p:set>
                                      <p:cBhvr>
                                        <p:cTn id="79" dur="1" fill="hold">
                                          <p:stCondLst>
                                            <p:cond delay="0"/>
                                          </p:stCondLst>
                                        </p:cTn>
                                        <p:tgtEl>
                                          <p:spTgt spid="30736"/>
                                        </p:tgtEl>
                                        <p:attrNameLst>
                                          <p:attrName>style.visibility</p:attrName>
                                        </p:attrNameLst>
                                      </p:cBhvr>
                                      <p:to>
                                        <p:strVal val="visible"/>
                                      </p:to>
                                    </p:set>
                                    <p:animEffect transition="in" filter="wipe(left)">
                                      <p:cBhvr>
                                        <p:cTn id="80" dur="500"/>
                                        <p:tgtEl>
                                          <p:spTgt spid="30736"/>
                                        </p:tgtEl>
                                      </p:cBhvr>
                                    </p:animEffect>
                                  </p:childTnLst>
                                </p:cTn>
                              </p:par>
                            </p:childTnLst>
                          </p:cTn>
                        </p:par>
                        <p:par>
                          <p:cTn id="81" fill="hold">
                            <p:stCondLst>
                              <p:cond delay="5670"/>
                            </p:stCondLst>
                            <p:childTnLst>
                              <p:par>
                                <p:cTn id="82" presetID="31" presetClass="entr" presetSubtype="0" fill="hold" grpId="0" nodeType="afterEffect">
                                  <p:stCondLst>
                                    <p:cond delay="0"/>
                                  </p:stCondLst>
                                  <p:childTnLst>
                                    <p:set>
                                      <p:cBhvr>
                                        <p:cTn id="83" dur="1" fill="hold">
                                          <p:stCondLst>
                                            <p:cond delay="0"/>
                                          </p:stCondLst>
                                        </p:cTn>
                                        <p:tgtEl>
                                          <p:spTgt spid="30731"/>
                                        </p:tgtEl>
                                        <p:attrNameLst>
                                          <p:attrName>style.visibility</p:attrName>
                                        </p:attrNameLst>
                                      </p:cBhvr>
                                      <p:to>
                                        <p:strVal val="visible"/>
                                      </p:to>
                                    </p:set>
                                    <p:anim calcmode="lin" valueType="num">
                                      <p:cBhvr>
                                        <p:cTn id="84" dur="400" fill="hold"/>
                                        <p:tgtEl>
                                          <p:spTgt spid="30731"/>
                                        </p:tgtEl>
                                        <p:attrNameLst>
                                          <p:attrName>ppt_w</p:attrName>
                                        </p:attrNameLst>
                                      </p:cBhvr>
                                      <p:tavLst>
                                        <p:tav tm="0">
                                          <p:val>
                                            <p:fltVal val="0.000000"/>
                                          </p:val>
                                        </p:tav>
                                        <p:tav tm="100000">
                                          <p:val>
                                            <p:strVal val="#ppt_w"/>
                                          </p:val>
                                        </p:tav>
                                      </p:tavLst>
                                    </p:anim>
                                    <p:anim calcmode="lin" valueType="num">
                                      <p:cBhvr>
                                        <p:cTn id="85" dur="400" fill="hold"/>
                                        <p:tgtEl>
                                          <p:spTgt spid="30731"/>
                                        </p:tgtEl>
                                        <p:attrNameLst>
                                          <p:attrName>ppt_h</p:attrName>
                                        </p:attrNameLst>
                                      </p:cBhvr>
                                      <p:tavLst>
                                        <p:tav tm="0">
                                          <p:val>
                                            <p:fltVal val="0.000000"/>
                                          </p:val>
                                        </p:tav>
                                        <p:tav tm="100000">
                                          <p:val>
                                            <p:strVal val="#ppt_h"/>
                                          </p:val>
                                        </p:tav>
                                      </p:tavLst>
                                    </p:anim>
                                    <p:anim calcmode="lin" valueType="num">
                                      <p:cBhvr>
                                        <p:cTn id="86" dur="400" fill="hold"/>
                                        <p:tgtEl>
                                          <p:spTgt spid="30731"/>
                                        </p:tgtEl>
                                        <p:attrNameLst>
                                          <p:attrName>style.rotation</p:attrName>
                                        </p:attrNameLst>
                                      </p:cBhvr>
                                      <p:tavLst>
                                        <p:tav tm="0">
                                          <p:val>
                                            <p:fltVal val="90.000000"/>
                                          </p:val>
                                        </p:tav>
                                        <p:tav tm="100000">
                                          <p:val>
                                            <p:fltVal val="0.000000"/>
                                          </p:val>
                                        </p:tav>
                                      </p:tavLst>
                                    </p:anim>
                                    <p:animEffect transition="in" filter="fade">
                                      <p:cBhvr>
                                        <p:cTn id="87" dur="400"/>
                                        <p:tgtEl>
                                          <p:spTgt spid="30731"/>
                                        </p:tgtEl>
                                      </p:cBhvr>
                                    </p:animEffect>
                                  </p:childTnLst>
                                </p:cTn>
                              </p:par>
                            </p:childTnLst>
                          </p:cTn>
                        </p:par>
                        <p:par>
                          <p:cTn id="88" fill="hold">
                            <p:stCondLst>
                              <p:cond delay="6170"/>
                            </p:stCondLst>
                            <p:childTnLst>
                              <p:par>
                                <p:cTn id="89" presetID="22" presetClass="entr" presetSubtype="2" fill="hold" grpId="0" nodeType="afterEffect">
                                  <p:stCondLst>
                                    <p:cond delay="0"/>
                                  </p:stCondLst>
                                  <p:childTnLst>
                                    <p:set>
                                      <p:cBhvr>
                                        <p:cTn id="90" dur="1" fill="hold">
                                          <p:stCondLst>
                                            <p:cond delay="0"/>
                                          </p:stCondLst>
                                        </p:cTn>
                                        <p:tgtEl>
                                          <p:spTgt spid="30737"/>
                                        </p:tgtEl>
                                        <p:attrNameLst>
                                          <p:attrName>style.visibility</p:attrName>
                                        </p:attrNameLst>
                                      </p:cBhvr>
                                      <p:to>
                                        <p:strVal val="visible"/>
                                      </p:to>
                                    </p:set>
                                    <p:animEffect transition="in" filter="wipe(right)">
                                      <p:cBhvr>
                                        <p:cTn id="91" dur="500"/>
                                        <p:tgtEl>
                                          <p:spTgt spid="30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30" grpId="0"/>
      <p:bldP spid="30731" grpId="0"/>
      <p:bldP spid="30732" grpId="0"/>
      <p:bldP spid="30734" grpId="0"/>
      <p:bldP spid="30735" grpId="0"/>
      <p:bldP spid="30736" grpId="0"/>
      <p:bldP spid="307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矩形 2"/>
          <p:cNvSpPr/>
          <p:nvPr/>
        </p:nvSpPr>
        <p:spPr>
          <a:xfrm>
            <a:off x="1141413" y="1874838"/>
            <a:ext cx="3144837" cy="4465637"/>
          </a:xfrm>
          <a:prstGeom prst="rect">
            <a:avLst/>
          </a:prstGeom>
          <a:solidFill>
            <a:srgbClr val="F2F2F2"/>
          </a:solidFill>
          <a:ln w="9525" cap="flat" cmpd="sng">
            <a:solidFill>
              <a:srgbClr val="B5B5B7"/>
            </a:solidFill>
            <a:prstDash val="solid"/>
            <a:bevel/>
            <a:headEnd type="none" w="med" len="med"/>
            <a:tailEnd type="none" w="med" len="med"/>
          </a:ln>
        </p:spPr>
        <p:txBody>
          <a:bodyPr/>
          <a:p>
            <a:pPr lvl="0" eaLnBrk="1" hangingPunct="1"/>
            <a:endParaRPr lang="zh-CN" altLang="en-US" dirty="0">
              <a:solidFill>
                <a:srgbClr val="C4261D"/>
              </a:solidFill>
              <a:latin typeface="Arial" panose="020B0604020202020204" pitchFamily="34" charset="0"/>
              <a:ea typeface="宋体" panose="02010600030101010101" pitchFamily="2" charset="-122"/>
            </a:endParaRPr>
          </a:p>
        </p:txBody>
      </p:sp>
      <p:sp>
        <p:nvSpPr>
          <p:cNvPr id="31747" name="矩形 29"/>
          <p:cNvSpPr/>
          <p:nvPr/>
        </p:nvSpPr>
        <p:spPr>
          <a:xfrm>
            <a:off x="4560888" y="1874838"/>
            <a:ext cx="3146425" cy="4465637"/>
          </a:xfrm>
          <a:prstGeom prst="rect">
            <a:avLst/>
          </a:prstGeom>
          <a:solidFill>
            <a:srgbClr val="F2F2F2"/>
          </a:solidFill>
          <a:ln w="9525" cap="flat" cmpd="sng">
            <a:solidFill>
              <a:srgbClr val="B5B5B7"/>
            </a:solidFill>
            <a:prstDash val="solid"/>
            <a:bevel/>
            <a:headEnd type="none" w="med" len="med"/>
            <a:tailEnd type="none" w="med" len="med"/>
          </a:ln>
        </p:spPr>
        <p:txBody>
          <a:bodyPr/>
          <a:p>
            <a:pPr lvl="0" eaLnBrk="1" hangingPunct="1"/>
            <a:endParaRPr lang="zh-CN" altLang="en-US" dirty="0">
              <a:solidFill>
                <a:srgbClr val="C4261D"/>
              </a:solidFill>
              <a:latin typeface="Arial" panose="020B0604020202020204" pitchFamily="34" charset="0"/>
              <a:ea typeface="宋体" panose="02010600030101010101" pitchFamily="2" charset="-122"/>
            </a:endParaRPr>
          </a:p>
        </p:txBody>
      </p:sp>
      <p:sp>
        <p:nvSpPr>
          <p:cNvPr id="31748" name="矩形 30"/>
          <p:cNvSpPr/>
          <p:nvPr/>
        </p:nvSpPr>
        <p:spPr>
          <a:xfrm>
            <a:off x="7993063" y="1874838"/>
            <a:ext cx="3146425" cy="4465637"/>
          </a:xfrm>
          <a:prstGeom prst="rect">
            <a:avLst/>
          </a:prstGeom>
          <a:solidFill>
            <a:srgbClr val="F2F2F2"/>
          </a:solidFill>
          <a:ln w="9525" cap="flat" cmpd="sng">
            <a:solidFill>
              <a:srgbClr val="B5B5B7"/>
            </a:solidFill>
            <a:prstDash val="solid"/>
            <a:bevel/>
            <a:headEnd type="none" w="med" len="med"/>
            <a:tailEnd type="none" w="med" len="med"/>
          </a:ln>
        </p:spPr>
        <p:txBody>
          <a:bodyPr/>
          <a:p>
            <a:pPr lvl="0" eaLnBrk="1" hangingPunct="1"/>
            <a:endParaRPr lang="zh-CN" altLang="en-US" dirty="0">
              <a:solidFill>
                <a:srgbClr val="C4261D"/>
              </a:solidFill>
              <a:latin typeface="Arial" panose="020B0604020202020204" pitchFamily="34" charset="0"/>
              <a:ea typeface="宋体" panose="02010600030101010101" pitchFamily="2" charset="-122"/>
            </a:endParaRPr>
          </a:p>
        </p:txBody>
      </p:sp>
      <p:sp>
        <p:nvSpPr>
          <p:cNvPr id="31749" name="TextBox 54"/>
          <p:cNvSpPr txBox="1"/>
          <p:nvPr/>
        </p:nvSpPr>
        <p:spPr>
          <a:xfrm>
            <a:off x="698500" y="323850"/>
            <a:ext cx="2808288"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营销推广计划</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31750"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1751"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1752"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1753" name="TextBox 9"/>
          <p:cNvSpPr txBox="1"/>
          <p:nvPr/>
        </p:nvSpPr>
        <p:spPr>
          <a:xfrm>
            <a:off x="1247775" y="2852738"/>
            <a:ext cx="2851150" cy="3170237"/>
          </a:xfrm>
          <a:prstGeom prst="rect">
            <a:avLst/>
          </a:prstGeom>
          <a:noFill/>
          <a:ln w="9525">
            <a:noFill/>
          </a:ln>
        </p:spPr>
        <p:txBody>
          <a:bodyPr>
            <a:spAutoFit/>
          </a:bodyPr>
          <a:p>
            <a:pPr lvl="0" algn="just" eaLnBrk="1" hangingPunct="1"/>
            <a:r>
              <a:rPr lang="en-US" altLang="x-none" sz="2000" dirty="0">
                <a:solidFill>
                  <a:schemeClr val="accent1"/>
                </a:solidFill>
                <a:latin typeface="微软雅黑" panose="020B0503020204020204" pitchFamily="2" charset="-122"/>
                <a:ea typeface="微软雅黑" panose="020B0503020204020204" pitchFamily="2" charset="-122"/>
              </a:rPr>
              <a:t>1</a:t>
            </a:r>
            <a:r>
              <a:rPr lang="zh-CN" altLang="en-US" sz="2000" dirty="0">
                <a:solidFill>
                  <a:schemeClr val="accent1"/>
                </a:solidFill>
                <a:latin typeface="微软雅黑" panose="020B0503020204020204" pitchFamily="2" charset="-122"/>
                <a:ea typeface="微软雅黑" panose="020B0503020204020204" pitchFamily="2" charset="-122"/>
              </a:rPr>
              <a:t>、微博、微信、</a:t>
            </a:r>
            <a:r>
              <a:rPr lang="en-US" altLang="x-none" sz="2000" dirty="0">
                <a:solidFill>
                  <a:schemeClr val="accent1"/>
                </a:solidFill>
                <a:latin typeface="微软雅黑" panose="020B0503020204020204" pitchFamily="2" charset="-122"/>
                <a:ea typeface="微软雅黑" panose="020B0503020204020204" pitchFamily="2" charset="-122"/>
              </a:rPr>
              <a:t>QQ</a:t>
            </a:r>
            <a:r>
              <a:rPr lang="zh-CN" altLang="en-US" sz="2000" dirty="0">
                <a:solidFill>
                  <a:schemeClr val="accent1"/>
                </a:solidFill>
                <a:latin typeface="微软雅黑" panose="020B0503020204020204" pitchFamily="2" charset="-122"/>
                <a:ea typeface="微软雅黑" panose="020B0503020204020204" pitchFamily="2" charset="-122"/>
              </a:rPr>
              <a:t>空间设计软文宣传。</a:t>
            </a:r>
            <a:endParaRPr lang="en-US" altLang="x-none" sz="2000" dirty="0">
              <a:solidFill>
                <a:schemeClr val="accent1"/>
              </a:solidFill>
              <a:latin typeface="微软雅黑" panose="020B0503020204020204" pitchFamily="2" charset="-122"/>
              <a:ea typeface="微软雅黑" panose="020B0503020204020204" pitchFamily="2" charset="-122"/>
            </a:endParaRPr>
          </a:p>
          <a:p>
            <a:pPr lvl="0" algn="just" eaLnBrk="1" hangingPunct="1"/>
            <a:endParaRPr lang="en-US" altLang="x-none" sz="2000" dirty="0">
              <a:solidFill>
                <a:schemeClr val="accent1"/>
              </a:solidFill>
              <a:latin typeface="微软雅黑" panose="020B0503020204020204" pitchFamily="2" charset="-122"/>
              <a:ea typeface="微软雅黑" panose="020B0503020204020204" pitchFamily="2" charset="-122"/>
            </a:endParaRPr>
          </a:p>
          <a:p>
            <a:pPr lvl="0" algn="just" eaLnBrk="1" hangingPunct="1"/>
            <a:r>
              <a:rPr lang="en-US" altLang="x-none" sz="2000" dirty="0">
                <a:solidFill>
                  <a:schemeClr val="accent1"/>
                </a:solidFill>
                <a:latin typeface="微软雅黑" panose="020B0503020204020204" pitchFamily="2" charset="-122"/>
                <a:ea typeface="微软雅黑" panose="020B0503020204020204" pitchFamily="2" charset="-122"/>
              </a:rPr>
              <a:t>2</a:t>
            </a:r>
            <a:r>
              <a:rPr lang="zh-CN" altLang="en-US" sz="2000" dirty="0">
                <a:solidFill>
                  <a:schemeClr val="accent1"/>
                </a:solidFill>
                <a:latin typeface="微软雅黑" panose="020B0503020204020204" pitchFamily="2" charset="-122"/>
                <a:ea typeface="微软雅黑" panose="020B0503020204020204" pitchFamily="2" charset="-122"/>
              </a:rPr>
              <a:t>、有专门团队负责微信、微博公众平台的运营。</a:t>
            </a:r>
            <a:endParaRPr lang="en-US" altLang="x-none" sz="2000" dirty="0">
              <a:solidFill>
                <a:schemeClr val="accent1"/>
              </a:solidFill>
              <a:latin typeface="微软雅黑" panose="020B0503020204020204" pitchFamily="2" charset="-122"/>
              <a:ea typeface="微软雅黑" panose="020B0503020204020204" pitchFamily="2" charset="-122"/>
            </a:endParaRPr>
          </a:p>
          <a:p>
            <a:pPr lvl="0" algn="just" eaLnBrk="1" hangingPunct="1"/>
            <a:endParaRPr lang="en-US" altLang="x-none" sz="2000" dirty="0">
              <a:solidFill>
                <a:schemeClr val="accent1"/>
              </a:solidFill>
              <a:latin typeface="微软雅黑" panose="020B0503020204020204" pitchFamily="2" charset="-122"/>
              <a:ea typeface="微软雅黑" panose="020B0503020204020204" pitchFamily="2" charset="-122"/>
            </a:endParaRPr>
          </a:p>
          <a:p>
            <a:pPr lvl="0" algn="just" eaLnBrk="1" hangingPunct="1"/>
            <a:r>
              <a:rPr lang="en-US" altLang="x-none" sz="2000" dirty="0">
                <a:solidFill>
                  <a:schemeClr val="accent1"/>
                </a:solidFill>
                <a:latin typeface="微软雅黑" panose="020B0503020204020204" pitchFamily="2" charset="-122"/>
                <a:ea typeface="微软雅黑" panose="020B0503020204020204" pitchFamily="2" charset="-122"/>
              </a:rPr>
              <a:t>3</a:t>
            </a:r>
            <a:r>
              <a:rPr lang="zh-CN" altLang="en-US" sz="2000" dirty="0">
                <a:solidFill>
                  <a:schemeClr val="accent1"/>
                </a:solidFill>
                <a:latin typeface="微软雅黑" panose="020B0503020204020204" pitchFamily="2" charset="-122"/>
                <a:ea typeface="微软雅黑" panose="020B0503020204020204" pitchFamily="2" charset="-122"/>
              </a:rPr>
              <a:t>、不定期在加盟平台、百度推广、腾迅网等多个平台进行广告投放。</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31754" name="TextBox 11"/>
          <p:cNvSpPr txBox="1"/>
          <p:nvPr/>
        </p:nvSpPr>
        <p:spPr>
          <a:xfrm>
            <a:off x="4660900" y="3100388"/>
            <a:ext cx="2849563" cy="1939925"/>
          </a:xfrm>
          <a:prstGeom prst="rect">
            <a:avLst/>
          </a:prstGeom>
          <a:noFill/>
          <a:ln w="9525">
            <a:noFill/>
          </a:ln>
        </p:spPr>
        <p:txBody>
          <a:bodyPr>
            <a:spAutoFit/>
          </a:bodyPr>
          <a:p>
            <a:pPr lvl="0" algn="just" eaLnBrk="1" hangingPunct="1"/>
            <a:r>
              <a:rPr lang="en-US" altLang="x-none" sz="2000" dirty="0">
                <a:solidFill>
                  <a:schemeClr val="accent1"/>
                </a:solidFill>
                <a:latin typeface="微软雅黑" panose="020B0503020204020204" pitchFamily="2" charset="-122"/>
                <a:ea typeface="微软雅黑" panose="020B0503020204020204" pitchFamily="2" charset="-122"/>
              </a:rPr>
              <a:t>1</a:t>
            </a:r>
            <a:r>
              <a:rPr lang="zh-CN" altLang="en-US" sz="2000" dirty="0">
                <a:solidFill>
                  <a:schemeClr val="accent1"/>
                </a:solidFill>
                <a:latin typeface="微软雅黑" panose="020B0503020204020204" pitchFamily="2" charset="-122"/>
                <a:ea typeface="微软雅黑" panose="020B0503020204020204" pitchFamily="2" charset="-122"/>
              </a:rPr>
              <a:t>、主流创业杂志投放招商广告。</a:t>
            </a:r>
            <a:endParaRPr lang="en-US" altLang="x-none" sz="2000" dirty="0">
              <a:solidFill>
                <a:schemeClr val="accent1"/>
              </a:solidFill>
              <a:latin typeface="微软雅黑" panose="020B0503020204020204" pitchFamily="2" charset="-122"/>
              <a:ea typeface="微软雅黑" panose="020B0503020204020204" pitchFamily="2" charset="-122"/>
            </a:endParaRPr>
          </a:p>
          <a:p>
            <a:pPr lvl="0" algn="just" eaLnBrk="1" hangingPunct="1"/>
            <a:endParaRPr lang="en-US" altLang="x-none" sz="2000" dirty="0">
              <a:solidFill>
                <a:schemeClr val="accent1"/>
              </a:solidFill>
              <a:latin typeface="微软雅黑" panose="020B0503020204020204" pitchFamily="2" charset="-122"/>
              <a:ea typeface="微软雅黑" panose="020B0503020204020204" pitchFamily="2" charset="-122"/>
            </a:endParaRPr>
          </a:p>
          <a:p>
            <a:pPr lvl="0" algn="just" eaLnBrk="1" hangingPunct="1"/>
            <a:r>
              <a:rPr lang="en-US" altLang="x-none" sz="2000" dirty="0">
                <a:solidFill>
                  <a:schemeClr val="accent1"/>
                </a:solidFill>
                <a:latin typeface="微软雅黑" panose="020B0503020204020204" pitchFamily="2" charset="-122"/>
                <a:ea typeface="微软雅黑" panose="020B0503020204020204" pitchFamily="2" charset="-122"/>
              </a:rPr>
              <a:t>2</a:t>
            </a:r>
            <a:r>
              <a:rPr lang="zh-CN" altLang="en-US" sz="2000" dirty="0">
                <a:solidFill>
                  <a:schemeClr val="accent1"/>
                </a:solidFill>
                <a:latin typeface="微软雅黑" panose="020B0503020204020204" pitchFamily="2" charset="-122"/>
                <a:ea typeface="微软雅黑" panose="020B0503020204020204" pitchFamily="2" charset="-122"/>
              </a:rPr>
              <a:t>、各大城市晚报、都市报投放宣传广告</a:t>
            </a:r>
            <a:endParaRPr lang="en-US" altLang="x-none" sz="2000" dirty="0">
              <a:solidFill>
                <a:schemeClr val="accent1"/>
              </a:solidFill>
              <a:latin typeface="微软雅黑" panose="020B0503020204020204" pitchFamily="2" charset="-122"/>
              <a:ea typeface="微软雅黑" panose="020B0503020204020204" pitchFamily="2" charset="-122"/>
            </a:endParaRPr>
          </a:p>
          <a:p>
            <a:pPr lvl="0" algn="just" eaLnBrk="1" hangingPunct="1"/>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31755" name="TextBox 13"/>
          <p:cNvSpPr txBox="1"/>
          <p:nvPr/>
        </p:nvSpPr>
        <p:spPr>
          <a:xfrm>
            <a:off x="8072438" y="3100388"/>
            <a:ext cx="2851150" cy="2246312"/>
          </a:xfrm>
          <a:prstGeom prst="rect">
            <a:avLst/>
          </a:prstGeom>
          <a:noFill/>
          <a:ln w="9525">
            <a:noFill/>
          </a:ln>
        </p:spPr>
        <p:txBody>
          <a:bodyPr>
            <a:spAutoFit/>
          </a:bodyPr>
          <a:p>
            <a:pPr lvl="0" algn="just" eaLnBrk="1" hangingPunct="1"/>
            <a:r>
              <a:rPr lang="en-US" altLang="x-none" sz="2000" dirty="0">
                <a:solidFill>
                  <a:schemeClr val="accent1"/>
                </a:solidFill>
                <a:latin typeface="微软雅黑" panose="020B0503020204020204" pitchFamily="2" charset="-122"/>
                <a:ea typeface="微软雅黑" panose="020B0503020204020204" pitchFamily="2" charset="-122"/>
              </a:rPr>
              <a:t>1</a:t>
            </a:r>
            <a:r>
              <a:rPr lang="zh-CN" altLang="en-US" sz="2000" dirty="0">
                <a:solidFill>
                  <a:schemeClr val="accent1"/>
                </a:solidFill>
                <a:latin typeface="微软雅黑" panose="020B0503020204020204" pitchFamily="2" charset="-122"/>
                <a:ea typeface="微软雅黑" panose="020B0503020204020204" pitchFamily="2" charset="-122"/>
              </a:rPr>
              <a:t>、在每个城市设置一到三块巨幅广告牌。</a:t>
            </a:r>
            <a:endParaRPr lang="en-US" altLang="x-none" sz="2000" dirty="0">
              <a:solidFill>
                <a:schemeClr val="accent1"/>
              </a:solidFill>
              <a:latin typeface="微软雅黑" panose="020B0503020204020204" pitchFamily="2" charset="-122"/>
              <a:ea typeface="微软雅黑" panose="020B0503020204020204" pitchFamily="2" charset="-122"/>
            </a:endParaRPr>
          </a:p>
          <a:p>
            <a:pPr lvl="0" algn="just" eaLnBrk="1" hangingPunct="1"/>
            <a:endParaRPr lang="en-US" altLang="x-none" sz="2000" dirty="0">
              <a:solidFill>
                <a:schemeClr val="accent1"/>
              </a:solidFill>
              <a:latin typeface="微软雅黑" panose="020B0503020204020204" pitchFamily="2" charset="-122"/>
              <a:ea typeface="微软雅黑" panose="020B0503020204020204" pitchFamily="2" charset="-122"/>
            </a:endParaRPr>
          </a:p>
          <a:p>
            <a:pPr lvl="0" algn="just" eaLnBrk="1" hangingPunct="1"/>
            <a:r>
              <a:rPr lang="en-US" altLang="x-none" sz="2000" dirty="0">
                <a:solidFill>
                  <a:schemeClr val="accent1"/>
                </a:solidFill>
                <a:latin typeface="微软雅黑" panose="020B0503020204020204" pitchFamily="2" charset="-122"/>
                <a:ea typeface="微软雅黑" panose="020B0503020204020204" pitchFamily="2" charset="-122"/>
              </a:rPr>
              <a:t>2</a:t>
            </a:r>
            <a:r>
              <a:rPr lang="zh-CN" altLang="en-US" sz="2000" dirty="0">
                <a:solidFill>
                  <a:schemeClr val="accent1"/>
                </a:solidFill>
                <a:latin typeface="微软雅黑" panose="020B0503020204020204" pitchFamily="2" charset="-122"/>
                <a:ea typeface="微软雅黑" panose="020B0503020204020204" pitchFamily="2" charset="-122"/>
              </a:rPr>
              <a:t>、帮助加盟商制作各种宣传单、优惠券、海报、</a:t>
            </a:r>
            <a:r>
              <a:rPr lang="en-US" altLang="x-none" sz="2000" dirty="0">
                <a:solidFill>
                  <a:schemeClr val="accent1"/>
                </a:solidFill>
                <a:latin typeface="微软雅黑" panose="020B0503020204020204" pitchFamily="2" charset="-122"/>
                <a:ea typeface="微软雅黑" panose="020B0503020204020204" pitchFamily="2" charset="-122"/>
              </a:rPr>
              <a:t>X</a:t>
            </a:r>
            <a:r>
              <a:rPr lang="zh-CN" altLang="en-US" sz="2000" dirty="0">
                <a:solidFill>
                  <a:schemeClr val="accent1"/>
                </a:solidFill>
                <a:latin typeface="微软雅黑" panose="020B0503020204020204" pitchFamily="2" charset="-122"/>
                <a:ea typeface="微软雅黑" panose="020B0503020204020204" pitchFamily="2" charset="-122"/>
              </a:rPr>
              <a:t>展架等宣传物料。</a:t>
            </a:r>
            <a:endParaRPr lang="en-US" altLang="x-none" sz="2000" dirty="0">
              <a:solidFill>
                <a:schemeClr val="accent1"/>
              </a:solidFill>
              <a:latin typeface="微软雅黑" panose="020B0503020204020204" pitchFamily="2" charset="-122"/>
              <a:ea typeface="微软雅黑" panose="020B0503020204020204" pitchFamily="2" charset="-122"/>
            </a:endParaRPr>
          </a:p>
          <a:p>
            <a:pPr lvl="0" algn="just" eaLnBrk="1" hangingPunct="1"/>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31756" name="椭圆 14"/>
          <p:cNvSpPr/>
          <p:nvPr/>
        </p:nvSpPr>
        <p:spPr>
          <a:xfrm>
            <a:off x="1985963" y="1120775"/>
            <a:ext cx="1520825" cy="1519238"/>
          </a:xfrm>
          <a:prstGeom prst="ellipse">
            <a:avLst/>
          </a:prstGeom>
          <a:solidFill>
            <a:srgbClr val="0099B3"/>
          </a:solidFill>
          <a:ln w="9525" cap="flat" cmpd="sng">
            <a:solidFill>
              <a:schemeClr val="accent2"/>
            </a:solidFill>
            <a:prstDash val="solid"/>
            <a:headEnd type="none" w="med" len="med"/>
            <a:tailEnd type="none" w="med" len="med"/>
          </a:ln>
        </p:spPr>
        <p:txBody>
          <a:bodyPr/>
          <a:p>
            <a:pPr lvl="0" eaLnBrk="1" hangingPunct="1"/>
            <a:endParaRPr lang="zh-CN" altLang="en-US" dirty="0">
              <a:solidFill>
                <a:srgbClr val="C4261D"/>
              </a:solidFill>
              <a:latin typeface="Arial" panose="020B0604020202020204" pitchFamily="34" charset="0"/>
              <a:ea typeface="宋体" panose="02010600030101010101" pitchFamily="2" charset="-122"/>
            </a:endParaRPr>
          </a:p>
        </p:txBody>
      </p:sp>
      <p:sp>
        <p:nvSpPr>
          <p:cNvPr id="31757" name="TextBox 15"/>
          <p:cNvSpPr txBox="1"/>
          <p:nvPr/>
        </p:nvSpPr>
        <p:spPr>
          <a:xfrm>
            <a:off x="2346325" y="1547813"/>
            <a:ext cx="800100" cy="830262"/>
          </a:xfrm>
          <a:prstGeom prst="rect">
            <a:avLst/>
          </a:prstGeom>
          <a:noFill/>
          <a:ln w="9525">
            <a:noFill/>
          </a:ln>
        </p:spPr>
        <p:txBody>
          <a:bodyPr wrap="none">
            <a:spAutoFit/>
          </a:bodyPr>
          <a:p>
            <a:pPr lvl="0" eaLnBrk="1" hangingPunct="1"/>
            <a:r>
              <a:rPr lang="zh-CN" altLang="en-US" sz="2400" dirty="0">
                <a:solidFill>
                  <a:srgbClr val="F8F8F8"/>
                </a:solidFill>
                <a:latin typeface="微软雅黑" panose="020B0503020204020204" pitchFamily="2" charset="-122"/>
                <a:ea typeface="微软雅黑" panose="020B0503020204020204" pitchFamily="2" charset="-122"/>
              </a:rPr>
              <a:t>网络</a:t>
            </a:r>
            <a:endParaRPr lang="en-US" altLang="x-none" sz="2400" dirty="0">
              <a:solidFill>
                <a:srgbClr val="F8F8F8"/>
              </a:solidFill>
              <a:latin typeface="微软雅黑" panose="020B0503020204020204" pitchFamily="2" charset="-122"/>
              <a:ea typeface="微软雅黑" panose="020B0503020204020204" pitchFamily="2" charset="-122"/>
            </a:endParaRPr>
          </a:p>
          <a:p>
            <a:pPr lvl="0" eaLnBrk="1" hangingPunct="1"/>
            <a:r>
              <a:rPr lang="zh-CN" altLang="en-US" sz="2400" dirty="0">
                <a:solidFill>
                  <a:srgbClr val="F8F8F8"/>
                </a:solidFill>
                <a:latin typeface="微软雅黑" panose="020B0503020204020204" pitchFamily="2" charset="-122"/>
                <a:ea typeface="微软雅黑" panose="020B0503020204020204" pitchFamily="2" charset="-122"/>
              </a:rPr>
              <a:t>营销</a:t>
            </a:r>
            <a:endParaRPr lang="zh-CN" altLang="en-US" sz="2400" dirty="0">
              <a:solidFill>
                <a:srgbClr val="F8F8F8"/>
              </a:solidFill>
              <a:latin typeface="微软雅黑" panose="020B0503020204020204" pitchFamily="2" charset="-122"/>
              <a:ea typeface="微软雅黑" panose="020B0503020204020204" pitchFamily="2" charset="-122"/>
            </a:endParaRPr>
          </a:p>
        </p:txBody>
      </p:sp>
      <p:grpSp>
        <p:nvGrpSpPr>
          <p:cNvPr id="31758" name="组合 16"/>
          <p:cNvGrpSpPr/>
          <p:nvPr/>
        </p:nvGrpSpPr>
        <p:grpSpPr>
          <a:xfrm>
            <a:off x="1981200" y="1074738"/>
            <a:ext cx="517525" cy="517525"/>
            <a:chOff x="0" y="0"/>
            <a:chExt cx="517088" cy="517088"/>
          </a:xfrm>
        </p:grpSpPr>
        <p:sp>
          <p:nvSpPr>
            <p:cNvPr id="31759" name="椭圆 17"/>
            <p:cNvSpPr/>
            <p:nvPr/>
          </p:nvSpPr>
          <p:spPr>
            <a:xfrm>
              <a:off x="0" y="0"/>
              <a:ext cx="517088" cy="517088"/>
            </a:xfrm>
            <a:prstGeom prst="ellipse">
              <a:avLst/>
            </a:prstGeom>
            <a:solidFill>
              <a:schemeClr val="bg2"/>
            </a:solidFill>
            <a:ln w="9525" cap="flat" cmpd="sng">
              <a:solidFill>
                <a:srgbClr val="F8F8F8"/>
              </a:solidFill>
              <a:prstDash val="solid"/>
              <a:headEnd type="none" w="med" len="med"/>
              <a:tailEnd type="none" w="med" len="med"/>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31760" name="TextBox 18"/>
            <p:cNvSpPr txBox="1"/>
            <p:nvPr/>
          </p:nvSpPr>
          <p:spPr>
            <a:xfrm>
              <a:off x="75641" y="27711"/>
              <a:ext cx="365806" cy="461665"/>
            </a:xfrm>
            <a:prstGeom prst="rect">
              <a:avLst/>
            </a:prstGeom>
            <a:noFill/>
            <a:ln w="9525">
              <a:noFill/>
            </a:ln>
          </p:spPr>
          <p:txBody>
            <a:bodyPr wrap="none">
              <a:spAutoFit/>
            </a:bodyPr>
            <a:p>
              <a:pPr lvl="0" eaLnBrk="1" hangingPunct="1"/>
              <a:r>
                <a:rPr lang="en-US" altLang="x-none" sz="2400" dirty="0">
                  <a:solidFill>
                    <a:schemeClr val="accent2"/>
                  </a:solidFill>
                  <a:latin typeface="微软雅黑" panose="020B0503020204020204" pitchFamily="2" charset="-122"/>
                  <a:ea typeface="微软雅黑" panose="020B0503020204020204" pitchFamily="2" charset="-122"/>
                </a:rPr>
                <a:t>1</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grpSp>
      <p:sp>
        <p:nvSpPr>
          <p:cNvPr id="31761" name="椭圆 19"/>
          <p:cNvSpPr/>
          <p:nvPr/>
        </p:nvSpPr>
        <p:spPr>
          <a:xfrm>
            <a:off x="5373688" y="1027113"/>
            <a:ext cx="1520825" cy="1519237"/>
          </a:xfrm>
          <a:prstGeom prst="ellipse">
            <a:avLst/>
          </a:prstGeom>
          <a:solidFill>
            <a:schemeClr val="bg1"/>
          </a:solidFill>
          <a:ln w="9525" cap="flat" cmpd="sng">
            <a:solidFill>
              <a:schemeClr val="accent2"/>
            </a:solidFill>
            <a:prstDash val="solid"/>
            <a:headEnd type="none" w="med" len="med"/>
            <a:tailEnd type="none" w="med" len="med"/>
          </a:ln>
        </p:spPr>
        <p:txBody>
          <a:bodyPr/>
          <a:p>
            <a:pPr lvl="0" eaLnBrk="1" hangingPunct="1"/>
            <a:endParaRPr lang="zh-CN" altLang="en-US" dirty="0">
              <a:solidFill>
                <a:srgbClr val="C4261D"/>
              </a:solidFill>
              <a:latin typeface="Arial" panose="020B0604020202020204" pitchFamily="34" charset="0"/>
              <a:ea typeface="宋体" panose="02010600030101010101" pitchFamily="2" charset="-122"/>
            </a:endParaRPr>
          </a:p>
        </p:txBody>
      </p:sp>
      <p:sp>
        <p:nvSpPr>
          <p:cNvPr id="31762" name="TextBox 20"/>
          <p:cNvSpPr txBox="1"/>
          <p:nvPr/>
        </p:nvSpPr>
        <p:spPr>
          <a:xfrm>
            <a:off x="5734050" y="1412875"/>
            <a:ext cx="800100" cy="831850"/>
          </a:xfrm>
          <a:prstGeom prst="rect">
            <a:avLst/>
          </a:prstGeom>
          <a:noFill/>
          <a:ln w="9525">
            <a:noFill/>
          </a:ln>
        </p:spPr>
        <p:txBody>
          <a:bodyPr wrap="none">
            <a:spAutoFit/>
          </a:bodyPr>
          <a:p>
            <a:pPr lvl="0" eaLnBrk="1" hangingPunct="1"/>
            <a:r>
              <a:rPr lang="zh-CN" altLang="en-US" sz="2400" dirty="0">
                <a:solidFill>
                  <a:schemeClr val="accent1"/>
                </a:solidFill>
                <a:latin typeface="微软雅黑" panose="020B0503020204020204" pitchFamily="2" charset="-122"/>
                <a:ea typeface="微软雅黑" panose="020B0503020204020204" pitchFamily="2" charset="-122"/>
              </a:rPr>
              <a:t>媒体</a:t>
            </a:r>
            <a:endParaRPr lang="en-US" altLang="x-none" sz="2400" dirty="0">
              <a:solidFill>
                <a:schemeClr val="accent1"/>
              </a:solidFill>
              <a:latin typeface="微软雅黑" panose="020B0503020204020204" pitchFamily="2" charset="-122"/>
              <a:ea typeface="微软雅黑" panose="020B0503020204020204" pitchFamily="2" charset="-122"/>
            </a:endParaRPr>
          </a:p>
          <a:p>
            <a:pPr lvl="0" eaLnBrk="1" hangingPunct="1"/>
            <a:r>
              <a:rPr lang="zh-CN" altLang="en-US" sz="2400" dirty="0">
                <a:solidFill>
                  <a:schemeClr val="accent1"/>
                </a:solidFill>
                <a:latin typeface="微软雅黑" panose="020B0503020204020204" pitchFamily="2" charset="-122"/>
                <a:ea typeface="微软雅黑" panose="020B0503020204020204" pitchFamily="2" charset="-122"/>
              </a:rPr>
              <a:t>推广</a:t>
            </a:r>
            <a:endParaRPr lang="zh-CN" altLang="en-US" sz="2400" dirty="0">
              <a:solidFill>
                <a:schemeClr val="accent1"/>
              </a:solidFill>
              <a:latin typeface="微软雅黑" panose="020B0503020204020204" pitchFamily="2" charset="-122"/>
              <a:ea typeface="微软雅黑" panose="020B0503020204020204" pitchFamily="2" charset="-122"/>
            </a:endParaRPr>
          </a:p>
        </p:txBody>
      </p:sp>
      <p:grpSp>
        <p:nvGrpSpPr>
          <p:cNvPr id="31763" name="组合 21"/>
          <p:cNvGrpSpPr/>
          <p:nvPr/>
        </p:nvGrpSpPr>
        <p:grpSpPr>
          <a:xfrm>
            <a:off x="5368925" y="981075"/>
            <a:ext cx="517525" cy="517525"/>
            <a:chOff x="0" y="0"/>
            <a:chExt cx="517088" cy="517088"/>
          </a:xfrm>
        </p:grpSpPr>
        <p:sp>
          <p:nvSpPr>
            <p:cNvPr id="31764" name="椭圆 22"/>
            <p:cNvSpPr/>
            <p:nvPr/>
          </p:nvSpPr>
          <p:spPr>
            <a:xfrm>
              <a:off x="0" y="0"/>
              <a:ext cx="517088" cy="517088"/>
            </a:xfrm>
            <a:prstGeom prst="ellipse">
              <a:avLst/>
            </a:prstGeom>
            <a:solidFill>
              <a:schemeClr val="bg2"/>
            </a:solidFill>
            <a:ln w="9525" cap="flat" cmpd="sng">
              <a:solidFill>
                <a:srgbClr val="F8F8F8"/>
              </a:solidFill>
              <a:prstDash val="solid"/>
              <a:headEnd type="none" w="med" len="med"/>
              <a:tailEnd type="none" w="med" len="med"/>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31765" name="TextBox 23"/>
            <p:cNvSpPr txBox="1"/>
            <p:nvPr/>
          </p:nvSpPr>
          <p:spPr>
            <a:xfrm>
              <a:off x="75641" y="27711"/>
              <a:ext cx="365806" cy="461665"/>
            </a:xfrm>
            <a:prstGeom prst="rect">
              <a:avLst/>
            </a:prstGeom>
            <a:noFill/>
            <a:ln w="9525">
              <a:noFill/>
            </a:ln>
          </p:spPr>
          <p:txBody>
            <a:bodyPr wrap="none">
              <a:spAutoFit/>
            </a:bodyPr>
            <a:p>
              <a:pPr lvl="0" eaLnBrk="1" hangingPunct="1"/>
              <a:r>
                <a:rPr lang="en-US" altLang="x-none" sz="2400" dirty="0">
                  <a:solidFill>
                    <a:schemeClr val="accent2"/>
                  </a:solidFill>
                  <a:latin typeface="微软雅黑" panose="020B0503020204020204" pitchFamily="2" charset="-122"/>
                  <a:ea typeface="微软雅黑" panose="020B0503020204020204" pitchFamily="2" charset="-122"/>
                </a:rPr>
                <a:t>2</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grpSp>
      <p:sp>
        <p:nvSpPr>
          <p:cNvPr id="31766" name="椭圆 24"/>
          <p:cNvSpPr/>
          <p:nvPr/>
        </p:nvSpPr>
        <p:spPr>
          <a:xfrm>
            <a:off x="8737600" y="954088"/>
            <a:ext cx="1519238" cy="1520825"/>
          </a:xfrm>
          <a:prstGeom prst="ellipse">
            <a:avLst/>
          </a:prstGeom>
          <a:solidFill>
            <a:schemeClr val="tx2"/>
          </a:solidFill>
          <a:ln w="9525" cap="flat" cmpd="sng">
            <a:solidFill>
              <a:schemeClr val="accent2"/>
            </a:solidFill>
            <a:prstDash val="solid"/>
            <a:headEnd type="none" w="med" len="med"/>
            <a:tailEnd type="none" w="med" len="med"/>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31767" name="TextBox 25"/>
          <p:cNvSpPr txBox="1"/>
          <p:nvPr/>
        </p:nvSpPr>
        <p:spPr>
          <a:xfrm>
            <a:off x="9097963" y="1381125"/>
            <a:ext cx="800100" cy="831850"/>
          </a:xfrm>
          <a:prstGeom prst="rect">
            <a:avLst/>
          </a:prstGeom>
          <a:noFill/>
          <a:ln w="9525">
            <a:noFill/>
          </a:ln>
        </p:spPr>
        <p:txBody>
          <a:bodyPr wrap="none">
            <a:spAutoFit/>
          </a:bodyPr>
          <a:p>
            <a:pPr lvl="0" eaLnBrk="1" hangingPunct="1"/>
            <a:r>
              <a:rPr lang="zh-CN" altLang="en-US" sz="2400" dirty="0">
                <a:solidFill>
                  <a:schemeClr val="accent1"/>
                </a:solidFill>
                <a:latin typeface="微软雅黑" panose="020B0503020204020204" pitchFamily="2" charset="-122"/>
                <a:ea typeface="微软雅黑" panose="020B0503020204020204" pitchFamily="2" charset="-122"/>
              </a:rPr>
              <a:t>地面</a:t>
            </a:r>
            <a:endParaRPr lang="en-US" altLang="x-none" sz="2400" dirty="0">
              <a:solidFill>
                <a:schemeClr val="accent1"/>
              </a:solidFill>
              <a:latin typeface="微软雅黑" panose="020B0503020204020204" pitchFamily="2" charset="-122"/>
              <a:ea typeface="微软雅黑" panose="020B0503020204020204" pitchFamily="2" charset="-122"/>
            </a:endParaRPr>
          </a:p>
          <a:p>
            <a:pPr lvl="0" eaLnBrk="1" hangingPunct="1"/>
            <a:r>
              <a:rPr lang="zh-CN" altLang="en-US" sz="2400" dirty="0">
                <a:solidFill>
                  <a:schemeClr val="accent1"/>
                </a:solidFill>
                <a:latin typeface="微软雅黑" panose="020B0503020204020204" pitchFamily="2" charset="-122"/>
                <a:ea typeface="微软雅黑" panose="020B0503020204020204" pitchFamily="2" charset="-122"/>
              </a:rPr>
              <a:t>推广</a:t>
            </a:r>
            <a:endParaRPr lang="zh-CN" altLang="en-US" sz="2400" dirty="0">
              <a:solidFill>
                <a:schemeClr val="accent1"/>
              </a:solidFill>
              <a:latin typeface="微软雅黑" panose="020B0503020204020204" pitchFamily="2" charset="-122"/>
              <a:ea typeface="微软雅黑" panose="020B0503020204020204" pitchFamily="2" charset="-122"/>
            </a:endParaRPr>
          </a:p>
        </p:txBody>
      </p:sp>
      <p:grpSp>
        <p:nvGrpSpPr>
          <p:cNvPr id="31768" name="组合 26"/>
          <p:cNvGrpSpPr/>
          <p:nvPr/>
        </p:nvGrpSpPr>
        <p:grpSpPr>
          <a:xfrm>
            <a:off x="8732838" y="909638"/>
            <a:ext cx="517525" cy="515937"/>
            <a:chOff x="0" y="0"/>
            <a:chExt cx="517088" cy="517088"/>
          </a:xfrm>
        </p:grpSpPr>
        <p:sp>
          <p:nvSpPr>
            <p:cNvPr id="31769" name="椭圆 27"/>
            <p:cNvSpPr/>
            <p:nvPr/>
          </p:nvSpPr>
          <p:spPr>
            <a:xfrm>
              <a:off x="0" y="0"/>
              <a:ext cx="517088" cy="517088"/>
            </a:xfrm>
            <a:prstGeom prst="ellipse">
              <a:avLst/>
            </a:prstGeom>
            <a:solidFill>
              <a:schemeClr val="bg2"/>
            </a:solidFill>
            <a:ln w="9525" cap="flat" cmpd="sng">
              <a:solidFill>
                <a:srgbClr val="F8F8F8"/>
              </a:solidFill>
              <a:prstDash val="solid"/>
              <a:headEnd type="none" w="med" len="med"/>
              <a:tailEnd type="none" w="med" len="med"/>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31770" name="TextBox 28"/>
            <p:cNvSpPr txBox="1"/>
            <p:nvPr/>
          </p:nvSpPr>
          <p:spPr>
            <a:xfrm>
              <a:off x="75641" y="27711"/>
              <a:ext cx="365806" cy="461665"/>
            </a:xfrm>
            <a:prstGeom prst="rect">
              <a:avLst/>
            </a:prstGeom>
            <a:noFill/>
            <a:ln w="9525">
              <a:noFill/>
            </a:ln>
          </p:spPr>
          <p:txBody>
            <a:bodyPr wrap="none">
              <a:spAutoFit/>
            </a:bodyPr>
            <a:p>
              <a:pPr lvl="0" eaLnBrk="1" hangingPunct="1"/>
              <a:r>
                <a:rPr lang="en-US" altLang="x-none" sz="2400" dirty="0">
                  <a:solidFill>
                    <a:schemeClr val="accent2"/>
                  </a:solidFill>
                  <a:latin typeface="微软雅黑" panose="020B0503020204020204" pitchFamily="2" charset="-122"/>
                  <a:ea typeface="微软雅黑" panose="020B0503020204020204" pitchFamily="2" charset="-122"/>
                </a:rPr>
                <a:t>3</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gr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300" fill="hold"/>
                                        <p:tgtEl>
                                          <p:spTgt spid="31750"/>
                                        </p:tgtEl>
                                        <p:attrNameLst>
                                          <p:attrName>ppt_x</p:attrName>
                                        </p:attrNameLst>
                                      </p:cBhvr>
                                      <p:tavLst>
                                        <p:tav tm="0">
                                          <p:val>
                                            <p:strVal val="0-#ppt_w/2"/>
                                          </p:val>
                                        </p:tav>
                                        <p:tav tm="100000">
                                          <p:val>
                                            <p:strVal val="#ppt_x"/>
                                          </p:val>
                                        </p:tav>
                                      </p:tavLst>
                                    </p:anim>
                                    <p:anim calcmode="lin" valueType="num">
                                      <p:cBhvr additive="base">
                                        <p:cTn id="8" dur="300" fill="hold"/>
                                        <p:tgtEl>
                                          <p:spTgt spid="3175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751"/>
                                        </p:tgtEl>
                                        <p:attrNameLst>
                                          <p:attrName>style.visibility</p:attrName>
                                        </p:attrNameLst>
                                      </p:cBhvr>
                                      <p:to>
                                        <p:strVal val="visible"/>
                                      </p:to>
                                    </p:set>
                                    <p:anim calcmode="lin" valueType="num">
                                      <p:cBhvr additive="base">
                                        <p:cTn id="11" dur="300" fill="hold"/>
                                        <p:tgtEl>
                                          <p:spTgt spid="31751"/>
                                        </p:tgtEl>
                                        <p:attrNameLst>
                                          <p:attrName>ppt_x</p:attrName>
                                        </p:attrNameLst>
                                      </p:cBhvr>
                                      <p:tavLst>
                                        <p:tav tm="0">
                                          <p:val>
                                            <p:strVal val="0-#ppt_w/2"/>
                                          </p:val>
                                        </p:tav>
                                        <p:tav tm="100000">
                                          <p:val>
                                            <p:strVal val="#ppt_x"/>
                                          </p:val>
                                        </p:tav>
                                      </p:tavLst>
                                    </p:anim>
                                    <p:anim calcmode="lin" valueType="num">
                                      <p:cBhvr additive="base">
                                        <p:cTn id="12" dur="300" fill="hold"/>
                                        <p:tgtEl>
                                          <p:spTgt spid="3175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31752"/>
                                        </p:tgtEl>
                                        <p:attrNameLst>
                                          <p:attrName>style.visibility</p:attrName>
                                        </p:attrNameLst>
                                      </p:cBhvr>
                                      <p:to>
                                        <p:strVal val="visible"/>
                                      </p:to>
                                    </p:set>
                                    <p:anim calcmode="lin" valueType="num">
                                      <p:cBhvr additive="base">
                                        <p:cTn id="15" dur="300" fill="hold"/>
                                        <p:tgtEl>
                                          <p:spTgt spid="31752"/>
                                        </p:tgtEl>
                                        <p:attrNameLst>
                                          <p:attrName>ppt_x</p:attrName>
                                        </p:attrNameLst>
                                      </p:cBhvr>
                                      <p:tavLst>
                                        <p:tav tm="0">
                                          <p:val>
                                            <p:strVal val="0-#ppt_w/2"/>
                                          </p:val>
                                        </p:tav>
                                        <p:tav tm="100000">
                                          <p:val>
                                            <p:strVal val="#ppt_x"/>
                                          </p:val>
                                        </p:tav>
                                      </p:tavLst>
                                    </p:anim>
                                    <p:anim calcmode="lin" valueType="num">
                                      <p:cBhvr additive="base">
                                        <p:cTn id="16" dur="300" fill="hold"/>
                                        <p:tgtEl>
                                          <p:spTgt spid="3175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1749"/>
                                        </p:tgtEl>
                                        <p:attrNameLst>
                                          <p:attrName>style.visibility</p:attrName>
                                        </p:attrNameLst>
                                      </p:cBhvr>
                                      <p:to>
                                        <p:strVal val="visible"/>
                                      </p:to>
                                    </p:set>
                                    <p:anim by="(-#ppt_w*2)" calcmode="lin" valueType="num">
                                      <p:cBhvr rctx="PPT">
                                        <p:cTn id="20" dur="200" autoRev="1" fill="hold">
                                          <p:stCondLst>
                                            <p:cond delay="0"/>
                                          </p:stCondLst>
                                        </p:cTn>
                                        <p:tgtEl>
                                          <p:spTgt spid="31749"/>
                                        </p:tgtEl>
                                        <p:attrNameLst>
                                          <p:attrName>ppt_w</p:attrName>
                                        </p:attrNameLst>
                                      </p:cBhvr>
                                    </p:anim>
                                    <p:anim by="(#ppt_w*0.50)" calcmode="lin" valueType="num">
                                      <p:cBhvr>
                                        <p:cTn id="21" dur="200" decel="50000" autoRev="1" fill="hold">
                                          <p:stCondLst>
                                            <p:cond delay="0"/>
                                          </p:stCondLst>
                                        </p:cTn>
                                        <p:tgtEl>
                                          <p:spTgt spid="31749"/>
                                        </p:tgtEl>
                                        <p:attrNameLst>
                                          <p:attrName>ppt_x</p:attrName>
                                        </p:attrNameLst>
                                      </p:cBhvr>
                                    </p:anim>
                                    <p:anim from="(-#ppt_h/2)" to="(#ppt_y)" calcmode="lin" valueType="num">
                                      <p:cBhvr>
                                        <p:cTn id="22" dur="400" fill="hold">
                                          <p:stCondLst>
                                            <p:cond delay="0"/>
                                          </p:stCondLst>
                                        </p:cTn>
                                        <p:tgtEl>
                                          <p:spTgt spid="31749"/>
                                        </p:tgtEl>
                                        <p:attrNameLst>
                                          <p:attrName>ppt_y</p:attrName>
                                        </p:attrNameLst>
                                      </p:cBhvr>
                                    </p:anim>
                                    <p:animRot by="21600000">
                                      <p:cBhvr>
                                        <p:cTn id="23" dur="400" fill="hold">
                                          <p:stCondLst>
                                            <p:cond delay="0"/>
                                          </p:stCondLst>
                                        </p:cTn>
                                        <p:tgtEl>
                                          <p:spTgt spid="31749"/>
                                        </p:tgtEl>
                                        <p:attrNameLst>
                                          <p:attrName>r</p:attrName>
                                        </p:attrNameLst>
                                      </p:cBhvr>
                                    </p:animRo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31756"/>
                                        </p:tgtEl>
                                        <p:attrNameLst>
                                          <p:attrName>style.visibility</p:attrName>
                                        </p:attrNameLst>
                                      </p:cBhvr>
                                      <p:to>
                                        <p:strVal val="visible"/>
                                      </p:to>
                                    </p:set>
                                    <p:animScale>
                                      <p:cBhvr>
                                        <p:cTn id="27" dur="1000" decel="50000" fill="hold">
                                          <p:stCondLst>
                                            <p:cond delay="0"/>
                                          </p:stCondLst>
                                        </p:cTn>
                                        <p:tgtEl>
                                          <p:spTgt spid="317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1756"/>
                                        </p:tgtEl>
                                        <p:attrNameLst>
                                          <p:attrName>ppt_x</p:attrName>
                                          <p:attrName>ppt_y</p:attrName>
                                        </p:attrNameLst>
                                      </p:cBhvr>
                                    </p:animMotion>
                                    <p:animEffect transition="in" filter="fade">
                                      <p:cBhvr>
                                        <p:cTn id="29" dur="1000"/>
                                        <p:tgtEl>
                                          <p:spTgt spid="31756"/>
                                        </p:tgtEl>
                                      </p:cBhvr>
                                    </p:animEffect>
                                  </p:childTnLst>
                                </p:cTn>
                              </p:par>
                              <p:par>
                                <p:cTn id="30" presetID="52" presetClass="entr" presetSubtype="0" fill="hold" grpId="0" nodeType="withEffect">
                                  <p:stCondLst>
                                    <p:cond delay="100"/>
                                  </p:stCondLst>
                                  <p:childTnLst>
                                    <p:set>
                                      <p:cBhvr>
                                        <p:cTn id="31" dur="1" fill="hold">
                                          <p:stCondLst>
                                            <p:cond delay="0"/>
                                          </p:stCondLst>
                                        </p:cTn>
                                        <p:tgtEl>
                                          <p:spTgt spid="31761"/>
                                        </p:tgtEl>
                                        <p:attrNameLst>
                                          <p:attrName>style.visibility</p:attrName>
                                        </p:attrNameLst>
                                      </p:cBhvr>
                                      <p:to>
                                        <p:strVal val="visible"/>
                                      </p:to>
                                    </p:set>
                                    <p:animScale>
                                      <p:cBhvr>
                                        <p:cTn id="32" dur="1000" decel="50000" fill="hold">
                                          <p:stCondLst>
                                            <p:cond delay="0"/>
                                          </p:stCondLst>
                                        </p:cTn>
                                        <p:tgtEl>
                                          <p:spTgt spid="317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1761"/>
                                        </p:tgtEl>
                                        <p:attrNameLst>
                                          <p:attrName>ppt_x</p:attrName>
                                          <p:attrName>ppt_y</p:attrName>
                                        </p:attrNameLst>
                                      </p:cBhvr>
                                    </p:animMotion>
                                    <p:animEffect transition="in" filter="fade">
                                      <p:cBhvr>
                                        <p:cTn id="34" dur="1000"/>
                                        <p:tgtEl>
                                          <p:spTgt spid="31761"/>
                                        </p:tgtEl>
                                      </p:cBhvr>
                                    </p:animEffect>
                                  </p:childTnLst>
                                </p:cTn>
                              </p:par>
                              <p:par>
                                <p:cTn id="35" presetID="52" presetClass="entr" presetSubtype="0" fill="hold" grpId="0" nodeType="withEffect">
                                  <p:stCondLst>
                                    <p:cond delay="200"/>
                                  </p:stCondLst>
                                  <p:childTnLst>
                                    <p:set>
                                      <p:cBhvr>
                                        <p:cTn id="36" dur="1" fill="hold">
                                          <p:stCondLst>
                                            <p:cond delay="0"/>
                                          </p:stCondLst>
                                        </p:cTn>
                                        <p:tgtEl>
                                          <p:spTgt spid="31766"/>
                                        </p:tgtEl>
                                        <p:attrNameLst>
                                          <p:attrName>style.visibility</p:attrName>
                                        </p:attrNameLst>
                                      </p:cBhvr>
                                      <p:to>
                                        <p:strVal val="visible"/>
                                      </p:to>
                                    </p:set>
                                    <p:animScale>
                                      <p:cBhvr>
                                        <p:cTn id="37" dur="1000" decel="50000" fill="hold">
                                          <p:stCondLst>
                                            <p:cond delay="0"/>
                                          </p:stCondLst>
                                        </p:cTn>
                                        <p:tgtEl>
                                          <p:spTgt spid="317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1766"/>
                                        </p:tgtEl>
                                        <p:attrNameLst>
                                          <p:attrName>ppt_x</p:attrName>
                                          <p:attrName>ppt_y</p:attrName>
                                        </p:attrNameLst>
                                      </p:cBhvr>
                                    </p:animMotion>
                                    <p:animEffect transition="in" filter="fade">
                                      <p:cBhvr>
                                        <p:cTn id="39" dur="1000"/>
                                        <p:tgtEl>
                                          <p:spTgt spid="31766"/>
                                        </p:tgtEl>
                                      </p:cBhvr>
                                    </p:animEffect>
                                  </p:childTnLst>
                                </p:cTn>
                              </p:par>
                            </p:childTnLst>
                          </p:cTn>
                        </p:par>
                        <p:par>
                          <p:cTn id="40" fill="hold">
                            <p:stCondLst>
                              <p:cond delay="2000"/>
                            </p:stCondLst>
                            <p:childTnLst>
                              <p:par>
                                <p:cTn id="41" presetID="2" presetClass="entr" presetSubtype="6" fill="hold" nodeType="afterEffect">
                                  <p:stCondLst>
                                    <p:cond delay="0"/>
                                  </p:stCondLst>
                                  <p:childTnLst>
                                    <p:set>
                                      <p:cBhvr>
                                        <p:cTn id="42" dur="1" fill="hold">
                                          <p:stCondLst>
                                            <p:cond delay="0"/>
                                          </p:stCondLst>
                                        </p:cTn>
                                        <p:tgtEl>
                                          <p:spTgt spid="31758"/>
                                        </p:tgtEl>
                                        <p:attrNameLst>
                                          <p:attrName>style.visibility</p:attrName>
                                        </p:attrNameLst>
                                      </p:cBhvr>
                                      <p:to>
                                        <p:strVal val="visible"/>
                                      </p:to>
                                    </p:set>
                                    <p:anim calcmode="lin" valueType="num">
                                      <p:cBhvr additive="base">
                                        <p:cTn id="43" dur="500" fill="hold"/>
                                        <p:tgtEl>
                                          <p:spTgt spid="31758"/>
                                        </p:tgtEl>
                                        <p:attrNameLst>
                                          <p:attrName>ppt_x</p:attrName>
                                        </p:attrNameLst>
                                      </p:cBhvr>
                                      <p:tavLst>
                                        <p:tav tm="0">
                                          <p:val>
                                            <p:strVal val="1+#ppt_w/2"/>
                                          </p:val>
                                        </p:tav>
                                        <p:tav tm="100000">
                                          <p:val>
                                            <p:strVal val="#ppt_x"/>
                                          </p:val>
                                        </p:tav>
                                      </p:tavLst>
                                    </p:anim>
                                    <p:anim calcmode="lin" valueType="num">
                                      <p:cBhvr additive="base">
                                        <p:cTn id="44" dur="500" fill="hold"/>
                                        <p:tgtEl>
                                          <p:spTgt spid="31758"/>
                                        </p:tgtEl>
                                        <p:attrNameLst>
                                          <p:attrName>ppt_y</p:attrName>
                                        </p:attrNameLst>
                                      </p:cBhvr>
                                      <p:tavLst>
                                        <p:tav tm="0">
                                          <p:val>
                                            <p:strVal val="1+#ppt_h/2"/>
                                          </p:val>
                                        </p:tav>
                                        <p:tav tm="100000">
                                          <p:val>
                                            <p:strVal val="#ppt_y"/>
                                          </p:val>
                                        </p:tav>
                                      </p:tavLst>
                                    </p:anim>
                                  </p:childTnLst>
                                </p:cTn>
                              </p:par>
                              <p:par>
                                <p:cTn id="45" presetID="2" presetClass="entr" presetSubtype="6" fill="hold" nodeType="withEffect">
                                  <p:stCondLst>
                                    <p:cond delay="0"/>
                                  </p:stCondLst>
                                  <p:childTnLst>
                                    <p:set>
                                      <p:cBhvr>
                                        <p:cTn id="46" dur="1" fill="hold">
                                          <p:stCondLst>
                                            <p:cond delay="0"/>
                                          </p:stCondLst>
                                        </p:cTn>
                                        <p:tgtEl>
                                          <p:spTgt spid="31763"/>
                                        </p:tgtEl>
                                        <p:attrNameLst>
                                          <p:attrName>style.visibility</p:attrName>
                                        </p:attrNameLst>
                                      </p:cBhvr>
                                      <p:to>
                                        <p:strVal val="visible"/>
                                      </p:to>
                                    </p:set>
                                    <p:anim calcmode="lin" valueType="num">
                                      <p:cBhvr additive="base">
                                        <p:cTn id="47" dur="500" fill="hold"/>
                                        <p:tgtEl>
                                          <p:spTgt spid="31763"/>
                                        </p:tgtEl>
                                        <p:attrNameLst>
                                          <p:attrName>ppt_x</p:attrName>
                                        </p:attrNameLst>
                                      </p:cBhvr>
                                      <p:tavLst>
                                        <p:tav tm="0">
                                          <p:val>
                                            <p:strVal val="1+#ppt_w/2"/>
                                          </p:val>
                                        </p:tav>
                                        <p:tav tm="100000">
                                          <p:val>
                                            <p:strVal val="#ppt_x"/>
                                          </p:val>
                                        </p:tav>
                                      </p:tavLst>
                                    </p:anim>
                                    <p:anim calcmode="lin" valueType="num">
                                      <p:cBhvr additive="base">
                                        <p:cTn id="48" dur="500" fill="hold"/>
                                        <p:tgtEl>
                                          <p:spTgt spid="31763"/>
                                        </p:tgtEl>
                                        <p:attrNameLst>
                                          <p:attrName>ppt_y</p:attrName>
                                        </p:attrNameLst>
                                      </p:cBhvr>
                                      <p:tavLst>
                                        <p:tav tm="0">
                                          <p:val>
                                            <p:strVal val="1+#ppt_h/2"/>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31768"/>
                                        </p:tgtEl>
                                        <p:attrNameLst>
                                          <p:attrName>style.visibility</p:attrName>
                                        </p:attrNameLst>
                                      </p:cBhvr>
                                      <p:to>
                                        <p:strVal val="visible"/>
                                      </p:to>
                                    </p:set>
                                    <p:anim calcmode="lin" valueType="num">
                                      <p:cBhvr additive="base">
                                        <p:cTn id="51" dur="500" fill="hold"/>
                                        <p:tgtEl>
                                          <p:spTgt spid="31768"/>
                                        </p:tgtEl>
                                        <p:attrNameLst>
                                          <p:attrName>ppt_x</p:attrName>
                                        </p:attrNameLst>
                                      </p:cBhvr>
                                      <p:tavLst>
                                        <p:tav tm="0">
                                          <p:val>
                                            <p:strVal val="1+#ppt_w/2"/>
                                          </p:val>
                                        </p:tav>
                                        <p:tav tm="100000">
                                          <p:val>
                                            <p:strVal val="#ppt_x"/>
                                          </p:val>
                                        </p:tav>
                                      </p:tavLst>
                                    </p:anim>
                                    <p:anim calcmode="lin" valueType="num">
                                      <p:cBhvr additive="base">
                                        <p:cTn id="52" dur="500" fill="hold"/>
                                        <p:tgtEl>
                                          <p:spTgt spid="31768"/>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31" presetClass="entr" presetSubtype="0" fill="hold" grpId="0" nodeType="afterEffect">
                                  <p:stCondLst>
                                    <p:cond delay="0"/>
                                  </p:stCondLst>
                                  <p:childTnLst>
                                    <p:set>
                                      <p:cBhvr>
                                        <p:cTn id="55" dur="1" fill="hold">
                                          <p:stCondLst>
                                            <p:cond delay="0"/>
                                          </p:stCondLst>
                                        </p:cTn>
                                        <p:tgtEl>
                                          <p:spTgt spid="31757"/>
                                        </p:tgtEl>
                                        <p:attrNameLst>
                                          <p:attrName>style.visibility</p:attrName>
                                        </p:attrNameLst>
                                      </p:cBhvr>
                                      <p:to>
                                        <p:strVal val="visible"/>
                                      </p:to>
                                    </p:set>
                                    <p:anim calcmode="lin" valueType="num">
                                      <p:cBhvr>
                                        <p:cTn id="56" dur="500" fill="hold"/>
                                        <p:tgtEl>
                                          <p:spTgt spid="31757"/>
                                        </p:tgtEl>
                                        <p:attrNameLst>
                                          <p:attrName>ppt_w</p:attrName>
                                        </p:attrNameLst>
                                      </p:cBhvr>
                                      <p:tavLst>
                                        <p:tav tm="0">
                                          <p:val>
                                            <p:fltVal val="0.000000"/>
                                          </p:val>
                                        </p:tav>
                                        <p:tav tm="100000">
                                          <p:val>
                                            <p:strVal val="#ppt_w"/>
                                          </p:val>
                                        </p:tav>
                                      </p:tavLst>
                                    </p:anim>
                                    <p:anim calcmode="lin" valueType="num">
                                      <p:cBhvr>
                                        <p:cTn id="57" dur="500" fill="hold"/>
                                        <p:tgtEl>
                                          <p:spTgt spid="31757"/>
                                        </p:tgtEl>
                                        <p:attrNameLst>
                                          <p:attrName>ppt_h</p:attrName>
                                        </p:attrNameLst>
                                      </p:cBhvr>
                                      <p:tavLst>
                                        <p:tav tm="0">
                                          <p:val>
                                            <p:fltVal val="0.000000"/>
                                          </p:val>
                                        </p:tav>
                                        <p:tav tm="100000">
                                          <p:val>
                                            <p:strVal val="#ppt_h"/>
                                          </p:val>
                                        </p:tav>
                                      </p:tavLst>
                                    </p:anim>
                                    <p:anim calcmode="lin" valueType="num">
                                      <p:cBhvr>
                                        <p:cTn id="58" dur="500" fill="hold"/>
                                        <p:tgtEl>
                                          <p:spTgt spid="31757"/>
                                        </p:tgtEl>
                                        <p:attrNameLst>
                                          <p:attrName>style.rotation</p:attrName>
                                        </p:attrNameLst>
                                      </p:cBhvr>
                                      <p:tavLst>
                                        <p:tav tm="0">
                                          <p:val>
                                            <p:fltVal val="90.000000"/>
                                          </p:val>
                                        </p:tav>
                                        <p:tav tm="100000">
                                          <p:val>
                                            <p:fltVal val="0.000000"/>
                                          </p:val>
                                        </p:tav>
                                      </p:tavLst>
                                    </p:anim>
                                    <p:animEffect transition="in" filter="fade">
                                      <p:cBhvr>
                                        <p:cTn id="59" dur="500"/>
                                        <p:tgtEl>
                                          <p:spTgt spid="31757"/>
                                        </p:tgtEl>
                                      </p:cBhvr>
                                    </p:animEffect>
                                  </p:childTnLst>
                                </p:cTn>
                              </p:par>
                            </p:childTnLst>
                          </p:cTn>
                        </p:par>
                        <p:par>
                          <p:cTn id="60" fill="hold">
                            <p:stCondLst>
                              <p:cond delay="3000"/>
                            </p:stCondLst>
                            <p:childTnLst>
                              <p:par>
                                <p:cTn id="61" presetID="22" presetClass="entr" presetSubtype="1" fill="hold" grpId="0" nodeType="afterEffect">
                                  <p:stCondLst>
                                    <p:cond delay="0"/>
                                  </p:stCondLst>
                                  <p:childTnLst>
                                    <p:set>
                                      <p:cBhvr>
                                        <p:cTn id="62" dur="1" fill="hold">
                                          <p:stCondLst>
                                            <p:cond delay="0"/>
                                          </p:stCondLst>
                                        </p:cTn>
                                        <p:tgtEl>
                                          <p:spTgt spid="31746"/>
                                        </p:tgtEl>
                                        <p:attrNameLst>
                                          <p:attrName>style.visibility</p:attrName>
                                        </p:attrNameLst>
                                      </p:cBhvr>
                                      <p:to>
                                        <p:strVal val="visible"/>
                                      </p:to>
                                    </p:set>
                                    <p:animEffect transition="in" filter="wipe(up)">
                                      <p:cBhvr>
                                        <p:cTn id="63" dur="500"/>
                                        <p:tgtEl>
                                          <p:spTgt spid="31746"/>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1753"/>
                                        </p:tgtEl>
                                        <p:attrNameLst>
                                          <p:attrName>style.visibility</p:attrName>
                                        </p:attrNameLst>
                                      </p:cBhvr>
                                      <p:to>
                                        <p:strVal val="visible"/>
                                      </p:to>
                                    </p:set>
                                    <p:animEffect transition="in" filter="wipe(up)">
                                      <p:cBhvr>
                                        <p:cTn id="66" dur="500"/>
                                        <p:tgtEl>
                                          <p:spTgt spid="31753"/>
                                        </p:tgtEl>
                                      </p:cBhvr>
                                    </p:animEffect>
                                  </p:childTnLst>
                                </p:cTn>
                              </p:par>
                            </p:childTnLst>
                          </p:cTn>
                        </p:par>
                        <p:par>
                          <p:cTn id="67" fill="hold">
                            <p:stCondLst>
                              <p:cond delay="3500"/>
                            </p:stCondLst>
                            <p:childTnLst>
                              <p:par>
                                <p:cTn id="68" presetID="31" presetClass="entr" presetSubtype="0" fill="hold" grpId="0" nodeType="afterEffect">
                                  <p:stCondLst>
                                    <p:cond delay="0"/>
                                  </p:stCondLst>
                                  <p:childTnLst>
                                    <p:set>
                                      <p:cBhvr>
                                        <p:cTn id="69" dur="1" fill="hold">
                                          <p:stCondLst>
                                            <p:cond delay="0"/>
                                          </p:stCondLst>
                                        </p:cTn>
                                        <p:tgtEl>
                                          <p:spTgt spid="31762"/>
                                        </p:tgtEl>
                                        <p:attrNameLst>
                                          <p:attrName>style.visibility</p:attrName>
                                        </p:attrNameLst>
                                      </p:cBhvr>
                                      <p:to>
                                        <p:strVal val="visible"/>
                                      </p:to>
                                    </p:set>
                                    <p:anim calcmode="lin" valueType="num">
                                      <p:cBhvr>
                                        <p:cTn id="70" dur="500" fill="hold"/>
                                        <p:tgtEl>
                                          <p:spTgt spid="31762"/>
                                        </p:tgtEl>
                                        <p:attrNameLst>
                                          <p:attrName>ppt_w</p:attrName>
                                        </p:attrNameLst>
                                      </p:cBhvr>
                                      <p:tavLst>
                                        <p:tav tm="0">
                                          <p:val>
                                            <p:fltVal val="0.000000"/>
                                          </p:val>
                                        </p:tav>
                                        <p:tav tm="100000">
                                          <p:val>
                                            <p:strVal val="#ppt_w"/>
                                          </p:val>
                                        </p:tav>
                                      </p:tavLst>
                                    </p:anim>
                                    <p:anim calcmode="lin" valueType="num">
                                      <p:cBhvr>
                                        <p:cTn id="71" dur="500" fill="hold"/>
                                        <p:tgtEl>
                                          <p:spTgt spid="31762"/>
                                        </p:tgtEl>
                                        <p:attrNameLst>
                                          <p:attrName>ppt_h</p:attrName>
                                        </p:attrNameLst>
                                      </p:cBhvr>
                                      <p:tavLst>
                                        <p:tav tm="0">
                                          <p:val>
                                            <p:fltVal val="0.000000"/>
                                          </p:val>
                                        </p:tav>
                                        <p:tav tm="100000">
                                          <p:val>
                                            <p:strVal val="#ppt_h"/>
                                          </p:val>
                                        </p:tav>
                                      </p:tavLst>
                                    </p:anim>
                                    <p:anim calcmode="lin" valueType="num">
                                      <p:cBhvr>
                                        <p:cTn id="72" dur="500" fill="hold"/>
                                        <p:tgtEl>
                                          <p:spTgt spid="31762"/>
                                        </p:tgtEl>
                                        <p:attrNameLst>
                                          <p:attrName>style.rotation</p:attrName>
                                        </p:attrNameLst>
                                      </p:cBhvr>
                                      <p:tavLst>
                                        <p:tav tm="0">
                                          <p:val>
                                            <p:fltVal val="90.000000"/>
                                          </p:val>
                                        </p:tav>
                                        <p:tav tm="100000">
                                          <p:val>
                                            <p:fltVal val="0.000000"/>
                                          </p:val>
                                        </p:tav>
                                      </p:tavLst>
                                    </p:anim>
                                    <p:animEffect transition="in" filter="fade">
                                      <p:cBhvr>
                                        <p:cTn id="73" dur="500"/>
                                        <p:tgtEl>
                                          <p:spTgt spid="31762"/>
                                        </p:tgtEl>
                                      </p:cBhvr>
                                    </p:animEffect>
                                  </p:childTnLst>
                                </p:cTn>
                              </p:par>
                            </p:childTnLst>
                          </p:cTn>
                        </p:par>
                        <p:par>
                          <p:cTn id="74" fill="hold">
                            <p:stCondLst>
                              <p:cond delay="4000"/>
                            </p:stCondLst>
                            <p:childTnLst>
                              <p:par>
                                <p:cTn id="75" presetID="22" presetClass="entr" presetSubtype="1" fill="hold" grpId="0" nodeType="afterEffect">
                                  <p:stCondLst>
                                    <p:cond delay="0"/>
                                  </p:stCondLst>
                                  <p:childTnLst>
                                    <p:set>
                                      <p:cBhvr>
                                        <p:cTn id="76" dur="1" fill="hold">
                                          <p:stCondLst>
                                            <p:cond delay="0"/>
                                          </p:stCondLst>
                                        </p:cTn>
                                        <p:tgtEl>
                                          <p:spTgt spid="31754"/>
                                        </p:tgtEl>
                                        <p:attrNameLst>
                                          <p:attrName>style.visibility</p:attrName>
                                        </p:attrNameLst>
                                      </p:cBhvr>
                                      <p:to>
                                        <p:strVal val="visible"/>
                                      </p:to>
                                    </p:set>
                                    <p:animEffect transition="in" filter="wipe(up)">
                                      <p:cBhvr>
                                        <p:cTn id="77" dur="500"/>
                                        <p:tgtEl>
                                          <p:spTgt spid="31754"/>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1747"/>
                                        </p:tgtEl>
                                        <p:attrNameLst>
                                          <p:attrName>style.visibility</p:attrName>
                                        </p:attrNameLst>
                                      </p:cBhvr>
                                      <p:to>
                                        <p:strVal val="visible"/>
                                      </p:to>
                                    </p:set>
                                    <p:animEffect transition="in" filter="wipe(up)">
                                      <p:cBhvr>
                                        <p:cTn id="80" dur="500"/>
                                        <p:tgtEl>
                                          <p:spTgt spid="31747"/>
                                        </p:tgtEl>
                                      </p:cBhvr>
                                    </p:animEffect>
                                  </p:childTnLst>
                                </p:cTn>
                              </p:par>
                            </p:childTnLst>
                          </p:cTn>
                        </p:par>
                        <p:par>
                          <p:cTn id="81" fill="hold">
                            <p:stCondLst>
                              <p:cond delay="4500"/>
                            </p:stCondLst>
                            <p:childTnLst>
                              <p:par>
                                <p:cTn id="82" presetID="31" presetClass="entr" presetSubtype="0" fill="hold" grpId="0" nodeType="afterEffect">
                                  <p:stCondLst>
                                    <p:cond delay="0"/>
                                  </p:stCondLst>
                                  <p:childTnLst>
                                    <p:set>
                                      <p:cBhvr>
                                        <p:cTn id="83" dur="1" fill="hold">
                                          <p:stCondLst>
                                            <p:cond delay="0"/>
                                          </p:stCondLst>
                                        </p:cTn>
                                        <p:tgtEl>
                                          <p:spTgt spid="31767"/>
                                        </p:tgtEl>
                                        <p:attrNameLst>
                                          <p:attrName>style.visibility</p:attrName>
                                        </p:attrNameLst>
                                      </p:cBhvr>
                                      <p:to>
                                        <p:strVal val="visible"/>
                                      </p:to>
                                    </p:set>
                                    <p:anim calcmode="lin" valueType="num">
                                      <p:cBhvr>
                                        <p:cTn id="84" dur="500" fill="hold"/>
                                        <p:tgtEl>
                                          <p:spTgt spid="31767"/>
                                        </p:tgtEl>
                                        <p:attrNameLst>
                                          <p:attrName>ppt_w</p:attrName>
                                        </p:attrNameLst>
                                      </p:cBhvr>
                                      <p:tavLst>
                                        <p:tav tm="0">
                                          <p:val>
                                            <p:fltVal val="0.000000"/>
                                          </p:val>
                                        </p:tav>
                                        <p:tav tm="100000">
                                          <p:val>
                                            <p:strVal val="#ppt_w"/>
                                          </p:val>
                                        </p:tav>
                                      </p:tavLst>
                                    </p:anim>
                                    <p:anim calcmode="lin" valueType="num">
                                      <p:cBhvr>
                                        <p:cTn id="85" dur="500" fill="hold"/>
                                        <p:tgtEl>
                                          <p:spTgt spid="31767"/>
                                        </p:tgtEl>
                                        <p:attrNameLst>
                                          <p:attrName>ppt_h</p:attrName>
                                        </p:attrNameLst>
                                      </p:cBhvr>
                                      <p:tavLst>
                                        <p:tav tm="0">
                                          <p:val>
                                            <p:fltVal val="0.000000"/>
                                          </p:val>
                                        </p:tav>
                                        <p:tav tm="100000">
                                          <p:val>
                                            <p:strVal val="#ppt_h"/>
                                          </p:val>
                                        </p:tav>
                                      </p:tavLst>
                                    </p:anim>
                                    <p:anim calcmode="lin" valueType="num">
                                      <p:cBhvr>
                                        <p:cTn id="86" dur="500" fill="hold"/>
                                        <p:tgtEl>
                                          <p:spTgt spid="31767"/>
                                        </p:tgtEl>
                                        <p:attrNameLst>
                                          <p:attrName>style.rotation</p:attrName>
                                        </p:attrNameLst>
                                      </p:cBhvr>
                                      <p:tavLst>
                                        <p:tav tm="0">
                                          <p:val>
                                            <p:fltVal val="90.000000"/>
                                          </p:val>
                                        </p:tav>
                                        <p:tav tm="100000">
                                          <p:val>
                                            <p:fltVal val="0.000000"/>
                                          </p:val>
                                        </p:tav>
                                      </p:tavLst>
                                    </p:anim>
                                    <p:animEffect transition="in" filter="fade">
                                      <p:cBhvr>
                                        <p:cTn id="87" dur="500"/>
                                        <p:tgtEl>
                                          <p:spTgt spid="31767"/>
                                        </p:tgtEl>
                                      </p:cBhvr>
                                    </p:animEffect>
                                  </p:childTnLst>
                                </p:cTn>
                              </p:par>
                            </p:childTnLst>
                          </p:cTn>
                        </p:par>
                        <p:par>
                          <p:cTn id="88" fill="hold">
                            <p:stCondLst>
                              <p:cond delay="5000"/>
                            </p:stCondLst>
                            <p:childTnLst>
                              <p:par>
                                <p:cTn id="89" presetID="22" presetClass="entr" presetSubtype="1" fill="hold" grpId="0" nodeType="afterEffect">
                                  <p:stCondLst>
                                    <p:cond delay="0"/>
                                  </p:stCondLst>
                                  <p:childTnLst>
                                    <p:set>
                                      <p:cBhvr>
                                        <p:cTn id="90" dur="1" fill="hold">
                                          <p:stCondLst>
                                            <p:cond delay="0"/>
                                          </p:stCondLst>
                                        </p:cTn>
                                        <p:tgtEl>
                                          <p:spTgt spid="31748"/>
                                        </p:tgtEl>
                                        <p:attrNameLst>
                                          <p:attrName>style.visibility</p:attrName>
                                        </p:attrNameLst>
                                      </p:cBhvr>
                                      <p:to>
                                        <p:strVal val="visible"/>
                                      </p:to>
                                    </p:set>
                                    <p:animEffect transition="in" filter="wipe(up)">
                                      <p:cBhvr>
                                        <p:cTn id="91" dur="500"/>
                                        <p:tgtEl>
                                          <p:spTgt spid="31748"/>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31755"/>
                                        </p:tgtEl>
                                        <p:attrNameLst>
                                          <p:attrName>style.visibility</p:attrName>
                                        </p:attrNameLst>
                                      </p:cBhvr>
                                      <p:to>
                                        <p:strVal val="visible"/>
                                      </p:to>
                                    </p:set>
                                    <p:animEffect transition="in" filter="wipe(up)">
                                      <p:cBhvr>
                                        <p:cTn id="94"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nimBg="1"/>
      <p:bldP spid="31748" grpId="0" animBg="1"/>
      <p:bldP spid="31749" grpId="0"/>
      <p:bldP spid="31753" grpId="0"/>
      <p:bldP spid="31754" grpId="0"/>
      <p:bldP spid="31755" grpId="0"/>
      <p:bldP spid="31756" grpId="0" animBg="1"/>
      <p:bldP spid="31757" grpId="0"/>
      <p:bldP spid="31761" grpId="0" animBg="1"/>
      <p:bldP spid="31762" grpId="0"/>
      <p:bldP spid="31766" grpId="0" animBg="1"/>
      <p:bldP spid="317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Box 54"/>
          <p:cNvSpPr txBox="1"/>
          <p:nvPr/>
        </p:nvSpPr>
        <p:spPr>
          <a:xfrm>
            <a:off x="698500" y="323850"/>
            <a:ext cx="28257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五年发展计划</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32771"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2772"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2773"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2774" name="Freeform 5"/>
          <p:cNvSpPr/>
          <p:nvPr/>
        </p:nvSpPr>
        <p:spPr>
          <a:xfrm>
            <a:off x="663575" y="1763713"/>
            <a:ext cx="4465638" cy="477837"/>
          </a:xfrm>
          <a:custGeom>
            <a:avLst/>
            <a:gdLst/>
            <a:ahLst/>
            <a:cxnLst>
              <a:cxn ang="0">
                <a:pos x="238265" y="0"/>
              </a:cxn>
              <a:cxn ang="0">
                <a:pos x="4227373" y="0"/>
              </a:cxn>
              <a:cxn ang="0">
                <a:pos x="4465638" y="239286"/>
              </a:cxn>
              <a:cxn ang="0">
                <a:pos x="4465638" y="239286"/>
              </a:cxn>
              <a:cxn ang="0">
                <a:pos x="4227373" y="477838"/>
              </a:cxn>
              <a:cxn ang="0">
                <a:pos x="238265" y="477838"/>
              </a:cxn>
              <a:cxn ang="0">
                <a:pos x="0" y="239286"/>
              </a:cxn>
              <a:cxn ang="0">
                <a:pos x="0" y="239286"/>
              </a:cxn>
              <a:cxn ang="0">
                <a:pos x="238265" y="0"/>
              </a:cxn>
            </a:cxnLst>
            <a:pathLst>
              <a:path w="6110" h="651">
                <a:moveTo>
                  <a:pt x="326" y="0"/>
                </a:moveTo>
                <a:lnTo>
                  <a:pt x="5784" y="0"/>
                </a:lnTo>
                <a:cubicBezTo>
                  <a:pt x="5963" y="0"/>
                  <a:pt x="6110" y="146"/>
                  <a:pt x="6110" y="326"/>
                </a:cubicBezTo>
                <a:lnTo>
                  <a:pt x="6110" y="326"/>
                </a:lnTo>
                <a:cubicBezTo>
                  <a:pt x="6110" y="505"/>
                  <a:pt x="5963" y="651"/>
                  <a:pt x="5784" y="651"/>
                </a:cubicBezTo>
                <a:lnTo>
                  <a:pt x="326" y="651"/>
                </a:lnTo>
                <a:cubicBezTo>
                  <a:pt x="147" y="651"/>
                  <a:pt x="0" y="505"/>
                  <a:pt x="0" y="326"/>
                </a:cubicBezTo>
                <a:lnTo>
                  <a:pt x="0" y="326"/>
                </a:lnTo>
                <a:cubicBezTo>
                  <a:pt x="0" y="146"/>
                  <a:pt x="147" y="0"/>
                  <a:pt x="326" y="0"/>
                </a:cubicBezTo>
                <a:close/>
              </a:path>
            </a:pathLst>
          </a:custGeom>
          <a:solidFill>
            <a:srgbClr val="0099B3">
              <a:alpha val="100000"/>
            </a:srgbClr>
          </a:solidFill>
          <a:ln w="9525">
            <a:noFill/>
          </a:ln>
        </p:spPr>
        <p:txBody>
          <a:bodyPr/>
          <a:p>
            <a:endParaRPr lang="zh-CN" altLang="en-US"/>
          </a:p>
        </p:txBody>
      </p:sp>
      <p:sp>
        <p:nvSpPr>
          <p:cNvPr id="32775" name="Freeform 6"/>
          <p:cNvSpPr/>
          <p:nvPr/>
        </p:nvSpPr>
        <p:spPr>
          <a:xfrm>
            <a:off x="4652963" y="1763713"/>
            <a:ext cx="476250" cy="2874962"/>
          </a:xfrm>
          <a:custGeom>
            <a:avLst/>
            <a:gdLst/>
            <a:ahLst/>
            <a:cxnLst>
              <a:cxn ang="0">
                <a:pos x="476250" y="239703"/>
              </a:cxn>
              <a:cxn ang="0">
                <a:pos x="476250" y="2635995"/>
              </a:cxn>
              <a:cxn ang="0">
                <a:pos x="238125" y="2874963"/>
              </a:cxn>
              <a:cxn ang="0">
                <a:pos x="238125" y="2874963"/>
              </a:cxn>
              <a:cxn ang="0">
                <a:pos x="0" y="2635995"/>
              </a:cxn>
              <a:cxn ang="0">
                <a:pos x="0" y="239703"/>
              </a:cxn>
              <a:cxn ang="0">
                <a:pos x="238125" y="0"/>
              </a:cxn>
              <a:cxn ang="0">
                <a:pos x="238125" y="0"/>
              </a:cxn>
              <a:cxn ang="0">
                <a:pos x="476250" y="239703"/>
              </a:cxn>
            </a:cxnLst>
            <a:pathLst>
              <a:path w="652" h="3910">
                <a:moveTo>
                  <a:pt x="652" y="326"/>
                </a:moveTo>
                <a:lnTo>
                  <a:pt x="652" y="3585"/>
                </a:lnTo>
                <a:cubicBezTo>
                  <a:pt x="652" y="3764"/>
                  <a:pt x="505" y="3910"/>
                  <a:pt x="326" y="3910"/>
                </a:cubicBezTo>
                <a:lnTo>
                  <a:pt x="326" y="3910"/>
                </a:lnTo>
                <a:cubicBezTo>
                  <a:pt x="146" y="3910"/>
                  <a:pt x="0" y="3764"/>
                  <a:pt x="0" y="3585"/>
                </a:cubicBezTo>
                <a:lnTo>
                  <a:pt x="0" y="326"/>
                </a:lnTo>
                <a:cubicBezTo>
                  <a:pt x="0" y="146"/>
                  <a:pt x="146" y="0"/>
                  <a:pt x="326" y="0"/>
                </a:cubicBezTo>
                <a:lnTo>
                  <a:pt x="326" y="0"/>
                </a:lnTo>
                <a:cubicBezTo>
                  <a:pt x="505" y="0"/>
                  <a:pt x="652" y="146"/>
                  <a:pt x="652" y="326"/>
                </a:cubicBezTo>
                <a:close/>
              </a:path>
            </a:pathLst>
          </a:custGeom>
          <a:solidFill>
            <a:srgbClr val="0099B3">
              <a:alpha val="100000"/>
            </a:srgbClr>
          </a:solidFill>
          <a:ln w="9525">
            <a:noFill/>
          </a:ln>
        </p:spPr>
        <p:txBody>
          <a:bodyPr/>
          <a:p>
            <a:endParaRPr lang="zh-CN" altLang="en-US"/>
          </a:p>
        </p:txBody>
      </p:sp>
      <p:sp>
        <p:nvSpPr>
          <p:cNvPr id="32776" name="Freeform 7"/>
          <p:cNvSpPr/>
          <p:nvPr/>
        </p:nvSpPr>
        <p:spPr>
          <a:xfrm>
            <a:off x="4652963" y="4159250"/>
            <a:ext cx="7545387" cy="479425"/>
          </a:xfrm>
          <a:custGeom>
            <a:avLst/>
            <a:gdLst/>
            <a:ahLst/>
            <a:cxnLst>
              <a:cxn ang="0">
                <a:pos x="238260" y="0"/>
              </a:cxn>
              <a:cxn ang="0">
                <a:pos x="7307128" y="0"/>
              </a:cxn>
              <a:cxn ang="0">
                <a:pos x="7545388" y="240081"/>
              </a:cxn>
              <a:cxn ang="0">
                <a:pos x="7545388" y="240081"/>
              </a:cxn>
              <a:cxn ang="0">
                <a:pos x="7307128" y="479425"/>
              </a:cxn>
              <a:cxn ang="0">
                <a:pos x="238260" y="479425"/>
              </a:cxn>
              <a:cxn ang="0">
                <a:pos x="0" y="240081"/>
              </a:cxn>
              <a:cxn ang="0">
                <a:pos x="0" y="240081"/>
              </a:cxn>
              <a:cxn ang="0">
                <a:pos x="238260" y="0"/>
              </a:cxn>
            </a:cxnLst>
            <a:pathLst>
              <a:path w="10324" h="651">
                <a:moveTo>
                  <a:pt x="326" y="0"/>
                </a:moveTo>
                <a:lnTo>
                  <a:pt x="9998" y="0"/>
                </a:lnTo>
                <a:cubicBezTo>
                  <a:pt x="10177" y="0"/>
                  <a:pt x="10324" y="146"/>
                  <a:pt x="10324" y="326"/>
                </a:cubicBezTo>
                <a:lnTo>
                  <a:pt x="10324" y="326"/>
                </a:lnTo>
                <a:cubicBezTo>
                  <a:pt x="10324" y="505"/>
                  <a:pt x="10177" y="651"/>
                  <a:pt x="9998" y="651"/>
                </a:cubicBezTo>
                <a:lnTo>
                  <a:pt x="326" y="651"/>
                </a:lnTo>
                <a:cubicBezTo>
                  <a:pt x="146" y="651"/>
                  <a:pt x="0" y="505"/>
                  <a:pt x="0" y="326"/>
                </a:cubicBezTo>
                <a:lnTo>
                  <a:pt x="0" y="326"/>
                </a:lnTo>
                <a:cubicBezTo>
                  <a:pt x="0" y="146"/>
                  <a:pt x="146" y="0"/>
                  <a:pt x="326" y="0"/>
                </a:cubicBezTo>
                <a:close/>
              </a:path>
            </a:pathLst>
          </a:custGeom>
          <a:solidFill>
            <a:srgbClr val="0099B3">
              <a:alpha val="100000"/>
            </a:srgbClr>
          </a:solidFill>
          <a:ln w="9525">
            <a:noFill/>
          </a:ln>
        </p:spPr>
        <p:txBody>
          <a:bodyPr/>
          <a:p>
            <a:endParaRPr lang="zh-CN" altLang="en-US"/>
          </a:p>
        </p:txBody>
      </p:sp>
      <p:sp>
        <p:nvSpPr>
          <p:cNvPr id="32777" name="Freeform 10"/>
          <p:cNvSpPr/>
          <p:nvPr/>
        </p:nvSpPr>
        <p:spPr>
          <a:xfrm>
            <a:off x="931863" y="1874838"/>
            <a:ext cx="392112" cy="269875"/>
          </a:xfrm>
          <a:custGeom>
            <a:avLst/>
            <a:gdLst/>
            <a:ahLst/>
            <a:cxnLst/>
            <a:pathLst>
              <a:path w="392633" h="271077">
                <a:moveTo>
                  <a:pt x="22048" y="352"/>
                </a:moveTo>
                <a:cubicBezTo>
                  <a:pt x="26267" y="1110"/>
                  <a:pt x="31031" y="3083"/>
                  <a:pt x="36293" y="6204"/>
                </a:cubicBezTo>
                <a:lnTo>
                  <a:pt x="117590" y="59071"/>
                </a:lnTo>
                <a:lnTo>
                  <a:pt x="176212" y="97045"/>
                </a:lnTo>
                <a:cubicBezTo>
                  <a:pt x="176212" y="73933"/>
                  <a:pt x="176212" y="50930"/>
                  <a:pt x="176212" y="28232"/>
                </a:cubicBezTo>
                <a:cubicBezTo>
                  <a:pt x="179136" y="-405"/>
                  <a:pt x="192296" y="-6279"/>
                  <a:pt x="213497" y="6204"/>
                </a:cubicBezTo>
                <a:lnTo>
                  <a:pt x="294648" y="59071"/>
                </a:lnTo>
                <a:cubicBezTo>
                  <a:pt x="322429" y="76694"/>
                  <a:pt x="350210" y="95051"/>
                  <a:pt x="377992" y="112673"/>
                </a:cubicBezTo>
                <a:cubicBezTo>
                  <a:pt x="398462" y="129561"/>
                  <a:pt x="397000" y="144981"/>
                  <a:pt x="376530" y="159666"/>
                </a:cubicBezTo>
                <a:lnTo>
                  <a:pt x="294648" y="212534"/>
                </a:lnTo>
                <a:cubicBezTo>
                  <a:pt x="267598" y="230156"/>
                  <a:pt x="239817" y="247779"/>
                  <a:pt x="212035" y="266136"/>
                </a:cubicBezTo>
                <a:cubicBezTo>
                  <a:pt x="188641" y="277884"/>
                  <a:pt x="177674" y="268339"/>
                  <a:pt x="176212" y="241171"/>
                </a:cubicBezTo>
                <a:lnTo>
                  <a:pt x="176212" y="174069"/>
                </a:lnTo>
                <a:lnTo>
                  <a:pt x="117590" y="212534"/>
                </a:lnTo>
                <a:cubicBezTo>
                  <a:pt x="90007" y="230156"/>
                  <a:pt x="62424" y="247779"/>
                  <a:pt x="34842" y="266136"/>
                </a:cubicBezTo>
                <a:cubicBezTo>
                  <a:pt x="11614" y="277884"/>
                  <a:pt x="726" y="268339"/>
                  <a:pt x="0" y="241171"/>
                </a:cubicBezTo>
                <a:lnTo>
                  <a:pt x="0" y="135435"/>
                </a:lnTo>
                <a:cubicBezTo>
                  <a:pt x="0" y="99456"/>
                  <a:pt x="0" y="63477"/>
                  <a:pt x="0" y="28232"/>
                </a:cubicBezTo>
                <a:cubicBezTo>
                  <a:pt x="1633" y="6755"/>
                  <a:pt x="9391" y="-1919"/>
                  <a:pt x="22048" y="352"/>
                </a:cubicBezTo>
                <a:close/>
              </a:path>
            </a:pathLst>
          </a:custGeom>
          <a:solidFill>
            <a:srgbClr val="FFFFFF">
              <a:alpha val="100000"/>
            </a:srgbClr>
          </a:solidFill>
          <a:ln w="9525">
            <a:noFill/>
          </a:ln>
        </p:spPr>
        <p:txBody>
          <a:bodyPr/>
          <a:p>
            <a:endParaRPr lang="zh-CN" altLang="en-US"/>
          </a:p>
        </p:txBody>
      </p:sp>
      <p:grpSp>
        <p:nvGrpSpPr>
          <p:cNvPr id="32778" name="组合 62"/>
          <p:cNvGrpSpPr/>
          <p:nvPr/>
        </p:nvGrpSpPr>
        <p:grpSpPr>
          <a:xfrm>
            <a:off x="4759325" y="3001963"/>
            <a:ext cx="282575" cy="403225"/>
            <a:chOff x="0" y="0"/>
            <a:chExt cx="282575" cy="403225"/>
          </a:xfrm>
        </p:grpSpPr>
        <p:sp>
          <p:nvSpPr>
            <p:cNvPr id="32779" name="Freeform 12"/>
            <p:cNvSpPr/>
            <p:nvPr/>
          </p:nvSpPr>
          <p:spPr>
            <a:xfrm>
              <a:off x="0" y="0"/>
              <a:ext cx="282575" cy="223838"/>
            </a:xfrm>
            <a:custGeom>
              <a:avLst/>
              <a:gdLst/>
              <a:ahLst/>
              <a:cxnLst>
                <a:cxn ang="0">
                  <a:pos x="117557" y="201749"/>
                </a:cxn>
                <a:cxn ang="0">
                  <a:pos x="64985" y="119282"/>
                </a:cxn>
                <a:cxn ang="0">
                  <a:pos x="11683" y="35343"/>
                </a:cxn>
                <a:cxn ang="0">
                  <a:pos x="36508" y="0"/>
                </a:cxn>
                <a:cxn ang="0">
                  <a:pos x="141653" y="0"/>
                </a:cxn>
                <a:cxn ang="0">
                  <a:pos x="248257" y="0"/>
                </a:cxn>
                <a:cxn ang="0">
                  <a:pos x="270162" y="37552"/>
                </a:cxn>
                <a:cxn ang="0">
                  <a:pos x="217590" y="119282"/>
                </a:cxn>
                <a:cxn ang="0">
                  <a:pos x="164288" y="203221"/>
                </a:cxn>
                <a:cxn ang="0">
                  <a:pos x="117557" y="201749"/>
                </a:cxn>
              </a:cxnLst>
              <a:pathLst>
                <a:path w="387" h="304">
                  <a:moveTo>
                    <a:pt x="161" y="274"/>
                  </a:moveTo>
                  <a:lnTo>
                    <a:pt x="89" y="162"/>
                  </a:lnTo>
                  <a:cubicBezTo>
                    <a:pt x="65" y="124"/>
                    <a:pt x="41" y="86"/>
                    <a:pt x="16" y="48"/>
                  </a:cubicBezTo>
                  <a:cubicBezTo>
                    <a:pt x="0" y="17"/>
                    <a:pt x="13" y="2"/>
                    <a:pt x="50" y="0"/>
                  </a:cubicBezTo>
                  <a:lnTo>
                    <a:pt x="194" y="0"/>
                  </a:lnTo>
                  <a:cubicBezTo>
                    <a:pt x="243" y="0"/>
                    <a:pt x="292" y="0"/>
                    <a:pt x="340" y="0"/>
                  </a:cubicBezTo>
                  <a:cubicBezTo>
                    <a:pt x="379" y="4"/>
                    <a:pt x="387" y="21"/>
                    <a:pt x="370" y="51"/>
                  </a:cubicBezTo>
                  <a:lnTo>
                    <a:pt x="298" y="162"/>
                  </a:lnTo>
                  <a:cubicBezTo>
                    <a:pt x="274" y="200"/>
                    <a:pt x="249" y="238"/>
                    <a:pt x="225" y="276"/>
                  </a:cubicBezTo>
                  <a:cubicBezTo>
                    <a:pt x="202" y="304"/>
                    <a:pt x="181" y="302"/>
                    <a:pt x="161" y="274"/>
                  </a:cubicBezTo>
                  <a:close/>
                </a:path>
              </a:pathLst>
            </a:custGeom>
            <a:solidFill>
              <a:srgbClr val="FFFFFF">
                <a:alpha val="100000"/>
              </a:srgbClr>
            </a:solidFill>
            <a:ln w="9525">
              <a:noFill/>
            </a:ln>
          </p:spPr>
          <p:txBody>
            <a:bodyPr/>
            <a:p>
              <a:endParaRPr lang="zh-CN" altLang="en-US"/>
            </a:p>
          </p:txBody>
        </p:sp>
        <p:sp>
          <p:nvSpPr>
            <p:cNvPr id="32780" name="Freeform 13"/>
            <p:cNvSpPr/>
            <p:nvPr/>
          </p:nvSpPr>
          <p:spPr>
            <a:xfrm>
              <a:off x="0" y="179387"/>
              <a:ext cx="282575" cy="223838"/>
            </a:xfrm>
            <a:custGeom>
              <a:avLst/>
              <a:gdLst/>
              <a:ahLst/>
              <a:cxnLst>
                <a:cxn ang="0">
                  <a:pos x="117557" y="201012"/>
                </a:cxn>
                <a:cxn ang="0">
                  <a:pos x="64985" y="119282"/>
                </a:cxn>
                <a:cxn ang="0">
                  <a:pos x="11683" y="35343"/>
                </a:cxn>
                <a:cxn ang="0">
                  <a:pos x="36508" y="0"/>
                </a:cxn>
                <a:cxn ang="0">
                  <a:pos x="141653" y="0"/>
                </a:cxn>
                <a:cxn ang="0">
                  <a:pos x="248257" y="0"/>
                </a:cxn>
                <a:cxn ang="0">
                  <a:pos x="270162" y="36815"/>
                </a:cxn>
                <a:cxn ang="0">
                  <a:pos x="217590" y="119282"/>
                </a:cxn>
                <a:cxn ang="0">
                  <a:pos x="164288" y="203221"/>
                </a:cxn>
                <a:cxn ang="0">
                  <a:pos x="117557" y="201012"/>
                </a:cxn>
              </a:cxnLst>
              <a:pathLst>
                <a:path w="387" h="304">
                  <a:moveTo>
                    <a:pt x="161" y="273"/>
                  </a:moveTo>
                  <a:lnTo>
                    <a:pt x="89" y="162"/>
                  </a:lnTo>
                  <a:cubicBezTo>
                    <a:pt x="65" y="124"/>
                    <a:pt x="41" y="86"/>
                    <a:pt x="16" y="48"/>
                  </a:cubicBezTo>
                  <a:cubicBezTo>
                    <a:pt x="0" y="16"/>
                    <a:pt x="13" y="1"/>
                    <a:pt x="50" y="0"/>
                  </a:cubicBezTo>
                  <a:lnTo>
                    <a:pt x="194" y="0"/>
                  </a:lnTo>
                  <a:cubicBezTo>
                    <a:pt x="243" y="0"/>
                    <a:pt x="292" y="0"/>
                    <a:pt x="340" y="0"/>
                  </a:cubicBezTo>
                  <a:cubicBezTo>
                    <a:pt x="379" y="3"/>
                    <a:pt x="387" y="21"/>
                    <a:pt x="370" y="50"/>
                  </a:cubicBezTo>
                  <a:lnTo>
                    <a:pt x="298" y="162"/>
                  </a:lnTo>
                  <a:cubicBezTo>
                    <a:pt x="274" y="200"/>
                    <a:pt x="249" y="238"/>
                    <a:pt x="225" y="276"/>
                  </a:cubicBezTo>
                  <a:cubicBezTo>
                    <a:pt x="202" y="304"/>
                    <a:pt x="181" y="301"/>
                    <a:pt x="161" y="273"/>
                  </a:cubicBezTo>
                  <a:close/>
                </a:path>
              </a:pathLst>
            </a:custGeom>
            <a:solidFill>
              <a:srgbClr val="FFFFFF">
                <a:alpha val="100000"/>
              </a:srgbClr>
            </a:solidFill>
            <a:ln w="9525">
              <a:noFill/>
            </a:ln>
          </p:spPr>
          <p:txBody>
            <a:bodyPr/>
            <a:p>
              <a:endParaRPr lang="zh-CN" altLang="en-US"/>
            </a:p>
          </p:txBody>
        </p:sp>
      </p:grpSp>
      <p:sp>
        <p:nvSpPr>
          <p:cNvPr id="32781" name="Freeform 14"/>
          <p:cNvSpPr/>
          <p:nvPr/>
        </p:nvSpPr>
        <p:spPr>
          <a:xfrm>
            <a:off x="11095038" y="4254500"/>
            <a:ext cx="395287" cy="271463"/>
          </a:xfrm>
          <a:custGeom>
            <a:avLst/>
            <a:gdLst/>
            <a:ahLst/>
            <a:cxnLst/>
            <a:pathLst>
              <a:path w="395361" h="272606">
                <a:moveTo>
                  <a:pt x="22309" y="354"/>
                </a:moveTo>
                <a:cubicBezTo>
                  <a:pt x="26502" y="1115"/>
                  <a:pt x="31254" y="3100"/>
                  <a:pt x="36554" y="6238"/>
                </a:cubicBezTo>
                <a:lnTo>
                  <a:pt x="118436" y="59400"/>
                </a:lnTo>
                <a:lnTo>
                  <a:pt x="179387" y="99359"/>
                </a:lnTo>
                <a:cubicBezTo>
                  <a:pt x="179387" y="75702"/>
                  <a:pt x="179387" y="52045"/>
                  <a:pt x="179387" y="28389"/>
                </a:cubicBezTo>
                <a:cubicBezTo>
                  <a:pt x="181580" y="-408"/>
                  <a:pt x="194740" y="-6315"/>
                  <a:pt x="215941" y="6238"/>
                </a:cubicBezTo>
                <a:lnTo>
                  <a:pt x="297823" y="59400"/>
                </a:lnTo>
                <a:cubicBezTo>
                  <a:pt x="325604" y="77860"/>
                  <a:pt x="352654" y="95581"/>
                  <a:pt x="380436" y="114040"/>
                </a:cubicBezTo>
                <a:cubicBezTo>
                  <a:pt x="401637" y="130284"/>
                  <a:pt x="399444" y="146528"/>
                  <a:pt x="378973" y="160557"/>
                </a:cubicBezTo>
                <a:lnTo>
                  <a:pt x="297823" y="213720"/>
                </a:lnTo>
                <a:cubicBezTo>
                  <a:pt x="270042" y="232179"/>
                  <a:pt x="242260" y="249900"/>
                  <a:pt x="214479" y="267621"/>
                </a:cubicBezTo>
                <a:cubicBezTo>
                  <a:pt x="191084" y="279435"/>
                  <a:pt x="180118" y="269836"/>
                  <a:pt x="179387" y="243255"/>
                </a:cubicBezTo>
                <a:lnTo>
                  <a:pt x="179387" y="174147"/>
                </a:lnTo>
                <a:lnTo>
                  <a:pt x="118436" y="213720"/>
                </a:lnTo>
                <a:cubicBezTo>
                  <a:pt x="90655" y="232179"/>
                  <a:pt x="62873" y="249900"/>
                  <a:pt x="35092" y="267621"/>
                </a:cubicBezTo>
                <a:cubicBezTo>
                  <a:pt x="11697" y="279435"/>
                  <a:pt x="731" y="269836"/>
                  <a:pt x="0" y="243255"/>
                </a:cubicBezTo>
                <a:lnTo>
                  <a:pt x="0" y="136929"/>
                </a:lnTo>
                <a:cubicBezTo>
                  <a:pt x="0" y="100749"/>
                  <a:pt x="0" y="64569"/>
                  <a:pt x="0" y="28389"/>
                </a:cubicBezTo>
                <a:cubicBezTo>
                  <a:pt x="2193" y="6791"/>
                  <a:pt x="9733" y="-1931"/>
                  <a:pt x="22309" y="354"/>
                </a:cubicBezTo>
                <a:close/>
              </a:path>
            </a:pathLst>
          </a:custGeom>
          <a:solidFill>
            <a:srgbClr val="FFFFFF">
              <a:alpha val="100000"/>
            </a:srgbClr>
          </a:solidFill>
          <a:ln w="9525">
            <a:noFill/>
          </a:ln>
        </p:spPr>
        <p:txBody>
          <a:bodyPr/>
          <a:p>
            <a:endParaRPr lang="zh-CN" altLang="en-US"/>
          </a:p>
        </p:txBody>
      </p:sp>
      <p:sp>
        <p:nvSpPr>
          <p:cNvPr id="32782" name="Freeform 20"/>
          <p:cNvSpPr/>
          <p:nvPr/>
        </p:nvSpPr>
        <p:spPr>
          <a:xfrm>
            <a:off x="5194300" y="1838325"/>
            <a:ext cx="222250" cy="284163"/>
          </a:xfrm>
          <a:custGeom>
            <a:avLst/>
            <a:gdLst/>
            <a:ahLst/>
            <a:cxnLst>
              <a:cxn ang="0">
                <a:pos x="200317" y="165945"/>
              </a:cxn>
              <a:cxn ang="0">
                <a:pos x="118436" y="218813"/>
              </a:cxn>
              <a:cxn ang="0">
                <a:pos x="35823" y="272415"/>
              </a:cxn>
              <a:cxn ang="0">
                <a:pos x="0" y="247449"/>
              </a:cxn>
              <a:cxn ang="0">
                <a:pos x="0" y="141714"/>
              </a:cxn>
              <a:cxn ang="0">
                <a:pos x="0" y="34511"/>
              </a:cxn>
              <a:cxn ang="0">
                <a:pos x="37285" y="12483"/>
              </a:cxn>
              <a:cxn ang="0">
                <a:pos x="118436" y="65350"/>
              </a:cxn>
              <a:cxn ang="0">
                <a:pos x="201780" y="118952"/>
              </a:cxn>
              <a:cxn ang="0">
                <a:pos x="200317" y="165945"/>
              </a:cxn>
            </a:cxnLst>
            <a:pathLst>
              <a:path w="304" h="387">
                <a:moveTo>
                  <a:pt x="274" y="226"/>
                </a:moveTo>
                <a:lnTo>
                  <a:pt x="162" y="298"/>
                </a:lnTo>
                <a:cubicBezTo>
                  <a:pt x="124" y="322"/>
                  <a:pt x="86" y="347"/>
                  <a:pt x="49" y="371"/>
                </a:cubicBezTo>
                <a:cubicBezTo>
                  <a:pt x="17" y="387"/>
                  <a:pt x="2" y="374"/>
                  <a:pt x="0" y="337"/>
                </a:cubicBezTo>
                <a:lnTo>
                  <a:pt x="0" y="193"/>
                </a:lnTo>
                <a:cubicBezTo>
                  <a:pt x="0" y="145"/>
                  <a:pt x="0" y="96"/>
                  <a:pt x="0" y="47"/>
                </a:cubicBezTo>
                <a:cubicBezTo>
                  <a:pt x="4" y="8"/>
                  <a:pt x="21" y="0"/>
                  <a:pt x="51" y="17"/>
                </a:cubicBezTo>
                <a:lnTo>
                  <a:pt x="162" y="89"/>
                </a:lnTo>
                <a:cubicBezTo>
                  <a:pt x="200" y="114"/>
                  <a:pt x="238" y="138"/>
                  <a:pt x="276" y="162"/>
                </a:cubicBezTo>
                <a:cubicBezTo>
                  <a:pt x="304" y="185"/>
                  <a:pt x="302" y="206"/>
                  <a:pt x="274" y="226"/>
                </a:cubicBezTo>
                <a:close/>
              </a:path>
            </a:pathLst>
          </a:custGeom>
          <a:solidFill>
            <a:schemeClr val="accent1">
              <a:alpha val="100000"/>
            </a:schemeClr>
          </a:solidFill>
          <a:ln w="9525">
            <a:noFill/>
          </a:ln>
        </p:spPr>
        <p:txBody>
          <a:bodyPr/>
          <a:p>
            <a:endParaRPr lang="zh-CN" altLang="en-US"/>
          </a:p>
        </p:txBody>
      </p:sp>
      <p:sp>
        <p:nvSpPr>
          <p:cNvPr id="32783" name="Freeform 21"/>
          <p:cNvSpPr/>
          <p:nvPr/>
        </p:nvSpPr>
        <p:spPr>
          <a:xfrm flipV="1">
            <a:off x="1914525" y="2316163"/>
            <a:ext cx="282575" cy="223837"/>
          </a:xfrm>
          <a:custGeom>
            <a:avLst/>
            <a:gdLst/>
            <a:ahLst/>
            <a:cxnLst>
              <a:cxn ang="0">
                <a:pos x="165018" y="22089"/>
              </a:cxn>
              <a:cxn ang="0">
                <a:pos x="217590" y="104556"/>
              </a:cxn>
              <a:cxn ang="0">
                <a:pos x="270892" y="188495"/>
              </a:cxn>
              <a:cxn ang="0">
                <a:pos x="246067" y="223838"/>
              </a:cxn>
              <a:cxn ang="0">
                <a:pos x="141653" y="223838"/>
              </a:cxn>
              <a:cxn ang="0">
                <a:pos x="34318" y="223838"/>
              </a:cxn>
              <a:cxn ang="0">
                <a:pos x="12413" y="186286"/>
              </a:cxn>
              <a:cxn ang="0">
                <a:pos x="64985" y="104556"/>
              </a:cxn>
              <a:cxn ang="0">
                <a:pos x="119017" y="20617"/>
              </a:cxn>
              <a:cxn ang="0">
                <a:pos x="165018" y="22089"/>
              </a:cxn>
            </a:cxnLst>
            <a:pathLst>
              <a:path w="387" h="304">
                <a:moveTo>
                  <a:pt x="226" y="30"/>
                </a:moveTo>
                <a:lnTo>
                  <a:pt x="298" y="142"/>
                </a:lnTo>
                <a:cubicBezTo>
                  <a:pt x="322" y="180"/>
                  <a:pt x="347" y="218"/>
                  <a:pt x="371" y="256"/>
                </a:cubicBezTo>
                <a:cubicBezTo>
                  <a:pt x="387" y="287"/>
                  <a:pt x="374" y="302"/>
                  <a:pt x="337" y="304"/>
                </a:cubicBezTo>
                <a:lnTo>
                  <a:pt x="194" y="304"/>
                </a:lnTo>
                <a:cubicBezTo>
                  <a:pt x="145" y="304"/>
                  <a:pt x="96" y="304"/>
                  <a:pt x="47" y="304"/>
                </a:cubicBezTo>
                <a:cubicBezTo>
                  <a:pt x="8" y="300"/>
                  <a:pt x="0" y="283"/>
                  <a:pt x="17" y="253"/>
                </a:cubicBezTo>
                <a:lnTo>
                  <a:pt x="89" y="142"/>
                </a:lnTo>
                <a:cubicBezTo>
                  <a:pt x="114" y="104"/>
                  <a:pt x="138" y="66"/>
                  <a:pt x="163" y="28"/>
                </a:cubicBezTo>
                <a:cubicBezTo>
                  <a:pt x="185" y="0"/>
                  <a:pt x="206" y="2"/>
                  <a:pt x="226" y="30"/>
                </a:cubicBezTo>
                <a:close/>
              </a:path>
            </a:pathLst>
          </a:custGeom>
          <a:solidFill>
            <a:schemeClr val="accent1">
              <a:alpha val="100000"/>
            </a:schemeClr>
          </a:solidFill>
          <a:ln w="9525">
            <a:noFill/>
          </a:ln>
        </p:spPr>
        <p:txBody>
          <a:bodyPr/>
          <a:p>
            <a:endParaRPr lang="zh-CN" altLang="en-US"/>
          </a:p>
        </p:txBody>
      </p:sp>
      <p:sp>
        <p:nvSpPr>
          <p:cNvPr id="32784" name="Freeform 24"/>
          <p:cNvSpPr/>
          <p:nvPr/>
        </p:nvSpPr>
        <p:spPr>
          <a:xfrm>
            <a:off x="6697663" y="3883025"/>
            <a:ext cx="282575" cy="223838"/>
          </a:xfrm>
          <a:custGeom>
            <a:avLst/>
            <a:gdLst/>
            <a:ahLst/>
            <a:cxnLst>
              <a:cxn ang="0">
                <a:pos x="165018" y="22089"/>
              </a:cxn>
              <a:cxn ang="0">
                <a:pos x="217590" y="104556"/>
              </a:cxn>
              <a:cxn ang="0">
                <a:pos x="270892" y="187759"/>
              </a:cxn>
              <a:cxn ang="0">
                <a:pos x="246067" y="223838"/>
              </a:cxn>
              <a:cxn ang="0">
                <a:pos x="141653" y="223838"/>
              </a:cxn>
              <a:cxn ang="0">
                <a:pos x="34318" y="223838"/>
              </a:cxn>
              <a:cxn ang="0">
                <a:pos x="12413" y="186286"/>
              </a:cxn>
              <a:cxn ang="0">
                <a:pos x="64985" y="104556"/>
              </a:cxn>
              <a:cxn ang="0">
                <a:pos x="119017" y="20617"/>
              </a:cxn>
              <a:cxn ang="0">
                <a:pos x="165018" y="22089"/>
              </a:cxn>
            </a:cxnLst>
            <a:pathLst>
              <a:path w="387" h="304">
                <a:moveTo>
                  <a:pt x="226" y="30"/>
                </a:moveTo>
                <a:lnTo>
                  <a:pt x="298" y="142"/>
                </a:lnTo>
                <a:cubicBezTo>
                  <a:pt x="322" y="180"/>
                  <a:pt x="347" y="217"/>
                  <a:pt x="371" y="255"/>
                </a:cubicBezTo>
                <a:cubicBezTo>
                  <a:pt x="387" y="287"/>
                  <a:pt x="374" y="302"/>
                  <a:pt x="337" y="304"/>
                </a:cubicBezTo>
                <a:lnTo>
                  <a:pt x="194" y="304"/>
                </a:lnTo>
                <a:cubicBezTo>
                  <a:pt x="145" y="304"/>
                  <a:pt x="96" y="304"/>
                  <a:pt x="47" y="304"/>
                </a:cubicBezTo>
                <a:cubicBezTo>
                  <a:pt x="8" y="300"/>
                  <a:pt x="0" y="282"/>
                  <a:pt x="17" y="253"/>
                </a:cubicBezTo>
                <a:lnTo>
                  <a:pt x="89" y="142"/>
                </a:lnTo>
                <a:cubicBezTo>
                  <a:pt x="114" y="104"/>
                  <a:pt x="138" y="66"/>
                  <a:pt x="163" y="28"/>
                </a:cubicBezTo>
                <a:cubicBezTo>
                  <a:pt x="185" y="0"/>
                  <a:pt x="206" y="2"/>
                  <a:pt x="226" y="30"/>
                </a:cubicBezTo>
                <a:close/>
              </a:path>
            </a:pathLst>
          </a:custGeom>
          <a:solidFill>
            <a:schemeClr val="accent1">
              <a:alpha val="100000"/>
            </a:schemeClr>
          </a:solidFill>
          <a:ln w="9525">
            <a:noFill/>
          </a:ln>
        </p:spPr>
        <p:txBody>
          <a:bodyPr/>
          <a:p>
            <a:endParaRPr lang="zh-CN" altLang="en-US"/>
          </a:p>
        </p:txBody>
      </p:sp>
      <p:sp>
        <p:nvSpPr>
          <p:cNvPr id="32785" name="TextBox 70"/>
          <p:cNvSpPr txBox="1"/>
          <p:nvPr/>
        </p:nvSpPr>
        <p:spPr>
          <a:xfrm>
            <a:off x="1176338" y="2613025"/>
            <a:ext cx="1758950" cy="400050"/>
          </a:xfrm>
          <a:prstGeom prst="rect">
            <a:avLst/>
          </a:prstGeom>
          <a:noFill/>
          <a:ln w="9525">
            <a:noFill/>
          </a:ln>
        </p:spPr>
        <p:txBody>
          <a:bodyPr>
            <a:spAutoFit/>
          </a:bodyPr>
          <a:p>
            <a:pPr lvl="0" eaLnBrk="1" hangingPunct="1"/>
            <a:r>
              <a:rPr lang="en-US" altLang="x-none" sz="2000" b="1" dirty="0">
                <a:solidFill>
                  <a:schemeClr val="accent1"/>
                </a:solidFill>
                <a:latin typeface="微软雅黑" panose="020B0503020204020204" pitchFamily="2" charset="-122"/>
                <a:ea typeface="微软雅黑" panose="020B0503020204020204" pitchFamily="2" charset="-122"/>
              </a:rPr>
              <a:t>2015</a:t>
            </a:r>
            <a:r>
              <a:rPr lang="zh-CN" altLang="en-US" sz="2000" b="1" dirty="0">
                <a:solidFill>
                  <a:schemeClr val="accent1"/>
                </a:solidFill>
                <a:latin typeface="微软雅黑" panose="020B0503020204020204" pitchFamily="2" charset="-122"/>
                <a:ea typeface="微软雅黑" panose="020B0503020204020204" pitchFamily="2" charset="-122"/>
              </a:rPr>
              <a:t>年</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32786" name="TextBox 71"/>
          <p:cNvSpPr txBox="1"/>
          <p:nvPr/>
        </p:nvSpPr>
        <p:spPr>
          <a:xfrm>
            <a:off x="1111250" y="2978150"/>
            <a:ext cx="2852738" cy="584200"/>
          </a:xfrm>
          <a:prstGeom prst="rect">
            <a:avLst/>
          </a:prstGeom>
          <a:noFill/>
          <a:ln w="9525">
            <a:noFill/>
          </a:ln>
        </p:spPr>
        <p:txBody>
          <a:bodyPr>
            <a:spAutoFit/>
          </a:bodyPr>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成为区域卓越的创业服务商，创造销售额</a:t>
            </a:r>
            <a:r>
              <a:rPr lang="en-US" altLang="x-none" sz="1600" dirty="0">
                <a:solidFill>
                  <a:schemeClr val="accent1"/>
                </a:solidFill>
                <a:latin typeface="微软雅黑" panose="020B0503020204020204" pitchFamily="2" charset="-122"/>
                <a:ea typeface="微软雅黑" panose="020B0503020204020204" pitchFamily="2" charset="-122"/>
              </a:rPr>
              <a:t>2</a:t>
            </a:r>
            <a:r>
              <a:rPr lang="zh-CN" altLang="en-US" sz="1600" dirty="0">
                <a:solidFill>
                  <a:schemeClr val="accent1"/>
                </a:solidFill>
                <a:latin typeface="微软雅黑" panose="020B0503020204020204" pitchFamily="2" charset="-122"/>
                <a:ea typeface="微软雅黑" panose="020B0503020204020204" pitchFamily="2" charset="-122"/>
              </a:rPr>
              <a:t>亿元。</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32787" name="TextBox 74"/>
          <p:cNvSpPr txBox="1"/>
          <p:nvPr/>
        </p:nvSpPr>
        <p:spPr>
          <a:xfrm>
            <a:off x="5461000" y="1528763"/>
            <a:ext cx="1760538" cy="400050"/>
          </a:xfrm>
          <a:prstGeom prst="rect">
            <a:avLst/>
          </a:prstGeom>
          <a:noFill/>
          <a:ln w="9525">
            <a:noFill/>
          </a:ln>
        </p:spPr>
        <p:txBody>
          <a:bodyPr>
            <a:spAutoFit/>
          </a:bodyPr>
          <a:p>
            <a:pPr lvl="0" eaLnBrk="1" hangingPunct="1"/>
            <a:r>
              <a:rPr lang="en-US" altLang="x-none" sz="2000" b="1" dirty="0">
                <a:solidFill>
                  <a:schemeClr val="accent1"/>
                </a:solidFill>
                <a:latin typeface="微软雅黑" panose="020B0503020204020204" pitchFamily="2" charset="-122"/>
                <a:ea typeface="微软雅黑" panose="020B0503020204020204" pitchFamily="2" charset="-122"/>
              </a:rPr>
              <a:t>2016</a:t>
            </a:r>
            <a:r>
              <a:rPr lang="zh-CN" altLang="en-US" sz="2000" b="1" dirty="0">
                <a:solidFill>
                  <a:schemeClr val="accent1"/>
                </a:solidFill>
                <a:latin typeface="微软雅黑" panose="020B0503020204020204" pitchFamily="2" charset="-122"/>
                <a:ea typeface="微软雅黑" panose="020B0503020204020204" pitchFamily="2" charset="-122"/>
              </a:rPr>
              <a:t>年</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32788" name="TextBox 75"/>
          <p:cNvSpPr txBox="1"/>
          <p:nvPr/>
        </p:nvSpPr>
        <p:spPr>
          <a:xfrm>
            <a:off x="5461000" y="1892300"/>
            <a:ext cx="3157538" cy="831850"/>
          </a:xfrm>
          <a:prstGeom prst="rect">
            <a:avLst/>
          </a:prstGeom>
          <a:noFill/>
          <a:ln w="9525">
            <a:noFill/>
          </a:ln>
        </p:spPr>
        <p:txBody>
          <a:bodyPr>
            <a:spAutoFit/>
          </a:bodyPr>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这里用简单的语言描述出本年的计划。这里用简单的语言描述出本年的计划。</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32789" name="椭圆 76"/>
          <p:cNvSpPr/>
          <p:nvPr/>
        </p:nvSpPr>
        <p:spPr>
          <a:xfrm>
            <a:off x="1863725" y="1784350"/>
            <a:ext cx="384175" cy="384175"/>
          </a:xfrm>
          <a:prstGeom prst="ellipse">
            <a:avLst/>
          </a:prstGeom>
          <a:solidFill>
            <a:schemeClr val="tx1"/>
          </a:solidFill>
          <a:ln w="9525" cap="flat" cmpd="sng">
            <a:solidFill>
              <a:schemeClr val="accent2"/>
            </a:solidFill>
            <a:prstDash val="solid"/>
            <a:headEnd type="none" w="med" len="med"/>
            <a:tailEnd type="none" w="med" len="med"/>
          </a:ln>
        </p:spPr>
        <p:txBody>
          <a:bodyPr/>
          <a:p>
            <a:pPr lvl="0" eaLnBrk="1" hangingPunct="1"/>
            <a:r>
              <a:rPr lang="en-US" altLang="x-none" sz="1600" b="1" dirty="0">
                <a:solidFill>
                  <a:schemeClr val="accent2"/>
                </a:solidFill>
                <a:latin typeface="微软雅黑" panose="020B0503020204020204" pitchFamily="2" charset="-122"/>
                <a:ea typeface="微软雅黑" panose="020B0503020204020204" pitchFamily="2" charset="-122"/>
              </a:rPr>
              <a:t>1</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32790" name="椭圆 78"/>
          <p:cNvSpPr/>
          <p:nvPr/>
        </p:nvSpPr>
        <p:spPr>
          <a:xfrm>
            <a:off x="4657725" y="1809750"/>
            <a:ext cx="384175" cy="384175"/>
          </a:xfrm>
          <a:prstGeom prst="ellipse">
            <a:avLst/>
          </a:prstGeom>
          <a:solidFill>
            <a:schemeClr val="tx1"/>
          </a:solidFill>
          <a:ln w="9525" cap="flat" cmpd="sng">
            <a:solidFill>
              <a:schemeClr val="accent2"/>
            </a:solidFill>
            <a:prstDash val="solid"/>
            <a:headEnd type="none" w="med" len="med"/>
            <a:tailEnd type="none" w="med" len="med"/>
          </a:ln>
        </p:spPr>
        <p:txBody>
          <a:bodyPr/>
          <a:p>
            <a:pPr lvl="0" eaLnBrk="1" hangingPunct="1"/>
            <a:r>
              <a:rPr lang="en-US" altLang="x-none" sz="1600" b="1" dirty="0">
                <a:solidFill>
                  <a:schemeClr val="accent2"/>
                </a:solidFill>
                <a:latin typeface="微软雅黑" panose="020B0503020204020204" pitchFamily="2" charset="-122"/>
                <a:ea typeface="微软雅黑" panose="020B0503020204020204" pitchFamily="2" charset="-122"/>
              </a:rPr>
              <a:t>2</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32791" name="椭圆 79"/>
          <p:cNvSpPr/>
          <p:nvPr/>
        </p:nvSpPr>
        <p:spPr>
          <a:xfrm>
            <a:off x="4713288" y="4159250"/>
            <a:ext cx="384175" cy="382588"/>
          </a:xfrm>
          <a:prstGeom prst="ellipse">
            <a:avLst/>
          </a:prstGeom>
          <a:solidFill>
            <a:schemeClr val="tx1"/>
          </a:solidFill>
          <a:ln w="9525" cap="flat" cmpd="sng">
            <a:solidFill>
              <a:schemeClr val="accent2"/>
            </a:solidFill>
            <a:prstDash val="solid"/>
            <a:headEnd type="none" w="med" len="med"/>
            <a:tailEnd type="none" w="med" len="med"/>
          </a:ln>
        </p:spPr>
        <p:txBody>
          <a:bodyPr/>
          <a:p>
            <a:pPr lvl="0" eaLnBrk="1" hangingPunct="1"/>
            <a:r>
              <a:rPr lang="en-US" altLang="x-none" sz="1600" b="1" dirty="0">
                <a:solidFill>
                  <a:schemeClr val="accent2"/>
                </a:solidFill>
                <a:latin typeface="微软雅黑" panose="020B0503020204020204" pitchFamily="2" charset="-122"/>
                <a:ea typeface="微软雅黑" panose="020B0503020204020204" pitchFamily="2" charset="-122"/>
              </a:rPr>
              <a:t>3</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32792" name="椭圆 80"/>
          <p:cNvSpPr/>
          <p:nvPr/>
        </p:nvSpPr>
        <p:spPr>
          <a:xfrm>
            <a:off x="6646863" y="4206875"/>
            <a:ext cx="384175" cy="384175"/>
          </a:xfrm>
          <a:prstGeom prst="ellipse">
            <a:avLst/>
          </a:prstGeom>
          <a:solidFill>
            <a:schemeClr val="tx1"/>
          </a:solidFill>
          <a:ln w="9525" cap="flat" cmpd="sng">
            <a:solidFill>
              <a:schemeClr val="accent2"/>
            </a:solidFill>
            <a:prstDash val="solid"/>
            <a:headEnd type="none" w="med" len="med"/>
            <a:tailEnd type="none" w="med" len="med"/>
          </a:ln>
        </p:spPr>
        <p:txBody>
          <a:bodyPr/>
          <a:p>
            <a:pPr lvl="0" eaLnBrk="1" hangingPunct="1"/>
            <a:r>
              <a:rPr lang="en-US" altLang="x-none" sz="1600" b="1" dirty="0">
                <a:solidFill>
                  <a:schemeClr val="accent2"/>
                </a:solidFill>
                <a:latin typeface="微软雅黑" panose="020B0503020204020204" pitchFamily="2" charset="-122"/>
                <a:ea typeface="微软雅黑" panose="020B0503020204020204" pitchFamily="2" charset="-122"/>
              </a:rPr>
              <a:t>4</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32793" name="椭圆 81"/>
          <p:cNvSpPr/>
          <p:nvPr/>
        </p:nvSpPr>
        <p:spPr>
          <a:xfrm>
            <a:off x="9061450" y="4198938"/>
            <a:ext cx="384175" cy="382587"/>
          </a:xfrm>
          <a:prstGeom prst="ellipse">
            <a:avLst/>
          </a:prstGeom>
          <a:solidFill>
            <a:schemeClr val="tx1"/>
          </a:solidFill>
          <a:ln w="9525" cap="flat" cmpd="sng">
            <a:solidFill>
              <a:schemeClr val="accent2"/>
            </a:solidFill>
            <a:prstDash val="solid"/>
            <a:headEnd type="none" w="med" len="med"/>
            <a:tailEnd type="none" w="med" len="med"/>
          </a:ln>
        </p:spPr>
        <p:txBody>
          <a:bodyPr/>
          <a:p>
            <a:pPr lvl="0" eaLnBrk="1" hangingPunct="1"/>
            <a:r>
              <a:rPr lang="en-US" altLang="x-none" sz="1600" b="1" dirty="0">
                <a:solidFill>
                  <a:schemeClr val="accent2"/>
                </a:solidFill>
                <a:latin typeface="微软雅黑" panose="020B0503020204020204" pitchFamily="2" charset="-122"/>
                <a:ea typeface="微软雅黑" panose="020B0503020204020204" pitchFamily="2" charset="-122"/>
              </a:rPr>
              <a:t>5</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32794" name="Freeform 23"/>
          <p:cNvSpPr/>
          <p:nvPr/>
        </p:nvSpPr>
        <p:spPr>
          <a:xfrm>
            <a:off x="4730750" y="4697413"/>
            <a:ext cx="282575" cy="223837"/>
          </a:xfrm>
          <a:custGeom>
            <a:avLst/>
            <a:gdLst/>
            <a:ahLst/>
            <a:cxnLst>
              <a:cxn ang="0">
                <a:pos x="165018" y="201749"/>
              </a:cxn>
              <a:cxn ang="0">
                <a:pos x="217590" y="119282"/>
              </a:cxn>
              <a:cxn ang="0">
                <a:pos x="270892" y="36079"/>
              </a:cxn>
              <a:cxn ang="0">
                <a:pos x="246797" y="0"/>
              </a:cxn>
              <a:cxn ang="0">
                <a:pos x="141653" y="0"/>
              </a:cxn>
              <a:cxn ang="0">
                <a:pos x="34318" y="0"/>
              </a:cxn>
              <a:cxn ang="0">
                <a:pos x="13143" y="37552"/>
              </a:cxn>
              <a:cxn ang="0">
                <a:pos x="64985" y="119282"/>
              </a:cxn>
              <a:cxn ang="0">
                <a:pos x="119017" y="203221"/>
              </a:cxn>
              <a:cxn ang="0">
                <a:pos x="165018" y="201749"/>
              </a:cxn>
            </a:cxnLst>
            <a:pathLst>
              <a:path w="387" h="304">
                <a:moveTo>
                  <a:pt x="226" y="274"/>
                </a:moveTo>
                <a:lnTo>
                  <a:pt x="298" y="162"/>
                </a:lnTo>
                <a:cubicBezTo>
                  <a:pt x="323" y="124"/>
                  <a:pt x="347" y="86"/>
                  <a:pt x="371" y="49"/>
                </a:cubicBezTo>
                <a:cubicBezTo>
                  <a:pt x="387" y="17"/>
                  <a:pt x="374" y="2"/>
                  <a:pt x="338" y="0"/>
                </a:cubicBezTo>
                <a:lnTo>
                  <a:pt x="194" y="0"/>
                </a:lnTo>
                <a:cubicBezTo>
                  <a:pt x="145" y="0"/>
                  <a:pt x="96" y="0"/>
                  <a:pt x="47" y="0"/>
                </a:cubicBezTo>
                <a:cubicBezTo>
                  <a:pt x="9" y="4"/>
                  <a:pt x="0" y="22"/>
                  <a:pt x="18" y="51"/>
                </a:cubicBezTo>
                <a:lnTo>
                  <a:pt x="89" y="162"/>
                </a:lnTo>
                <a:cubicBezTo>
                  <a:pt x="114" y="200"/>
                  <a:pt x="138" y="238"/>
                  <a:pt x="163" y="276"/>
                </a:cubicBezTo>
                <a:cubicBezTo>
                  <a:pt x="186" y="304"/>
                  <a:pt x="207" y="302"/>
                  <a:pt x="226" y="274"/>
                </a:cubicBezTo>
                <a:close/>
              </a:path>
            </a:pathLst>
          </a:custGeom>
          <a:solidFill>
            <a:schemeClr val="accent1">
              <a:alpha val="100000"/>
            </a:schemeClr>
          </a:solidFill>
          <a:ln w="9525">
            <a:noFill/>
          </a:ln>
        </p:spPr>
        <p:txBody>
          <a:bodyPr/>
          <a:p>
            <a:endParaRPr lang="zh-CN" altLang="en-US"/>
          </a:p>
        </p:txBody>
      </p:sp>
      <p:sp>
        <p:nvSpPr>
          <p:cNvPr id="32795" name="Freeform 23"/>
          <p:cNvSpPr/>
          <p:nvPr/>
        </p:nvSpPr>
        <p:spPr>
          <a:xfrm>
            <a:off x="9102725" y="4697413"/>
            <a:ext cx="282575" cy="223837"/>
          </a:xfrm>
          <a:custGeom>
            <a:avLst/>
            <a:gdLst/>
            <a:ahLst/>
            <a:cxnLst>
              <a:cxn ang="0">
                <a:pos x="165018" y="201749"/>
              </a:cxn>
              <a:cxn ang="0">
                <a:pos x="217590" y="119282"/>
              </a:cxn>
              <a:cxn ang="0">
                <a:pos x="270892" y="36079"/>
              </a:cxn>
              <a:cxn ang="0">
                <a:pos x="246797" y="0"/>
              </a:cxn>
              <a:cxn ang="0">
                <a:pos x="141653" y="0"/>
              </a:cxn>
              <a:cxn ang="0">
                <a:pos x="34318" y="0"/>
              </a:cxn>
              <a:cxn ang="0">
                <a:pos x="13143" y="37552"/>
              </a:cxn>
              <a:cxn ang="0">
                <a:pos x="64985" y="119282"/>
              </a:cxn>
              <a:cxn ang="0">
                <a:pos x="119017" y="203221"/>
              </a:cxn>
              <a:cxn ang="0">
                <a:pos x="165018" y="201749"/>
              </a:cxn>
            </a:cxnLst>
            <a:pathLst>
              <a:path w="387" h="304">
                <a:moveTo>
                  <a:pt x="226" y="274"/>
                </a:moveTo>
                <a:lnTo>
                  <a:pt x="298" y="162"/>
                </a:lnTo>
                <a:cubicBezTo>
                  <a:pt x="323" y="124"/>
                  <a:pt x="347" y="86"/>
                  <a:pt x="371" y="49"/>
                </a:cubicBezTo>
                <a:cubicBezTo>
                  <a:pt x="387" y="17"/>
                  <a:pt x="374" y="2"/>
                  <a:pt x="338" y="0"/>
                </a:cubicBezTo>
                <a:lnTo>
                  <a:pt x="194" y="0"/>
                </a:lnTo>
                <a:cubicBezTo>
                  <a:pt x="145" y="0"/>
                  <a:pt x="96" y="0"/>
                  <a:pt x="47" y="0"/>
                </a:cubicBezTo>
                <a:cubicBezTo>
                  <a:pt x="9" y="4"/>
                  <a:pt x="0" y="22"/>
                  <a:pt x="18" y="51"/>
                </a:cubicBezTo>
                <a:lnTo>
                  <a:pt x="89" y="162"/>
                </a:lnTo>
                <a:cubicBezTo>
                  <a:pt x="114" y="200"/>
                  <a:pt x="138" y="238"/>
                  <a:pt x="163" y="276"/>
                </a:cubicBezTo>
                <a:cubicBezTo>
                  <a:pt x="186" y="304"/>
                  <a:pt x="207" y="302"/>
                  <a:pt x="226" y="274"/>
                </a:cubicBezTo>
                <a:close/>
              </a:path>
            </a:pathLst>
          </a:custGeom>
          <a:solidFill>
            <a:schemeClr val="accent1">
              <a:alpha val="100000"/>
            </a:schemeClr>
          </a:solidFill>
          <a:ln w="9525">
            <a:noFill/>
          </a:ln>
        </p:spPr>
        <p:txBody>
          <a:bodyPr/>
          <a:p>
            <a:endParaRPr lang="zh-CN" altLang="en-US"/>
          </a:p>
        </p:txBody>
      </p:sp>
      <p:sp>
        <p:nvSpPr>
          <p:cNvPr id="32796" name="TextBox 84"/>
          <p:cNvSpPr txBox="1"/>
          <p:nvPr/>
        </p:nvSpPr>
        <p:spPr>
          <a:xfrm>
            <a:off x="3963988" y="4933950"/>
            <a:ext cx="1758950" cy="400050"/>
          </a:xfrm>
          <a:prstGeom prst="rect">
            <a:avLst/>
          </a:prstGeom>
          <a:noFill/>
          <a:ln w="9525">
            <a:noFill/>
          </a:ln>
        </p:spPr>
        <p:txBody>
          <a:bodyPr>
            <a:spAutoFit/>
          </a:bodyPr>
          <a:p>
            <a:pPr lvl="0" eaLnBrk="1" hangingPunct="1"/>
            <a:r>
              <a:rPr lang="en-US" altLang="x-none" sz="2000" b="1" dirty="0">
                <a:solidFill>
                  <a:schemeClr val="accent1"/>
                </a:solidFill>
                <a:latin typeface="微软雅黑" panose="020B0503020204020204" pitchFamily="2" charset="-122"/>
                <a:ea typeface="微软雅黑" panose="020B0503020204020204" pitchFamily="2" charset="-122"/>
              </a:rPr>
              <a:t>2017</a:t>
            </a:r>
            <a:r>
              <a:rPr lang="zh-CN" altLang="en-US" sz="2000" b="1" dirty="0">
                <a:solidFill>
                  <a:schemeClr val="accent1"/>
                </a:solidFill>
                <a:latin typeface="微软雅黑" panose="020B0503020204020204" pitchFamily="2" charset="-122"/>
                <a:ea typeface="微软雅黑" panose="020B0503020204020204" pitchFamily="2" charset="-122"/>
              </a:rPr>
              <a:t>年</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32797" name="TextBox 85"/>
          <p:cNvSpPr txBox="1"/>
          <p:nvPr/>
        </p:nvSpPr>
        <p:spPr>
          <a:xfrm>
            <a:off x="3963988" y="5299075"/>
            <a:ext cx="2209800" cy="584200"/>
          </a:xfrm>
          <a:prstGeom prst="rect">
            <a:avLst/>
          </a:prstGeom>
          <a:noFill/>
          <a:ln w="9525">
            <a:noFill/>
          </a:ln>
        </p:spPr>
        <p:txBody>
          <a:bodyPr>
            <a:spAutoFit/>
          </a:bodyPr>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这里用简单的语言描述出本年的计划。</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32798" name="TextBox 86"/>
          <p:cNvSpPr txBox="1"/>
          <p:nvPr/>
        </p:nvSpPr>
        <p:spPr>
          <a:xfrm>
            <a:off x="6000750" y="2914650"/>
            <a:ext cx="1760538" cy="400050"/>
          </a:xfrm>
          <a:prstGeom prst="rect">
            <a:avLst/>
          </a:prstGeom>
          <a:noFill/>
          <a:ln w="9525">
            <a:noFill/>
          </a:ln>
        </p:spPr>
        <p:txBody>
          <a:bodyPr>
            <a:spAutoFit/>
          </a:bodyPr>
          <a:p>
            <a:pPr lvl="0" algn="ctr" eaLnBrk="1" hangingPunct="1"/>
            <a:r>
              <a:rPr lang="en-US" altLang="x-none" sz="2000" b="1" dirty="0">
                <a:solidFill>
                  <a:schemeClr val="accent1"/>
                </a:solidFill>
                <a:latin typeface="微软雅黑" panose="020B0503020204020204" pitchFamily="2" charset="-122"/>
                <a:ea typeface="微软雅黑" panose="020B0503020204020204" pitchFamily="2" charset="-122"/>
              </a:rPr>
              <a:t>2018</a:t>
            </a:r>
            <a:r>
              <a:rPr lang="zh-CN" altLang="en-US" sz="2000" b="1" dirty="0">
                <a:solidFill>
                  <a:schemeClr val="accent1"/>
                </a:solidFill>
                <a:latin typeface="微软雅黑" panose="020B0503020204020204" pitchFamily="2" charset="-122"/>
                <a:ea typeface="微软雅黑" panose="020B0503020204020204" pitchFamily="2" charset="-122"/>
              </a:rPr>
              <a:t>年</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32799" name="TextBox 87"/>
          <p:cNvSpPr txBox="1"/>
          <p:nvPr/>
        </p:nvSpPr>
        <p:spPr>
          <a:xfrm>
            <a:off x="5776913" y="3279775"/>
            <a:ext cx="2209800" cy="584200"/>
          </a:xfrm>
          <a:prstGeom prst="rect">
            <a:avLst/>
          </a:prstGeom>
          <a:noFill/>
          <a:ln w="9525">
            <a:noFill/>
          </a:ln>
        </p:spPr>
        <p:txBody>
          <a:bodyPr>
            <a:spAutoFit/>
          </a:bodyPr>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这里用简单的语言描述出本年的计划。</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32800" name="TextBox 88"/>
          <p:cNvSpPr txBox="1"/>
          <p:nvPr/>
        </p:nvSpPr>
        <p:spPr>
          <a:xfrm>
            <a:off x="8405813" y="4933950"/>
            <a:ext cx="1760537" cy="400050"/>
          </a:xfrm>
          <a:prstGeom prst="rect">
            <a:avLst/>
          </a:prstGeom>
          <a:noFill/>
          <a:ln w="9525">
            <a:noFill/>
          </a:ln>
        </p:spPr>
        <p:txBody>
          <a:bodyPr>
            <a:spAutoFit/>
          </a:bodyPr>
          <a:p>
            <a:pPr lvl="0" algn="ctr" eaLnBrk="1" hangingPunct="1"/>
            <a:r>
              <a:rPr lang="en-US" altLang="x-none" sz="2000" b="1" dirty="0">
                <a:solidFill>
                  <a:schemeClr val="accent1"/>
                </a:solidFill>
                <a:latin typeface="微软雅黑" panose="020B0503020204020204" pitchFamily="2" charset="-122"/>
                <a:ea typeface="微软雅黑" panose="020B0503020204020204" pitchFamily="2" charset="-122"/>
              </a:rPr>
              <a:t>2019</a:t>
            </a:r>
            <a:r>
              <a:rPr lang="zh-CN" altLang="en-US" sz="2000" b="1" dirty="0">
                <a:solidFill>
                  <a:schemeClr val="accent1"/>
                </a:solidFill>
                <a:latin typeface="微软雅黑" panose="020B0503020204020204" pitchFamily="2" charset="-122"/>
                <a:ea typeface="微软雅黑" panose="020B0503020204020204" pitchFamily="2" charset="-122"/>
              </a:rPr>
              <a:t>年</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32801" name="TextBox 89"/>
          <p:cNvSpPr txBox="1"/>
          <p:nvPr/>
        </p:nvSpPr>
        <p:spPr>
          <a:xfrm>
            <a:off x="8180388" y="5299075"/>
            <a:ext cx="2209800" cy="584200"/>
          </a:xfrm>
          <a:prstGeom prst="rect">
            <a:avLst/>
          </a:prstGeom>
          <a:noFill/>
          <a:ln w="9525">
            <a:noFill/>
          </a:ln>
        </p:spPr>
        <p:txBody>
          <a:bodyPr>
            <a:spAutoFit/>
          </a:bodyPr>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这里用简单的语言描述出本年的计划。</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300" fill="hold"/>
                                        <p:tgtEl>
                                          <p:spTgt spid="32771"/>
                                        </p:tgtEl>
                                        <p:attrNameLst>
                                          <p:attrName>ppt_x</p:attrName>
                                        </p:attrNameLst>
                                      </p:cBhvr>
                                      <p:tavLst>
                                        <p:tav tm="0">
                                          <p:val>
                                            <p:strVal val="0-#ppt_w/2"/>
                                          </p:val>
                                        </p:tav>
                                        <p:tav tm="100000">
                                          <p:val>
                                            <p:strVal val="#ppt_x"/>
                                          </p:val>
                                        </p:tav>
                                      </p:tavLst>
                                    </p:anim>
                                    <p:anim calcmode="lin" valueType="num">
                                      <p:cBhvr additive="base">
                                        <p:cTn id="8" dur="300" fill="hold"/>
                                        <p:tgtEl>
                                          <p:spTgt spid="3277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772"/>
                                        </p:tgtEl>
                                        <p:attrNameLst>
                                          <p:attrName>style.visibility</p:attrName>
                                        </p:attrNameLst>
                                      </p:cBhvr>
                                      <p:to>
                                        <p:strVal val="visible"/>
                                      </p:to>
                                    </p:set>
                                    <p:anim calcmode="lin" valueType="num">
                                      <p:cBhvr additive="base">
                                        <p:cTn id="11" dur="300" fill="hold"/>
                                        <p:tgtEl>
                                          <p:spTgt spid="32772"/>
                                        </p:tgtEl>
                                        <p:attrNameLst>
                                          <p:attrName>ppt_x</p:attrName>
                                        </p:attrNameLst>
                                      </p:cBhvr>
                                      <p:tavLst>
                                        <p:tav tm="0">
                                          <p:val>
                                            <p:strVal val="0-#ppt_w/2"/>
                                          </p:val>
                                        </p:tav>
                                        <p:tav tm="100000">
                                          <p:val>
                                            <p:strVal val="#ppt_x"/>
                                          </p:val>
                                        </p:tav>
                                      </p:tavLst>
                                    </p:anim>
                                    <p:anim calcmode="lin" valueType="num">
                                      <p:cBhvr additive="base">
                                        <p:cTn id="12" dur="300" fill="hold"/>
                                        <p:tgtEl>
                                          <p:spTgt spid="3277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32773"/>
                                        </p:tgtEl>
                                        <p:attrNameLst>
                                          <p:attrName>style.visibility</p:attrName>
                                        </p:attrNameLst>
                                      </p:cBhvr>
                                      <p:to>
                                        <p:strVal val="visible"/>
                                      </p:to>
                                    </p:set>
                                    <p:anim calcmode="lin" valueType="num">
                                      <p:cBhvr additive="base">
                                        <p:cTn id="15" dur="300" fill="hold"/>
                                        <p:tgtEl>
                                          <p:spTgt spid="32773"/>
                                        </p:tgtEl>
                                        <p:attrNameLst>
                                          <p:attrName>ppt_x</p:attrName>
                                        </p:attrNameLst>
                                      </p:cBhvr>
                                      <p:tavLst>
                                        <p:tav tm="0">
                                          <p:val>
                                            <p:strVal val="0-#ppt_w/2"/>
                                          </p:val>
                                        </p:tav>
                                        <p:tav tm="100000">
                                          <p:val>
                                            <p:strVal val="#ppt_x"/>
                                          </p:val>
                                        </p:tav>
                                      </p:tavLst>
                                    </p:anim>
                                    <p:anim calcmode="lin" valueType="num">
                                      <p:cBhvr additive="base">
                                        <p:cTn id="16" dur="300" fill="hold"/>
                                        <p:tgtEl>
                                          <p:spTgt spid="3277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2770"/>
                                        </p:tgtEl>
                                        <p:attrNameLst>
                                          <p:attrName>style.visibility</p:attrName>
                                        </p:attrNameLst>
                                      </p:cBhvr>
                                      <p:to>
                                        <p:strVal val="visible"/>
                                      </p:to>
                                    </p:set>
                                    <p:anim by="(-#ppt_w*2)" calcmode="lin" valueType="num">
                                      <p:cBhvr rctx="PPT">
                                        <p:cTn id="20" dur="200" autoRev="1" fill="hold">
                                          <p:stCondLst>
                                            <p:cond delay="0"/>
                                          </p:stCondLst>
                                        </p:cTn>
                                        <p:tgtEl>
                                          <p:spTgt spid="32770"/>
                                        </p:tgtEl>
                                        <p:attrNameLst>
                                          <p:attrName>ppt_w</p:attrName>
                                        </p:attrNameLst>
                                      </p:cBhvr>
                                    </p:anim>
                                    <p:anim by="(#ppt_w*0.50)" calcmode="lin" valueType="num">
                                      <p:cBhvr>
                                        <p:cTn id="21" dur="200" decel="50000" autoRev="1" fill="hold">
                                          <p:stCondLst>
                                            <p:cond delay="0"/>
                                          </p:stCondLst>
                                        </p:cTn>
                                        <p:tgtEl>
                                          <p:spTgt spid="32770"/>
                                        </p:tgtEl>
                                        <p:attrNameLst>
                                          <p:attrName>ppt_x</p:attrName>
                                        </p:attrNameLst>
                                      </p:cBhvr>
                                    </p:anim>
                                    <p:anim from="(-#ppt_h/2)" to="(#ppt_y)" calcmode="lin" valueType="num">
                                      <p:cBhvr>
                                        <p:cTn id="22" dur="400" fill="hold">
                                          <p:stCondLst>
                                            <p:cond delay="0"/>
                                          </p:stCondLst>
                                        </p:cTn>
                                        <p:tgtEl>
                                          <p:spTgt spid="32770"/>
                                        </p:tgtEl>
                                        <p:attrNameLst>
                                          <p:attrName>ppt_y</p:attrName>
                                        </p:attrNameLst>
                                      </p:cBhvr>
                                    </p:anim>
                                    <p:animRot by="21600000">
                                      <p:cBhvr>
                                        <p:cTn id="23" dur="400" fill="hold">
                                          <p:stCondLst>
                                            <p:cond delay="0"/>
                                          </p:stCondLst>
                                        </p:cTn>
                                        <p:tgtEl>
                                          <p:spTgt spid="32770"/>
                                        </p:tgtEl>
                                        <p:attrNameLst>
                                          <p:attrName>r</p:attrName>
                                        </p:attrNameLst>
                                      </p:cBhvr>
                                    </p:animRo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2774"/>
                                        </p:tgtEl>
                                        <p:attrNameLst>
                                          <p:attrName>style.visibility</p:attrName>
                                        </p:attrNameLst>
                                      </p:cBhvr>
                                      <p:to>
                                        <p:strVal val="visible"/>
                                      </p:to>
                                    </p:set>
                                    <p:animEffect transition="in" filter="wipe(left)">
                                      <p:cBhvr>
                                        <p:cTn id="27" dur="400"/>
                                        <p:tgtEl>
                                          <p:spTgt spid="32774"/>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32775"/>
                                        </p:tgtEl>
                                        <p:attrNameLst>
                                          <p:attrName>style.visibility</p:attrName>
                                        </p:attrNameLst>
                                      </p:cBhvr>
                                      <p:to>
                                        <p:strVal val="visible"/>
                                      </p:to>
                                    </p:set>
                                    <p:animEffect transition="in" filter="wipe(up)">
                                      <p:cBhvr>
                                        <p:cTn id="31" dur="300"/>
                                        <p:tgtEl>
                                          <p:spTgt spid="32775"/>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2776"/>
                                        </p:tgtEl>
                                        <p:attrNameLst>
                                          <p:attrName>style.visibility</p:attrName>
                                        </p:attrNameLst>
                                      </p:cBhvr>
                                      <p:to>
                                        <p:strVal val="visible"/>
                                      </p:to>
                                    </p:set>
                                    <p:animEffect transition="in" filter="wipe(left)">
                                      <p:cBhvr>
                                        <p:cTn id="35" dur="400"/>
                                        <p:tgtEl>
                                          <p:spTgt spid="32776"/>
                                        </p:tgtEl>
                                      </p:cBhvr>
                                    </p:animEffect>
                                  </p:childTnLst>
                                </p:cTn>
                              </p:par>
                            </p:childTnLst>
                          </p:cTn>
                        </p:par>
                        <p:par>
                          <p:cTn id="36" fill="hold">
                            <p:stCondLst>
                              <p:cond delay="2500"/>
                            </p:stCondLst>
                            <p:childTnLst>
                              <p:par>
                                <p:cTn id="37" presetID="2" presetClass="entr" presetSubtype="8" fill="hold" nodeType="afterEffect">
                                  <p:stCondLst>
                                    <p:cond delay="0"/>
                                  </p:stCondLst>
                                  <p:childTnLst>
                                    <p:set>
                                      <p:cBhvr>
                                        <p:cTn id="38" dur="1" fill="hold">
                                          <p:stCondLst>
                                            <p:cond delay="0"/>
                                          </p:stCondLst>
                                        </p:cTn>
                                        <p:tgtEl>
                                          <p:spTgt spid="32777"/>
                                        </p:tgtEl>
                                        <p:attrNameLst>
                                          <p:attrName>style.visibility</p:attrName>
                                        </p:attrNameLst>
                                      </p:cBhvr>
                                      <p:to>
                                        <p:strVal val="visible"/>
                                      </p:to>
                                    </p:set>
                                    <p:anim calcmode="lin" valueType="num">
                                      <p:cBhvr additive="base">
                                        <p:cTn id="39" dur="300" fill="hold"/>
                                        <p:tgtEl>
                                          <p:spTgt spid="32777"/>
                                        </p:tgtEl>
                                        <p:attrNameLst>
                                          <p:attrName>ppt_x</p:attrName>
                                        </p:attrNameLst>
                                      </p:cBhvr>
                                      <p:tavLst>
                                        <p:tav tm="0">
                                          <p:val>
                                            <p:strVal val="0-#ppt_w/2"/>
                                          </p:val>
                                        </p:tav>
                                        <p:tav tm="100000">
                                          <p:val>
                                            <p:strVal val="#ppt_x"/>
                                          </p:val>
                                        </p:tav>
                                      </p:tavLst>
                                    </p:anim>
                                    <p:anim calcmode="lin" valueType="num">
                                      <p:cBhvr additive="base">
                                        <p:cTn id="40" dur="300" fill="hold"/>
                                        <p:tgtEl>
                                          <p:spTgt spid="32777"/>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32789"/>
                                        </p:tgtEl>
                                        <p:attrNameLst>
                                          <p:attrName>style.visibility</p:attrName>
                                        </p:attrNameLst>
                                      </p:cBhvr>
                                      <p:to>
                                        <p:strVal val="visible"/>
                                      </p:to>
                                    </p:set>
                                    <p:anim calcmode="lin" valueType="num">
                                      <p:cBhvr>
                                        <p:cTn id="44" dur="300" fill="hold"/>
                                        <p:tgtEl>
                                          <p:spTgt spid="32789"/>
                                        </p:tgtEl>
                                        <p:attrNameLst>
                                          <p:attrName>ppt_w</p:attrName>
                                        </p:attrNameLst>
                                      </p:cBhvr>
                                      <p:tavLst>
                                        <p:tav tm="0">
                                          <p:val>
                                            <p:fltVal val="0.000000"/>
                                          </p:val>
                                        </p:tav>
                                        <p:tav tm="100000">
                                          <p:val>
                                            <p:strVal val="#ppt_w"/>
                                          </p:val>
                                        </p:tav>
                                      </p:tavLst>
                                    </p:anim>
                                    <p:anim calcmode="lin" valueType="num">
                                      <p:cBhvr>
                                        <p:cTn id="45" dur="300" fill="hold"/>
                                        <p:tgtEl>
                                          <p:spTgt spid="32789"/>
                                        </p:tgtEl>
                                        <p:attrNameLst>
                                          <p:attrName>ppt_h</p:attrName>
                                        </p:attrNameLst>
                                      </p:cBhvr>
                                      <p:tavLst>
                                        <p:tav tm="0">
                                          <p:val>
                                            <p:fltVal val="0.000000"/>
                                          </p:val>
                                        </p:tav>
                                        <p:tav tm="100000">
                                          <p:val>
                                            <p:strVal val="#ppt_h"/>
                                          </p:val>
                                        </p:tav>
                                      </p:tavLst>
                                    </p:anim>
                                    <p:animEffect transition="in" filter="fade">
                                      <p:cBhvr>
                                        <p:cTn id="46" dur="300"/>
                                        <p:tgtEl>
                                          <p:spTgt spid="32789"/>
                                        </p:tgtEl>
                                      </p:cBhvr>
                                    </p:animEffect>
                                  </p:childTnLst>
                                </p:cTn>
                              </p:par>
                            </p:childTnLst>
                          </p:cTn>
                        </p:par>
                        <p:par>
                          <p:cTn id="47" fill="hold">
                            <p:stCondLst>
                              <p:cond delay="3500"/>
                            </p:stCondLst>
                            <p:childTnLst>
                              <p:par>
                                <p:cTn id="48" presetID="12" presetClass="entr" presetSubtype="4" fill="hold" nodeType="afterEffect">
                                  <p:stCondLst>
                                    <p:cond delay="0"/>
                                  </p:stCondLst>
                                  <p:childTnLst>
                                    <p:set>
                                      <p:cBhvr>
                                        <p:cTn id="49" dur="1" fill="hold">
                                          <p:stCondLst>
                                            <p:cond delay="0"/>
                                          </p:stCondLst>
                                        </p:cTn>
                                        <p:tgtEl>
                                          <p:spTgt spid="32783"/>
                                        </p:tgtEl>
                                        <p:attrNameLst>
                                          <p:attrName>style.visibility</p:attrName>
                                        </p:attrNameLst>
                                      </p:cBhvr>
                                      <p:to>
                                        <p:strVal val="visible"/>
                                      </p:to>
                                    </p:set>
                                    <p:anim calcmode="lin" valueType="num">
                                      <p:cBhvr additive="base">
                                        <p:cTn id="50" dur="300"/>
                                        <p:tgtEl>
                                          <p:spTgt spid="32783"/>
                                        </p:tgtEl>
                                        <p:attrNameLst>
                                          <p:attrName>ppt_y</p:attrName>
                                        </p:attrNameLst>
                                      </p:cBhvr>
                                      <p:tavLst>
                                        <p:tav tm="0">
                                          <p:val>
                                            <p:strVal val="#ppt_y+#ppt_h*1.125000"/>
                                          </p:val>
                                        </p:tav>
                                        <p:tav tm="100000">
                                          <p:val>
                                            <p:strVal val="#ppt_y"/>
                                          </p:val>
                                        </p:tav>
                                      </p:tavLst>
                                    </p:anim>
                                    <p:animEffect transition="in" filter="wipe(up)">
                                      <p:cBhvr>
                                        <p:cTn id="51" dur="300"/>
                                        <p:tgtEl>
                                          <p:spTgt spid="32783"/>
                                        </p:tgtEl>
                                      </p:cBhvr>
                                    </p:animEffect>
                                  </p:childTnLst>
                                </p:cTn>
                              </p:par>
                            </p:childTnLst>
                          </p:cTn>
                        </p:par>
                        <p:par>
                          <p:cTn id="52" fill="hold">
                            <p:stCondLst>
                              <p:cond delay="4000"/>
                            </p:stCondLst>
                            <p:childTnLst>
                              <p:par>
                                <p:cTn id="53" presetID="31" presetClass="entr" presetSubtype="0" fill="hold" grpId="0" nodeType="afterEffect">
                                  <p:stCondLst>
                                    <p:cond delay="0"/>
                                  </p:stCondLst>
                                  <p:childTnLst>
                                    <p:set>
                                      <p:cBhvr>
                                        <p:cTn id="54" dur="1" fill="hold">
                                          <p:stCondLst>
                                            <p:cond delay="0"/>
                                          </p:stCondLst>
                                        </p:cTn>
                                        <p:tgtEl>
                                          <p:spTgt spid="32785"/>
                                        </p:tgtEl>
                                        <p:attrNameLst>
                                          <p:attrName>style.visibility</p:attrName>
                                        </p:attrNameLst>
                                      </p:cBhvr>
                                      <p:to>
                                        <p:strVal val="visible"/>
                                      </p:to>
                                    </p:set>
                                    <p:anim calcmode="lin" valueType="num">
                                      <p:cBhvr>
                                        <p:cTn id="55" dur="300" fill="hold"/>
                                        <p:tgtEl>
                                          <p:spTgt spid="32785"/>
                                        </p:tgtEl>
                                        <p:attrNameLst>
                                          <p:attrName>ppt_w</p:attrName>
                                        </p:attrNameLst>
                                      </p:cBhvr>
                                      <p:tavLst>
                                        <p:tav tm="0">
                                          <p:val>
                                            <p:fltVal val="0.000000"/>
                                          </p:val>
                                        </p:tav>
                                        <p:tav tm="100000">
                                          <p:val>
                                            <p:strVal val="#ppt_w"/>
                                          </p:val>
                                        </p:tav>
                                      </p:tavLst>
                                    </p:anim>
                                    <p:anim calcmode="lin" valueType="num">
                                      <p:cBhvr>
                                        <p:cTn id="56" dur="300" fill="hold"/>
                                        <p:tgtEl>
                                          <p:spTgt spid="32785"/>
                                        </p:tgtEl>
                                        <p:attrNameLst>
                                          <p:attrName>ppt_h</p:attrName>
                                        </p:attrNameLst>
                                      </p:cBhvr>
                                      <p:tavLst>
                                        <p:tav tm="0">
                                          <p:val>
                                            <p:fltVal val="0.000000"/>
                                          </p:val>
                                        </p:tav>
                                        <p:tav tm="100000">
                                          <p:val>
                                            <p:strVal val="#ppt_h"/>
                                          </p:val>
                                        </p:tav>
                                      </p:tavLst>
                                    </p:anim>
                                    <p:anim calcmode="lin" valueType="num">
                                      <p:cBhvr>
                                        <p:cTn id="57" dur="300" fill="hold"/>
                                        <p:tgtEl>
                                          <p:spTgt spid="32785"/>
                                        </p:tgtEl>
                                        <p:attrNameLst>
                                          <p:attrName>style.rotation</p:attrName>
                                        </p:attrNameLst>
                                      </p:cBhvr>
                                      <p:tavLst>
                                        <p:tav tm="0">
                                          <p:val>
                                            <p:fltVal val="90.000000"/>
                                          </p:val>
                                        </p:tav>
                                        <p:tav tm="100000">
                                          <p:val>
                                            <p:fltVal val="0.000000"/>
                                          </p:val>
                                        </p:tav>
                                      </p:tavLst>
                                    </p:anim>
                                    <p:animEffect transition="in" filter="fade">
                                      <p:cBhvr>
                                        <p:cTn id="58" dur="300"/>
                                        <p:tgtEl>
                                          <p:spTgt spid="32785"/>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32786"/>
                                        </p:tgtEl>
                                        <p:attrNameLst>
                                          <p:attrName>style.visibility</p:attrName>
                                        </p:attrNameLst>
                                      </p:cBhvr>
                                      <p:to>
                                        <p:strVal val="visible"/>
                                      </p:to>
                                    </p:set>
                                    <p:animEffect transition="in" filter="wipe(up)">
                                      <p:cBhvr>
                                        <p:cTn id="61" dur="300"/>
                                        <p:tgtEl>
                                          <p:spTgt spid="32786"/>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32790"/>
                                        </p:tgtEl>
                                        <p:attrNameLst>
                                          <p:attrName>style.visibility</p:attrName>
                                        </p:attrNameLst>
                                      </p:cBhvr>
                                      <p:to>
                                        <p:strVal val="visible"/>
                                      </p:to>
                                    </p:set>
                                    <p:anim calcmode="lin" valueType="num">
                                      <p:cBhvr>
                                        <p:cTn id="65" dur="300" fill="hold"/>
                                        <p:tgtEl>
                                          <p:spTgt spid="32790"/>
                                        </p:tgtEl>
                                        <p:attrNameLst>
                                          <p:attrName>ppt_w</p:attrName>
                                        </p:attrNameLst>
                                      </p:cBhvr>
                                      <p:tavLst>
                                        <p:tav tm="0">
                                          <p:val>
                                            <p:fltVal val="0.000000"/>
                                          </p:val>
                                        </p:tav>
                                        <p:tav tm="100000">
                                          <p:val>
                                            <p:strVal val="#ppt_w"/>
                                          </p:val>
                                        </p:tav>
                                      </p:tavLst>
                                    </p:anim>
                                    <p:anim calcmode="lin" valueType="num">
                                      <p:cBhvr>
                                        <p:cTn id="66" dur="300" fill="hold"/>
                                        <p:tgtEl>
                                          <p:spTgt spid="32790"/>
                                        </p:tgtEl>
                                        <p:attrNameLst>
                                          <p:attrName>ppt_h</p:attrName>
                                        </p:attrNameLst>
                                      </p:cBhvr>
                                      <p:tavLst>
                                        <p:tav tm="0">
                                          <p:val>
                                            <p:fltVal val="0.000000"/>
                                          </p:val>
                                        </p:tav>
                                        <p:tav tm="100000">
                                          <p:val>
                                            <p:strVal val="#ppt_h"/>
                                          </p:val>
                                        </p:tav>
                                      </p:tavLst>
                                    </p:anim>
                                    <p:animEffect transition="in" filter="fade">
                                      <p:cBhvr>
                                        <p:cTn id="67" dur="300"/>
                                        <p:tgtEl>
                                          <p:spTgt spid="32790"/>
                                        </p:tgtEl>
                                      </p:cBhvr>
                                    </p:animEffect>
                                  </p:childTnLst>
                                </p:cTn>
                              </p:par>
                            </p:childTnLst>
                          </p:cTn>
                        </p:par>
                        <p:par>
                          <p:cTn id="68" fill="hold">
                            <p:stCondLst>
                              <p:cond delay="5000"/>
                            </p:stCondLst>
                            <p:childTnLst>
                              <p:par>
                                <p:cTn id="69" presetID="12" presetClass="entr" presetSubtype="8" fill="hold" nodeType="afterEffect">
                                  <p:stCondLst>
                                    <p:cond delay="0"/>
                                  </p:stCondLst>
                                  <p:childTnLst>
                                    <p:set>
                                      <p:cBhvr>
                                        <p:cTn id="70" dur="1" fill="hold">
                                          <p:stCondLst>
                                            <p:cond delay="0"/>
                                          </p:stCondLst>
                                        </p:cTn>
                                        <p:tgtEl>
                                          <p:spTgt spid="32782"/>
                                        </p:tgtEl>
                                        <p:attrNameLst>
                                          <p:attrName>style.visibility</p:attrName>
                                        </p:attrNameLst>
                                      </p:cBhvr>
                                      <p:to>
                                        <p:strVal val="visible"/>
                                      </p:to>
                                    </p:set>
                                    <p:anim calcmode="lin" valueType="num">
                                      <p:cBhvr additive="base">
                                        <p:cTn id="71" dur="300"/>
                                        <p:tgtEl>
                                          <p:spTgt spid="32782"/>
                                        </p:tgtEl>
                                        <p:attrNameLst>
                                          <p:attrName>ppt_x</p:attrName>
                                        </p:attrNameLst>
                                      </p:cBhvr>
                                      <p:tavLst>
                                        <p:tav tm="0">
                                          <p:val>
                                            <p:strVal val="#ppt_x-#ppt_w*1.125000"/>
                                          </p:val>
                                        </p:tav>
                                        <p:tav tm="100000">
                                          <p:val>
                                            <p:strVal val="#ppt_x"/>
                                          </p:val>
                                        </p:tav>
                                      </p:tavLst>
                                    </p:anim>
                                    <p:animEffect transition="in" filter="wipe(right)">
                                      <p:cBhvr>
                                        <p:cTn id="72" dur="300"/>
                                        <p:tgtEl>
                                          <p:spTgt spid="32782"/>
                                        </p:tgtEl>
                                      </p:cBhvr>
                                    </p:animEffect>
                                  </p:childTnLst>
                                </p:cTn>
                              </p:par>
                            </p:childTnLst>
                          </p:cTn>
                        </p:par>
                        <p:par>
                          <p:cTn id="73" fill="hold">
                            <p:stCondLst>
                              <p:cond delay="5500"/>
                            </p:stCondLst>
                            <p:childTnLst>
                              <p:par>
                                <p:cTn id="74" presetID="31" presetClass="entr" presetSubtype="0" fill="hold" grpId="0" nodeType="afterEffect">
                                  <p:stCondLst>
                                    <p:cond delay="0"/>
                                  </p:stCondLst>
                                  <p:childTnLst>
                                    <p:set>
                                      <p:cBhvr>
                                        <p:cTn id="75" dur="1" fill="hold">
                                          <p:stCondLst>
                                            <p:cond delay="0"/>
                                          </p:stCondLst>
                                        </p:cTn>
                                        <p:tgtEl>
                                          <p:spTgt spid="32787"/>
                                        </p:tgtEl>
                                        <p:attrNameLst>
                                          <p:attrName>style.visibility</p:attrName>
                                        </p:attrNameLst>
                                      </p:cBhvr>
                                      <p:to>
                                        <p:strVal val="visible"/>
                                      </p:to>
                                    </p:set>
                                    <p:anim calcmode="lin" valueType="num">
                                      <p:cBhvr>
                                        <p:cTn id="76" dur="300" fill="hold"/>
                                        <p:tgtEl>
                                          <p:spTgt spid="32787"/>
                                        </p:tgtEl>
                                        <p:attrNameLst>
                                          <p:attrName>ppt_w</p:attrName>
                                        </p:attrNameLst>
                                      </p:cBhvr>
                                      <p:tavLst>
                                        <p:tav tm="0">
                                          <p:val>
                                            <p:fltVal val="0.000000"/>
                                          </p:val>
                                        </p:tav>
                                        <p:tav tm="100000">
                                          <p:val>
                                            <p:strVal val="#ppt_w"/>
                                          </p:val>
                                        </p:tav>
                                      </p:tavLst>
                                    </p:anim>
                                    <p:anim calcmode="lin" valueType="num">
                                      <p:cBhvr>
                                        <p:cTn id="77" dur="300" fill="hold"/>
                                        <p:tgtEl>
                                          <p:spTgt spid="32787"/>
                                        </p:tgtEl>
                                        <p:attrNameLst>
                                          <p:attrName>ppt_h</p:attrName>
                                        </p:attrNameLst>
                                      </p:cBhvr>
                                      <p:tavLst>
                                        <p:tav tm="0">
                                          <p:val>
                                            <p:fltVal val="0.000000"/>
                                          </p:val>
                                        </p:tav>
                                        <p:tav tm="100000">
                                          <p:val>
                                            <p:strVal val="#ppt_h"/>
                                          </p:val>
                                        </p:tav>
                                      </p:tavLst>
                                    </p:anim>
                                    <p:anim calcmode="lin" valueType="num">
                                      <p:cBhvr>
                                        <p:cTn id="78" dur="300" fill="hold"/>
                                        <p:tgtEl>
                                          <p:spTgt spid="32787"/>
                                        </p:tgtEl>
                                        <p:attrNameLst>
                                          <p:attrName>style.rotation</p:attrName>
                                        </p:attrNameLst>
                                      </p:cBhvr>
                                      <p:tavLst>
                                        <p:tav tm="0">
                                          <p:val>
                                            <p:fltVal val="90.000000"/>
                                          </p:val>
                                        </p:tav>
                                        <p:tav tm="100000">
                                          <p:val>
                                            <p:fltVal val="0.000000"/>
                                          </p:val>
                                        </p:tav>
                                      </p:tavLst>
                                    </p:anim>
                                    <p:animEffect transition="in" filter="fade">
                                      <p:cBhvr>
                                        <p:cTn id="79" dur="300"/>
                                        <p:tgtEl>
                                          <p:spTgt spid="32787"/>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32788"/>
                                        </p:tgtEl>
                                        <p:attrNameLst>
                                          <p:attrName>style.visibility</p:attrName>
                                        </p:attrNameLst>
                                      </p:cBhvr>
                                      <p:to>
                                        <p:strVal val="visible"/>
                                      </p:to>
                                    </p:set>
                                    <p:animEffect transition="in" filter="wipe(up)">
                                      <p:cBhvr>
                                        <p:cTn id="82" dur="300"/>
                                        <p:tgtEl>
                                          <p:spTgt spid="32788"/>
                                        </p:tgtEl>
                                      </p:cBhvr>
                                    </p:animEffect>
                                  </p:childTnLst>
                                </p:cTn>
                              </p:par>
                            </p:childTnLst>
                          </p:cTn>
                        </p:par>
                        <p:par>
                          <p:cTn id="83" fill="hold">
                            <p:stCondLst>
                              <p:cond delay="6000"/>
                            </p:stCondLst>
                            <p:childTnLst>
                              <p:par>
                                <p:cTn id="84" presetID="2" presetClass="entr" presetSubtype="1" fill="hold" nodeType="afterEffect">
                                  <p:stCondLst>
                                    <p:cond delay="0"/>
                                  </p:stCondLst>
                                  <p:childTnLst>
                                    <p:set>
                                      <p:cBhvr>
                                        <p:cTn id="85" dur="1" fill="hold">
                                          <p:stCondLst>
                                            <p:cond delay="0"/>
                                          </p:stCondLst>
                                        </p:cTn>
                                        <p:tgtEl>
                                          <p:spTgt spid="32778"/>
                                        </p:tgtEl>
                                        <p:attrNameLst>
                                          <p:attrName>style.visibility</p:attrName>
                                        </p:attrNameLst>
                                      </p:cBhvr>
                                      <p:to>
                                        <p:strVal val="visible"/>
                                      </p:to>
                                    </p:set>
                                    <p:anim calcmode="lin" valueType="num">
                                      <p:cBhvr additive="base">
                                        <p:cTn id="86" dur="300" fill="hold"/>
                                        <p:tgtEl>
                                          <p:spTgt spid="32778"/>
                                        </p:tgtEl>
                                        <p:attrNameLst>
                                          <p:attrName>ppt_x</p:attrName>
                                        </p:attrNameLst>
                                      </p:cBhvr>
                                      <p:tavLst>
                                        <p:tav tm="0">
                                          <p:val>
                                            <p:strVal val="#ppt_x"/>
                                          </p:val>
                                        </p:tav>
                                        <p:tav tm="100000">
                                          <p:val>
                                            <p:strVal val="#ppt_x"/>
                                          </p:val>
                                        </p:tav>
                                      </p:tavLst>
                                    </p:anim>
                                    <p:anim calcmode="lin" valueType="num">
                                      <p:cBhvr additive="base">
                                        <p:cTn id="87" dur="300" fill="hold"/>
                                        <p:tgtEl>
                                          <p:spTgt spid="32778"/>
                                        </p:tgtEl>
                                        <p:attrNameLst>
                                          <p:attrName>ppt_y</p:attrName>
                                        </p:attrNameLst>
                                      </p:cBhvr>
                                      <p:tavLst>
                                        <p:tav tm="0">
                                          <p:val>
                                            <p:strVal val="0-#ppt_h/2"/>
                                          </p:val>
                                        </p:tav>
                                        <p:tav tm="100000">
                                          <p:val>
                                            <p:strVal val="#ppt_y"/>
                                          </p:val>
                                        </p:tav>
                                      </p:tavLst>
                                    </p:anim>
                                  </p:childTnLst>
                                </p:cTn>
                              </p:par>
                            </p:childTnLst>
                          </p:cTn>
                        </p:par>
                        <p:par>
                          <p:cTn id="88" fill="hold">
                            <p:stCondLst>
                              <p:cond delay="6500"/>
                            </p:stCondLst>
                            <p:childTnLst>
                              <p:par>
                                <p:cTn id="89" presetID="10" presetClass="entr" presetSubtype="0" fill="hold" grpId="0" nodeType="afterEffect">
                                  <p:stCondLst>
                                    <p:cond delay="0"/>
                                  </p:stCondLst>
                                  <p:childTnLst>
                                    <p:set>
                                      <p:cBhvr>
                                        <p:cTn id="90" dur="1" fill="hold">
                                          <p:stCondLst>
                                            <p:cond delay="0"/>
                                          </p:stCondLst>
                                        </p:cTn>
                                        <p:tgtEl>
                                          <p:spTgt spid="32791"/>
                                        </p:tgtEl>
                                        <p:attrNameLst>
                                          <p:attrName>style.visibility</p:attrName>
                                        </p:attrNameLst>
                                      </p:cBhvr>
                                      <p:to>
                                        <p:strVal val="visible"/>
                                      </p:to>
                                    </p:set>
                                    <p:anim calcmode="lin" valueType="num">
                                      <p:cBhvr>
                                        <p:cTn id="91" dur="300" fill="hold"/>
                                        <p:tgtEl>
                                          <p:spTgt spid="32791"/>
                                        </p:tgtEl>
                                        <p:attrNameLst>
                                          <p:attrName>ppt_w</p:attrName>
                                        </p:attrNameLst>
                                      </p:cBhvr>
                                      <p:tavLst>
                                        <p:tav tm="0">
                                          <p:val>
                                            <p:fltVal val="0.000000"/>
                                          </p:val>
                                        </p:tav>
                                        <p:tav tm="100000">
                                          <p:val>
                                            <p:strVal val="#ppt_w"/>
                                          </p:val>
                                        </p:tav>
                                      </p:tavLst>
                                    </p:anim>
                                    <p:anim calcmode="lin" valueType="num">
                                      <p:cBhvr>
                                        <p:cTn id="92" dur="300" fill="hold"/>
                                        <p:tgtEl>
                                          <p:spTgt spid="32791"/>
                                        </p:tgtEl>
                                        <p:attrNameLst>
                                          <p:attrName>ppt_h</p:attrName>
                                        </p:attrNameLst>
                                      </p:cBhvr>
                                      <p:tavLst>
                                        <p:tav tm="0">
                                          <p:val>
                                            <p:fltVal val="0.000000"/>
                                          </p:val>
                                        </p:tav>
                                        <p:tav tm="100000">
                                          <p:val>
                                            <p:strVal val="#ppt_h"/>
                                          </p:val>
                                        </p:tav>
                                      </p:tavLst>
                                    </p:anim>
                                    <p:animEffect transition="in" filter="fade">
                                      <p:cBhvr>
                                        <p:cTn id="93" dur="300"/>
                                        <p:tgtEl>
                                          <p:spTgt spid="32791"/>
                                        </p:tgtEl>
                                      </p:cBhvr>
                                    </p:animEffect>
                                  </p:childTnLst>
                                </p:cTn>
                              </p:par>
                            </p:childTnLst>
                          </p:cTn>
                        </p:par>
                        <p:par>
                          <p:cTn id="94" fill="hold">
                            <p:stCondLst>
                              <p:cond delay="7000"/>
                            </p:stCondLst>
                            <p:childTnLst>
                              <p:par>
                                <p:cTn id="95" presetID="12" presetClass="entr" presetSubtype="1" fill="hold" nodeType="afterEffect">
                                  <p:stCondLst>
                                    <p:cond delay="0"/>
                                  </p:stCondLst>
                                  <p:childTnLst>
                                    <p:set>
                                      <p:cBhvr>
                                        <p:cTn id="96" dur="1" fill="hold">
                                          <p:stCondLst>
                                            <p:cond delay="0"/>
                                          </p:stCondLst>
                                        </p:cTn>
                                        <p:tgtEl>
                                          <p:spTgt spid="32794"/>
                                        </p:tgtEl>
                                        <p:attrNameLst>
                                          <p:attrName>style.visibility</p:attrName>
                                        </p:attrNameLst>
                                      </p:cBhvr>
                                      <p:to>
                                        <p:strVal val="visible"/>
                                      </p:to>
                                    </p:set>
                                    <p:anim calcmode="lin" valueType="num">
                                      <p:cBhvr additive="base">
                                        <p:cTn id="97" dur="300"/>
                                        <p:tgtEl>
                                          <p:spTgt spid="32794"/>
                                        </p:tgtEl>
                                        <p:attrNameLst>
                                          <p:attrName>ppt_y</p:attrName>
                                        </p:attrNameLst>
                                      </p:cBhvr>
                                      <p:tavLst>
                                        <p:tav tm="0">
                                          <p:val>
                                            <p:strVal val="#ppt_y-#ppt_h*1.125000"/>
                                          </p:val>
                                        </p:tav>
                                        <p:tav tm="100000">
                                          <p:val>
                                            <p:strVal val="#ppt_y"/>
                                          </p:val>
                                        </p:tav>
                                      </p:tavLst>
                                    </p:anim>
                                    <p:animEffect transition="in" filter="wipe(down)">
                                      <p:cBhvr>
                                        <p:cTn id="98" dur="300"/>
                                        <p:tgtEl>
                                          <p:spTgt spid="32794"/>
                                        </p:tgtEl>
                                      </p:cBhvr>
                                    </p:animEffect>
                                  </p:childTnLst>
                                </p:cTn>
                              </p:par>
                            </p:childTnLst>
                          </p:cTn>
                        </p:par>
                        <p:par>
                          <p:cTn id="99" fill="hold">
                            <p:stCondLst>
                              <p:cond delay="7500"/>
                            </p:stCondLst>
                            <p:childTnLst>
                              <p:par>
                                <p:cTn id="100" presetID="31" presetClass="entr" presetSubtype="0" fill="hold" grpId="0" nodeType="afterEffect">
                                  <p:stCondLst>
                                    <p:cond delay="0"/>
                                  </p:stCondLst>
                                  <p:childTnLst>
                                    <p:set>
                                      <p:cBhvr>
                                        <p:cTn id="101" dur="1" fill="hold">
                                          <p:stCondLst>
                                            <p:cond delay="0"/>
                                          </p:stCondLst>
                                        </p:cTn>
                                        <p:tgtEl>
                                          <p:spTgt spid="32796"/>
                                        </p:tgtEl>
                                        <p:attrNameLst>
                                          <p:attrName>style.visibility</p:attrName>
                                        </p:attrNameLst>
                                      </p:cBhvr>
                                      <p:to>
                                        <p:strVal val="visible"/>
                                      </p:to>
                                    </p:set>
                                    <p:anim calcmode="lin" valueType="num">
                                      <p:cBhvr>
                                        <p:cTn id="102" dur="300" fill="hold"/>
                                        <p:tgtEl>
                                          <p:spTgt spid="32796"/>
                                        </p:tgtEl>
                                        <p:attrNameLst>
                                          <p:attrName>ppt_w</p:attrName>
                                        </p:attrNameLst>
                                      </p:cBhvr>
                                      <p:tavLst>
                                        <p:tav tm="0">
                                          <p:val>
                                            <p:fltVal val="0.000000"/>
                                          </p:val>
                                        </p:tav>
                                        <p:tav tm="100000">
                                          <p:val>
                                            <p:strVal val="#ppt_w"/>
                                          </p:val>
                                        </p:tav>
                                      </p:tavLst>
                                    </p:anim>
                                    <p:anim calcmode="lin" valueType="num">
                                      <p:cBhvr>
                                        <p:cTn id="103" dur="300" fill="hold"/>
                                        <p:tgtEl>
                                          <p:spTgt spid="32796"/>
                                        </p:tgtEl>
                                        <p:attrNameLst>
                                          <p:attrName>ppt_h</p:attrName>
                                        </p:attrNameLst>
                                      </p:cBhvr>
                                      <p:tavLst>
                                        <p:tav tm="0">
                                          <p:val>
                                            <p:fltVal val="0.000000"/>
                                          </p:val>
                                        </p:tav>
                                        <p:tav tm="100000">
                                          <p:val>
                                            <p:strVal val="#ppt_h"/>
                                          </p:val>
                                        </p:tav>
                                      </p:tavLst>
                                    </p:anim>
                                    <p:anim calcmode="lin" valueType="num">
                                      <p:cBhvr>
                                        <p:cTn id="104" dur="300" fill="hold"/>
                                        <p:tgtEl>
                                          <p:spTgt spid="32796"/>
                                        </p:tgtEl>
                                        <p:attrNameLst>
                                          <p:attrName>style.rotation</p:attrName>
                                        </p:attrNameLst>
                                      </p:cBhvr>
                                      <p:tavLst>
                                        <p:tav tm="0">
                                          <p:val>
                                            <p:fltVal val="90.000000"/>
                                          </p:val>
                                        </p:tav>
                                        <p:tav tm="100000">
                                          <p:val>
                                            <p:fltVal val="0.000000"/>
                                          </p:val>
                                        </p:tav>
                                      </p:tavLst>
                                    </p:anim>
                                    <p:animEffect transition="in" filter="fade">
                                      <p:cBhvr>
                                        <p:cTn id="105" dur="300"/>
                                        <p:tgtEl>
                                          <p:spTgt spid="32796"/>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32797"/>
                                        </p:tgtEl>
                                        <p:attrNameLst>
                                          <p:attrName>style.visibility</p:attrName>
                                        </p:attrNameLst>
                                      </p:cBhvr>
                                      <p:to>
                                        <p:strVal val="visible"/>
                                      </p:to>
                                    </p:set>
                                    <p:animEffect transition="in" filter="wipe(up)">
                                      <p:cBhvr>
                                        <p:cTn id="108" dur="300"/>
                                        <p:tgtEl>
                                          <p:spTgt spid="32797"/>
                                        </p:tgtEl>
                                      </p:cBhvr>
                                    </p:animEffect>
                                  </p:childTnLst>
                                </p:cTn>
                              </p:par>
                            </p:childTnLst>
                          </p:cTn>
                        </p:par>
                        <p:par>
                          <p:cTn id="109" fill="hold">
                            <p:stCondLst>
                              <p:cond delay="8000"/>
                            </p:stCondLst>
                            <p:childTnLst>
                              <p:par>
                                <p:cTn id="110" presetID="10" presetClass="entr" presetSubtype="0" fill="hold" grpId="0" nodeType="afterEffect">
                                  <p:stCondLst>
                                    <p:cond delay="0"/>
                                  </p:stCondLst>
                                  <p:childTnLst>
                                    <p:set>
                                      <p:cBhvr>
                                        <p:cTn id="111" dur="1" fill="hold">
                                          <p:stCondLst>
                                            <p:cond delay="0"/>
                                          </p:stCondLst>
                                        </p:cTn>
                                        <p:tgtEl>
                                          <p:spTgt spid="32792"/>
                                        </p:tgtEl>
                                        <p:attrNameLst>
                                          <p:attrName>style.visibility</p:attrName>
                                        </p:attrNameLst>
                                      </p:cBhvr>
                                      <p:to>
                                        <p:strVal val="visible"/>
                                      </p:to>
                                    </p:set>
                                    <p:anim calcmode="lin" valueType="num">
                                      <p:cBhvr>
                                        <p:cTn id="112" dur="300" fill="hold"/>
                                        <p:tgtEl>
                                          <p:spTgt spid="32792"/>
                                        </p:tgtEl>
                                        <p:attrNameLst>
                                          <p:attrName>ppt_w</p:attrName>
                                        </p:attrNameLst>
                                      </p:cBhvr>
                                      <p:tavLst>
                                        <p:tav tm="0">
                                          <p:val>
                                            <p:fltVal val="0.000000"/>
                                          </p:val>
                                        </p:tav>
                                        <p:tav tm="100000">
                                          <p:val>
                                            <p:strVal val="#ppt_w"/>
                                          </p:val>
                                        </p:tav>
                                      </p:tavLst>
                                    </p:anim>
                                    <p:anim calcmode="lin" valueType="num">
                                      <p:cBhvr>
                                        <p:cTn id="113" dur="300" fill="hold"/>
                                        <p:tgtEl>
                                          <p:spTgt spid="32792"/>
                                        </p:tgtEl>
                                        <p:attrNameLst>
                                          <p:attrName>ppt_h</p:attrName>
                                        </p:attrNameLst>
                                      </p:cBhvr>
                                      <p:tavLst>
                                        <p:tav tm="0">
                                          <p:val>
                                            <p:fltVal val="0.000000"/>
                                          </p:val>
                                        </p:tav>
                                        <p:tav tm="100000">
                                          <p:val>
                                            <p:strVal val="#ppt_h"/>
                                          </p:val>
                                        </p:tav>
                                      </p:tavLst>
                                    </p:anim>
                                    <p:animEffect transition="in" filter="fade">
                                      <p:cBhvr>
                                        <p:cTn id="114" dur="300"/>
                                        <p:tgtEl>
                                          <p:spTgt spid="32792"/>
                                        </p:tgtEl>
                                      </p:cBhvr>
                                    </p:animEffect>
                                  </p:childTnLst>
                                </p:cTn>
                              </p:par>
                            </p:childTnLst>
                          </p:cTn>
                        </p:par>
                        <p:par>
                          <p:cTn id="115" fill="hold">
                            <p:stCondLst>
                              <p:cond delay="8500"/>
                            </p:stCondLst>
                            <p:childTnLst>
                              <p:par>
                                <p:cTn id="116" presetID="12" presetClass="entr" presetSubtype="4" fill="hold" nodeType="afterEffect">
                                  <p:stCondLst>
                                    <p:cond delay="0"/>
                                  </p:stCondLst>
                                  <p:childTnLst>
                                    <p:set>
                                      <p:cBhvr>
                                        <p:cTn id="117" dur="1" fill="hold">
                                          <p:stCondLst>
                                            <p:cond delay="0"/>
                                          </p:stCondLst>
                                        </p:cTn>
                                        <p:tgtEl>
                                          <p:spTgt spid="32784"/>
                                        </p:tgtEl>
                                        <p:attrNameLst>
                                          <p:attrName>style.visibility</p:attrName>
                                        </p:attrNameLst>
                                      </p:cBhvr>
                                      <p:to>
                                        <p:strVal val="visible"/>
                                      </p:to>
                                    </p:set>
                                    <p:anim calcmode="lin" valueType="num">
                                      <p:cBhvr additive="base">
                                        <p:cTn id="118" dur="300"/>
                                        <p:tgtEl>
                                          <p:spTgt spid="32784"/>
                                        </p:tgtEl>
                                        <p:attrNameLst>
                                          <p:attrName>ppt_y</p:attrName>
                                        </p:attrNameLst>
                                      </p:cBhvr>
                                      <p:tavLst>
                                        <p:tav tm="0">
                                          <p:val>
                                            <p:strVal val="#ppt_y+#ppt_h*1.125000"/>
                                          </p:val>
                                        </p:tav>
                                        <p:tav tm="100000">
                                          <p:val>
                                            <p:strVal val="#ppt_y"/>
                                          </p:val>
                                        </p:tav>
                                      </p:tavLst>
                                    </p:anim>
                                    <p:animEffect transition="in" filter="wipe(up)">
                                      <p:cBhvr>
                                        <p:cTn id="119" dur="300"/>
                                        <p:tgtEl>
                                          <p:spTgt spid="32784"/>
                                        </p:tgtEl>
                                      </p:cBhvr>
                                    </p:animEffect>
                                  </p:childTnLst>
                                </p:cTn>
                              </p:par>
                            </p:childTnLst>
                          </p:cTn>
                        </p:par>
                        <p:par>
                          <p:cTn id="120" fill="hold">
                            <p:stCondLst>
                              <p:cond delay="9000"/>
                            </p:stCondLst>
                            <p:childTnLst>
                              <p:par>
                                <p:cTn id="121" presetID="31" presetClass="entr" presetSubtype="0" fill="hold" grpId="0" nodeType="afterEffect">
                                  <p:stCondLst>
                                    <p:cond delay="0"/>
                                  </p:stCondLst>
                                  <p:childTnLst>
                                    <p:set>
                                      <p:cBhvr>
                                        <p:cTn id="122" dur="1" fill="hold">
                                          <p:stCondLst>
                                            <p:cond delay="0"/>
                                          </p:stCondLst>
                                        </p:cTn>
                                        <p:tgtEl>
                                          <p:spTgt spid="32798"/>
                                        </p:tgtEl>
                                        <p:attrNameLst>
                                          <p:attrName>style.visibility</p:attrName>
                                        </p:attrNameLst>
                                      </p:cBhvr>
                                      <p:to>
                                        <p:strVal val="visible"/>
                                      </p:to>
                                    </p:set>
                                    <p:anim calcmode="lin" valueType="num">
                                      <p:cBhvr>
                                        <p:cTn id="123" dur="300" fill="hold"/>
                                        <p:tgtEl>
                                          <p:spTgt spid="32798"/>
                                        </p:tgtEl>
                                        <p:attrNameLst>
                                          <p:attrName>ppt_w</p:attrName>
                                        </p:attrNameLst>
                                      </p:cBhvr>
                                      <p:tavLst>
                                        <p:tav tm="0">
                                          <p:val>
                                            <p:fltVal val="0.000000"/>
                                          </p:val>
                                        </p:tav>
                                        <p:tav tm="100000">
                                          <p:val>
                                            <p:strVal val="#ppt_w"/>
                                          </p:val>
                                        </p:tav>
                                      </p:tavLst>
                                    </p:anim>
                                    <p:anim calcmode="lin" valueType="num">
                                      <p:cBhvr>
                                        <p:cTn id="124" dur="300" fill="hold"/>
                                        <p:tgtEl>
                                          <p:spTgt spid="32798"/>
                                        </p:tgtEl>
                                        <p:attrNameLst>
                                          <p:attrName>ppt_h</p:attrName>
                                        </p:attrNameLst>
                                      </p:cBhvr>
                                      <p:tavLst>
                                        <p:tav tm="0">
                                          <p:val>
                                            <p:fltVal val="0.000000"/>
                                          </p:val>
                                        </p:tav>
                                        <p:tav tm="100000">
                                          <p:val>
                                            <p:strVal val="#ppt_h"/>
                                          </p:val>
                                        </p:tav>
                                      </p:tavLst>
                                    </p:anim>
                                    <p:anim calcmode="lin" valueType="num">
                                      <p:cBhvr>
                                        <p:cTn id="125" dur="300" fill="hold"/>
                                        <p:tgtEl>
                                          <p:spTgt spid="32798"/>
                                        </p:tgtEl>
                                        <p:attrNameLst>
                                          <p:attrName>style.rotation</p:attrName>
                                        </p:attrNameLst>
                                      </p:cBhvr>
                                      <p:tavLst>
                                        <p:tav tm="0">
                                          <p:val>
                                            <p:fltVal val="90.000000"/>
                                          </p:val>
                                        </p:tav>
                                        <p:tav tm="100000">
                                          <p:val>
                                            <p:fltVal val="0.000000"/>
                                          </p:val>
                                        </p:tav>
                                      </p:tavLst>
                                    </p:anim>
                                    <p:animEffect transition="in" filter="fade">
                                      <p:cBhvr>
                                        <p:cTn id="126" dur="300"/>
                                        <p:tgtEl>
                                          <p:spTgt spid="32798"/>
                                        </p:tgtEl>
                                      </p:cBhvr>
                                    </p:animEffect>
                                  </p:childTnLst>
                                </p:cTn>
                              </p:par>
                              <p:par>
                                <p:cTn id="127" presetID="22" presetClass="entr" presetSubtype="1" fill="hold" grpId="0" nodeType="withEffect">
                                  <p:stCondLst>
                                    <p:cond delay="0"/>
                                  </p:stCondLst>
                                  <p:childTnLst>
                                    <p:set>
                                      <p:cBhvr>
                                        <p:cTn id="128" dur="1" fill="hold">
                                          <p:stCondLst>
                                            <p:cond delay="0"/>
                                          </p:stCondLst>
                                        </p:cTn>
                                        <p:tgtEl>
                                          <p:spTgt spid="32799"/>
                                        </p:tgtEl>
                                        <p:attrNameLst>
                                          <p:attrName>style.visibility</p:attrName>
                                        </p:attrNameLst>
                                      </p:cBhvr>
                                      <p:to>
                                        <p:strVal val="visible"/>
                                      </p:to>
                                    </p:set>
                                    <p:animEffect transition="in" filter="wipe(up)">
                                      <p:cBhvr>
                                        <p:cTn id="129" dur="300"/>
                                        <p:tgtEl>
                                          <p:spTgt spid="32799"/>
                                        </p:tgtEl>
                                      </p:cBhvr>
                                    </p:animEffect>
                                  </p:childTnLst>
                                </p:cTn>
                              </p:par>
                            </p:childTnLst>
                          </p:cTn>
                        </p:par>
                        <p:par>
                          <p:cTn id="130" fill="hold">
                            <p:stCondLst>
                              <p:cond delay="9500"/>
                            </p:stCondLst>
                            <p:childTnLst>
                              <p:par>
                                <p:cTn id="131" presetID="10" presetClass="entr" presetSubtype="0" fill="hold" grpId="0" nodeType="afterEffect">
                                  <p:stCondLst>
                                    <p:cond delay="0"/>
                                  </p:stCondLst>
                                  <p:childTnLst>
                                    <p:set>
                                      <p:cBhvr>
                                        <p:cTn id="132" dur="1" fill="hold">
                                          <p:stCondLst>
                                            <p:cond delay="0"/>
                                          </p:stCondLst>
                                        </p:cTn>
                                        <p:tgtEl>
                                          <p:spTgt spid="32793"/>
                                        </p:tgtEl>
                                        <p:attrNameLst>
                                          <p:attrName>style.visibility</p:attrName>
                                        </p:attrNameLst>
                                      </p:cBhvr>
                                      <p:to>
                                        <p:strVal val="visible"/>
                                      </p:to>
                                    </p:set>
                                    <p:anim calcmode="lin" valueType="num">
                                      <p:cBhvr>
                                        <p:cTn id="133" dur="300" fill="hold"/>
                                        <p:tgtEl>
                                          <p:spTgt spid="32793"/>
                                        </p:tgtEl>
                                        <p:attrNameLst>
                                          <p:attrName>ppt_w</p:attrName>
                                        </p:attrNameLst>
                                      </p:cBhvr>
                                      <p:tavLst>
                                        <p:tav tm="0">
                                          <p:val>
                                            <p:fltVal val="0.000000"/>
                                          </p:val>
                                        </p:tav>
                                        <p:tav tm="100000">
                                          <p:val>
                                            <p:strVal val="#ppt_w"/>
                                          </p:val>
                                        </p:tav>
                                      </p:tavLst>
                                    </p:anim>
                                    <p:anim calcmode="lin" valueType="num">
                                      <p:cBhvr>
                                        <p:cTn id="134" dur="300" fill="hold"/>
                                        <p:tgtEl>
                                          <p:spTgt spid="32793"/>
                                        </p:tgtEl>
                                        <p:attrNameLst>
                                          <p:attrName>ppt_h</p:attrName>
                                        </p:attrNameLst>
                                      </p:cBhvr>
                                      <p:tavLst>
                                        <p:tav tm="0">
                                          <p:val>
                                            <p:fltVal val="0.000000"/>
                                          </p:val>
                                        </p:tav>
                                        <p:tav tm="100000">
                                          <p:val>
                                            <p:strVal val="#ppt_h"/>
                                          </p:val>
                                        </p:tav>
                                      </p:tavLst>
                                    </p:anim>
                                    <p:animEffect transition="in" filter="fade">
                                      <p:cBhvr>
                                        <p:cTn id="135" dur="300"/>
                                        <p:tgtEl>
                                          <p:spTgt spid="32793"/>
                                        </p:tgtEl>
                                      </p:cBhvr>
                                    </p:animEffect>
                                  </p:childTnLst>
                                </p:cTn>
                              </p:par>
                            </p:childTnLst>
                          </p:cTn>
                        </p:par>
                        <p:par>
                          <p:cTn id="136" fill="hold">
                            <p:stCondLst>
                              <p:cond delay="10000"/>
                            </p:stCondLst>
                            <p:childTnLst>
                              <p:par>
                                <p:cTn id="137" presetID="12" presetClass="entr" presetSubtype="1" fill="hold" nodeType="afterEffect">
                                  <p:stCondLst>
                                    <p:cond delay="0"/>
                                  </p:stCondLst>
                                  <p:childTnLst>
                                    <p:set>
                                      <p:cBhvr>
                                        <p:cTn id="138" dur="1" fill="hold">
                                          <p:stCondLst>
                                            <p:cond delay="0"/>
                                          </p:stCondLst>
                                        </p:cTn>
                                        <p:tgtEl>
                                          <p:spTgt spid="32795"/>
                                        </p:tgtEl>
                                        <p:attrNameLst>
                                          <p:attrName>style.visibility</p:attrName>
                                        </p:attrNameLst>
                                      </p:cBhvr>
                                      <p:to>
                                        <p:strVal val="visible"/>
                                      </p:to>
                                    </p:set>
                                    <p:anim calcmode="lin" valueType="num">
                                      <p:cBhvr additive="base">
                                        <p:cTn id="139" dur="300"/>
                                        <p:tgtEl>
                                          <p:spTgt spid="32795"/>
                                        </p:tgtEl>
                                        <p:attrNameLst>
                                          <p:attrName>ppt_y</p:attrName>
                                        </p:attrNameLst>
                                      </p:cBhvr>
                                      <p:tavLst>
                                        <p:tav tm="0">
                                          <p:val>
                                            <p:strVal val="#ppt_y-#ppt_h*1.125000"/>
                                          </p:val>
                                        </p:tav>
                                        <p:tav tm="100000">
                                          <p:val>
                                            <p:strVal val="#ppt_y"/>
                                          </p:val>
                                        </p:tav>
                                      </p:tavLst>
                                    </p:anim>
                                    <p:animEffect transition="in" filter="wipe(down)">
                                      <p:cBhvr>
                                        <p:cTn id="140" dur="300"/>
                                        <p:tgtEl>
                                          <p:spTgt spid="32795"/>
                                        </p:tgtEl>
                                      </p:cBhvr>
                                    </p:animEffect>
                                  </p:childTnLst>
                                </p:cTn>
                              </p:par>
                            </p:childTnLst>
                          </p:cTn>
                        </p:par>
                        <p:par>
                          <p:cTn id="141" fill="hold">
                            <p:stCondLst>
                              <p:cond delay="10500"/>
                            </p:stCondLst>
                            <p:childTnLst>
                              <p:par>
                                <p:cTn id="142" presetID="31" presetClass="entr" presetSubtype="0" fill="hold" grpId="0" nodeType="afterEffect">
                                  <p:stCondLst>
                                    <p:cond delay="0"/>
                                  </p:stCondLst>
                                  <p:childTnLst>
                                    <p:set>
                                      <p:cBhvr>
                                        <p:cTn id="143" dur="1" fill="hold">
                                          <p:stCondLst>
                                            <p:cond delay="0"/>
                                          </p:stCondLst>
                                        </p:cTn>
                                        <p:tgtEl>
                                          <p:spTgt spid="32800"/>
                                        </p:tgtEl>
                                        <p:attrNameLst>
                                          <p:attrName>style.visibility</p:attrName>
                                        </p:attrNameLst>
                                      </p:cBhvr>
                                      <p:to>
                                        <p:strVal val="visible"/>
                                      </p:to>
                                    </p:set>
                                    <p:anim calcmode="lin" valueType="num">
                                      <p:cBhvr>
                                        <p:cTn id="144" dur="300" fill="hold"/>
                                        <p:tgtEl>
                                          <p:spTgt spid="32800"/>
                                        </p:tgtEl>
                                        <p:attrNameLst>
                                          <p:attrName>ppt_w</p:attrName>
                                        </p:attrNameLst>
                                      </p:cBhvr>
                                      <p:tavLst>
                                        <p:tav tm="0">
                                          <p:val>
                                            <p:fltVal val="0.000000"/>
                                          </p:val>
                                        </p:tav>
                                        <p:tav tm="100000">
                                          <p:val>
                                            <p:strVal val="#ppt_w"/>
                                          </p:val>
                                        </p:tav>
                                      </p:tavLst>
                                    </p:anim>
                                    <p:anim calcmode="lin" valueType="num">
                                      <p:cBhvr>
                                        <p:cTn id="145" dur="300" fill="hold"/>
                                        <p:tgtEl>
                                          <p:spTgt spid="32800"/>
                                        </p:tgtEl>
                                        <p:attrNameLst>
                                          <p:attrName>ppt_h</p:attrName>
                                        </p:attrNameLst>
                                      </p:cBhvr>
                                      <p:tavLst>
                                        <p:tav tm="0">
                                          <p:val>
                                            <p:fltVal val="0.000000"/>
                                          </p:val>
                                        </p:tav>
                                        <p:tav tm="100000">
                                          <p:val>
                                            <p:strVal val="#ppt_h"/>
                                          </p:val>
                                        </p:tav>
                                      </p:tavLst>
                                    </p:anim>
                                    <p:anim calcmode="lin" valueType="num">
                                      <p:cBhvr>
                                        <p:cTn id="146" dur="300" fill="hold"/>
                                        <p:tgtEl>
                                          <p:spTgt spid="32800"/>
                                        </p:tgtEl>
                                        <p:attrNameLst>
                                          <p:attrName>style.rotation</p:attrName>
                                        </p:attrNameLst>
                                      </p:cBhvr>
                                      <p:tavLst>
                                        <p:tav tm="0">
                                          <p:val>
                                            <p:fltVal val="90.000000"/>
                                          </p:val>
                                        </p:tav>
                                        <p:tav tm="100000">
                                          <p:val>
                                            <p:fltVal val="0.000000"/>
                                          </p:val>
                                        </p:tav>
                                      </p:tavLst>
                                    </p:anim>
                                    <p:animEffect transition="in" filter="fade">
                                      <p:cBhvr>
                                        <p:cTn id="147" dur="300"/>
                                        <p:tgtEl>
                                          <p:spTgt spid="32800"/>
                                        </p:tgtEl>
                                      </p:cBhvr>
                                    </p:animEffect>
                                  </p:childTnLst>
                                </p:cTn>
                              </p:par>
                              <p:par>
                                <p:cTn id="148" presetID="22" presetClass="entr" presetSubtype="1" fill="hold" grpId="0" nodeType="withEffect">
                                  <p:stCondLst>
                                    <p:cond delay="0"/>
                                  </p:stCondLst>
                                  <p:childTnLst>
                                    <p:set>
                                      <p:cBhvr>
                                        <p:cTn id="149" dur="1" fill="hold">
                                          <p:stCondLst>
                                            <p:cond delay="0"/>
                                          </p:stCondLst>
                                        </p:cTn>
                                        <p:tgtEl>
                                          <p:spTgt spid="32801"/>
                                        </p:tgtEl>
                                        <p:attrNameLst>
                                          <p:attrName>style.visibility</p:attrName>
                                        </p:attrNameLst>
                                      </p:cBhvr>
                                      <p:to>
                                        <p:strVal val="visible"/>
                                      </p:to>
                                    </p:set>
                                    <p:animEffect transition="in" filter="wipe(up)">
                                      <p:cBhvr>
                                        <p:cTn id="150" dur="300"/>
                                        <p:tgtEl>
                                          <p:spTgt spid="32801"/>
                                        </p:tgtEl>
                                      </p:cBhvr>
                                    </p:animEffect>
                                  </p:childTnLst>
                                </p:cTn>
                              </p:par>
                            </p:childTnLst>
                          </p:cTn>
                        </p:par>
                        <p:par>
                          <p:cTn id="151" fill="hold">
                            <p:stCondLst>
                              <p:cond delay="11000"/>
                            </p:stCondLst>
                            <p:childTnLst>
                              <p:par>
                                <p:cTn id="152" presetID="2" presetClass="entr" presetSubtype="8" fill="hold" nodeType="afterEffect">
                                  <p:stCondLst>
                                    <p:cond delay="0"/>
                                  </p:stCondLst>
                                  <p:childTnLst>
                                    <p:set>
                                      <p:cBhvr>
                                        <p:cTn id="153" dur="1" fill="hold">
                                          <p:stCondLst>
                                            <p:cond delay="0"/>
                                          </p:stCondLst>
                                        </p:cTn>
                                        <p:tgtEl>
                                          <p:spTgt spid="32781"/>
                                        </p:tgtEl>
                                        <p:attrNameLst>
                                          <p:attrName>style.visibility</p:attrName>
                                        </p:attrNameLst>
                                      </p:cBhvr>
                                      <p:to>
                                        <p:strVal val="visible"/>
                                      </p:to>
                                    </p:set>
                                    <p:anim calcmode="lin" valueType="num">
                                      <p:cBhvr additive="base">
                                        <p:cTn id="154" dur="300" fill="hold"/>
                                        <p:tgtEl>
                                          <p:spTgt spid="32781"/>
                                        </p:tgtEl>
                                        <p:attrNameLst>
                                          <p:attrName>ppt_x</p:attrName>
                                        </p:attrNameLst>
                                      </p:cBhvr>
                                      <p:tavLst>
                                        <p:tav tm="0">
                                          <p:val>
                                            <p:strVal val="0-#ppt_w/2"/>
                                          </p:val>
                                        </p:tav>
                                        <p:tav tm="100000">
                                          <p:val>
                                            <p:strVal val="#ppt_x"/>
                                          </p:val>
                                        </p:tav>
                                      </p:tavLst>
                                    </p:anim>
                                    <p:anim calcmode="lin" valueType="num">
                                      <p:cBhvr additive="base">
                                        <p:cTn id="155" dur="300" fill="hold"/>
                                        <p:tgtEl>
                                          <p:spTgt spid="327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85" grpId="0"/>
      <p:bldP spid="32786" grpId="0"/>
      <p:bldP spid="32787" grpId="0"/>
      <p:bldP spid="32788" grpId="0"/>
      <p:bldP spid="32789" grpId="0" animBg="1"/>
      <p:bldP spid="32790" grpId="0" animBg="1"/>
      <p:bldP spid="32791" grpId="0" animBg="1"/>
      <p:bldP spid="32792" grpId="0" animBg="1"/>
      <p:bldP spid="32793" grpId="0" animBg="1"/>
      <p:bldP spid="32796" grpId="0"/>
      <p:bldP spid="32797" grpId="0"/>
      <p:bldP spid="32798" grpId="0"/>
      <p:bldP spid="32799" grpId="0"/>
      <p:bldP spid="32800" grpId="0"/>
      <p:bldP spid="3280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请输入您的标题</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34819"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4820"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4821"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4822" name="矩形 83"/>
          <p:cNvSpPr/>
          <p:nvPr/>
        </p:nvSpPr>
        <p:spPr>
          <a:xfrm>
            <a:off x="685800" y="1270000"/>
            <a:ext cx="10569575" cy="1554163"/>
          </a:xfrm>
          <a:prstGeom prst="rect">
            <a:avLst/>
          </a:prstGeom>
          <a:solidFill>
            <a:srgbClr val="DADADB"/>
          </a:solidFill>
          <a:ln w="9525" cap="flat" cmpd="sng">
            <a:solidFill>
              <a:srgbClr val="B5B5B7"/>
            </a:solidFill>
            <a:prstDash val="solid"/>
            <a:miter/>
            <a:headEnd type="none" w="med" len="med"/>
            <a:tailEnd type="none" w="med" len="med"/>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34823" name="TextBox 84"/>
          <p:cNvSpPr txBox="1"/>
          <p:nvPr/>
        </p:nvSpPr>
        <p:spPr>
          <a:xfrm>
            <a:off x="957263" y="1465263"/>
            <a:ext cx="10110787" cy="1323975"/>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三严三实”使好干部的标准在内容上更加丰富、衡量上更加精准、品质上更加提升，体现了做人做事做官的高度统一，是领导干部的修身之本、成事之要、廉政之纲、为官之道。笔者认为，各级领导干部要以“三严三实”为准则，不断加强自身建设，争做新时期的好干部。</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34824" name="Freeform 12"/>
          <p:cNvSpPr/>
          <p:nvPr/>
        </p:nvSpPr>
        <p:spPr>
          <a:xfrm>
            <a:off x="625475" y="1179513"/>
            <a:ext cx="528638" cy="530225"/>
          </a:xfrm>
          <a:custGeom>
            <a:avLst/>
            <a:gdLst/>
            <a:ahLst/>
            <a:cxnLst>
              <a:cxn ang="0">
                <a:pos x="0" y="0"/>
              </a:cxn>
              <a:cxn ang="0">
                <a:pos x="193262887" y="0"/>
              </a:cxn>
              <a:cxn ang="0">
                <a:pos x="193262887" y="61581270"/>
              </a:cxn>
              <a:cxn ang="0">
                <a:pos x="58540261" y="61581270"/>
              </a:cxn>
              <a:cxn ang="0">
                <a:pos x="58540261" y="194425000"/>
              </a:cxn>
              <a:cxn ang="0">
                <a:pos x="0" y="194425000"/>
              </a:cxn>
              <a:cxn ang="0">
                <a:pos x="0" y="0"/>
              </a:cxn>
            </a:cxnLst>
            <a:pathLst>
              <a:path w="1446" h="1446">
                <a:moveTo>
                  <a:pt x="0" y="0"/>
                </a:moveTo>
                <a:lnTo>
                  <a:pt x="1446" y="0"/>
                </a:lnTo>
                <a:lnTo>
                  <a:pt x="1446" y="458"/>
                </a:lnTo>
                <a:lnTo>
                  <a:pt x="438" y="458"/>
                </a:lnTo>
                <a:lnTo>
                  <a:pt x="438" y="1446"/>
                </a:lnTo>
                <a:lnTo>
                  <a:pt x="0" y="1446"/>
                </a:lnTo>
                <a:lnTo>
                  <a:pt x="0" y="0"/>
                </a:lnTo>
                <a:close/>
              </a:path>
            </a:pathLst>
          </a:custGeom>
          <a:solidFill>
            <a:schemeClr val="tx1">
              <a:alpha val="100000"/>
            </a:schemeClr>
          </a:solidFill>
          <a:ln w="9525">
            <a:noFill/>
          </a:ln>
        </p:spPr>
        <p:txBody>
          <a:bodyPr/>
          <a:p>
            <a:endParaRPr lang="zh-CN" altLang="en-US"/>
          </a:p>
        </p:txBody>
      </p:sp>
      <p:sp>
        <p:nvSpPr>
          <p:cNvPr id="34825" name="Freeform 12"/>
          <p:cNvSpPr/>
          <p:nvPr/>
        </p:nvSpPr>
        <p:spPr>
          <a:xfrm flipH="1" flipV="1">
            <a:off x="10821988" y="2393950"/>
            <a:ext cx="528637" cy="530225"/>
          </a:xfrm>
          <a:custGeom>
            <a:avLst/>
            <a:gdLst/>
            <a:ahLst/>
            <a:cxnLst>
              <a:cxn ang="0">
                <a:pos x="0" y="0"/>
              </a:cxn>
              <a:cxn ang="0">
                <a:pos x="193262522" y="0"/>
              </a:cxn>
              <a:cxn ang="0">
                <a:pos x="193262522" y="61581270"/>
              </a:cxn>
              <a:cxn ang="0">
                <a:pos x="58540150" y="61581270"/>
              </a:cxn>
              <a:cxn ang="0">
                <a:pos x="58540150" y="194425000"/>
              </a:cxn>
              <a:cxn ang="0">
                <a:pos x="0" y="194425000"/>
              </a:cxn>
              <a:cxn ang="0">
                <a:pos x="0" y="0"/>
              </a:cxn>
            </a:cxnLst>
            <a:pathLst>
              <a:path w="1446" h="1446">
                <a:moveTo>
                  <a:pt x="0" y="0"/>
                </a:moveTo>
                <a:lnTo>
                  <a:pt x="1446" y="0"/>
                </a:lnTo>
                <a:lnTo>
                  <a:pt x="1446" y="458"/>
                </a:lnTo>
                <a:lnTo>
                  <a:pt x="438" y="458"/>
                </a:lnTo>
                <a:lnTo>
                  <a:pt x="438" y="1446"/>
                </a:lnTo>
                <a:lnTo>
                  <a:pt x="0" y="1446"/>
                </a:lnTo>
                <a:lnTo>
                  <a:pt x="0" y="0"/>
                </a:lnTo>
                <a:close/>
              </a:path>
            </a:pathLst>
          </a:custGeom>
          <a:solidFill>
            <a:schemeClr val="bg2">
              <a:alpha val="100000"/>
            </a:schemeClr>
          </a:solidFill>
          <a:ln w="9525">
            <a:noFill/>
          </a:ln>
        </p:spPr>
        <p:txBody>
          <a:bodyPr/>
          <a:p>
            <a:endParaRPr lang="zh-CN" altLang="en-US"/>
          </a:p>
        </p:txBody>
      </p:sp>
      <p:sp>
        <p:nvSpPr>
          <p:cNvPr id="34826" name="矩形 36"/>
          <p:cNvSpPr/>
          <p:nvPr/>
        </p:nvSpPr>
        <p:spPr>
          <a:xfrm>
            <a:off x="2687638" y="3178175"/>
            <a:ext cx="7489825" cy="460375"/>
          </a:xfrm>
          <a:prstGeom prst="rect">
            <a:avLst/>
          </a:prstGeom>
          <a:noFill/>
          <a:ln w="9525">
            <a:noFill/>
          </a:ln>
        </p:spPr>
        <p:txBody>
          <a:bodyPr>
            <a:spAutoFit/>
          </a:bodyPr>
          <a:p>
            <a:pPr lvl="0" eaLnBrk="1" hangingPunct="1"/>
            <a:r>
              <a:rPr lang="zh-CN" altLang="en-US" sz="2400" dirty="0">
                <a:solidFill>
                  <a:schemeClr val="accent1"/>
                </a:solidFill>
                <a:latin typeface="微软雅黑" panose="020B0503020204020204" pitchFamily="2" charset="-122"/>
                <a:ea typeface="微软雅黑" panose="020B0503020204020204" pitchFamily="2" charset="-122"/>
              </a:rPr>
              <a:t>一要正心修身，锤炼“三严三实”的精神特质。</a:t>
            </a:r>
            <a:endParaRPr lang="zh-CN" altLang="en-US" sz="2400" dirty="0">
              <a:solidFill>
                <a:schemeClr val="accent1"/>
              </a:solidFill>
              <a:latin typeface="微软雅黑" panose="020B0503020204020204" pitchFamily="2" charset="-122"/>
              <a:ea typeface="微软雅黑" panose="020B0503020204020204" pitchFamily="2" charset="-122"/>
            </a:endParaRPr>
          </a:p>
        </p:txBody>
      </p:sp>
      <p:sp>
        <p:nvSpPr>
          <p:cNvPr id="34827" name="圆角矩形 37"/>
          <p:cNvSpPr/>
          <p:nvPr/>
        </p:nvSpPr>
        <p:spPr>
          <a:xfrm>
            <a:off x="2092325" y="3109913"/>
            <a:ext cx="8843963" cy="658812"/>
          </a:xfrm>
          <a:prstGeom prst="roundRect">
            <a:avLst>
              <a:gd name="adj" fmla="val 16667"/>
            </a:avLst>
          </a:prstGeom>
          <a:noFill/>
          <a:ln w="9525" cap="flat" cmpd="sng">
            <a:solidFill>
              <a:schemeClr val="tx1"/>
            </a:solidFill>
            <a:prstDash val="solid"/>
            <a:headEnd type="none" w="med" len="med"/>
            <a:tailEnd type="none" w="med" len="med"/>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grpSp>
        <p:nvGrpSpPr>
          <p:cNvPr id="34828" name="组合 38"/>
          <p:cNvGrpSpPr/>
          <p:nvPr/>
        </p:nvGrpSpPr>
        <p:grpSpPr>
          <a:xfrm>
            <a:off x="1752600" y="3040063"/>
            <a:ext cx="792163" cy="798512"/>
            <a:chOff x="0" y="0"/>
            <a:chExt cx="930275" cy="938213"/>
          </a:xfrm>
        </p:grpSpPr>
        <p:sp>
          <p:nvSpPr>
            <p:cNvPr id="34829" name="Oval 18"/>
            <p:cNvSpPr/>
            <p:nvPr/>
          </p:nvSpPr>
          <p:spPr>
            <a:xfrm>
              <a:off x="0" y="0"/>
              <a:ext cx="930275" cy="938213"/>
            </a:xfrm>
            <a:prstGeom prst="ellipse">
              <a:avLst/>
            </a:prstGeom>
            <a:solidFill>
              <a:schemeClr val="tx1"/>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34830" name="TextBox 40"/>
            <p:cNvSpPr txBox="1"/>
            <p:nvPr/>
          </p:nvSpPr>
          <p:spPr>
            <a:xfrm>
              <a:off x="0" y="111914"/>
              <a:ext cx="810961" cy="686407"/>
            </a:xfrm>
            <a:prstGeom prst="rect">
              <a:avLst/>
            </a:prstGeom>
            <a:noFill/>
            <a:ln w="9525">
              <a:noFill/>
            </a:ln>
          </p:spPr>
          <p:txBody>
            <a:bodyPr wrap="none">
              <a:spAutoFit/>
            </a:bodyPr>
            <a:p>
              <a:pPr lvl="0" eaLnBrk="1" hangingPunct="1"/>
              <a:r>
                <a:rPr lang="en-US" altLang="x-none" sz="3200" b="1" dirty="0">
                  <a:solidFill>
                    <a:schemeClr val="accent2"/>
                  </a:solidFill>
                  <a:latin typeface="微软雅黑" panose="020B0503020204020204" pitchFamily="2" charset="-122"/>
                  <a:ea typeface="微软雅黑" panose="020B0503020204020204" pitchFamily="2" charset="-122"/>
                </a:rPr>
                <a:t>01</a:t>
              </a:r>
              <a:endParaRPr lang="zh-CN" altLang="en-US" sz="3200" b="1" dirty="0">
                <a:solidFill>
                  <a:schemeClr val="accent2"/>
                </a:solidFill>
                <a:latin typeface="微软雅黑" panose="020B0503020204020204" pitchFamily="2" charset="-122"/>
                <a:ea typeface="微软雅黑" panose="020B0503020204020204" pitchFamily="2" charset="-122"/>
              </a:endParaRPr>
            </a:p>
          </p:txBody>
        </p:sp>
      </p:grpSp>
      <p:sp>
        <p:nvSpPr>
          <p:cNvPr id="34831" name="矩形 41"/>
          <p:cNvSpPr/>
          <p:nvPr/>
        </p:nvSpPr>
        <p:spPr>
          <a:xfrm>
            <a:off x="2687638" y="4138613"/>
            <a:ext cx="7489825" cy="461962"/>
          </a:xfrm>
          <a:prstGeom prst="rect">
            <a:avLst/>
          </a:prstGeom>
          <a:noFill/>
          <a:ln w="9525">
            <a:noFill/>
          </a:ln>
        </p:spPr>
        <p:txBody>
          <a:bodyPr>
            <a:spAutoFit/>
          </a:bodyPr>
          <a:p>
            <a:pPr lvl="0" eaLnBrk="1" hangingPunct="1"/>
            <a:r>
              <a:rPr lang="zh-CN" altLang="en-US" sz="2400" dirty="0">
                <a:solidFill>
                  <a:schemeClr val="accent1"/>
                </a:solidFill>
                <a:latin typeface="微软雅黑" panose="020B0503020204020204" pitchFamily="2" charset="-122"/>
                <a:ea typeface="微软雅黑" panose="020B0503020204020204" pitchFamily="2" charset="-122"/>
              </a:rPr>
              <a:t>二要正道善为，遵循“三严三实”的行动指南。</a:t>
            </a:r>
            <a:endParaRPr lang="zh-CN" altLang="en-US" sz="2400" dirty="0">
              <a:solidFill>
                <a:schemeClr val="accent1"/>
              </a:solidFill>
              <a:latin typeface="微软雅黑" panose="020B0503020204020204" pitchFamily="2" charset="-122"/>
              <a:ea typeface="微软雅黑" panose="020B0503020204020204" pitchFamily="2" charset="-122"/>
            </a:endParaRPr>
          </a:p>
        </p:txBody>
      </p:sp>
      <p:sp>
        <p:nvSpPr>
          <p:cNvPr id="34832" name="圆角矩形 42"/>
          <p:cNvSpPr/>
          <p:nvPr/>
        </p:nvSpPr>
        <p:spPr>
          <a:xfrm>
            <a:off x="2092325" y="4071938"/>
            <a:ext cx="8843963" cy="658812"/>
          </a:xfrm>
          <a:prstGeom prst="roundRect">
            <a:avLst>
              <a:gd name="adj" fmla="val 16667"/>
            </a:avLst>
          </a:prstGeom>
          <a:noFill/>
          <a:ln w="9525" cap="flat" cmpd="sng">
            <a:solidFill>
              <a:schemeClr val="tx1"/>
            </a:solidFill>
            <a:prstDash val="solid"/>
            <a:headEnd type="none" w="med" len="med"/>
            <a:tailEnd type="none" w="med" len="med"/>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grpSp>
        <p:nvGrpSpPr>
          <p:cNvPr id="34833" name="组合 43"/>
          <p:cNvGrpSpPr/>
          <p:nvPr/>
        </p:nvGrpSpPr>
        <p:grpSpPr>
          <a:xfrm>
            <a:off x="1752600" y="4002088"/>
            <a:ext cx="792163" cy="798512"/>
            <a:chOff x="0" y="0"/>
            <a:chExt cx="930275" cy="938213"/>
          </a:xfrm>
        </p:grpSpPr>
        <p:sp>
          <p:nvSpPr>
            <p:cNvPr id="34834" name="Oval 18"/>
            <p:cNvSpPr/>
            <p:nvPr/>
          </p:nvSpPr>
          <p:spPr>
            <a:xfrm>
              <a:off x="0" y="0"/>
              <a:ext cx="930275" cy="938213"/>
            </a:xfrm>
            <a:prstGeom prst="ellipse">
              <a:avLst/>
            </a:prstGeom>
            <a:solidFill>
              <a:srgbClr val="0099B3"/>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34835" name="TextBox 45"/>
            <p:cNvSpPr txBox="1"/>
            <p:nvPr/>
          </p:nvSpPr>
          <p:spPr>
            <a:xfrm>
              <a:off x="0" y="111914"/>
              <a:ext cx="810961" cy="686407"/>
            </a:xfrm>
            <a:prstGeom prst="rect">
              <a:avLst/>
            </a:prstGeom>
            <a:noFill/>
            <a:ln w="9525">
              <a:noFill/>
            </a:ln>
          </p:spPr>
          <p:txBody>
            <a:bodyPr wrap="none">
              <a:spAutoFit/>
            </a:bodyPr>
            <a:p>
              <a:pPr lvl="0" eaLnBrk="1" hangingPunct="1"/>
              <a:r>
                <a:rPr lang="en-US" altLang="x-none" sz="3200" b="1" dirty="0">
                  <a:solidFill>
                    <a:schemeClr val="accent2"/>
                  </a:solidFill>
                  <a:latin typeface="微软雅黑" panose="020B0503020204020204" pitchFamily="2" charset="-122"/>
                  <a:ea typeface="微软雅黑" panose="020B0503020204020204" pitchFamily="2" charset="-122"/>
                </a:rPr>
                <a:t>02</a:t>
              </a:r>
              <a:endParaRPr lang="zh-CN" altLang="en-US" sz="3200" b="1" dirty="0">
                <a:solidFill>
                  <a:schemeClr val="accent2"/>
                </a:solidFill>
                <a:latin typeface="微软雅黑" panose="020B0503020204020204" pitchFamily="2" charset="-122"/>
                <a:ea typeface="微软雅黑" panose="020B0503020204020204" pitchFamily="2" charset="-122"/>
              </a:endParaRPr>
            </a:p>
          </p:txBody>
        </p:sp>
      </p:grpSp>
      <p:sp>
        <p:nvSpPr>
          <p:cNvPr id="34836" name="矩形 46"/>
          <p:cNvSpPr/>
          <p:nvPr/>
        </p:nvSpPr>
        <p:spPr>
          <a:xfrm>
            <a:off x="2687638" y="5068888"/>
            <a:ext cx="7489825" cy="461962"/>
          </a:xfrm>
          <a:prstGeom prst="rect">
            <a:avLst/>
          </a:prstGeom>
          <a:noFill/>
          <a:ln w="9525">
            <a:noFill/>
          </a:ln>
        </p:spPr>
        <p:txBody>
          <a:bodyPr>
            <a:spAutoFit/>
          </a:bodyPr>
          <a:p>
            <a:pPr lvl="0" eaLnBrk="1" hangingPunct="1"/>
            <a:r>
              <a:rPr lang="zh-CN" altLang="en-US" sz="2400" dirty="0">
                <a:solidFill>
                  <a:schemeClr val="accent1"/>
                </a:solidFill>
                <a:latin typeface="微软雅黑" panose="020B0503020204020204" pitchFamily="2" charset="-122"/>
                <a:ea typeface="微软雅黑" panose="020B0503020204020204" pitchFamily="2" charset="-122"/>
              </a:rPr>
              <a:t>三要正风肃纪，落实“三严三实”的作风要求。</a:t>
            </a:r>
            <a:endParaRPr lang="zh-CN" altLang="en-US" sz="2400" dirty="0">
              <a:solidFill>
                <a:schemeClr val="accent1"/>
              </a:solidFill>
              <a:latin typeface="微软雅黑" panose="020B0503020204020204" pitchFamily="2" charset="-122"/>
              <a:ea typeface="微软雅黑" panose="020B0503020204020204" pitchFamily="2" charset="-122"/>
            </a:endParaRPr>
          </a:p>
        </p:txBody>
      </p:sp>
      <p:sp>
        <p:nvSpPr>
          <p:cNvPr id="34837" name="圆角矩形 47"/>
          <p:cNvSpPr/>
          <p:nvPr/>
        </p:nvSpPr>
        <p:spPr>
          <a:xfrm>
            <a:off x="2092325" y="5000625"/>
            <a:ext cx="8843963" cy="660400"/>
          </a:xfrm>
          <a:prstGeom prst="roundRect">
            <a:avLst>
              <a:gd name="adj" fmla="val 16667"/>
            </a:avLst>
          </a:prstGeom>
          <a:noFill/>
          <a:ln w="9525" cap="flat" cmpd="sng">
            <a:solidFill>
              <a:schemeClr val="tx1"/>
            </a:solidFill>
            <a:prstDash val="solid"/>
            <a:headEnd type="none" w="med" len="med"/>
            <a:tailEnd type="none" w="med" len="med"/>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grpSp>
        <p:nvGrpSpPr>
          <p:cNvPr id="34838" name="组合 48"/>
          <p:cNvGrpSpPr/>
          <p:nvPr/>
        </p:nvGrpSpPr>
        <p:grpSpPr>
          <a:xfrm>
            <a:off x="1752600" y="4932363"/>
            <a:ext cx="792163" cy="798512"/>
            <a:chOff x="0" y="0"/>
            <a:chExt cx="930275" cy="938213"/>
          </a:xfrm>
        </p:grpSpPr>
        <p:sp>
          <p:nvSpPr>
            <p:cNvPr id="34839" name="Oval 18"/>
            <p:cNvSpPr/>
            <p:nvPr/>
          </p:nvSpPr>
          <p:spPr>
            <a:xfrm>
              <a:off x="0" y="0"/>
              <a:ext cx="930275" cy="938213"/>
            </a:xfrm>
            <a:prstGeom prst="ellipse">
              <a:avLst/>
            </a:prstGeom>
            <a:solidFill>
              <a:schemeClr val="bg1"/>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34840" name="TextBox 50"/>
            <p:cNvSpPr txBox="1"/>
            <p:nvPr/>
          </p:nvSpPr>
          <p:spPr>
            <a:xfrm>
              <a:off x="0" y="111914"/>
              <a:ext cx="810961" cy="686407"/>
            </a:xfrm>
            <a:prstGeom prst="rect">
              <a:avLst/>
            </a:prstGeom>
            <a:noFill/>
            <a:ln w="9525">
              <a:noFill/>
            </a:ln>
          </p:spPr>
          <p:txBody>
            <a:bodyPr wrap="none">
              <a:spAutoFit/>
            </a:bodyPr>
            <a:p>
              <a:pPr lvl="0" eaLnBrk="1" hangingPunct="1"/>
              <a:r>
                <a:rPr lang="en-US" altLang="x-none" sz="3200" b="1" dirty="0">
                  <a:solidFill>
                    <a:schemeClr val="accent2"/>
                  </a:solidFill>
                  <a:latin typeface="微软雅黑" panose="020B0503020204020204" pitchFamily="2" charset="-122"/>
                  <a:ea typeface="微软雅黑" panose="020B0503020204020204" pitchFamily="2" charset="-122"/>
                </a:rPr>
                <a:t>03</a:t>
              </a:r>
              <a:endParaRPr lang="zh-CN" altLang="en-US" sz="3200" b="1" dirty="0">
                <a:solidFill>
                  <a:schemeClr val="accent2"/>
                </a:solidFill>
                <a:latin typeface="微软雅黑" panose="020B0503020204020204" pitchFamily="2" charset="-122"/>
                <a:ea typeface="微软雅黑" panose="020B0503020204020204" pitchFamily="2" charset="-122"/>
              </a:endParaRPr>
            </a:p>
          </p:txBody>
        </p:sp>
      </p:grpSp>
      <p:sp>
        <p:nvSpPr>
          <p:cNvPr id="34841" name="矩形 51"/>
          <p:cNvSpPr/>
          <p:nvPr/>
        </p:nvSpPr>
        <p:spPr>
          <a:xfrm>
            <a:off x="2687638" y="6015038"/>
            <a:ext cx="7489825" cy="461962"/>
          </a:xfrm>
          <a:prstGeom prst="rect">
            <a:avLst/>
          </a:prstGeom>
          <a:noFill/>
          <a:ln w="9525">
            <a:noFill/>
          </a:ln>
        </p:spPr>
        <p:txBody>
          <a:bodyPr>
            <a:spAutoFit/>
          </a:bodyPr>
          <a:p>
            <a:pPr lvl="0" eaLnBrk="1" hangingPunct="1"/>
            <a:r>
              <a:rPr lang="zh-CN" altLang="en-US" sz="2400" dirty="0">
                <a:solidFill>
                  <a:schemeClr val="accent1"/>
                </a:solidFill>
                <a:latin typeface="微软雅黑" panose="020B0503020204020204" pitchFamily="2" charset="-122"/>
                <a:ea typeface="微软雅黑" panose="020B0503020204020204" pitchFamily="2" charset="-122"/>
              </a:rPr>
              <a:t>四要正己化人，恪守“三严三实”的为政基准。</a:t>
            </a:r>
            <a:endParaRPr lang="zh-CN" altLang="en-US" sz="2400" dirty="0">
              <a:solidFill>
                <a:schemeClr val="accent1"/>
              </a:solidFill>
              <a:latin typeface="微软雅黑" panose="020B0503020204020204" pitchFamily="2" charset="-122"/>
              <a:ea typeface="微软雅黑" panose="020B0503020204020204" pitchFamily="2" charset="-122"/>
            </a:endParaRPr>
          </a:p>
        </p:txBody>
      </p:sp>
      <p:sp>
        <p:nvSpPr>
          <p:cNvPr id="34842" name="圆角矩形 52"/>
          <p:cNvSpPr/>
          <p:nvPr/>
        </p:nvSpPr>
        <p:spPr>
          <a:xfrm>
            <a:off x="2092325" y="5946775"/>
            <a:ext cx="8843963" cy="660400"/>
          </a:xfrm>
          <a:prstGeom prst="roundRect">
            <a:avLst>
              <a:gd name="adj" fmla="val 16667"/>
            </a:avLst>
          </a:prstGeom>
          <a:noFill/>
          <a:ln w="9525" cap="flat" cmpd="sng">
            <a:solidFill>
              <a:schemeClr val="tx1"/>
            </a:solidFill>
            <a:prstDash val="solid"/>
            <a:headEnd type="none" w="med" len="med"/>
            <a:tailEnd type="none" w="med" len="med"/>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grpSp>
        <p:nvGrpSpPr>
          <p:cNvPr id="34843" name="组合 53"/>
          <p:cNvGrpSpPr/>
          <p:nvPr/>
        </p:nvGrpSpPr>
        <p:grpSpPr>
          <a:xfrm>
            <a:off x="1752600" y="5876925"/>
            <a:ext cx="792163" cy="800100"/>
            <a:chOff x="0" y="0"/>
            <a:chExt cx="930275" cy="938213"/>
          </a:xfrm>
        </p:grpSpPr>
        <p:sp>
          <p:nvSpPr>
            <p:cNvPr id="34844" name="Oval 18"/>
            <p:cNvSpPr/>
            <p:nvPr/>
          </p:nvSpPr>
          <p:spPr>
            <a:xfrm>
              <a:off x="0" y="0"/>
              <a:ext cx="930275" cy="938213"/>
            </a:xfrm>
            <a:prstGeom prst="ellipse">
              <a:avLst/>
            </a:prstGeom>
            <a:solidFill>
              <a:schemeClr val="bg2"/>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34845" name="TextBox 56"/>
            <p:cNvSpPr txBox="1"/>
            <p:nvPr/>
          </p:nvSpPr>
          <p:spPr>
            <a:xfrm>
              <a:off x="0" y="111692"/>
              <a:ext cx="810961" cy="686907"/>
            </a:xfrm>
            <a:prstGeom prst="rect">
              <a:avLst/>
            </a:prstGeom>
            <a:noFill/>
            <a:ln w="9525">
              <a:noFill/>
            </a:ln>
          </p:spPr>
          <p:txBody>
            <a:bodyPr wrap="none">
              <a:spAutoFit/>
            </a:bodyPr>
            <a:p>
              <a:pPr lvl="0" eaLnBrk="1" hangingPunct="1"/>
              <a:r>
                <a:rPr lang="en-US" altLang="x-none" sz="3200" b="1" dirty="0">
                  <a:solidFill>
                    <a:schemeClr val="accent2"/>
                  </a:solidFill>
                  <a:latin typeface="微软雅黑" panose="020B0503020204020204" pitchFamily="2" charset="-122"/>
                  <a:ea typeface="微软雅黑" panose="020B0503020204020204" pitchFamily="2" charset="-122"/>
                </a:rPr>
                <a:t>04</a:t>
              </a:r>
              <a:endParaRPr lang="zh-CN" altLang="en-US" sz="3200" b="1" dirty="0">
                <a:solidFill>
                  <a:schemeClr val="accent2"/>
                </a:solidFill>
                <a:latin typeface="微软雅黑" panose="020B0503020204020204" pitchFamily="2" charset="-122"/>
                <a:ea typeface="微软雅黑" panose="020B0503020204020204" pitchFamily="2" charset="-122"/>
              </a:endParaRPr>
            </a:p>
          </p:txBody>
        </p:sp>
      </p:gr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300" fill="hold"/>
                                        <p:tgtEl>
                                          <p:spTgt spid="34819"/>
                                        </p:tgtEl>
                                        <p:attrNameLst>
                                          <p:attrName>ppt_x</p:attrName>
                                        </p:attrNameLst>
                                      </p:cBhvr>
                                      <p:tavLst>
                                        <p:tav tm="0">
                                          <p:val>
                                            <p:strVal val="0-#ppt_w/2"/>
                                          </p:val>
                                        </p:tav>
                                        <p:tav tm="100000">
                                          <p:val>
                                            <p:strVal val="#ppt_x"/>
                                          </p:val>
                                        </p:tav>
                                      </p:tavLst>
                                    </p:anim>
                                    <p:anim calcmode="lin" valueType="num">
                                      <p:cBhvr additive="base">
                                        <p:cTn id="8" dur="300" fill="hold"/>
                                        <p:tgtEl>
                                          <p:spTgt spid="348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4820"/>
                                        </p:tgtEl>
                                        <p:attrNameLst>
                                          <p:attrName>style.visibility</p:attrName>
                                        </p:attrNameLst>
                                      </p:cBhvr>
                                      <p:to>
                                        <p:strVal val="visible"/>
                                      </p:to>
                                    </p:set>
                                    <p:anim calcmode="lin" valueType="num">
                                      <p:cBhvr additive="base">
                                        <p:cTn id="11" dur="300" fill="hold"/>
                                        <p:tgtEl>
                                          <p:spTgt spid="34820"/>
                                        </p:tgtEl>
                                        <p:attrNameLst>
                                          <p:attrName>ppt_x</p:attrName>
                                        </p:attrNameLst>
                                      </p:cBhvr>
                                      <p:tavLst>
                                        <p:tav tm="0">
                                          <p:val>
                                            <p:strVal val="0-#ppt_w/2"/>
                                          </p:val>
                                        </p:tav>
                                        <p:tav tm="100000">
                                          <p:val>
                                            <p:strVal val="#ppt_x"/>
                                          </p:val>
                                        </p:tav>
                                      </p:tavLst>
                                    </p:anim>
                                    <p:anim calcmode="lin" valueType="num">
                                      <p:cBhvr additive="base">
                                        <p:cTn id="12" dur="300" fill="hold"/>
                                        <p:tgtEl>
                                          <p:spTgt spid="3482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34821"/>
                                        </p:tgtEl>
                                        <p:attrNameLst>
                                          <p:attrName>style.visibility</p:attrName>
                                        </p:attrNameLst>
                                      </p:cBhvr>
                                      <p:to>
                                        <p:strVal val="visible"/>
                                      </p:to>
                                    </p:set>
                                    <p:anim calcmode="lin" valueType="num">
                                      <p:cBhvr additive="base">
                                        <p:cTn id="15" dur="300" fill="hold"/>
                                        <p:tgtEl>
                                          <p:spTgt spid="34821"/>
                                        </p:tgtEl>
                                        <p:attrNameLst>
                                          <p:attrName>ppt_x</p:attrName>
                                        </p:attrNameLst>
                                      </p:cBhvr>
                                      <p:tavLst>
                                        <p:tav tm="0">
                                          <p:val>
                                            <p:strVal val="0-#ppt_w/2"/>
                                          </p:val>
                                        </p:tav>
                                        <p:tav tm="100000">
                                          <p:val>
                                            <p:strVal val="#ppt_x"/>
                                          </p:val>
                                        </p:tav>
                                      </p:tavLst>
                                    </p:anim>
                                    <p:anim calcmode="lin" valueType="num">
                                      <p:cBhvr additive="base">
                                        <p:cTn id="16" dur="300" fill="hold"/>
                                        <p:tgtEl>
                                          <p:spTgt spid="3482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4818"/>
                                        </p:tgtEl>
                                        <p:attrNameLst>
                                          <p:attrName>style.visibility</p:attrName>
                                        </p:attrNameLst>
                                      </p:cBhvr>
                                      <p:to>
                                        <p:strVal val="visible"/>
                                      </p:to>
                                    </p:set>
                                    <p:anim by="(-#ppt_w*2)" calcmode="lin" valueType="num">
                                      <p:cBhvr rctx="PPT">
                                        <p:cTn id="20" dur="200" autoRev="1" fill="hold">
                                          <p:stCondLst>
                                            <p:cond delay="0"/>
                                          </p:stCondLst>
                                        </p:cTn>
                                        <p:tgtEl>
                                          <p:spTgt spid="34818"/>
                                        </p:tgtEl>
                                        <p:attrNameLst>
                                          <p:attrName>ppt_w</p:attrName>
                                        </p:attrNameLst>
                                      </p:cBhvr>
                                    </p:anim>
                                    <p:anim by="(#ppt_w*0.50)" calcmode="lin" valueType="num">
                                      <p:cBhvr>
                                        <p:cTn id="21" dur="200" decel="50000" autoRev="1" fill="hold">
                                          <p:stCondLst>
                                            <p:cond delay="0"/>
                                          </p:stCondLst>
                                        </p:cTn>
                                        <p:tgtEl>
                                          <p:spTgt spid="34818"/>
                                        </p:tgtEl>
                                        <p:attrNameLst>
                                          <p:attrName>ppt_x</p:attrName>
                                        </p:attrNameLst>
                                      </p:cBhvr>
                                    </p:anim>
                                    <p:anim from="(-#ppt_h/2)" to="(#ppt_y)" calcmode="lin" valueType="num">
                                      <p:cBhvr>
                                        <p:cTn id="22" dur="400" fill="hold">
                                          <p:stCondLst>
                                            <p:cond delay="0"/>
                                          </p:stCondLst>
                                        </p:cTn>
                                        <p:tgtEl>
                                          <p:spTgt spid="34818"/>
                                        </p:tgtEl>
                                        <p:attrNameLst>
                                          <p:attrName>ppt_y</p:attrName>
                                        </p:attrNameLst>
                                      </p:cBhvr>
                                    </p:anim>
                                    <p:animRot by="21600000">
                                      <p:cBhvr>
                                        <p:cTn id="23" dur="400" fill="hold">
                                          <p:stCondLst>
                                            <p:cond delay="0"/>
                                          </p:stCondLst>
                                        </p:cTn>
                                        <p:tgtEl>
                                          <p:spTgt spid="34818"/>
                                        </p:tgtEl>
                                        <p:attrNameLst>
                                          <p:attrName>r</p:attrName>
                                        </p:attrNameLst>
                                      </p:cBhvr>
                                    </p:animRot>
                                  </p:childTnLst>
                                </p:cTn>
                              </p:par>
                            </p:childTnLst>
                          </p:cTn>
                        </p:par>
                        <p:par>
                          <p:cTn id="24" fill="hold">
                            <p:stCondLst>
                              <p:cond delay="1039"/>
                            </p:stCondLst>
                            <p:childTnLst>
                              <p:par>
                                <p:cTn id="25" presetID="1" presetClass="entr" presetSubtype="0" fill="hold" nodeType="afterEffect">
                                  <p:stCondLst>
                                    <p:cond delay="0"/>
                                  </p:stCondLst>
                                  <p:childTnLst>
                                    <p:set>
                                      <p:cBhvr>
                                        <p:cTn id="26" dur="1" fill="hold">
                                          <p:stCondLst>
                                            <p:cond delay="0"/>
                                          </p:stCondLst>
                                        </p:cTn>
                                        <p:tgtEl>
                                          <p:spTgt spid="34824"/>
                                        </p:tgtEl>
                                        <p:attrNameLst>
                                          <p:attrName>style.visibility</p:attrName>
                                        </p:attrNameLst>
                                      </p:cBhvr>
                                      <p:to>
                                        <p:strVal val="visible"/>
                                      </p:to>
                                    </p:set>
                                  </p:childTnLst>
                                </p:cTn>
                              </p:par>
                              <p:par>
                                <p:cTn id="27" presetID="35" presetClass="path" presetSubtype="0" accel="50000" decel="50000" fill="hold" nodeType="withEffect">
                                  <p:stCondLst>
                                    <p:cond delay="0"/>
                                  </p:stCondLst>
                                  <p:childTnLst>
                                    <p:animMotion origin="layout" path="M 4.07831E-6 7.40741E-7 L 0.40692 0.12014 " pathEditMode="relative" rAng="0" ptsTypes="AA">
                                      <p:cBhvr>
                                        <p:cTn id="28" dur="500" spd="-99800" fill="hold"/>
                                        <p:tgtEl>
                                          <p:spTgt spid="34824"/>
                                        </p:tgtEl>
                                        <p:attrNameLst>
                                          <p:attrName>ppt_x</p:attrName>
                                          <p:attrName>ppt_y</p:attrName>
                                        </p:attrNameLst>
                                      </p:cBhvr>
                                      <p:rCtr x="20300" y="6000"/>
                                    </p:animMotion>
                                  </p:childTnLst>
                                </p:cTn>
                              </p:par>
                              <p:par>
                                <p:cTn id="29" presetID="1" presetClass="entr" presetSubtype="0" fill="hold" nodeType="withEffect">
                                  <p:stCondLst>
                                    <p:cond delay="0"/>
                                  </p:stCondLst>
                                  <p:childTnLst>
                                    <p:set>
                                      <p:cBhvr>
                                        <p:cTn id="30" dur="1" fill="hold">
                                          <p:stCondLst>
                                            <p:cond delay="0"/>
                                          </p:stCondLst>
                                        </p:cTn>
                                        <p:tgtEl>
                                          <p:spTgt spid="34825"/>
                                        </p:tgtEl>
                                        <p:attrNameLst>
                                          <p:attrName>style.visibility</p:attrName>
                                        </p:attrNameLst>
                                      </p:cBhvr>
                                      <p:to>
                                        <p:strVal val="visible"/>
                                      </p:to>
                                    </p:set>
                                  </p:childTnLst>
                                </p:cTn>
                              </p:par>
                              <p:par>
                                <p:cTn id="31" presetID="35" presetClass="path" presetSubtype="0" accel="50000" decel="50000" fill="hold" nodeType="withEffect">
                                  <p:stCondLst>
                                    <p:cond delay="0"/>
                                  </p:stCondLst>
                                  <p:childTnLst>
                                    <p:animMotion origin="layout" path="M -2.4626E-6 -1.11111E-6 L -0.42864 -0.13171 " pathEditMode="relative" rAng="0" ptsTypes="AA">
                                      <p:cBhvr>
                                        <p:cTn id="32" dur="500" spd="-99800" fill="hold"/>
                                        <p:tgtEl>
                                          <p:spTgt spid="34825"/>
                                        </p:tgtEl>
                                        <p:attrNameLst>
                                          <p:attrName>ppt_x</p:attrName>
                                          <p:attrName>ppt_y</p:attrName>
                                        </p:attrNameLst>
                                      </p:cBhvr>
                                      <p:rCtr x="-21300" y="-6500"/>
                                    </p:animMotion>
                                  </p:childTnLst>
                                </p:cTn>
                              </p:par>
                              <p:par>
                                <p:cTn id="33" presetID="10" presetClass="entr" presetSubtype="0" fill="hold" grpId="0" nodeType="withEffect">
                                  <p:stCondLst>
                                    <p:cond delay="0"/>
                                  </p:stCondLst>
                                  <p:childTnLst>
                                    <p:set>
                                      <p:cBhvr>
                                        <p:cTn id="34" dur="1" fill="hold">
                                          <p:stCondLst>
                                            <p:cond delay="0"/>
                                          </p:stCondLst>
                                        </p:cTn>
                                        <p:tgtEl>
                                          <p:spTgt spid="34822"/>
                                        </p:tgtEl>
                                        <p:attrNameLst>
                                          <p:attrName>style.visibility</p:attrName>
                                        </p:attrNameLst>
                                      </p:cBhvr>
                                      <p:to>
                                        <p:strVal val="visible"/>
                                      </p:to>
                                    </p:set>
                                    <p:anim calcmode="lin" valueType="num">
                                      <p:cBhvr>
                                        <p:cTn id="35" dur="500" fill="hold"/>
                                        <p:tgtEl>
                                          <p:spTgt spid="34822"/>
                                        </p:tgtEl>
                                        <p:attrNameLst>
                                          <p:attrName>ppt_w</p:attrName>
                                        </p:attrNameLst>
                                      </p:cBhvr>
                                      <p:tavLst>
                                        <p:tav tm="0">
                                          <p:val>
                                            <p:fltVal val="0.000000"/>
                                          </p:val>
                                        </p:tav>
                                        <p:tav tm="100000">
                                          <p:val>
                                            <p:strVal val="#ppt_w"/>
                                          </p:val>
                                        </p:tav>
                                      </p:tavLst>
                                    </p:anim>
                                    <p:anim calcmode="lin" valueType="num">
                                      <p:cBhvr>
                                        <p:cTn id="36" dur="500" fill="hold"/>
                                        <p:tgtEl>
                                          <p:spTgt spid="34822"/>
                                        </p:tgtEl>
                                        <p:attrNameLst>
                                          <p:attrName>ppt_h</p:attrName>
                                        </p:attrNameLst>
                                      </p:cBhvr>
                                      <p:tavLst>
                                        <p:tav tm="0">
                                          <p:val>
                                            <p:fltVal val="0.000000"/>
                                          </p:val>
                                        </p:tav>
                                        <p:tav tm="100000">
                                          <p:val>
                                            <p:strVal val="#ppt_h"/>
                                          </p:val>
                                        </p:tav>
                                      </p:tavLst>
                                    </p:anim>
                                    <p:animEffect transition="in" filter="fade">
                                      <p:cBhvr>
                                        <p:cTn id="37" dur="500"/>
                                        <p:tgtEl>
                                          <p:spTgt spid="34822"/>
                                        </p:tgtEl>
                                      </p:cBhvr>
                                    </p:animEffect>
                                  </p:childTnLst>
                                </p:cTn>
                              </p:par>
                            </p:childTnLst>
                          </p:cTn>
                        </p:par>
                        <p:par>
                          <p:cTn id="38" fill="hold">
                            <p:stCondLst>
                              <p:cond delay="1039"/>
                            </p:stCondLst>
                            <p:childTnLst>
                              <p:par>
                                <p:cTn id="39" presetID="22" presetClass="entr" presetSubtype="1" fill="hold" nodeType="afterEffect">
                                  <p:stCondLst>
                                    <p:cond delay="0"/>
                                  </p:stCondLst>
                                  <p:childTnLst>
                                    <p:set>
                                      <p:cBhvr>
                                        <p:cTn id="40" dur="1" fill="hold">
                                          <p:stCondLst>
                                            <p:cond delay="0"/>
                                          </p:stCondLst>
                                        </p:cTn>
                                        <p:tgtEl>
                                          <p:spTgt spid="34823">
                                            <p:txEl>
                                              <p:charRg st="0" end="122"/>
                                            </p:txEl>
                                          </p:spTgt>
                                        </p:tgtEl>
                                        <p:attrNameLst>
                                          <p:attrName>style.visibility</p:attrName>
                                        </p:attrNameLst>
                                      </p:cBhvr>
                                      <p:to>
                                        <p:strVal val="visible"/>
                                      </p:to>
                                    </p:set>
                                    <p:animEffect transition="in" filter="wipe(up)">
                                      <p:cBhvr>
                                        <p:cTn id="41" dur="500"/>
                                        <p:tgtEl>
                                          <p:spTgt spid="34823">
                                            <p:txEl>
                                              <p:charRg st="0" end="122"/>
                                            </p:txEl>
                                          </p:spTgt>
                                        </p:tgtEl>
                                      </p:cBhvr>
                                    </p:animEffect>
                                  </p:childTnLst>
                                </p:cTn>
                              </p:par>
                            </p:childTnLst>
                          </p:cTn>
                        </p:par>
                        <p:par>
                          <p:cTn id="42" fill="hold">
                            <p:stCondLst>
                              <p:cond delay="1539"/>
                            </p:stCondLst>
                            <p:childTnLst>
                              <p:par>
                                <p:cTn id="43" presetID="2" presetClass="entr" presetSubtype="8" fill="hold" grpId="0" nodeType="afterEffect">
                                  <p:stCondLst>
                                    <p:cond delay="0"/>
                                  </p:stCondLst>
                                  <p:childTnLst>
                                    <p:set>
                                      <p:cBhvr>
                                        <p:cTn id="44" dur="1" fill="hold">
                                          <p:stCondLst>
                                            <p:cond delay="0"/>
                                          </p:stCondLst>
                                        </p:cTn>
                                        <p:tgtEl>
                                          <p:spTgt spid="34827"/>
                                        </p:tgtEl>
                                        <p:attrNameLst>
                                          <p:attrName>style.visibility</p:attrName>
                                        </p:attrNameLst>
                                      </p:cBhvr>
                                      <p:to>
                                        <p:strVal val="visible"/>
                                      </p:to>
                                    </p:set>
                                    <p:anim calcmode="lin" valueType="num">
                                      <p:cBhvr additive="base">
                                        <p:cTn id="45" dur="500" fill="hold"/>
                                        <p:tgtEl>
                                          <p:spTgt spid="34827"/>
                                        </p:tgtEl>
                                        <p:attrNameLst>
                                          <p:attrName>ppt_x</p:attrName>
                                        </p:attrNameLst>
                                      </p:cBhvr>
                                      <p:tavLst>
                                        <p:tav tm="0">
                                          <p:val>
                                            <p:strVal val="0-#ppt_w/2"/>
                                          </p:val>
                                        </p:tav>
                                        <p:tav tm="100000">
                                          <p:val>
                                            <p:strVal val="#ppt_x"/>
                                          </p:val>
                                        </p:tav>
                                      </p:tavLst>
                                    </p:anim>
                                    <p:anim calcmode="lin" valueType="num">
                                      <p:cBhvr additive="base">
                                        <p:cTn id="46" dur="500" fill="hold"/>
                                        <p:tgtEl>
                                          <p:spTgt spid="34827"/>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100"/>
                                  </p:stCondLst>
                                  <p:childTnLst>
                                    <p:set>
                                      <p:cBhvr>
                                        <p:cTn id="48" dur="1" fill="hold">
                                          <p:stCondLst>
                                            <p:cond delay="0"/>
                                          </p:stCondLst>
                                        </p:cTn>
                                        <p:tgtEl>
                                          <p:spTgt spid="34832"/>
                                        </p:tgtEl>
                                        <p:attrNameLst>
                                          <p:attrName>style.visibility</p:attrName>
                                        </p:attrNameLst>
                                      </p:cBhvr>
                                      <p:to>
                                        <p:strVal val="visible"/>
                                      </p:to>
                                    </p:set>
                                    <p:anim calcmode="lin" valueType="num">
                                      <p:cBhvr additive="base">
                                        <p:cTn id="49" dur="500" fill="hold"/>
                                        <p:tgtEl>
                                          <p:spTgt spid="34832"/>
                                        </p:tgtEl>
                                        <p:attrNameLst>
                                          <p:attrName>ppt_x</p:attrName>
                                        </p:attrNameLst>
                                      </p:cBhvr>
                                      <p:tavLst>
                                        <p:tav tm="0">
                                          <p:val>
                                            <p:strVal val="0-#ppt_w/2"/>
                                          </p:val>
                                        </p:tav>
                                        <p:tav tm="100000">
                                          <p:val>
                                            <p:strVal val="#ppt_x"/>
                                          </p:val>
                                        </p:tav>
                                      </p:tavLst>
                                    </p:anim>
                                    <p:anim calcmode="lin" valueType="num">
                                      <p:cBhvr additive="base">
                                        <p:cTn id="50" dur="500" fill="hold"/>
                                        <p:tgtEl>
                                          <p:spTgt spid="34832"/>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200"/>
                                  </p:stCondLst>
                                  <p:childTnLst>
                                    <p:set>
                                      <p:cBhvr>
                                        <p:cTn id="52" dur="1" fill="hold">
                                          <p:stCondLst>
                                            <p:cond delay="0"/>
                                          </p:stCondLst>
                                        </p:cTn>
                                        <p:tgtEl>
                                          <p:spTgt spid="34837"/>
                                        </p:tgtEl>
                                        <p:attrNameLst>
                                          <p:attrName>style.visibility</p:attrName>
                                        </p:attrNameLst>
                                      </p:cBhvr>
                                      <p:to>
                                        <p:strVal val="visible"/>
                                      </p:to>
                                    </p:set>
                                    <p:anim calcmode="lin" valueType="num">
                                      <p:cBhvr additive="base">
                                        <p:cTn id="53" dur="500" fill="hold"/>
                                        <p:tgtEl>
                                          <p:spTgt spid="34837"/>
                                        </p:tgtEl>
                                        <p:attrNameLst>
                                          <p:attrName>ppt_x</p:attrName>
                                        </p:attrNameLst>
                                      </p:cBhvr>
                                      <p:tavLst>
                                        <p:tav tm="0">
                                          <p:val>
                                            <p:strVal val="0-#ppt_w/2"/>
                                          </p:val>
                                        </p:tav>
                                        <p:tav tm="100000">
                                          <p:val>
                                            <p:strVal val="#ppt_x"/>
                                          </p:val>
                                        </p:tav>
                                      </p:tavLst>
                                    </p:anim>
                                    <p:anim calcmode="lin" valueType="num">
                                      <p:cBhvr additive="base">
                                        <p:cTn id="54" dur="500" fill="hold"/>
                                        <p:tgtEl>
                                          <p:spTgt spid="34837"/>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300"/>
                                  </p:stCondLst>
                                  <p:childTnLst>
                                    <p:set>
                                      <p:cBhvr>
                                        <p:cTn id="56" dur="1" fill="hold">
                                          <p:stCondLst>
                                            <p:cond delay="0"/>
                                          </p:stCondLst>
                                        </p:cTn>
                                        <p:tgtEl>
                                          <p:spTgt spid="34842"/>
                                        </p:tgtEl>
                                        <p:attrNameLst>
                                          <p:attrName>style.visibility</p:attrName>
                                        </p:attrNameLst>
                                      </p:cBhvr>
                                      <p:to>
                                        <p:strVal val="visible"/>
                                      </p:to>
                                    </p:set>
                                    <p:anim calcmode="lin" valueType="num">
                                      <p:cBhvr additive="base">
                                        <p:cTn id="57" dur="500" fill="hold"/>
                                        <p:tgtEl>
                                          <p:spTgt spid="34842"/>
                                        </p:tgtEl>
                                        <p:attrNameLst>
                                          <p:attrName>ppt_x</p:attrName>
                                        </p:attrNameLst>
                                      </p:cBhvr>
                                      <p:tavLst>
                                        <p:tav tm="0">
                                          <p:val>
                                            <p:strVal val="0-#ppt_w/2"/>
                                          </p:val>
                                        </p:tav>
                                        <p:tav tm="100000">
                                          <p:val>
                                            <p:strVal val="#ppt_x"/>
                                          </p:val>
                                        </p:tav>
                                      </p:tavLst>
                                    </p:anim>
                                    <p:anim calcmode="lin" valueType="num">
                                      <p:cBhvr additive="base">
                                        <p:cTn id="58" dur="500" fill="hold"/>
                                        <p:tgtEl>
                                          <p:spTgt spid="34842"/>
                                        </p:tgtEl>
                                        <p:attrNameLst>
                                          <p:attrName>ppt_y</p:attrName>
                                        </p:attrNameLst>
                                      </p:cBhvr>
                                      <p:tavLst>
                                        <p:tav tm="0">
                                          <p:val>
                                            <p:strVal val="#ppt_y"/>
                                          </p:val>
                                        </p:tav>
                                        <p:tav tm="100000">
                                          <p:val>
                                            <p:strVal val="#ppt_y"/>
                                          </p:val>
                                        </p:tav>
                                      </p:tavLst>
                                    </p:anim>
                                  </p:childTnLst>
                                </p:cTn>
                              </p:par>
                            </p:childTnLst>
                          </p:cTn>
                        </p:par>
                        <p:par>
                          <p:cTn id="59" fill="hold">
                            <p:stCondLst>
                              <p:cond delay="2039"/>
                            </p:stCondLst>
                            <p:childTnLst>
                              <p:par>
                                <p:cTn id="60" presetID="10" presetClass="entr" presetSubtype="0" fill="hold" nodeType="afterEffect">
                                  <p:stCondLst>
                                    <p:cond delay="0"/>
                                  </p:stCondLst>
                                  <p:childTnLst>
                                    <p:set>
                                      <p:cBhvr>
                                        <p:cTn id="61" dur="1" fill="hold">
                                          <p:stCondLst>
                                            <p:cond delay="0"/>
                                          </p:stCondLst>
                                        </p:cTn>
                                        <p:tgtEl>
                                          <p:spTgt spid="34828"/>
                                        </p:tgtEl>
                                        <p:attrNameLst>
                                          <p:attrName>style.visibility</p:attrName>
                                        </p:attrNameLst>
                                      </p:cBhvr>
                                      <p:to>
                                        <p:strVal val="visible"/>
                                      </p:to>
                                    </p:set>
                                    <p:anim calcmode="lin" valueType="num">
                                      <p:cBhvr>
                                        <p:cTn id="62" dur="300" fill="hold"/>
                                        <p:tgtEl>
                                          <p:spTgt spid="34828"/>
                                        </p:tgtEl>
                                        <p:attrNameLst>
                                          <p:attrName>ppt_w</p:attrName>
                                        </p:attrNameLst>
                                      </p:cBhvr>
                                      <p:tavLst>
                                        <p:tav tm="0">
                                          <p:val>
                                            <p:fltVal val="0.000000"/>
                                          </p:val>
                                        </p:tav>
                                        <p:tav tm="100000">
                                          <p:val>
                                            <p:strVal val="#ppt_w"/>
                                          </p:val>
                                        </p:tav>
                                      </p:tavLst>
                                    </p:anim>
                                    <p:anim calcmode="lin" valueType="num">
                                      <p:cBhvr>
                                        <p:cTn id="63" dur="300" fill="hold"/>
                                        <p:tgtEl>
                                          <p:spTgt spid="34828"/>
                                        </p:tgtEl>
                                        <p:attrNameLst>
                                          <p:attrName>ppt_h</p:attrName>
                                        </p:attrNameLst>
                                      </p:cBhvr>
                                      <p:tavLst>
                                        <p:tav tm="0">
                                          <p:val>
                                            <p:fltVal val="0.000000"/>
                                          </p:val>
                                        </p:tav>
                                        <p:tav tm="100000">
                                          <p:val>
                                            <p:strVal val="#ppt_h"/>
                                          </p:val>
                                        </p:tav>
                                      </p:tavLst>
                                    </p:anim>
                                    <p:animEffect transition="in" filter="fade">
                                      <p:cBhvr>
                                        <p:cTn id="64" dur="300"/>
                                        <p:tgtEl>
                                          <p:spTgt spid="34828"/>
                                        </p:tgtEl>
                                      </p:cBhvr>
                                    </p:animEffect>
                                  </p:childTnLst>
                                </p:cTn>
                              </p:par>
                            </p:childTnLst>
                          </p:cTn>
                        </p:par>
                        <p:par>
                          <p:cTn id="65" fill="hold">
                            <p:stCondLst>
                              <p:cond delay="2539"/>
                            </p:stCondLst>
                            <p:childTnLst>
                              <p:par>
                                <p:cTn id="66" presetID="22" presetClass="entr" presetSubtype="8" fill="hold" grpId="0" nodeType="afterEffect">
                                  <p:stCondLst>
                                    <p:cond delay="0"/>
                                  </p:stCondLst>
                                  <p:childTnLst>
                                    <p:set>
                                      <p:cBhvr>
                                        <p:cTn id="67" dur="1" fill="hold">
                                          <p:stCondLst>
                                            <p:cond delay="0"/>
                                          </p:stCondLst>
                                        </p:cTn>
                                        <p:tgtEl>
                                          <p:spTgt spid="34826"/>
                                        </p:tgtEl>
                                        <p:attrNameLst>
                                          <p:attrName>style.visibility</p:attrName>
                                        </p:attrNameLst>
                                      </p:cBhvr>
                                      <p:to>
                                        <p:strVal val="visible"/>
                                      </p:to>
                                    </p:set>
                                    <p:animEffect transition="in" filter="wipe(left)">
                                      <p:cBhvr>
                                        <p:cTn id="68" dur="500"/>
                                        <p:tgtEl>
                                          <p:spTgt spid="34826"/>
                                        </p:tgtEl>
                                      </p:cBhvr>
                                    </p:animEffect>
                                  </p:childTnLst>
                                </p:cTn>
                              </p:par>
                            </p:childTnLst>
                          </p:cTn>
                        </p:par>
                        <p:par>
                          <p:cTn id="69" fill="hold">
                            <p:stCondLst>
                              <p:cond delay="3039"/>
                            </p:stCondLst>
                            <p:childTnLst>
                              <p:par>
                                <p:cTn id="70" presetID="10" presetClass="entr" presetSubtype="0" fill="hold" nodeType="afterEffect">
                                  <p:stCondLst>
                                    <p:cond delay="0"/>
                                  </p:stCondLst>
                                  <p:childTnLst>
                                    <p:set>
                                      <p:cBhvr>
                                        <p:cTn id="71" dur="1" fill="hold">
                                          <p:stCondLst>
                                            <p:cond delay="0"/>
                                          </p:stCondLst>
                                        </p:cTn>
                                        <p:tgtEl>
                                          <p:spTgt spid="34833"/>
                                        </p:tgtEl>
                                        <p:attrNameLst>
                                          <p:attrName>style.visibility</p:attrName>
                                        </p:attrNameLst>
                                      </p:cBhvr>
                                      <p:to>
                                        <p:strVal val="visible"/>
                                      </p:to>
                                    </p:set>
                                    <p:anim calcmode="lin" valueType="num">
                                      <p:cBhvr>
                                        <p:cTn id="72" dur="300" fill="hold"/>
                                        <p:tgtEl>
                                          <p:spTgt spid="34833"/>
                                        </p:tgtEl>
                                        <p:attrNameLst>
                                          <p:attrName>ppt_w</p:attrName>
                                        </p:attrNameLst>
                                      </p:cBhvr>
                                      <p:tavLst>
                                        <p:tav tm="0">
                                          <p:val>
                                            <p:fltVal val="0.000000"/>
                                          </p:val>
                                        </p:tav>
                                        <p:tav tm="100000">
                                          <p:val>
                                            <p:strVal val="#ppt_w"/>
                                          </p:val>
                                        </p:tav>
                                      </p:tavLst>
                                    </p:anim>
                                    <p:anim calcmode="lin" valueType="num">
                                      <p:cBhvr>
                                        <p:cTn id="73" dur="300" fill="hold"/>
                                        <p:tgtEl>
                                          <p:spTgt spid="34833"/>
                                        </p:tgtEl>
                                        <p:attrNameLst>
                                          <p:attrName>ppt_h</p:attrName>
                                        </p:attrNameLst>
                                      </p:cBhvr>
                                      <p:tavLst>
                                        <p:tav tm="0">
                                          <p:val>
                                            <p:fltVal val="0.000000"/>
                                          </p:val>
                                        </p:tav>
                                        <p:tav tm="100000">
                                          <p:val>
                                            <p:strVal val="#ppt_h"/>
                                          </p:val>
                                        </p:tav>
                                      </p:tavLst>
                                    </p:anim>
                                    <p:animEffect transition="in" filter="fade">
                                      <p:cBhvr>
                                        <p:cTn id="74" dur="300"/>
                                        <p:tgtEl>
                                          <p:spTgt spid="34833"/>
                                        </p:tgtEl>
                                      </p:cBhvr>
                                    </p:animEffect>
                                  </p:childTnLst>
                                </p:cTn>
                              </p:par>
                            </p:childTnLst>
                          </p:cTn>
                        </p:par>
                        <p:par>
                          <p:cTn id="75" fill="hold">
                            <p:stCondLst>
                              <p:cond delay="3539"/>
                            </p:stCondLst>
                            <p:childTnLst>
                              <p:par>
                                <p:cTn id="76" presetID="22" presetClass="entr" presetSubtype="8" fill="hold" grpId="0" nodeType="afterEffect">
                                  <p:stCondLst>
                                    <p:cond delay="0"/>
                                  </p:stCondLst>
                                  <p:childTnLst>
                                    <p:set>
                                      <p:cBhvr>
                                        <p:cTn id="77" dur="1" fill="hold">
                                          <p:stCondLst>
                                            <p:cond delay="0"/>
                                          </p:stCondLst>
                                        </p:cTn>
                                        <p:tgtEl>
                                          <p:spTgt spid="34831"/>
                                        </p:tgtEl>
                                        <p:attrNameLst>
                                          <p:attrName>style.visibility</p:attrName>
                                        </p:attrNameLst>
                                      </p:cBhvr>
                                      <p:to>
                                        <p:strVal val="visible"/>
                                      </p:to>
                                    </p:set>
                                    <p:animEffect transition="in" filter="wipe(left)">
                                      <p:cBhvr>
                                        <p:cTn id="78" dur="500"/>
                                        <p:tgtEl>
                                          <p:spTgt spid="34831"/>
                                        </p:tgtEl>
                                      </p:cBhvr>
                                    </p:animEffect>
                                  </p:childTnLst>
                                </p:cTn>
                              </p:par>
                            </p:childTnLst>
                          </p:cTn>
                        </p:par>
                        <p:par>
                          <p:cTn id="79" fill="hold">
                            <p:stCondLst>
                              <p:cond delay="4039"/>
                            </p:stCondLst>
                            <p:childTnLst>
                              <p:par>
                                <p:cTn id="80" presetID="10" presetClass="entr" presetSubtype="0" fill="hold" nodeType="afterEffect">
                                  <p:stCondLst>
                                    <p:cond delay="0"/>
                                  </p:stCondLst>
                                  <p:childTnLst>
                                    <p:set>
                                      <p:cBhvr>
                                        <p:cTn id="81" dur="1" fill="hold">
                                          <p:stCondLst>
                                            <p:cond delay="0"/>
                                          </p:stCondLst>
                                        </p:cTn>
                                        <p:tgtEl>
                                          <p:spTgt spid="34838"/>
                                        </p:tgtEl>
                                        <p:attrNameLst>
                                          <p:attrName>style.visibility</p:attrName>
                                        </p:attrNameLst>
                                      </p:cBhvr>
                                      <p:to>
                                        <p:strVal val="visible"/>
                                      </p:to>
                                    </p:set>
                                    <p:anim calcmode="lin" valueType="num">
                                      <p:cBhvr>
                                        <p:cTn id="82" dur="300" fill="hold"/>
                                        <p:tgtEl>
                                          <p:spTgt spid="34838"/>
                                        </p:tgtEl>
                                        <p:attrNameLst>
                                          <p:attrName>ppt_w</p:attrName>
                                        </p:attrNameLst>
                                      </p:cBhvr>
                                      <p:tavLst>
                                        <p:tav tm="0">
                                          <p:val>
                                            <p:fltVal val="0.000000"/>
                                          </p:val>
                                        </p:tav>
                                        <p:tav tm="100000">
                                          <p:val>
                                            <p:strVal val="#ppt_w"/>
                                          </p:val>
                                        </p:tav>
                                      </p:tavLst>
                                    </p:anim>
                                    <p:anim calcmode="lin" valueType="num">
                                      <p:cBhvr>
                                        <p:cTn id="83" dur="300" fill="hold"/>
                                        <p:tgtEl>
                                          <p:spTgt spid="34838"/>
                                        </p:tgtEl>
                                        <p:attrNameLst>
                                          <p:attrName>ppt_h</p:attrName>
                                        </p:attrNameLst>
                                      </p:cBhvr>
                                      <p:tavLst>
                                        <p:tav tm="0">
                                          <p:val>
                                            <p:fltVal val="0.000000"/>
                                          </p:val>
                                        </p:tav>
                                        <p:tav tm="100000">
                                          <p:val>
                                            <p:strVal val="#ppt_h"/>
                                          </p:val>
                                        </p:tav>
                                      </p:tavLst>
                                    </p:anim>
                                    <p:animEffect transition="in" filter="fade">
                                      <p:cBhvr>
                                        <p:cTn id="84" dur="300"/>
                                        <p:tgtEl>
                                          <p:spTgt spid="34838"/>
                                        </p:tgtEl>
                                      </p:cBhvr>
                                    </p:animEffect>
                                  </p:childTnLst>
                                </p:cTn>
                              </p:par>
                            </p:childTnLst>
                          </p:cTn>
                        </p:par>
                        <p:par>
                          <p:cTn id="85" fill="hold">
                            <p:stCondLst>
                              <p:cond delay="4539"/>
                            </p:stCondLst>
                            <p:childTnLst>
                              <p:par>
                                <p:cTn id="86" presetID="22" presetClass="entr" presetSubtype="8" fill="hold" grpId="0" nodeType="afterEffect">
                                  <p:stCondLst>
                                    <p:cond delay="0"/>
                                  </p:stCondLst>
                                  <p:childTnLst>
                                    <p:set>
                                      <p:cBhvr>
                                        <p:cTn id="87" dur="1" fill="hold">
                                          <p:stCondLst>
                                            <p:cond delay="0"/>
                                          </p:stCondLst>
                                        </p:cTn>
                                        <p:tgtEl>
                                          <p:spTgt spid="34836"/>
                                        </p:tgtEl>
                                        <p:attrNameLst>
                                          <p:attrName>style.visibility</p:attrName>
                                        </p:attrNameLst>
                                      </p:cBhvr>
                                      <p:to>
                                        <p:strVal val="visible"/>
                                      </p:to>
                                    </p:set>
                                    <p:animEffect transition="in" filter="wipe(left)">
                                      <p:cBhvr>
                                        <p:cTn id="88" dur="500"/>
                                        <p:tgtEl>
                                          <p:spTgt spid="34836"/>
                                        </p:tgtEl>
                                      </p:cBhvr>
                                    </p:animEffect>
                                  </p:childTnLst>
                                </p:cTn>
                              </p:par>
                            </p:childTnLst>
                          </p:cTn>
                        </p:par>
                        <p:par>
                          <p:cTn id="89" fill="hold">
                            <p:stCondLst>
                              <p:cond delay="5039"/>
                            </p:stCondLst>
                            <p:childTnLst>
                              <p:par>
                                <p:cTn id="90" presetID="10" presetClass="entr" presetSubtype="0" fill="hold" nodeType="afterEffect">
                                  <p:stCondLst>
                                    <p:cond delay="0"/>
                                  </p:stCondLst>
                                  <p:childTnLst>
                                    <p:set>
                                      <p:cBhvr>
                                        <p:cTn id="91" dur="1" fill="hold">
                                          <p:stCondLst>
                                            <p:cond delay="0"/>
                                          </p:stCondLst>
                                        </p:cTn>
                                        <p:tgtEl>
                                          <p:spTgt spid="34843"/>
                                        </p:tgtEl>
                                        <p:attrNameLst>
                                          <p:attrName>style.visibility</p:attrName>
                                        </p:attrNameLst>
                                      </p:cBhvr>
                                      <p:to>
                                        <p:strVal val="visible"/>
                                      </p:to>
                                    </p:set>
                                    <p:anim calcmode="lin" valueType="num">
                                      <p:cBhvr>
                                        <p:cTn id="92" dur="300" fill="hold"/>
                                        <p:tgtEl>
                                          <p:spTgt spid="34843"/>
                                        </p:tgtEl>
                                        <p:attrNameLst>
                                          <p:attrName>ppt_w</p:attrName>
                                        </p:attrNameLst>
                                      </p:cBhvr>
                                      <p:tavLst>
                                        <p:tav tm="0">
                                          <p:val>
                                            <p:fltVal val="0.000000"/>
                                          </p:val>
                                        </p:tav>
                                        <p:tav tm="100000">
                                          <p:val>
                                            <p:strVal val="#ppt_w"/>
                                          </p:val>
                                        </p:tav>
                                      </p:tavLst>
                                    </p:anim>
                                    <p:anim calcmode="lin" valueType="num">
                                      <p:cBhvr>
                                        <p:cTn id="93" dur="300" fill="hold"/>
                                        <p:tgtEl>
                                          <p:spTgt spid="34843"/>
                                        </p:tgtEl>
                                        <p:attrNameLst>
                                          <p:attrName>ppt_h</p:attrName>
                                        </p:attrNameLst>
                                      </p:cBhvr>
                                      <p:tavLst>
                                        <p:tav tm="0">
                                          <p:val>
                                            <p:fltVal val="0.000000"/>
                                          </p:val>
                                        </p:tav>
                                        <p:tav tm="100000">
                                          <p:val>
                                            <p:strVal val="#ppt_h"/>
                                          </p:val>
                                        </p:tav>
                                      </p:tavLst>
                                    </p:anim>
                                    <p:animEffect transition="in" filter="fade">
                                      <p:cBhvr>
                                        <p:cTn id="94" dur="300"/>
                                        <p:tgtEl>
                                          <p:spTgt spid="34843"/>
                                        </p:tgtEl>
                                      </p:cBhvr>
                                    </p:animEffect>
                                  </p:childTnLst>
                                </p:cTn>
                              </p:par>
                            </p:childTnLst>
                          </p:cTn>
                        </p:par>
                        <p:par>
                          <p:cTn id="95" fill="hold">
                            <p:stCondLst>
                              <p:cond delay="5539"/>
                            </p:stCondLst>
                            <p:childTnLst>
                              <p:par>
                                <p:cTn id="96" presetID="22" presetClass="entr" presetSubtype="8" fill="hold" grpId="0" nodeType="afterEffect">
                                  <p:stCondLst>
                                    <p:cond delay="0"/>
                                  </p:stCondLst>
                                  <p:childTnLst>
                                    <p:set>
                                      <p:cBhvr>
                                        <p:cTn id="97" dur="1" fill="hold">
                                          <p:stCondLst>
                                            <p:cond delay="0"/>
                                          </p:stCondLst>
                                        </p:cTn>
                                        <p:tgtEl>
                                          <p:spTgt spid="34841"/>
                                        </p:tgtEl>
                                        <p:attrNameLst>
                                          <p:attrName>style.visibility</p:attrName>
                                        </p:attrNameLst>
                                      </p:cBhvr>
                                      <p:to>
                                        <p:strVal val="visible"/>
                                      </p:to>
                                    </p:set>
                                    <p:animEffect transition="in" filter="wipe(left)">
                                      <p:cBhvr>
                                        <p:cTn id="98" dur="500"/>
                                        <p:tgtEl>
                                          <p:spTgt spid="34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2" grpId="0" animBg="1"/>
      <p:bldP spid="34826" grpId="0"/>
      <p:bldP spid="34827" grpId="0" animBg="1"/>
      <p:bldP spid="34831" grpId="0"/>
      <p:bldP spid="34832" grpId="0" animBg="1"/>
      <p:bldP spid="34836" grpId="0"/>
      <p:bldP spid="34837" grpId="0" animBg="1"/>
      <p:bldP spid="34841" grpId="0"/>
      <p:bldP spid="348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请输入您的标题</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35843"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5844"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5845"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5846" name="Oval 5"/>
          <p:cNvSpPr/>
          <p:nvPr/>
        </p:nvSpPr>
        <p:spPr>
          <a:xfrm>
            <a:off x="1104900" y="4289425"/>
            <a:ext cx="1366838" cy="1374775"/>
          </a:xfrm>
          <a:prstGeom prst="ellipse">
            <a:avLst/>
          </a:prstGeom>
          <a:solidFill>
            <a:schemeClr val="bg2"/>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35847" name="TextBox 8"/>
          <p:cNvSpPr txBox="1"/>
          <p:nvPr/>
        </p:nvSpPr>
        <p:spPr>
          <a:xfrm>
            <a:off x="714375" y="5754688"/>
            <a:ext cx="2160588" cy="400050"/>
          </a:xfrm>
          <a:prstGeom prst="rect">
            <a:avLst/>
          </a:prstGeom>
          <a:solidFill>
            <a:schemeClr val="accent1"/>
          </a:solidFill>
          <a:ln w="9525">
            <a:noFill/>
          </a:ln>
        </p:spPr>
        <p:txBody>
          <a:bodyPr>
            <a:spAutoFit/>
          </a:bodyPr>
          <a:p>
            <a:pPr lvl="0" algn="ctr" eaLnBrk="1" hangingPunct="1"/>
            <a:r>
              <a:rPr lang="zh-CN" altLang="en-US" sz="2000" b="1" dirty="0">
                <a:solidFill>
                  <a:schemeClr val="accent2"/>
                </a:solidFill>
                <a:latin typeface="微软雅黑" panose="020B0503020204020204" pitchFamily="2" charset="-122"/>
                <a:ea typeface="微软雅黑" panose="020B0503020204020204" pitchFamily="2" charset="-122"/>
              </a:rPr>
              <a:t>着力解决的问题</a:t>
            </a:r>
            <a:endParaRPr lang="zh-CN" altLang="en-US" sz="2000" b="1" dirty="0">
              <a:solidFill>
                <a:schemeClr val="accent2"/>
              </a:solidFill>
              <a:latin typeface="微软雅黑" panose="020B0503020204020204" pitchFamily="2" charset="-122"/>
              <a:ea typeface="微软雅黑" panose="020B0503020204020204" pitchFamily="2" charset="-122"/>
            </a:endParaRPr>
          </a:p>
        </p:txBody>
      </p:sp>
      <p:sp>
        <p:nvSpPr>
          <p:cNvPr id="35848" name="Freeform 8"/>
          <p:cNvSpPr>
            <a:spLocks noEditPoints="1"/>
          </p:cNvSpPr>
          <p:nvPr/>
        </p:nvSpPr>
        <p:spPr>
          <a:xfrm>
            <a:off x="1412875" y="4554538"/>
            <a:ext cx="747713" cy="846137"/>
          </a:xfrm>
          <a:custGeom>
            <a:avLst/>
            <a:gdLst/>
            <a:ahLst/>
            <a:cxnLst>
              <a:cxn ang="0">
                <a:pos x="746872723" y="285096288"/>
              </a:cxn>
              <a:cxn ang="0">
                <a:pos x="421502377" y="14765854"/>
              </a:cxn>
              <a:cxn ang="0">
                <a:pos x="145782437" y="112448969"/>
              </a:cxn>
              <a:cxn ang="0">
                <a:pos x="62327587" y="364605553"/>
              </a:cxn>
              <a:cxn ang="0">
                <a:pos x="81342329" y="413447111"/>
              </a:cxn>
              <a:cxn ang="0">
                <a:pos x="32748184" y="504314233"/>
              </a:cxn>
              <a:cxn ang="0">
                <a:pos x="3168781" y="555427788"/>
              </a:cxn>
              <a:cxn ang="0">
                <a:pos x="73947479" y="600861350"/>
              </a:cxn>
              <a:cxn ang="0">
                <a:pos x="57045257" y="644022913"/>
              </a:cxn>
              <a:cxn ang="0">
                <a:pos x="79229809" y="669011691"/>
              </a:cxn>
              <a:cxn ang="0">
                <a:pos x="73947479" y="701951396"/>
              </a:cxn>
              <a:cxn ang="0">
                <a:pos x="83455879" y="741706028"/>
              </a:cxn>
              <a:cxn ang="0">
                <a:pos x="62327587" y="793954517"/>
              </a:cxn>
              <a:cxn ang="0">
                <a:pos x="207053763" y="828029155"/>
              </a:cxn>
              <a:cxn ang="0">
                <a:pos x="305299343" y="901859491"/>
              </a:cxn>
              <a:cxn ang="0">
                <a:pos x="669756463" y="901859491"/>
              </a:cxn>
              <a:cxn ang="0">
                <a:pos x="652853213" y="787139589"/>
              </a:cxn>
              <a:cxn ang="0">
                <a:pos x="729970501" y="525895015"/>
              </a:cxn>
              <a:cxn ang="0">
                <a:pos x="746872723" y="285096288"/>
              </a:cxn>
              <a:cxn ang="0">
                <a:pos x="401431374" y="673554621"/>
              </a:cxn>
              <a:cxn ang="0">
                <a:pos x="401431374" y="673554621"/>
              </a:cxn>
              <a:cxn ang="0">
                <a:pos x="343328828" y="611083208"/>
              </a:cxn>
              <a:cxn ang="0">
                <a:pos x="401431374" y="547476862"/>
              </a:cxn>
              <a:cxn ang="0">
                <a:pos x="460589151" y="611083208"/>
              </a:cxn>
              <a:cxn ang="0">
                <a:pos x="401431374" y="673554621"/>
              </a:cxn>
              <a:cxn ang="0">
                <a:pos x="557777442" y="343024771"/>
              </a:cxn>
              <a:cxn ang="0">
                <a:pos x="557777442" y="343024771"/>
              </a:cxn>
              <a:cxn ang="0">
                <a:pos x="499675925" y="405496184"/>
              </a:cxn>
              <a:cxn ang="0">
                <a:pos x="459532891" y="449793747"/>
              </a:cxn>
              <a:cxn ang="0">
                <a:pos x="451081780" y="500907302"/>
              </a:cxn>
              <a:cxn ang="0">
                <a:pos x="345442378" y="500907302"/>
              </a:cxn>
              <a:cxn ang="0">
                <a:pos x="345442378" y="481597452"/>
              </a:cxn>
              <a:cxn ang="0">
                <a:pos x="351779939" y="431619896"/>
              </a:cxn>
              <a:cxn ang="0">
                <a:pos x="370795711" y="396409259"/>
              </a:cxn>
              <a:cxn ang="0">
                <a:pos x="429953488" y="339616775"/>
              </a:cxn>
              <a:cxn ang="0">
                <a:pos x="456364110" y="295319213"/>
              </a:cxn>
              <a:cxn ang="0">
                <a:pos x="444743189" y="262379508"/>
              </a:cxn>
              <a:cxn ang="0">
                <a:pos x="410938745" y="251021650"/>
              </a:cxn>
              <a:cxn ang="0">
                <a:pos x="371851971" y="269194435"/>
              </a:cxn>
              <a:cxn ang="0">
                <a:pos x="351779939" y="320307991"/>
              </a:cxn>
              <a:cxn ang="0">
                <a:pos x="244028017" y="305542137"/>
              </a:cxn>
              <a:cxn ang="0">
                <a:pos x="289453381" y="201044094"/>
              </a:cxn>
              <a:cxn ang="0">
                <a:pos x="413051266" y="160153463"/>
              </a:cxn>
              <a:cxn ang="0">
                <a:pos x="517634408" y="188550238"/>
              </a:cxn>
              <a:cxn ang="0">
                <a:pos x="571510883" y="291911216"/>
              </a:cxn>
              <a:cxn ang="0">
                <a:pos x="557777442" y="343024771"/>
              </a:cxn>
            </a:cxnLst>
            <a:pathLst>
              <a:path w="727" h="794">
                <a:moveTo>
                  <a:pt x="707" y="251"/>
                </a:moveTo>
                <a:cubicBezTo>
                  <a:pt x="653" y="0"/>
                  <a:pt x="399" y="13"/>
                  <a:pt x="399" y="13"/>
                </a:cubicBezTo>
                <a:cubicBezTo>
                  <a:pt x="224" y="5"/>
                  <a:pt x="138" y="99"/>
                  <a:pt x="138" y="99"/>
                </a:cubicBezTo>
                <a:cubicBezTo>
                  <a:pt x="91" y="136"/>
                  <a:pt x="28" y="295"/>
                  <a:pt x="59" y="321"/>
                </a:cubicBezTo>
                <a:cubicBezTo>
                  <a:pt x="89" y="346"/>
                  <a:pt x="77" y="364"/>
                  <a:pt x="77" y="364"/>
                </a:cubicBezTo>
                <a:cubicBezTo>
                  <a:pt x="77" y="364"/>
                  <a:pt x="61" y="412"/>
                  <a:pt x="31" y="444"/>
                </a:cubicBezTo>
                <a:cubicBezTo>
                  <a:pt x="0" y="476"/>
                  <a:pt x="3" y="489"/>
                  <a:pt x="3" y="489"/>
                </a:cubicBezTo>
                <a:cubicBezTo>
                  <a:pt x="5" y="536"/>
                  <a:pt x="69" y="521"/>
                  <a:pt x="70" y="529"/>
                </a:cubicBezTo>
                <a:cubicBezTo>
                  <a:pt x="72" y="538"/>
                  <a:pt x="56" y="557"/>
                  <a:pt x="54" y="567"/>
                </a:cubicBezTo>
                <a:cubicBezTo>
                  <a:pt x="53" y="577"/>
                  <a:pt x="75" y="589"/>
                  <a:pt x="75" y="589"/>
                </a:cubicBezTo>
                <a:lnTo>
                  <a:pt x="70" y="618"/>
                </a:lnTo>
                <a:cubicBezTo>
                  <a:pt x="70" y="618"/>
                  <a:pt x="103" y="638"/>
                  <a:pt x="79" y="653"/>
                </a:cubicBezTo>
                <a:cubicBezTo>
                  <a:pt x="54" y="668"/>
                  <a:pt x="59" y="699"/>
                  <a:pt x="59" y="699"/>
                </a:cubicBezTo>
                <a:cubicBezTo>
                  <a:pt x="64" y="754"/>
                  <a:pt x="196" y="729"/>
                  <a:pt x="196" y="729"/>
                </a:cubicBezTo>
                <a:cubicBezTo>
                  <a:pt x="269" y="726"/>
                  <a:pt x="289" y="794"/>
                  <a:pt x="289" y="794"/>
                </a:cubicBezTo>
                <a:lnTo>
                  <a:pt x="634" y="794"/>
                </a:lnTo>
                <a:cubicBezTo>
                  <a:pt x="628" y="750"/>
                  <a:pt x="622" y="730"/>
                  <a:pt x="618" y="693"/>
                </a:cubicBezTo>
                <a:cubicBezTo>
                  <a:pt x="604" y="573"/>
                  <a:pt x="653" y="533"/>
                  <a:pt x="691" y="463"/>
                </a:cubicBezTo>
                <a:cubicBezTo>
                  <a:pt x="727" y="395"/>
                  <a:pt x="707" y="251"/>
                  <a:pt x="707" y="251"/>
                </a:cubicBezTo>
                <a:close/>
                <a:moveTo>
                  <a:pt x="380" y="593"/>
                </a:moveTo>
                <a:lnTo>
                  <a:pt x="380" y="593"/>
                </a:lnTo>
                <a:cubicBezTo>
                  <a:pt x="350" y="593"/>
                  <a:pt x="325" y="568"/>
                  <a:pt x="325" y="538"/>
                </a:cubicBezTo>
                <a:cubicBezTo>
                  <a:pt x="325" y="507"/>
                  <a:pt x="350" y="482"/>
                  <a:pt x="380" y="482"/>
                </a:cubicBezTo>
                <a:cubicBezTo>
                  <a:pt x="411" y="482"/>
                  <a:pt x="436" y="507"/>
                  <a:pt x="436" y="538"/>
                </a:cubicBezTo>
                <a:cubicBezTo>
                  <a:pt x="436" y="568"/>
                  <a:pt x="411" y="593"/>
                  <a:pt x="380" y="593"/>
                </a:cubicBezTo>
                <a:close/>
                <a:moveTo>
                  <a:pt x="528" y="302"/>
                </a:moveTo>
                <a:lnTo>
                  <a:pt x="528" y="302"/>
                </a:lnTo>
                <a:cubicBezTo>
                  <a:pt x="519" y="317"/>
                  <a:pt x="501" y="336"/>
                  <a:pt x="473" y="357"/>
                </a:cubicBezTo>
                <a:cubicBezTo>
                  <a:pt x="453" y="373"/>
                  <a:pt x="441" y="386"/>
                  <a:pt x="435" y="396"/>
                </a:cubicBezTo>
                <a:cubicBezTo>
                  <a:pt x="430" y="405"/>
                  <a:pt x="428" y="428"/>
                  <a:pt x="427" y="441"/>
                </a:cubicBezTo>
                <a:lnTo>
                  <a:pt x="327" y="441"/>
                </a:lnTo>
                <a:lnTo>
                  <a:pt x="327" y="424"/>
                </a:lnTo>
                <a:cubicBezTo>
                  <a:pt x="327" y="406"/>
                  <a:pt x="329" y="391"/>
                  <a:pt x="333" y="380"/>
                </a:cubicBezTo>
                <a:cubicBezTo>
                  <a:pt x="337" y="369"/>
                  <a:pt x="343" y="359"/>
                  <a:pt x="351" y="349"/>
                </a:cubicBezTo>
                <a:cubicBezTo>
                  <a:pt x="359" y="340"/>
                  <a:pt x="378" y="323"/>
                  <a:pt x="407" y="299"/>
                </a:cubicBezTo>
                <a:cubicBezTo>
                  <a:pt x="424" y="285"/>
                  <a:pt x="432" y="272"/>
                  <a:pt x="432" y="260"/>
                </a:cubicBezTo>
                <a:cubicBezTo>
                  <a:pt x="432" y="248"/>
                  <a:pt x="429" y="238"/>
                  <a:pt x="421" y="231"/>
                </a:cubicBezTo>
                <a:cubicBezTo>
                  <a:pt x="414" y="225"/>
                  <a:pt x="403" y="221"/>
                  <a:pt x="389" y="221"/>
                </a:cubicBezTo>
                <a:cubicBezTo>
                  <a:pt x="374" y="221"/>
                  <a:pt x="361" y="226"/>
                  <a:pt x="352" y="237"/>
                </a:cubicBezTo>
                <a:cubicBezTo>
                  <a:pt x="342" y="246"/>
                  <a:pt x="336" y="261"/>
                  <a:pt x="333" y="282"/>
                </a:cubicBezTo>
                <a:lnTo>
                  <a:pt x="231" y="269"/>
                </a:lnTo>
                <a:cubicBezTo>
                  <a:pt x="235" y="231"/>
                  <a:pt x="250" y="201"/>
                  <a:pt x="274" y="177"/>
                </a:cubicBezTo>
                <a:cubicBezTo>
                  <a:pt x="299" y="153"/>
                  <a:pt x="338" y="141"/>
                  <a:pt x="391" y="141"/>
                </a:cubicBezTo>
                <a:cubicBezTo>
                  <a:pt x="432" y="141"/>
                  <a:pt x="465" y="149"/>
                  <a:pt x="490" y="166"/>
                </a:cubicBezTo>
                <a:cubicBezTo>
                  <a:pt x="524" y="189"/>
                  <a:pt x="541" y="219"/>
                  <a:pt x="541" y="257"/>
                </a:cubicBezTo>
                <a:cubicBezTo>
                  <a:pt x="541" y="273"/>
                  <a:pt x="536" y="288"/>
                  <a:pt x="528" y="302"/>
                </a:cubicBezTo>
                <a:close/>
              </a:path>
            </a:pathLst>
          </a:custGeom>
          <a:solidFill>
            <a:schemeClr val="accent2">
              <a:alpha val="100000"/>
            </a:schemeClr>
          </a:solidFill>
          <a:ln w="9525">
            <a:noFill/>
          </a:ln>
        </p:spPr>
        <p:txBody>
          <a:bodyPr/>
          <a:p>
            <a:endParaRPr lang="zh-CN" altLang="en-US"/>
          </a:p>
        </p:txBody>
      </p:sp>
      <p:sp>
        <p:nvSpPr>
          <p:cNvPr id="35849" name="椭圆 10"/>
          <p:cNvSpPr/>
          <p:nvPr/>
        </p:nvSpPr>
        <p:spPr>
          <a:xfrm>
            <a:off x="3255963" y="4191000"/>
            <a:ext cx="382587" cy="382588"/>
          </a:xfrm>
          <a:prstGeom prst="ellipse">
            <a:avLst/>
          </a:prstGeom>
          <a:solidFill>
            <a:schemeClr val="tx1"/>
          </a:solidFill>
          <a:ln w="9525">
            <a:noFill/>
          </a:ln>
        </p:spPr>
        <p:txBody>
          <a:bodyPr/>
          <a:p>
            <a:pPr lvl="0" eaLnBrk="1" hangingPunct="1"/>
            <a:r>
              <a:rPr lang="en-US" altLang="x-none" sz="1600" b="1" dirty="0">
                <a:solidFill>
                  <a:schemeClr val="accent2"/>
                </a:solidFill>
                <a:latin typeface="微软雅黑" panose="020B0503020204020204" pitchFamily="2" charset="-122"/>
                <a:ea typeface="微软雅黑" panose="020B0503020204020204" pitchFamily="2" charset="-122"/>
              </a:rPr>
              <a:t>1</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35850" name="TextBox 11"/>
          <p:cNvSpPr txBox="1"/>
          <p:nvPr/>
        </p:nvSpPr>
        <p:spPr>
          <a:xfrm>
            <a:off x="3638550" y="4010025"/>
            <a:ext cx="7481888" cy="708025"/>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理想信念动摇、信仰迷茫、精神迷失，宗旨意识淡薄、忽视群众利益、漠视群众疾苦，党性修养缺失、不讲党的原则等问题。</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35851" name="椭圆 12"/>
          <p:cNvSpPr/>
          <p:nvPr/>
        </p:nvSpPr>
        <p:spPr>
          <a:xfrm>
            <a:off x="3255963" y="4970463"/>
            <a:ext cx="382587" cy="382587"/>
          </a:xfrm>
          <a:prstGeom prst="ellipse">
            <a:avLst/>
          </a:prstGeom>
          <a:solidFill>
            <a:schemeClr val="tx1"/>
          </a:solidFill>
          <a:ln w="9525">
            <a:noFill/>
          </a:ln>
        </p:spPr>
        <p:txBody>
          <a:bodyPr/>
          <a:p>
            <a:pPr lvl="0" eaLnBrk="1" hangingPunct="1"/>
            <a:r>
              <a:rPr lang="en-US" altLang="x-none" sz="1600" b="1" dirty="0">
                <a:solidFill>
                  <a:schemeClr val="accent2"/>
                </a:solidFill>
                <a:latin typeface="微软雅黑" panose="020B0503020204020204" pitchFamily="2" charset="-122"/>
                <a:ea typeface="微软雅黑" panose="020B0503020204020204" pitchFamily="2" charset="-122"/>
              </a:rPr>
              <a:t>2</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35852" name="TextBox 13"/>
          <p:cNvSpPr txBox="1"/>
          <p:nvPr/>
        </p:nvSpPr>
        <p:spPr>
          <a:xfrm>
            <a:off x="3638550" y="4789488"/>
            <a:ext cx="7643813" cy="708025"/>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滥用权力、设租寻租，官商勾结、利益输送，不直面问题、不负责任、不敢担当，顶风违纪还在搞“四风”、不收敛不收手等问题。</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35853" name="椭圆 14"/>
          <p:cNvSpPr/>
          <p:nvPr/>
        </p:nvSpPr>
        <p:spPr>
          <a:xfrm>
            <a:off x="3255963" y="5794375"/>
            <a:ext cx="382587" cy="382588"/>
          </a:xfrm>
          <a:prstGeom prst="ellipse">
            <a:avLst/>
          </a:prstGeom>
          <a:solidFill>
            <a:schemeClr val="tx1"/>
          </a:solidFill>
          <a:ln w="9525">
            <a:noFill/>
          </a:ln>
        </p:spPr>
        <p:txBody>
          <a:bodyPr/>
          <a:p>
            <a:pPr lvl="0" eaLnBrk="1" hangingPunct="1"/>
            <a:r>
              <a:rPr lang="en-US" altLang="x-none" sz="1600" b="1" dirty="0">
                <a:solidFill>
                  <a:schemeClr val="accent2"/>
                </a:solidFill>
                <a:latin typeface="微软雅黑" panose="020B0503020204020204" pitchFamily="2" charset="-122"/>
                <a:ea typeface="微软雅黑" panose="020B0503020204020204" pitchFamily="2" charset="-122"/>
              </a:rPr>
              <a:t>3</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35854" name="TextBox 15"/>
          <p:cNvSpPr txBox="1"/>
          <p:nvPr/>
        </p:nvSpPr>
        <p:spPr>
          <a:xfrm>
            <a:off x="3638550" y="5653088"/>
            <a:ext cx="7481888" cy="708025"/>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无视党的政治纪律和政治规矩，对党不忠诚、做人不老实，阳奉阴违、自行其是，心中无党纪、眼里无国法等问题。</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35855" name="Oval 5"/>
          <p:cNvSpPr/>
          <p:nvPr/>
        </p:nvSpPr>
        <p:spPr>
          <a:xfrm>
            <a:off x="1165225" y="1196975"/>
            <a:ext cx="1368425" cy="1374775"/>
          </a:xfrm>
          <a:prstGeom prst="ellipse">
            <a:avLst/>
          </a:prstGeom>
          <a:solidFill>
            <a:srgbClr val="0099B3"/>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35856" name="TextBox 17"/>
          <p:cNvSpPr txBox="1"/>
          <p:nvPr/>
        </p:nvSpPr>
        <p:spPr>
          <a:xfrm>
            <a:off x="1071563" y="2660650"/>
            <a:ext cx="1570037" cy="400050"/>
          </a:xfrm>
          <a:prstGeom prst="rect">
            <a:avLst/>
          </a:prstGeom>
          <a:solidFill>
            <a:schemeClr val="accent1"/>
          </a:solidFill>
          <a:ln w="9525">
            <a:noFill/>
          </a:ln>
        </p:spPr>
        <p:txBody>
          <a:bodyPr>
            <a:spAutoFit/>
          </a:bodyPr>
          <a:p>
            <a:pPr lvl="0" algn="ctr" eaLnBrk="1" hangingPunct="1"/>
            <a:r>
              <a:rPr lang="zh-CN" altLang="en-US" sz="2000" b="1" dirty="0">
                <a:solidFill>
                  <a:schemeClr val="accent2"/>
                </a:solidFill>
                <a:latin typeface="微软雅黑" panose="020B0503020204020204" pitchFamily="2" charset="-122"/>
                <a:ea typeface="微软雅黑" panose="020B0503020204020204" pitchFamily="2" charset="-122"/>
              </a:rPr>
              <a:t>具体实施</a:t>
            </a:r>
            <a:endParaRPr lang="zh-CN" altLang="en-US" sz="2000" b="1" dirty="0">
              <a:solidFill>
                <a:schemeClr val="accent2"/>
              </a:solidFill>
              <a:latin typeface="微软雅黑" panose="020B0503020204020204" pitchFamily="2" charset="-122"/>
              <a:ea typeface="微软雅黑" panose="020B0503020204020204" pitchFamily="2" charset="-122"/>
            </a:endParaRPr>
          </a:p>
        </p:txBody>
      </p:sp>
      <p:sp>
        <p:nvSpPr>
          <p:cNvPr id="35857" name="椭圆 18"/>
          <p:cNvSpPr/>
          <p:nvPr/>
        </p:nvSpPr>
        <p:spPr>
          <a:xfrm>
            <a:off x="3255963" y="1385888"/>
            <a:ext cx="382587" cy="382587"/>
          </a:xfrm>
          <a:prstGeom prst="ellipse">
            <a:avLst/>
          </a:prstGeom>
          <a:solidFill>
            <a:schemeClr val="tx1"/>
          </a:solidFill>
          <a:ln w="9525">
            <a:noFill/>
          </a:ln>
        </p:spPr>
        <p:txBody>
          <a:bodyPr/>
          <a:p>
            <a:pPr lvl="0" eaLnBrk="1" hangingPunct="1"/>
            <a:r>
              <a:rPr lang="en-US" altLang="x-none" sz="1600" b="1" dirty="0">
                <a:solidFill>
                  <a:schemeClr val="accent2"/>
                </a:solidFill>
                <a:latin typeface="微软雅黑" panose="020B0503020204020204" pitchFamily="2" charset="-122"/>
                <a:ea typeface="微软雅黑" panose="020B0503020204020204" pitchFamily="2" charset="-122"/>
              </a:rPr>
              <a:t>1</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35858" name="TextBox 19"/>
          <p:cNvSpPr txBox="1"/>
          <p:nvPr/>
        </p:nvSpPr>
        <p:spPr>
          <a:xfrm>
            <a:off x="3638550" y="1373188"/>
            <a:ext cx="7481888" cy="400050"/>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县级以上党委（党组）书记－</a:t>
            </a:r>
            <a:r>
              <a:rPr lang="en-US" altLang="x-none" sz="2000" dirty="0">
                <a:solidFill>
                  <a:schemeClr val="accent1"/>
                </a:solidFill>
                <a:latin typeface="微软雅黑" panose="020B0503020204020204" pitchFamily="2" charset="-122"/>
                <a:ea typeface="微软雅黑" panose="020B0503020204020204" pitchFamily="2" charset="-122"/>
              </a:rPr>
              <a:t>〉</a:t>
            </a:r>
            <a:r>
              <a:rPr lang="zh-CN" altLang="en-US" sz="2000" dirty="0">
                <a:solidFill>
                  <a:schemeClr val="accent1"/>
                </a:solidFill>
                <a:latin typeface="微软雅黑" panose="020B0503020204020204" pitchFamily="2" charset="-122"/>
                <a:ea typeface="微软雅黑" panose="020B0503020204020204" pitchFamily="2" charset="-122"/>
              </a:rPr>
              <a:t>带头讲专题党课</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35859" name="椭圆 20"/>
          <p:cNvSpPr/>
          <p:nvPr/>
        </p:nvSpPr>
        <p:spPr>
          <a:xfrm>
            <a:off x="3255963" y="1962150"/>
            <a:ext cx="382587" cy="382588"/>
          </a:xfrm>
          <a:prstGeom prst="ellipse">
            <a:avLst/>
          </a:prstGeom>
          <a:solidFill>
            <a:schemeClr val="tx1"/>
          </a:solidFill>
          <a:ln w="9525">
            <a:noFill/>
          </a:ln>
        </p:spPr>
        <p:txBody>
          <a:bodyPr/>
          <a:p>
            <a:pPr lvl="0" eaLnBrk="1" hangingPunct="1"/>
            <a:r>
              <a:rPr lang="en-US" altLang="x-none" sz="1600" b="1" dirty="0">
                <a:solidFill>
                  <a:schemeClr val="accent2"/>
                </a:solidFill>
                <a:latin typeface="微软雅黑" panose="020B0503020204020204" pitchFamily="2" charset="-122"/>
                <a:ea typeface="微软雅黑" panose="020B0503020204020204" pitchFamily="2" charset="-122"/>
              </a:rPr>
              <a:t>2</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35860" name="TextBox 21"/>
          <p:cNvSpPr txBox="1"/>
          <p:nvPr/>
        </p:nvSpPr>
        <p:spPr>
          <a:xfrm>
            <a:off x="3638550" y="1968500"/>
            <a:ext cx="7643813" cy="400050"/>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党委（党组）中心组和内设机构党组织－</a:t>
            </a:r>
            <a:r>
              <a:rPr lang="en-US" altLang="x-none" sz="2000" dirty="0">
                <a:solidFill>
                  <a:schemeClr val="accent1"/>
                </a:solidFill>
                <a:latin typeface="微软雅黑" panose="020B0503020204020204" pitchFamily="2" charset="-122"/>
                <a:ea typeface="微软雅黑" panose="020B0503020204020204" pitchFamily="2" charset="-122"/>
              </a:rPr>
              <a:t>〉</a:t>
            </a:r>
            <a:r>
              <a:rPr lang="zh-CN" altLang="en-US" sz="2000" dirty="0">
                <a:solidFill>
                  <a:schemeClr val="accent1"/>
                </a:solidFill>
                <a:latin typeface="微软雅黑" panose="020B0503020204020204" pitchFamily="2" charset="-122"/>
                <a:ea typeface="微软雅黑" panose="020B0503020204020204" pitchFamily="2" charset="-122"/>
              </a:rPr>
              <a:t>开展专题学习研讨</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35861" name="椭圆 22"/>
          <p:cNvSpPr/>
          <p:nvPr/>
        </p:nvSpPr>
        <p:spPr>
          <a:xfrm>
            <a:off x="3255963" y="2586038"/>
            <a:ext cx="382587" cy="382587"/>
          </a:xfrm>
          <a:prstGeom prst="ellipse">
            <a:avLst/>
          </a:prstGeom>
          <a:solidFill>
            <a:schemeClr val="tx1"/>
          </a:solidFill>
          <a:ln w="9525">
            <a:noFill/>
          </a:ln>
        </p:spPr>
        <p:txBody>
          <a:bodyPr/>
          <a:p>
            <a:pPr lvl="0" eaLnBrk="1" hangingPunct="1"/>
            <a:r>
              <a:rPr lang="en-US" altLang="x-none" sz="1600" b="1" dirty="0">
                <a:solidFill>
                  <a:schemeClr val="accent2"/>
                </a:solidFill>
                <a:latin typeface="微软雅黑" panose="020B0503020204020204" pitchFamily="2" charset="-122"/>
                <a:ea typeface="微软雅黑" panose="020B0503020204020204" pitchFamily="2" charset="-122"/>
              </a:rPr>
              <a:t>3</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35862" name="TextBox 23"/>
          <p:cNvSpPr txBox="1"/>
          <p:nvPr/>
        </p:nvSpPr>
        <p:spPr>
          <a:xfrm>
            <a:off x="3638550" y="2444750"/>
            <a:ext cx="7481888" cy="708025"/>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机关、企事业单位及其内设机构县处级以上党员领导干部年度民主生活会和组织生活会－</a:t>
            </a:r>
            <a:r>
              <a:rPr lang="en-US" altLang="x-none" sz="2000" dirty="0">
                <a:solidFill>
                  <a:schemeClr val="accent1"/>
                </a:solidFill>
                <a:latin typeface="微软雅黑" panose="020B0503020204020204" pitchFamily="2" charset="-122"/>
                <a:ea typeface="微软雅黑" panose="020B0503020204020204" pitchFamily="2" charset="-122"/>
              </a:rPr>
              <a:t>〉</a:t>
            </a:r>
            <a:r>
              <a:rPr lang="zh-CN" altLang="en-US" sz="2000" dirty="0">
                <a:solidFill>
                  <a:schemeClr val="accent1"/>
                </a:solidFill>
                <a:latin typeface="微软雅黑" panose="020B0503020204020204" pitchFamily="2" charset="-122"/>
                <a:ea typeface="微软雅黑" panose="020B0503020204020204" pitchFamily="2" charset="-122"/>
              </a:rPr>
              <a:t>以践行“三严三实”为主题</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35863" name="Freeform 5"/>
          <p:cNvSpPr>
            <a:spLocks noEditPoints="1"/>
          </p:cNvSpPr>
          <p:nvPr/>
        </p:nvSpPr>
        <p:spPr>
          <a:xfrm>
            <a:off x="1550988" y="1393825"/>
            <a:ext cx="611187" cy="866775"/>
          </a:xfrm>
          <a:custGeom>
            <a:avLst/>
            <a:gdLst/>
            <a:ahLst/>
            <a:cxnLst>
              <a:cxn ang="0">
                <a:pos x="78443162" y="142561624"/>
              </a:cxn>
              <a:cxn ang="0">
                <a:pos x="66007218" y="881195169"/>
              </a:cxn>
              <a:cxn ang="0">
                <a:pos x="597888549" y="216941690"/>
              </a:cxn>
              <a:cxn ang="0">
                <a:pos x="551970314" y="232436945"/>
              </a:cxn>
              <a:cxn ang="0">
                <a:pos x="68876374" y="829542289"/>
              </a:cxn>
              <a:cxn ang="0">
                <a:pos x="258287626" y="94007998"/>
              </a:cxn>
              <a:cxn ang="0">
                <a:pos x="339600923" y="94007998"/>
              </a:cxn>
              <a:cxn ang="0">
                <a:pos x="297509207" y="140495793"/>
              </a:cxn>
              <a:cxn ang="0">
                <a:pos x="208543850" y="96073829"/>
              </a:cxn>
              <a:cxn ang="0">
                <a:pos x="110011704" y="223140199"/>
              </a:cxn>
              <a:cxn ang="0">
                <a:pos x="487876845" y="223140199"/>
              </a:cxn>
              <a:cxn ang="0">
                <a:pos x="389344699" y="96073829"/>
              </a:cxn>
              <a:cxn ang="0">
                <a:pos x="208543850" y="96073829"/>
              </a:cxn>
              <a:cxn ang="0">
                <a:pos x="211413006" y="669419579"/>
              </a:cxn>
              <a:cxn ang="0">
                <a:pos x="144449402" y="689047511"/>
              </a:cxn>
              <a:cxn ang="0">
                <a:pos x="130100687" y="704542766"/>
              </a:cxn>
              <a:cxn ang="0">
                <a:pos x="211413006" y="711774697"/>
              </a:cxn>
              <a:cxn ang="0">
                <a:pos x="126274168" y="756195646"/>
              </a:cxn>
              <a:cxn ang="0">
                <a:pos x="231501989" y="700411104"/>
              </a:cxn>
              <a:cxn ang="0">
                <a:pos x="231501989" y="664253479"/>
              </a:cxn>
              <a:cxn ang="0">
                <a:pos x="105228799" y="671485410"/>
              </a:cxn>
              <a:cxn ang="0">
                <a:pos x="204717330" y="785121340"/>
              </a:cxn>
              <a:cxn ang="0">
                <a:pos x="204717330" y="346072875"/>
              </a:cxn>
              <a:cxn ang="0">
                <a:pos x="144449402" y="365700807"/>
              </a:cxn>
              <a:cxn ang="0">
                <a:pos x="165495749" y="423552195"/>
              </a:cxn>
              <a:cxn ang="0">
                <a:pos x="126274168" y="439048465"/>
              </a:cxn>
              <a:cxn ang="0">
                <a:pos x="204717330" y="323345689"/>
              </a:cxn>
              <a:cxn ang="0">
                <a:pos x="105228799" y="436981619"/>
              </a:cxn>
              <a:cxn ang="0">
                <a:pos x="230545604" y="371899315"/>
              </a:cxn>
              <a:cxn ang="0">
                <a:pos x="229589218" y="340907790"/>
              </a:cxn>
              <a:cxn ang="0">
                <a:pos x="211413006" y="519626024"/>
              </a:cxn>
              <a:cxn ang="0">
                <a:pos x="130100687" y="542353210"/>
              </a:cxn>
              <a:cxn ang="0">
                <a:pos x="211413006" y="600204598"/>
              </a:cxn>
              <a:cxn ang="0">
                <a:pos x="231501989" y="503097346"/>
              </a:cxn>
              <a:cxn ang="0">
                <a:pos x="105228799" y="508262431"/>
              </a:cxn>
              <a:cxn ang="0">
                <a:pos x="211413006" y="621898361"/>
              </a:cxn>
              <a:cxn ang="0">
                <a:pos x="276463839" y="480370160"/>
              </a:cxn>
              <a:cxn ang="0">
                <a:pos x="312815286" y="746897884"/>
              </a:cxn>
              <a:cxn ang="0">
                <a:pos x="480223805" y="691113342"/>
              </a:cxn>
              <a:cxn ang="0">
                <a:pos x="306118632" y="740699375"/>
              </a:cxn>
              <a:cxn ang="0">
                <a:pos x="480223805" y="523758701"/>
              </a:cxn>
              <a:cxn ang="0">
                <a:pos x="306118632" y="423552195"/>
              </a:cxn>
              <a:cxn ang="0">
                <a:pos x="306118632" y="363634976"/>
              </a:cxn>
            </a:cxnLst>
            <a:pathLst>
              <a:path w="625" h="853">
                <a:moveTo>
                  <a:pt x="48" y="225"/>
                </a:moveTo>
                <a:cubicBezTo>
                  <a:pt x="48" y="201"/>
                  <a:pt x="59" y="189"/>
                  <a:pt x="82" y="188"/>
                </a:cubicBezTo>
                <a:lnTo>
                  <a:pt x="82" y="138"/>
                </a:lnTo>
                <a:cubicBezTo>
                  <a:pt x="39" y="139"/>
                  <a:pt x="0" y="167"/>
                  <a:pt x="0" y="210"/>
                </a:cubicBezTo>
                <a:lnTo>
                  <a:pt x="0" y="784"/>
                </a:lnTo>
                <a:cubicBezTo>
                  <a:pt x="0" y="819"/>
                  <a:pt x="34" y="853"/>
                  <a:pt x="69" y="853"/>
                </a:cubicBezTo>
                <a:lnTo>
                  <a:pt x="556" y="853"/>
                </a:lnTo>
                <a:cubicBezTo>
                  <a:pt x="591" y="853"/>
                  <a:pt x="625" y="819"/>
                  <a:pt x="625" y="784"/>
                </a:cubicBezTo>
                <a:lnTo>
                  <a:pt x="625" y="210"/>
                </a:lnTo>
                <a:cubicBezTo>
                  <a:pt x="625" y="167"/>
                  <a:pt x="586" y="139"/>
                  <a:pt x="543" y="138"/>
                </a:cubicBezTo>
                <a:lnTo>
                  <a:pt x="543" y="188"/>
                </a:lnTo>
                <a:cubicBezTo>
                  <a:pt x="566" y="189"/>
                  <a:pt x="577" y="201"/>
                  <a:pt x="577" y="225"/>
                </a:cubicBezTo>
                <a:lnTo>
                  <a:pt x="577" y="768"/>
                </a:lnTo>
                <a:cubicBezTo>
                  <a:pt x="577" y="786"/>
                  <a:pt x="570" y="803"/>
                  <a:pt x="554" y="803"/>
                </a:cubicBezTo>
                <a:lnTo>
                  <a:pt x="72" y="803"/>
                </a:lnTo>
                <a:cubicBezTo>
                  <a:pt x="53" y="803"/>
                  <a:pt x="48" y="783"/>
                  <a:pt x="48" y="764"/>
                </a:cubicBezTo>
                <a:lnTo>
                  <a:pt x="48" y="225"/>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8"/>
                </a:cubicBezTo>
                <a:lnTo>
                  <a:pt x="115" y="216"/>
                </a:lnTo>
                <a:cubicBezTo>
                  <a:pt x="115" y="231"/>
                  <a:pt x="124" y="246"/>
                  <a:pt x="139" y="246"/>
                </a:cubicBezTo>
                <a:lnTo>
                  <a:pt x="487" y="246"/>
                </a:lnTo>
                <a:cubicBezTo>
                  <a:pt x="501" y="246"/>
                  <a:pt x="510" y="231"/>
                  <a:pt x="510" y="216"/>
                </a:cubicBezTo>
                <a:lnTo>
                  <a:pt x="510" y="128"/>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4" y="648"/>
                  <a:pt x="139" y="648"/>
                </a:cubicBezTo>
                <a:lnTo>
                  <a:pt x="221" y="648"/>
                </a:lnTo>
                <a:lnTo>
                  <a:pt x="221" y="654"/>
                </a:lnTo>
                <a:cubicBezTo>
                  <a:pt x="221" y="661"/>
                  <a:pt x="186" y="681"/>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9"/>
                </a:cubicBezTo>
                <a:cubicBezTo>
                  <a:pt x="221" y="700"/>
                  <a:pt x="225" y="738"/>
                  <a:pt x="214" y="738"/>
                </a:cubicBezTo>
                <a:lnTo>
                  <a:pt x="139" y="738"/>
                </a:lnTo>
                <a:cubicBezTo>
                  <a:pt x="134" y="738"/>
                  <a:pt x="132" y="737"/>
                  <a:pt x="132" y="732"/>
                </a:cubicBezTo>
                <a:lnTo>
                  <a:pt x="132" y="654"/>
                </a:lnTo>
                <a:close/>
                <a:moveTo>
                  <a:pt x="214" y="760"/>
                </a:moveTo>
                <a:cubicBezTo>
                  <a:pt x="255" y="760"/>
                  <a:pt x="240" y="715"/>
                  <a:pt x="242" y="678"/>
                </a:cubicBezTo>
                <a:cubicBezTo>
                  <a:pt x="243" y="659"/>
                  <a:pt x="292" y="642"/>
                  <a:pt x="296" y="624"/>
                </a:cubicBezTo>
                <a:lnTo>
                  <a:pt x="290" y="624"/>
                </a:lnTo>
                <a:cubicBezTo>
                  <a:pt x="275" y="624"/>
                  <a:pt x="253" y="638"/>
                  <a:pt x="242" y="643"/>
                </a:cubicBezTo>
                <a:cubicBezTo>
                  <a:pt x="237" y="635"/>
                  <a:pt x="232" y="626"/>
                  <a:pt x="218" y="626"/>
                </a:cubicBezTo>
                <a:lnTo>
                  <a:pt x="134" y="626"/>
                </a:lnTo>
                <a:cubicBezTo>
                  <a:pt x="122" y="626"/>
                  <a:pt x="110" y="637"/>
                  <a:pt x="110" y="650"/>
                </a:cubicBezTo>
                <a:lnTo>
                  <a:pt x="110" y="736"/>
                </a:lnTo>
                <a:cubicBezTo>
                  <a:pt x="110" y="751"/>
                  <a:pt x="124" y="760"/>
                  <a:pt x="139" y="760"/>
                </a:cubicBezTo>
                <a:lnTo>
                  <a:pt x="214" y="760"/>
                </a:lnTo>
                <a:close/>
                <a:moveTo>
                  <a:pt x="132" y="341"/>
                </a:moveTo>
                <a:cubicBezTo>
                  <a:pt x="132" y="336"/>
                  <a:pt x="134" y="335"/>
                  <a:pt x="139" y="335"/>
                </a:cubicBezTo>
                <a:lnTo>
                  <a:pt x="214" y="335"/>
                </a:lnTo>
                <a:cubicBezTo>
                  <a:pt x="219" y="335"/>
                  <a:pt x="221" y="336"/>
                  <a:pt x="221" y="341"/>
                </a:cubicBezTo>
                <a:cubicBezTo>
                  <a:pt x="221" y="347"/>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9" y="313"/>
                </a:lnTo>
                <a:cubicBezTo>
                  <a:pt x="124" y="313"/>
                  <a:pt x="110" y="322"/>
                  <a:pt x="110" y="337"/>
                </a:cubicBezTo>
                <a:lnTo>
                  <a:pt x="110" y="423"/>
                </a:lnTo>
                <a:cubicBezTo>
                  <a:pt x="110" y="436"/>
                  <a:pt x="122" y="447"/>
                  <a:pt x="134" y="447"/>
                </a:cubicBezTo>
                <a:lnTo>
                  <a:pt x="218" y="447"/>
                </a:lnTo>
                <a:cubicBezTo>
                  <a:pt x="252" y="447"/>
                  <a:pt x="242" y="394"/>
                  <a:pt x="241" y="360"/>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5"/>
                </a:cubicBezTo>
                <a:cubicBezTo>
                  <a:pt x="136" y="531"/>
                  <a:pt x="167" y="566"/>
                  <a:pt x="173" y="566"/>
                </a:cubicBezTo>
                <a:cubicBezTo>
                  <a:pt x="183" y="566"/>
                  <a:pt x="209" y="536"/>
                  <a:pt x="221" y="533"/>
                </a:cubicBezTo>
                <a:lnTo>
                  <a:pt x="221" y="581"/>
                </a:lnTo>
                <a:lnTo>
                  <a:pt x="132" y="581"/>
                </a:lnTo>
                <a:lnTo>
                  <a:pt x="132" y="492"/>
                </a:lnTo>
                <a:close/>
                <a:moveTo>
                  <a:pt x="242" y="487"/>
                </a:moveTo>
                <a:cubicBezTo>
                  <a:pt x="238" y="480"/>
                  <a:pt x="233" y="471"/>
                  <a:pt x="221" y="471"/>
                </a:cubicBezTo>
                <a:lnTo>
                  <a:pt x="132" y="471"/>
                </a:lnTo>
                <a:cubicBezTo>
                  <a:pt x="121" y="471"/>
                  <a:pt x="110" y="481"/>
                  <a:pt x="110" y="492"/>
                </a:cubicBezTo>
                <a:lnTo>
                  <a:pt x="110" y="581"/>
                </a:lnTo>
                <a:cubicBezTo>
                  <a:pt x="110" y="592"/>
                  <a:pt x="121" y="602"/>
                  <a:pt x="132" y="602"/>
                </a:cubicBezTo>
                <a:lnTo>
                  <a:pt x="221" y="602"/>
                </a:lnTo>
                <a:cubicBezTo>
                  <a:pt x="252" y="602"/>
                  <a:pt x="242" y="547"/>
                  <a:pt x="242" y="515"/>
                </a:cubicBezTo>
                <a:lnTo>
                  <a:pt x="296" y="469"/>
                </a:lnTo>
                <a:lnTo>
                  <a:pt x="289" y="465"/>
                </a:lnTo>
                <a:lnTo>
                  <a:pt x="242" y="487"/>
                </a:lnTo>
                <a:close/>
                <a:moveTo>
                  <a:pt x="320" y="717"/>
                </a:moveTo>
                <a:cubicBezTo>
                  <a:pt x="320" y="722"/>
                  <a:pt x="322" y="723"/>
                  <a:pt x="327" y="723"/>
                </a:cubicBezTo>
                <a:lnTo>
                  <a:pt x="495" y="723"/>
                </a:lnTo>
                <a:cubicBezTo>
                  <a:pt x="500" y="723"/>
                  <a:pt x="502" y="722"/>
                  <a:pt x="502" y="717"/>
                </a:cubicBezTo>
                <a:lnTo>
                  <a:pt x="502" y="669"/>
                </a:lnTo>
                <a:cubicBezTo>
                  <a:pt x="502" y="664"/>
                  <a:pt x="500" y="663"/>
                  <a:pt x="495" y="663"/>
                </a:cubicBezTo>
                <a:lnTo>
                  <a:pt x="320" y="663"/>
                </a:lnTo>
                <a:lnTo>
                  <a:pt x="320" y="717"/>
                </a:lnTo>
                <a:close/>
                <a:moveTo>
                  <a:pt x="320" y="566"/>
                </a:moveTo>
                <a:lnTo>
                  <a:pt x="502" y="566"/>
                </a:lnTo>
                <a:lnTo>
                  <a:pt x="502" y="507"/>
                </a:lnTo>
                <a:lnTo>
                  <a:pt x="320" y="507"/>
                </a:lnTo>
                <a:lnTo>
                  <a:pt x="320" y="566"/>
                </a:lnTo>
                <a:close/>
                <a:moveTo>
                  <a:pt x="320" y="410"/>
                </a:moveTo>
                <a:lnTo>
                  <a:pt x="452" y="410"/>
                </a:lnTo>
                <a:lnTo>
                  <a:pt x="452" y="352"/>
                </a:lnTo>
                <a:lnTo>
                  <a:pt x="320" y="352"/>
                </a:lnTo>
                <a:lnTo>
                  <a:pt x="320" y="410"/>
                </a:lnTo>
                <a:close/>
              </a:path>
            </a:pathLst>
          </a:custGeom>
          <a:solidFill>
            <a:schemeClr val="accent2">
              <a:alpha val="100000"/>
            </a:schemeClr>
          </a:solidFill>
          <a:ln w="9525">
            <a:noFill/>
          </a:ln>
        </p:spPr>
        <p:txBody>
          <a:bodyPr/>
          <a:p>
            <a:endParaRPr lang="zh-CN" altLang="en-US"/>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300" fill="hold"/>
                                        <p:tgtEl>
                                          <p:spTgt spid="35843"/>
                                        </p:tgtEl>
                                        <p:attrNameLst>
                                          <p:attrName>ppt_x</p:attrName>
                                        </p:attrNameLst>
                                      </p:cBhvr>
                                      <p:tavLst>
                                        <p:tav tm="0">
                                          <p:val>
                                            <p:strVal val="0-#ppt_w/2"/>
                                          </p:val>
                                        </p:tav>
                                        <p:tav tm="100000">
                                          <p:val>
                                            <p:strVal val="#ppt_x"/>
                                          </p:val>
                                        </p:tav>
                                      </p:tavLst>
                                    </p:anim>
                                    <p:anim calcmode="lin" valueType="num">
                                      <p:cBhvr additive="base">
                                        <p:cTn id="8" dur="300" fill="hold"/>
                                        <p:tgtEl>
                                          <p:spTgt spid="358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5844"/>
                                        </p:tgtEl>
                                        <p:attrNameLst>
                                          <p:attrName>style.visibility</p:attrName>
                                        </p:attrNameLst>
                                      </p:cBhvr>
                                      <p:to>
                                        <p:strVal val="visible"/>
                                      </p:to>
                                    </p:set>
                                    <p:anim calcmode="lin" valueType="num">
                                      <p:cBhvr additive="base">
                                        <p:cTn id="11" dur="300" fill="hold"/>
                                        <p:tgtEl>
                                          <p:spTgt spid="35844"/>
                                        </p:tgtEl>
                                        <p:attrNameLst>
                                          <p:attrName>ppt_x</p:attrName>
                                        </p:attrNameLst>
                                      </p:cBhvr>
                                      <p:tavLst>
                                        <p:tav tm="0">
                                          <p:val>
                                            <p:strVal val="0-#ppt_w/2"/>
                                          </p:val>
                                        </p:tav>
                                        <p:tav tm="100000">
                                          <p:val>
                                            <p:strVal val="#ppt_x"/>
                                          </p:val>
                                        </p:tav>
                                      </p:tavLst>
                                    </p:anim>
                                    <p:anim calcmode="lin" valueType="num">
                                      <p:cBhvr additive="base">
                                        <p:cTn id="12" dur="300" fill="hold"/>
                                        <p:tgtEl>
                                          <p:spTgt spid="3584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35845"/>
                                        </p:tgtEl>
                                        <p:attrNameLst>
                                          <p:attrName>style.visibility</p:attrName>
                                        </p:attrNameLst>
                                      </p:cBhvr>
                                      <p:to>
                                        <p:strVal val="visible"/>
                                      </p:to>
                                    </p:set>
                                    <p:anim calcmode="lin" valueType="num">
                                      <p:cBhvr additive="base">
                                        <p:cTn id="15" dur="300" fill="hold"/>
                                        <p:tgtEl>
                                          <p:spTgt spid="35845"/>
                                        </p:tgtEl>
                                        <p:attrNameLst>
                                          <p:attrName>ppt_x</p:attrName>
                                        </p:attrNameLst>
                                      </p:cBhvr>
                                      <p:tavLst>
                                        <p:tav tm="0">
                                          <p:val>
                                            <p:strVal val="0-#ppt_w/2"/>
                                          </p:val>
                                        </p:tav>
                                        <p:tav tm="100000">
                                          <p:val>
                                            <p:strVal val="#ppt_x"/>
                                          </p:val>
                                        </p:tav>
                                      </p:tavLst>
                                    </p:anim>
                                    <p:anim calcmode="lin" valueType="num">
                                      <p:cBhvr additive="base">
                                        <p:cTn id="16" dur="300" fill="hold"/>
                                        <p:tgtEl>
                                          <p:spTgt spid="3584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5842"/>
                                        </p:tgtEl>
                                        <p:attrNameLst>
                                          <p:attrName>style.visibility</p:attrName>
                                        </p:attrNameLst>
                                      </p:cBhvr>
                                      <p:to>
                                        <p:strVal val="visible"/>
                                      </p:to>
                                    </p:set>
                                    <p:anim by="(-#ppt_w*2)" calcmode="lin" valueType="num">
                                      <p:cBhvr rctx="PPT">
                                        <p:cTn id="20" dur="200" autoRev="1" fill="hold">
                                          <p:stCondLst>
                                            <p:cond delay="0"/>
                                          </p:stCondLst>
                                        </p:cTn>
                                        <p:tgtEl>
                                          <p:spTgt spid="35842"/>
                                        </p:tgtEl>
                                        <p:attrNameLst>
                                          <p:attrName>ppt_w</p:attrName>
                                        </p:attrNameLst>
                                      </p:cBhvr>
                                    </p:anim>
                                    <p:anim by="(#ppt_w*0.50)" calcmode="lin" valueType="num">
                                      <p:cBhvr>
                                        <p:cTn id="21" dur="200" decel="50000" autoRev="1" fill="hold">
                                          <p:stCondLst>
                                            <p:cond delay="0"/>
                                          </p:stCondLst>
                                        </p:cTn>
                                        <p:tgtEl>
                                          <p:spTgt spid="35842"/>
                                        </p:tgtEl>
                                        <p:attrNameLst>
                                          <p:attrName>ppt_x</p:attrName>
                                        </p:attrNameLst>
                                      </p:cBhvr>
                                    </p:anim>
                                    <p:anim from="(-#ppt_h/2)" to="(#ppt_y)" calcmode="lin" valueType="num">
                                      <p:cBhvr>
                                        <p:cTn id="22" dur="400" fill="hold">
                                          <p:stCondLst>
                                            <p:cond delay="0"/>
                                          </p:stCondLst>
                                        </p:cTn>
                                        <p:tgtEl>
                                          <p:spTgt spid="35842"/>
                                        </p:tgtEl>
                                        <p:attrNameLst>
                                          <p:attrName>ppt_y</p:attrName>
                                        </p:attrNameLst>
                                      </p:cBhvr>
                                    </p:anim>
                                    <p:animRot by="21600000">
                                      <p:cBhvr>
                                        <p:cTn id="23" dur="400" fill="hold">
                                          <p:stCondLst>
                                            <p:cond delay="0"/>
                                          </p:stCondLst>
                                        </p:cTn>
                                        <p:tgtEl>
                                          <p:spTgt spid="35842"/>
                                        </p:tgtEl>
                                        <p:attrNameLst>
                                          <p:attrName>r</p:attrName>
                                        </p:attrNameLst>
                                      </p:cBhvr>
                                    </p:animRot>
                                  </p:childTnLst>
                                </p:cTn>
                              </p:par>
                            </p:childTnLst>
                          </p:cTn>
                        </p:par>
                        <p:par>
                          <p:cTn id="24" fill="hold">
                            <p:stCondLst>
                              <p:cond delay="1039"/>
                            </p:stCondLst>
                            <p:childTnLst>
                              <p:par>
                                <p:cTn id="25" presetID="52" presetClass="entr" presetSubtype="0" fill="hold" grpId="0" nodeType="afterEffect">
                                  <p:stCondLst>
                                    <p:cond delay="0"/>
                                  </p:stCondLst>
                                  <p:childTnLst>
                                    <p:set>
                                      <p:cBhvr>
                                        <p:cTn id="26" dur="1" fill="hold">
                                          <p:stCondLst>
                                            <p:cond delay="0"/>
                                          </p:stCondLst>
                                        </p:cTn>
                                        <p:tgtEl>
                                          <p:spTgt spid="35855"/>
                                        </p:tgtEl>
                                        <p:attrNameLst>
                                          <p:attrName>style.visibility</p:attrName>
                                        </p:attrNameLst>
                                      </p:cBhvr>
                                      <p:to>
                                        <p:strVal val="visible"/>
                                      </p:to>
                                    </p:set>
                                    <p:animScale>
                                      <p:cBhvr>
                                        <p:cTn id="27" dur="1000" decel="50000" fill="hold">
                                          <p:stCondLst>
                                            <p:cond delay="0"/>
                                          </p:stCondLst>
                                        </p:cTn>
                                        <p:tgtEl>
                                          <p:spTgt spid="358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5855"/>
                                        </p:tgtEl>
                                        <p:attrNameLst>
                                          <p:attrName>ppt_x</p:attrName>
                                          <p:attrName>ppt_y</p:attrName>
                                        </p:attrNameLst>
                                      </p:cBhvr>
                                    </p:animMotion>
                                    <p:animEffect transition="in" filter="fade">
                                      <p:cBhvr>
                                        <p:cTn id="29" dur="1000"/>
                                        <p:tgtEl>
                                          <p:spTgt spid="35855"/>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35846"/>
                                        </p:tgtEl>
                                        <p:attrNameLst>
                                          <p:attrName>style.visibility</p:attrName>
                                        </p:attrNameLst>
                                      </p:cBhvr>
                                      <p:to>
                                        <p:strVal val="visible"/>
                                      </p:to>
                                    </p:set>
                                    <p:animScale>
                                      <p:cBhvr>
                                        <p:cTn id="32" dur="1000" decel="50000" fill="hold">
                                          <p:stCondLst>
                                            <p:cond delay="0"/>
                                          </p:stCondLst>
                                        </p:cTn>
                                        <p:tgtEl>
                                          <p:spTgt spid="358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5846"/>
                                        </p:tgtEl>
                                        <p:attrNameLst>
                                          <p:attrName>ppt_x</p:attrName>
                                          <p:attrName>ppt_y</p:attrName>
                                        </p:attrNameLst>
                                      </p:cBhvr>
                                    </p:animMotion>
                                    <p:animEffect transition="in" filter="fade">
                                      <p:cBhvr>
                                        <p:cTn id="34" dur="1000"/>
                                        <p:tgtEl>
                                          <p:spTgt spid="35846"/>
                                        </p:tgtEl>
                                      </p:cBhvr>
                                    </p:animEffect>
                                  </p:childTnLst>
                                </p:cTn>
                              </p:par>
                            </p:childTnLst>
                          </p:cTn>
                        </p:par>
                        <p:par>
                          <p:cTn id="35" fill="hold">
                            <p:stCondLst>
                              <p:cond delay="2039"/>
                            </p:stCondLst>
                            <p:childTnLst>
                              <p:par>
                                <p:cTn id="36" presetID="10" presetClass="entr" presetSubtype="0" fill="hold" nodeType="afterEffect">
                                  <p:stCondLst>
                                    <p:cond delay="0"/>
                                  </p:stCondLst>
                                  <p:childTnLst>
                                    <p:set>
                                      <p:cBhvr>
                                        <p:cTn id="37" dur="1" fill="hold">
                                          <p:stCondLst>
                                            <p:cond delay="0"/>
                                          </p:stCondLst>
                                        </p:cTn>
                                        <p:tgtEl>
                                          <p:spTgt spid="35863"/>
                                        </p:tgtEl>
                                        <p:attrNameLst>
                                          <p:attrName>style.visibility</p:attrName>
                                        </p:attrNameLst>
                                      </p:cBhvr>
                                      <p:to>
                                        <p:strVal val="visible"/>
                                      </p:to>
                                    </p:set>
                                    <p:anim calcmode="lin" valueType="num">
                                      <p:cBhvr>
                                        <p:cTn id="38" dur="400" fill="hold"/>
                                        <p:tgtEl>
                                          <p:spTgt spid="35863"/>
                                        </p:tgtEl>
                                        <p:attrNameLst>
                                          <p:attrName>ppt_w</p:attrName>
                                        </p:attrNameLst>
                                      </p:cBhvr>
                                      <p:tavLst>
                                        <p:tav tm="0">
                                          <p:val>
                                            <p:fltVal val="0.000000"/>
                                          </p:val>
                                        </p:tav>
                                        <p:tav tm="100000">
                                          <p:val>
                                            <p:strVal val="#ppt_w"/>
                                          </p:val>
                                        </p:tav>
                                      </p:tavLst>
                                    </p:anim>
                                    <p:anim calcmode="lin" valueType="num">
                                      <p:cBhvr>
                                        <p:cTn id="39" dur="400" fill="hold"/>
                                        <p:tgtEl>
                                          <p:spTgt spid="35863"/>
                                        </p:tgtEl>
                                        <p:attrNameLst>
                                          <p:attrName>ppt_h</p:attrName>
                                        </p:attrNameLst>
                                      </p:cBhvr>
                                      <p:tavLst>
                                        <p:tav tm="0">
                                          <p:val>
                                            <p:fltVal val="0.000000"/>
                                          </p:val>
                                        </p:tav>
                                        <p:tav tm="100000">
                                          <p:val>
                                            <p:strVal val="#ppt_h"/>
                                          </p:val>
                                        </p:tav>
                                      </p:tavLst>
                                    </p:anim>
                                    <p:animEffect transition="in" filter="fade">
                                      <p:cBhvr>
                                        <p:cTn id="40" dur="400"/>
                                        <p:tgtEl>
                                          <p:spTgt spid="35863"/>
                                        </p:tgtEl>
                                      </p:cBhvr>
                                    </p:animEffect>
                                  </p:childTnLst>
                                </p:cTn>
                              </p:par>
                              <p:par>
                                <p:cTn id="41" presetID="8" presetClass="emph" presetSubtype="0" fill="hold" nodeType="withEffect">
                                  <p:stCondLst>
                                    <p:cond delay="0"/>
                                  </p:stCondLst>
                                  <p:childTnLst>
                                    <p:animRot by="21600000">
                                      <p:cBhvr>
                                        <p:cTn id="42" dur="400" fill="hold"/>
                                        <p:tgtEl>
                                          <p:spTgt spid="35863"/>
                                        </p:tgtEl>
                                        <p:attrNameLst>
                                          <p:attrName>r</p:attrName>
                                        </p:attrNameLst>
                                      </p:cBhvr>
                                    </p:animRot>
                                  </p:childTnLst>
                                </p:cTn>
                              </p:par>
                            </p:childTnLst>
                          </p:cTn>
                        </p:par>
                        <p:par>
                          <p:cTn id="43" fill="hold">
                            <p:stCondLst>
                              <p:cond delay="2539"/>
                            </p:stCondLst>
                            <p:childTnLst>
                              <p:par>
                                <p:cTn id="44" presetID="22" presetClass="entr" presetSubtype="1" fill="hold" grpId="0" nodeType="afterEffect">
                                  <p:stCondLst>
                                    <p:cond delay="0"/>
                                  </p:stCondLst>
                                  <p:childTnLst>
                                    <p:set>
                                      <p:cBhvr>
                                        <p:cTn id="45" dur="1" fill="hold">
                                          <p:stCondLst>
                                            <p:cond delay="0"/>
                                          </p:stCondLst>
                                        </p:cTn>
                                        <p:tgtEl>
                                          <p:spTgt spid="35856"/>
                                        </p:tgtEl>
                                        <p:attrNameLst>
                                          <p:attrName>style.visibility</p:attrName>
                                        </p:attrNameLst>
                                      </p:cBhvr>
                                      <p:to>
                                        <p:strVal val="visible"/>
                                      </p:to>
                                    </p:set>
                                    <p:animEffect transition="in" filter="wipe(up)">
                                      <p:cBhvr>
                                        <p:cTn id="46" dur="500"/>
                                        <p:tgtEl>
                                          <p:spTgt spid="35856"/>
                                        </p:tgtEl>
                                      </p:cBhvr>
                                    </p:animEffect>
                                  </p:childTnLst>
                                </p:cTn>
                              </p:par>
                            </p:childTnLst>
                          </p:cTn>
                        </p:par>
                        <p:par>
                          <p:cTn id="47" fill="hold">
                            <p:stCondLst>
                              <p:cond delay="3039"/>
                            </p:stCondLst>
                            <p:childTnLst>
                              <p:par>
                                <p:cTn id="48" presetID="2" presetClass="entr" presetSubtype="12" fill="hold" grpId="0" nodeType="afterEffect">
                                  <p:stCondLst>
                                    <p:cond delay="0"/>
                                  </p:stCondLst>
                                  <p:childTnLst>
                                    <p:set>
                                      <p:cBhvr>
                                        <p:cTn id="49" dur="1" fill="hold">
                                          <p:stCondLst>
                                            <p:cond delay="0"/>
                                          </p:stCondLst>
                                        </p:cTn>
                                        <p:tgtEl>
                                          <p:spTgt spid="35857"/>
                                        </p:tgtEl>
                                        <p:attrNameLst>
                                          <p:attrName>style.visibility</p:attrName>
                                        </p:attrNameLst>
                                      </p:cBhvr>
                                      <p:to>
                                        <p:strVal val="visible"/>
                                      </p:to>
                                    </p:set>
                                    <p:anim calcmode="lin" valueType="num">
                                      <p:cBhvr additive="base">
                                        <p:cTn id="50" dur="500" fill="hold"/>
                                        <p:tgtEl>
                                          <p:spTgt spid="35857"/>
                                        </p:tgtEl>
                                        <p:attrNameLst>
                                          <p:attrName>ppt_x</p:attrName>
                                        </p:attrNameLst>
                                      </p:cBhvr>
                                      <p:tavLst>
                                        <p:tav tm="0">
                                          <p:val>
                                            <p:strVal val="0-#ppt_w/2"/>
                                          </p:val>
                                        </p:tav>
                                        <p:tav tm="100000">
                                          <p:val>
                                            <p:strVal val="#ppt_x"/>
                                          </p:val>
                                        </p:tav>
                                      </p:tavLst>
                                    </p:anim>
                                    <p:anim calcmode="lin" valueType="num">
                                      <p:cBhvr additive="base">
                                        <p:cTn id="51" dur="500" fill="hold"/>
                                        <p:tgtEl>
                                          <p:spTgt spid="35857"/>
                                        </p:tgtEl>
                                        <p:attrNameLst>
                                          <p:attrName>ppt_y</p:attrName>
                                        </p:attrNameLst>
                                      </p:cBhvr>
                                      <p:tavLst>
                                        <p:tav tm="0">
                                          <p:val>
                                            <p:strVal val="1+#ppt_h/2"/>
                                          </p:val>
                                        </p:tav>
                                        <p:tav tm="100000">
                                          <p:val>
                                            <p:strVal val="#ppt_y"/>
                                          </p:val>
                                        </p:tav>
                                      </p:tavLst>
                                    </p:anim>
                                  </p:childTnLst>
                                </p:cTn>
                              </p:par>
                              <p:par>
                                <p:cTn id="52" presetID="2" presetClass="entr" presetSubtype="12" fill="hold" grpId="0" nodeType="withEffect">
                                  <p:stCondLst>
                                    <p:cond delay="100"/>
                                  </p:stCondLst>
                                  <p:childTnLst>
                                    <p:set>
                                      <p:cBhvr>
                                        <p:cTn id="53" dur="1" fill="hold">
                                          <p:stCondLst>
                                            <p:cond delay="0"/>
                                          </p:stCondLst>
                                        </p:cTn>
                                        <p:tgtEl>
                                          <p:spTgt spid="35859"/>
                                        </p:tgtEl>
                                        <p:attrNameLst>
                                          <p:attrName>style.visibility</p:attrName>
                                        </p:attrNameLst>
                                      </p:cBhvr>
                                      <p:to>
                                        <p:strVal val="visible"/>
                                      </p:to>
                                    </p:set>
                                    <p:anim calcmode="lin" valueType="num">
                                      <p:cBhvr additive="base">
                                        <p:cTn id="54" dur="500" fill="hold"/>
                                        <p:tgtEl>
                                          <p:spTgt spid="35859"/>
                                        </p:tgtEl>
                                        <p:attrNameLst>
                                          <p:attrName>ppt_x</p:attrName>
                                        </p:attrNameLst>
                                      </p:cBhvr>
                                      <p:tavLst>
                                        <p:tav tm="0">
                                          <p:val>
                                            <p:strVal val="0-#ppt_w/2"/>
                                          </p:val>
                                        </p:tav>
                                        <p:tav tm="100000">
                                          <p:val>
                                            <p:strVal val="#ppt_x"/>
                                          </p:val>
                                        </p:tav>
                                      </p:tavLst>
                                    </p:anim>
                                    <p:anim calcmode="lin" valueType="num">
                                      <p:cBhvr additive="base">
                                        <p:cTn id="55" dur="500" fill="hold"/>
                                        <p:tgtEl>
                                          <p:spTgt spid="35859"/>
                                        </p:tgtEl>
                                        <p:attrNameLst>
                                          <p:attrName>ppt_y</p:attrName>
                                        </p:attrNameLst>
                                      </p:cBhvr>
                                      <p:tavLst>
                                        <p:tav tm="0">
                                          <p:val>
                                            <p:strVal val="1+#ppt_h/2"/>
                                          </p:val>
                                        </p:tav>
                                        <p:tav tm="100000">
                                          <p:val>
                                            <p:strVal val="#ppt_y"/>
                                          </p:val>
                                        </p:tav>
                                      </p:tavLst>
                                    </p:anim>
                                  </p:childTnLst>
                                </p:cTn>
                              </p:par>
                              <p:par>
                                <p:cTn id="56" presetID="2" presetClass="entr" presetSubtype="12" fill="hold" grpId="0" nodeType="withEffect">
                                  <p:stCondLst>
                                    <p:cond delay="200"/>
                                  </p:stCondLst>
                                  <p:childTnLst>
                                    <p:set>
                                      <p:cBhvr>
                                        <p:cTn id="57" dur="1" fill="hold">
                                          <p:stCondLst>
                                            <p:cond delay="0"/>
                                          </p:stCondLst>
                                        </p:cTn>
                                        <p:tgtEl>
                                          <p:spTgt spid="35861"/>
                                        </p:tgtEl>
                                        <p:attrNameLst>
                                          <p:attrName>style.visibility</p:attrName>
                                        </p:attrNameLst>
                                      </p:cBhvr>
                                      <p:to>
                                        <p:strVal val="visible"/>
                                      </p:to>
                                    </p:set>
                                    <p:anim calcmode="lin" valueType="num">
                                      <p:cBhvr additive="base">
                                        <p:cTn id="58" dur="500" fill="hold"/>
                                        <p:tgtEl>
                                          <p:spTgt spid="35861"/>
                                        </p:tgtEl>
                                        <p:attrNameLst>
                                          <p:attrName>ppt_x</p:attrName>
                                        </p:attrNameLst>
                                      </p:cBhvr>
                                      <p:tavLst>
                                        <p:tav tm="0">
                                          <p:val>
                                            <p:strVal val="0-#ppt_w/2"/>
                                          </p:val>
                                        </p:tav>
                                        <p:tav tm="100000">
                                          <p:val>
                                            <p:strVal val="#ppt_x"/>
                                          </p:val>
                                        </p:tav>
                                      </p:tavLst>
                                    </p:anim>
                                    <p:anim calcmode="lin" valueType="num">
                                      <p:cBhvr additive="base">
                                        <p:cTn id="59" dur="500" fill="hold"/>
                                        <p:tgtEl>
                                          <p:spTgt spid="35861"/>
                                        </p:tgtEl>
                                        <p:attrNameLst>
                                          <p:attrName>ppt_y</p:attrName>
                                        </p:attrNameLst>
                                      </p:cBhvr>
                                      <p:tavLst>
                                        <p:tav tm="0">
                                          <p:val>
                                            <p:strVal val="1+#ppt_h/2"/>
                                          </p:val>
                                        </p:tav>
                                        <p:tav tm="100000">
                                          <p:val>
                                            <p:strVal val="#ppt_y"/>
                                          </p:val>
                                        </p:tav>
                                      </p:tavLst>
                                    </p:anim>
                                  </p:childTnLst>
                                </p:cTn>
                              </p:par>
                            </p:childTnLst>
                          </p:cTn>
                        </p:par>
                        <p:par>
                          <p:cTn id="60" fill="hold">
                            <p:stCondLst>
                              <p:cond delay="3539"/>
                            </p:stCondLst>
                            <p:childTnLst>
                              <p:par>
                                <p:cTn id="61" presetID="22" presetClass="entr" presetSubtype="8" fill="hold" grpId="0" nodeType="afterEffect">
                                  <p:stCondLst>
                                    <p:cond delay="0"/>
                                  </p:stCondLst>
                                  <p:childTnLst>
                                    <p:set>
                                      <p:cBhvr>
                                        <p:cTn id="62" dur="1" fill="hold">
                                          <p:stCondLst>
                                            <p:cond delay="0"/>
                                          </p:stCondLst>
                                        </p:cTn>
                                        <p:tgtEl>
                                          <p:spTgt spid="35858"/>
                                        </p:tgtEl>
                                        <p:attrNameLst>
                                          <p:attrName>style.visibility</p:attrName>
                                        </p:attrNameLst>
                                      </p:cBhvr>
                                      <p:to>
                                        <p:strVal val="visible"/>
                                      </p:to>
                                    </p:set>
                                    <p:animEffect transition="in" filter="wipe(left)">
                                      <p:cBhvr>
                                        <p:cTn id="63" dur="500"/>
                                        <p:tgtEl>
                                          <p:spTgt spid="3585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5860"/>
                                        </p:tgtEl>
                                        <p:attrNameLst>
                                          <p:attrName>style.visibility</p:attrName>
                                        </p:attrNameLst>
                                      </p:cBhvr>
                                      <p:to>
                                        <p:strVal val="visible"/>
                                      </p:to>
                                    </p:set>
                                    <p:animEffect transition="in" filter="wipe(left)">
                                      <p:cBhvr>
                                        <p:cTn id="66" dur="500"/>
                                        <p:tgtEl>
                                          <p:spTgt spid="35860"/>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5862"/>
                                        </p:tgtEl>
                                        <p:attrNameLst>
                                          <p:attrName>style.visibility</p:attrName>
                                        </p:attrNameLst>
                                      </p:cBhvr>
                                      <p:to>
                                        <p:strVal val="visible"/>
                                      </p:to>
                                    </p:set>
                                    <p:animEffect transition="in" filter="wipe(left)">
                                      <p:cBhvr>
                                        <p:cTn id="69" dur="500"/>
                                        <p:tgtEl>
                                          <p:spTgt spid="35862"/>
                                        </p:tgtEl>
                                      </p:cBhvr>
                                    </p:animEffect>
                                  </p:childTnLst>
                                </p:cTn>
                              </p:par>
                            </p:childTnLst>
                          </p:cTn>
                        </p:par>
                        <p:par>
                          <p:cTn id="70" fill="hold">
                            <p:stCondLst>
                              <p:cond delay="4039"/>
                            </p:stCondLst>
                            <p:childTnLst>
                              <p:par>
                                <p:cTn id="71" presetID="10" presetClass="entr" presetSubtype="0" fill="hold" nodeType="afterEffect">
                                  <p:stCondLst>
                                    <p:cond delay="0"/>
                                  </p:stCondLst>
                                  <p:childTnLst>
                                    <p:set>
                                      <p:cBhvr>
                                        <p:cTn id="72" dur="1" fill="hold">
                                          <p:stCondLst>
                                            <p:cond delay="0"/>
                                          </p:stCondLst>
                                        </p:cTn>
                                        <p:tgtEl>
                                          <p:spTgt spid="35848"/>
                                        </p:tgtEl>
                                        <p:attrNameLst>
                                          <p:attrName>style.visibility</p:attrName>
                                        </p:attrNameLst>
                                      </p:cBhvr>
                                      <p:to>
                                        <p:strVal val="visible"/>
                                      </p:to>
                                    </p:set>
                                    <p:anim calcmode="lin" valueType="num">
                                      <p:cBhvr>
                                        <p:cTn id="73" dur="400" fill="hold"/>
                                        <p:tgtEl>
                                          <p:spTgt spid="35848"/>
                                        </p:tgtEl>
                                        <p:attrNameLst>
                                          <p:attrName>ppt_w</p:attrName>
                                        </p:attrNameLst>
                                      </p:cBhvr>
                                      <p:tavLst>
                                        <p:tav tm="0">
                                          <p:val>
                                            <p:fltVal val="0.000000"/>
                                          </p:val>
                                        </p:tav>
                                        <p:tav tm="100000">
                                          <p:val>
                                            <p:strVal val="#ppt_w"/>
                                          </p:val>
                                        </p:tav>
                                      </p:tavLst>
                                    </p:anim>
                                    <p:anim calcmode="lin" valueType="num">
                                      <p:cBhvr>
                                        <p:cTn id="74" dur="400" fill="hold"/>
                                        <p:tgtEl>
                                          <p:spTgt spid="35848"/>
                                        </p:tgtEl>
                                        <p:attrNameLst>
                                          <p:attrName>ppt_h</p:attrName>
                                        </p:attrNameLst>
                                      </p:cBhvr>
                                      <p:tavLst>
                                        <p:tav tm="0">
                                          <p:val>
                                            <p:fltVal val="0.000000"/>
                                          </p:val>
                                        </p:tav>
                                        <p:tav tm="100000">
                                          <p:val>
                                            <p:strVal val="#ppt_h"/>
                                          </p:val>
                                        </p:tav>
                                      </p:tavLst>
                                    </p:anim>
                                    <p:animEffect transition="in" filter="fade">
                                      <p:cBhvr>
                                        <p:cTn id="75" dur="400"/>
                                        <p:tgtEl>
                                          <p:spTgt spid="35848"/>
                                        </p:tgtEl>
                                      </p:cBhvr>
                                    </p:animEffect>
                                  </p:childTnLst>
                                </p:cTn>
                              </p:par>
                              <p:par>
                                <p:cTn id="76" presetID="8" presetClass="emph" presetSubtype="0" fill="hold" nodeType="withEffect">
                                  <p:stCondLst>
                                    <p:cond delay="0"/>
                                  </p:stCondLst>
                                  <p:childTnLst>
                                    <p:animRot by="21600000">
                                      <p:cBhvr>
                                        <p:cTn id="77" dur="400" fill="hold"/>
                                        <p:tgtEl>
                                          <p:spTgt spid="35848"/>
                                        </p:tgtEl>
                                        <p:attrNameLst>
                                          <p:attrName>r</p:attrName>
                                        </p:attrNameLst>
                                      </p:cBhvr>
                                    </p:animRot>
                                  </p:childTnLst>
                                </p:cTn>
                              </p:par>
                            </p:childTnLst>
                          </p:cTn>
                        </p:par>
                        <p:par>
                          <p:cTn id="78" fill="hold">
                            <p:stCondLst>
                              <p:cond delay="4539"/>
                            </p:stCondLst>
                            <p:childTnLst>
                              <p:par>
                                <p:cTn id="79" presetID="22" presetClass="entr" presetSubtype="1" fill="hold" grpId="0" nodeType="afterEffect">
                                  <p:stCondLst>
                                    <p:cond delay="0"/>
                                  </p:stCondLst>
                                  <p:childTnLst>
                                    <p:set>
                                      <p:cBhvr>
                                        <p:cTn id="80" dur="1" fill="hold">
                                          <p:stCondLst>
                                            <p:cond delay="0"/>
                                          </p:stCondLst>
                                        </p:cTn>
                                        <p:tgtEl>
                                          <p:spTgt spid="35847"/>
                                        </p:tgtEl>
                                        <p:attrNameLst>
                                          <p:attrName>style.visibility</p:attrName>
                                        </p:attrNameLst>
                                      </p:cBhvr>
                                      <p:to>
                                        <p:strVal val="visible"/>
                                      </p:to>
                                    </p:set>
                                    <p:animEffect transition="in" filter="wipe(up)">
                                      <p:cBhvr>
                                        <p:cTn id="81" dur="500"/>
                                        <p:tgtEl>
                                          <p:spTgt spid="35847"/>
                                        </p:tgtEl>
                                      </p:cBhvr>
                                    </p:animEffect>
                                  </p:childTnLst>
                                </p:cTn>
                              </p:par>
                            </p:childTnLst>
                          </p:cTn>
                        </p:par>
                        <p:par>
                          <p:cTn id="82" fill="hold">
                            <p:stCondLst>
                              <p:cond delay="5039"/>
                            </p:stCondLst>
                            <p:childTnLst>
                              <p:par>
                                <p:cTn id="83" presetID="2" presetClass="entr" presetSubtype="6" fill="hold" grpId="0" nodeType="afterEffect">
                                  <p:stCondLst>
                                    <p:cond delay="0"/>
                                  </p:stCondLst>
                                  <p:childTnLst>
                                    <p:set>
                                      <p:cBhvr>
                                        <p:cTn id="84" dur="1" fill="hold">
                                          <p:stCondLst>
                                            <p:cond delay="0"/>
                                          </p:stCondLst>
                                        </p:cTn>
                                        <p:tgtEl>
                                          <p:spTgt spid="35849"/>
                                        </p:tgtEl>
                                        <p:attrNameLst>
                                          <p:attrName>style.visibility</p:attrName>
                                        </p:attrNameLst>
                                      </p:cBhvr>
                                      <p:to>
                                        <p:strVal val="visible"/>
                                      </p:to>
                                    </p:set>
                                    <p:anim calcmode="lin" valueType="num">
                                      <p:cBhvr additive="base">
                                        <p:cTn id="85" dur="500" fill="hold"/>
                                        <p:tgtEl>
                                          <p:spTgt spid="35849"/>
                                        </p:tgtEl>
                                        <p:attrNameLst>
                                          <p:attrName>ppt_x</p:attrName>
                                        </p:attrNameLst>
                                      </p:cBhvr>
                                      <p:tavLst>
                                        <p:tav tm="0">
                                          <p:val>
                                            <p:strVal val="1+#ppt_w/2"/>
                                          </p:val>
                                        </p:tav>
                                        <p:tav tm="100000">
                                          <p:val>
                                            <p:strVal val="#ppt_x"/>
                                          </p:val>
                                        </p:tav>
                                      </p:tavLst>
                                    </p:anim>
                                    <p:anim calcmode="lin" valueType="num">
                                      <p:cBhvr additive="base">
                                        <p:cTn id="86" dur="500" fill="hold"/>
                                        <p:tgtEl>
                                          <p:spTgt spid="35849"/>
                                        </p:tgtEl>
                                        <p:attrNameLst>
                                          <p:attrName>ppt_y</p:attrName>
                                        </p:attrNameLst>
                                      </p:cBhvr>
                                      <p:tavLst>
                                        <p:tav tm="0">
                                          <p:val>
                                            <p:strVal val="1+#ppt_h/2"/>
                                          </p:val>
                                        </p:tav>
                                        <p:tav tm="100000">
                                          <p:val>
                                            <p:strVal val="#ppt_y"/>
                                          </p:val>
                                        </p:tav>
                                      </p:tavLst>
                                    </p:anim>
                                  </p:childTnLst>
                                </p:cTn>
                              </p:par>
                              <p:par>
                                <p:cTn id="87" presetID="2" presetClass="entr" presetSubtype="6" fill="hold" grpId="0" nodeType="withEffect">
                                  <p:stCondLst>
                                    <p:cond delay="100"/>
                                  </p:stCondLst>
                                  <p:childTnLst>
                                    <p:set>
                                      <p:cBhvr>
                                        <p:cTn id="88" dur="1" fill="hold">
                                          <p:stCondLst>
                                            <p:cond delay="0"/>
                                          </p:stCondLst>
                                        </p:cTn>
                                        <p:tgtEl>
                                          <p:spTgt spid="35851"/>
                                        </p:tgtEl>
                                        <p:attrNameLst>
                                          <p:attrName>style.visibility</p:attrName>
                                        </p:attrNameLst>
                                      </p:cBhvr>
                                      <p:to>
                                        <p:strVal val="visible"/>
                                      </p:to>
                                    </p:set>
                                    <p:anim calcmode="lin" valueType="num">
                                      <p:cBhvr additive="base">
                                        <p:cTn id="89" dur="500" fill="hold"/>
                                        <p:tgtEl>
                                          <p:spTgt spid="35851"/>
                                        </p:tgtEl>
                                        <p:attrNameLst>
                                          <p:attrName>ppt_x</p:attrName>
                                        </p:attrNameLst>
                                      </p:cBhvr>
                                      <p:tavLst>
                                        <p:tav tm="0">
                                          <p:val>
                                            <p:strVal val="1+#ppt_w/2"/>
                                          </p:val>
                                        </p:tav>
                                        <p:tav tm="100000">
                                          <p:val>
                                            <p:strVal val="#ppt_x"/>
                                          </p:val>
                                        </p:tav>
                                      </p:tavLst>
                                    </p:anim>
                                    <p:anim calcmode="lin" valueType="num">
                                      <p:cBhvr additive="base">
                                        <p:cTn id="90" dur="500" fill="hold"/>
                                        <p:tgtEl>
                                          <p:spTgt spid="35851"/>
                                        </p:tgtEl>
                                        <p:attrNameLst>
                                          <p:attrName>ppt_y</p:attrName>
                                        </p:attrNameLst>
                                      </p:cBhvr>
                                      <p:tavLst>
                                        <p:tav tm="0">
                                          <p:val>
                                            <p:strVal val="1+#ppt_h/2"/>
                                          </p:val>
                                        </p:tav>
                                        <p:tav tm="100000">
                                          <p:val>
                                            <p:strVal val="#ppt_y"/>
                                          </p:val>
                                        </p:tav>
                                      </p:tavLst>
                                    </p:anim>
                                  </p:childTnLst>
                                </p:cTn>
                              </p:par>
                              <p:par>
                                <p:cTn id="91" presetID="2" presetClass="entr" presetSubtype="6" fill="hold" grpId="0" nodeType="withEffect">
                                  <p:stCondLst>
                                    <p:cond delay="200"/>
                                  </p:stCondLst>
                                  <p:childTnLst>
                                    <p:set>
                                      <p:cBhvr>
                                        <p:cTn id="92" dur="1" fill="hold">
                                          <p:stCondLst>
                                            <p:cond delay="0"/>
                                          </p:stCondLst>
                                        </p:cTn>
                                        <p:tgtEl>
                                          <p:spTgt spid="35853"/>
                                        </p:tgtEl>
                                        <p:attrNameLst>
                                          <p:attrName>style.visibility</p:attrName>
                                        </p:attrNameLst>
                                      </p:cBhvr>
                                      <p:to>
                                        <p:strVal val="visible"/>
                                      </p:to>
                                    </p:set>
                                    <p:anim calcmode="lin" valueType="num">
                                      <p:cBhvr additive="base">
                                        <p:cTn id="93" dur="500" fill="hold"/>
                                        <p:tgtEl>
                                          <p:spTgt spid="35853"/>
                                        </p:tgtEl>
                                        <p:attrNameLst>
                                          <p:attrName>ppt_x</p:attrName>
                                        </p:attrNameLst>
                                      </p:cBhvr>
                                      <p:tavLst>
                                        <p:tav tm="0">
                                          <p:val>
                                            <p:strVal val="1+#ppt_w/2"/>
                                          </p:val>
                                        </p:tav>
                                        <p:tav tm="100000">
                                          <p:val>
                                            <p:strVal val="#ppt_x"/>
                                          </p:val>
                                        </p:tav>
                                      </p:tavLst>
                                    </p:anim>
                                    <p:anim calcmode="lin" valueType="num">
                                      <p:cBhvr additive="base">
                                        <p:cTn id="94" dur="500" fill="hold"/>
                                        <p:tgtEl>
                                          <p:spTgt spid="35853"/>
                                        </p:tgtEl>
                                        <p:attrNameLst>
                                          <p:attrName>ppt_y</p:attrName>
                                        </p:attrNameLst>
                                      </p:cBhvr>
                                      <p:tavLst>
                                        <p:tav tm="0">
                                          <p:val>
                                            <p:strVal val="1+#ppt_h/2"/>
                                          </p:val>
                                        </p:tav>
                                        <p:tav tm="100000">
                                          <p:val>
                                            <p:strVal val="#ppt_y"/>
                                          </p:val>
                                        </p:tav>
                                      </p:tavLst>
                                    </p:anim>
                                  </p:childTnLst>
                                </p:cTn>
                              </p:par>
                            </p:childTnLst>
                          </p:cTn>
                        </p:par>
                        <p:par>
                          <p:cTn id="95" fill="hold">
                            <p:stCondLst>
                              <p:cond delay="5539"/>
                            </p:stCondLst>
                            <p:childTnLst>
                              <p:par>
                                <p:cTn id="96" presetID="22" presetClass="entr" presetSubtype="8" fill="hold" grpId="0" nodeType="afterEffect">
                                  <p:stCondLst>
                                    <p:cond delay="0"/>
                                  </p:stCondLst>
                                  <p:childTnLst>
                                    <p:set>
                                      <p:cBhvr>
                                        <p:cTn id="97" dur="1" fill="hold">
                                          <p:stCondLst>
                                            <p:cond delay="0"/>
                                          </p:stCondLst>
                                        </p:cTn>
                                        <p:tgtEl>
                                          <p:spTgt spid="35850"/>
                                        </p:tgtEl>
                                        <p:attrNameLst>
                                          <p:attrName>style.visibility</p:attrName>
                                        </p:attrNameLst>
                                      </p:cBhvr>
                                      <p:to>
                                        <p:strVal val="visible"/>
                                      </p:to>
                                    </p:set>
                                    <p:animEffect transition="in" filter="wipe(left)">
                                      <p:cBhvr>
                                        <p:cTn id="98" dur="500"/>
                                        <p:tgtEl>
                                          <p:spTgt spid="35850"/>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5852"/>
                                        </p:tgtEl>
                                        <p:attrNameLst>
                                          <p:attrName>style.visibility</p:attrName>
                                        </p:attrNameLst>
                                      </p:cBhvr>
                                      <p:to>
                                        <p:strVal val="visible"/>
                                      </p:to>
                                    </p:set>
                                    <p:animEffect transition="in" filter="wipe(left)">
                                      <p:cBhvr>
                                        <p:cTn id="101" dur="500"/>
                                        <p:tgtEl>
                                          <p:spTgt spid="35852"/>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35854"/>
                                        </p:tgtEl>
                                        <p:attrNameLst>
                                          <p:attrName>style.visibility</p:attrName>
                                        </p:attrNameLst>
                                      </p:cBhvr>
                                      <p:to>
                                        <p:strVal val="visible"/>
                                      </p:to>
                                    </p:set>
                                    <p:animEffect transition="in" filter="wipe(left)">
                                      <p:cBhvr>
                                        <p:cTn id="104" dur="500"/>
                                        <p:tgtEl>
                                          <p:spTgt spid="35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6" grpId="0" animBg="1"/>
      <p:bldP spid="35847" grpId="0" animBg="1"/>
      <p:bldP spid="35849" grpId="0" animBg="1"/>
      <p:bldP spid="35850" grpId="0"/>
      <p:bldP spid="35851" grpId="0" animBg="1"/>
      <p:bldP spid="35852" grpId="0"/>
      <p:bldP spid="35853" grpId="0" animBg="1"/>
      <p:bldP spid="35854" grpId="0"/>
      <p:bldP spid="35855" grpId="0" animBg="1"/>
      <p:bldP spid="35856" grpId="0" animBg="1"/>
      <p:bldP spid="35857" grpId="0" animBg="1"/>
      <p:bldP spid="35858" grpId="0"/>
      <p:bldP spid="35859" grpId="0" animBg="1"/>
      <p:bldP spid="35860" grpId="0"/>
      <p:bldP spid="35861" grpId="0" animBg="1"/>
      <p:bldP spid="3586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194" name="矩形 37"/>
          <p:cNvSpPr/>
          <p:nvPr/>
        </p:nvSpPr>
        <p:spPr>
          <a:xfrm>
            <a:off x="0" y="6742113"/>
            <a:ext cx="12196763" cy="115887"/>
          </a:xfrm>
          <a:prstGeom prst="rect">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8195" name="Rectangle 5"/>
          <p:cNvSpPr/>
          <p:nvPr/>
        </p:nvSpPr>
        <p:spPr>
          <a:xfrm>
            <a:off x="1449388" y="1484313"/>
            <a:ext cx="838200" cy="1006475"/>
          </a:xfrm>
          <a:prstGeom prst="rect">
            <a:avLst/>
          </a:prstGeom>
          <a:solidFill>
            <a:schemeClr val="tx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8196" name="Freeform 6"/>
          <p:cNvSpPr/>
          <p:nvPr/>
        </p:nvSpPr>
        <p:spPr>
          <a:xfrm>
            <a:off x="1568450" y="1646238"/>
            <a:ext cx="638175" cy="806450"/>
          </a:xfrm>
          <a:custGeom>
            <a:avLst/>
            <a:gdLst/>
            <a:ahLst/>
            <a:cxnLst>
              <a:cxn ang="0">
                <a:pos x="615383" y="292986"/>
              </a:cxn>
              <a:cxn ang="0">
                <a:pos x="596267" y="25895"/>
              </a:cxn>
              <a:cxn ang="0">
                <a:pos x="580827" y="29594"/>
              </a:cxn>
              <a:cxn ang="0">
                <a:pos x="546272" y="37733"/>
              </a:cxn>
              <a:cxn ang="0">
                <a:pos x="499953" y="29594"/>
              </a:cxn>
              <a:cxn ang="0">
                <a:pos x="341879" y="2959"/>
              </a:cxn>
              <a:cxn ang="0">
                <a:pos x="0" y="420982"/>
              </a:cxn>
              <a:cxn ang="0">
                <a:pos x="349967" y="804230"/>
              </a:cxn>
              <a:cxn ang="0">
                <a:pos x="638175" y="594849"/>
              </a:cxn>
              <a:cxn ang="0">
                <a:pos x="591856" y="567474"/>
              </a:cxn>
              <a:cxn ang="0">
                <a:pos x="376435" y="749481"/>
              </a:cxn>
              <a:cxn ang="0">
                <a:pos x="157338" y="397306"/>
              </a:cxn>
              <a:cxn ang="0">
                <a:pos x="349967" y="56969"/>
              </a:cxn>
              <a:cxn ang="0">
                <a:pos x="569064" y="312222"/>
              </a:cxn>
              <a:cxn ang="0">
                <a:pos x="615383" y="292986"/>
              </a:cxn>
            </a:cxnLst>
            <a:pathLst>
              <a:path w="868" h="1090">
                <a:moveTo>
                  <a:pt x="837" y="396"/>
                </a:moveTo>
                <a:lnTo>
                  <a:pt x="811" y="35"/>
                </a:lnTo>
                <a:cubicBezTo>
                  <a:pt x="807" y="35"/>
                  <a:pt x="800" y="37"/>
                  <a:pt x="790" y="40"/>
                </a:cubicBezTo>
                <a:cubicBezTo>
                  <a:pt x="772" y="47"/>
                  <a:pt x="757" y="51"/>
                  <a:pt x="743" y="51"/>
                </a:cubicBezTo>
                <a:cubicBezTo>
                  <a:pt x="722" y="51"/>
                  <a:pt x="701" y="47"/>
                  <a:pt x="680" y="40"/>
                </a:cubicBezTo>
                <a:cubicBezTo>
                  <a:pt x="600" y="12"/>
                  <a:pt x="528" y="0"/>
                  <a:pt x="465" y="4"/>
                </a:cubicBezTo>
                <a:cubicBezTo>
                  <a:pt x="158" y="18"/>
                  <a:pt x="3" y="206"/>
                  <a:pt x="0" y="569"/>
                </a:cubicBezTo>
                <a:cubicBezTo>
                  <a:pt x="3" y="907"/>
                  <a:pt x="162" y="1080"/>
                  <a:pt x="476" y="1087"/>
                </a:cubicBezTo>
                <a:cubicBezTo>
                  <a:pt x="675" y="1090"/>
                  <a:pt x="805" y="996"/>
                  <a:pt x="868" y="804"/>
                </a:cubicBezTo>
                <a:lnTo>
                  <a:pt x="805" y="767"/>
                </a:lnTo>
                <a:cubicBezTo>
                  <a:pt x="739" y="932"/>
                  <a:pt x="641" y="1013"/>
                  <a:pt x="512" y="1013"/>
                </a:cubicBezTo>
                <a:cubicBezTo>
                  <a:pt x="313" y="1007"/>
                  <a:pt x="214" y="848"/>
                  <a:pt x="214" y="537"/>
                </a:cubicBezTo>
                <a:cubicBezTo>
                  <a:pt x="214" y="234"/>
                  <a:pt x="301" y="80"/>
                  <a:pt x="476" y="77"/>
                </a:cubicBezTo>
                <a:cubicBezTo>
                  <a:pt x="612" y="70"/>
                  <a:pt x="711" y="185"/>
                  <a:pt x="774" y="422"/>
                </a:cubicBezTo>
                <a:lnTo>
                  <a:pt x="837" y="396"/>
                </a:lnTo>
                <a:close/>
              </a:path>
            </a:pathLst>
          </a:custGeom>
          <a:solidFill>
            <a:srgbClr val="FFFFFF">
              <a:alpha val="100000"/>
            </a:srgbClr>
          </a:solidFill>
          <a:ln w="9525">
            <a:noFill/>
          </a:ln>
        </p:spPr>
        <p:txBody>
          <a:bodyPr/>
          <a:p>
            <a:endParaRPr lang="zh-CN" altLang="en-US"/>
          </a:p>
        </p:txBody>
      </p:sp>
      <p:sp>
        <p:nvSpPr>
          <p:cNvPr id="8197" name="Freeform 7"/>
          <p:cNvSpPr>
            <a:spLocks noEditPoints="1"/>
          </p:cNvSpPr>
          <p:nvPr/>
        </p:nvSpPr>
        <p:spPr>
          <a:xfrm>
            <a:off x="2363788" y="1558925"/>
            <a:ext cx="1222375" cy="858838"/>
          </a:xfrm>
          <a:custGeom>
            <a:avLst/>
            <a:gdLst/>
            <a:ahLst/>
            <a:cxnLst>
              <a:cxn ang="0">
                <a:pos x="83260" y="838881"/>
              </a:cxn>
              <a:cxn ang="0">
                <a:pos x="82523" y="858098"/>
              </a:cxn>
              <a:cxn ang="0">
                <a:pos x="165046" y="765710"/>
              </a:cxn>
              <a:cxn ang="0">
                <a:pos x="362513" y="852924"/>
              </a:cxn>
              <a:cxn ang="0">
                <a:pos x="295463" y="693278"/>
              </a:cxn>
              <a:cxn ang="0">
                <a:pos x="217360" y="854402"/>
              </a:cxn>
              <a:cxn ang="0">
                <a:pos x="243149" y="703625"/>
              </a:cxn>
              <a:cxn ang="0">
                <a:pos x="488508" y="838881"/>
              </a:cxn>
              <a:cxn ang="0">
                <a:pos x="430300" y="818186"/>
              </a:cxn>
              <a:cxn ang="0">
                <a:pos x="405985" y="676279"/>
              </a:cxn>
              <a:cxn ang="0">
                <a:pos x="456088" y="615672"/>
              </a:cxn>
              <a:cxn ang="0">
                <a:pos x="488508" y="698452"/>
              </a:cxn>
              <a:cxn ang="0">
                <a:pos x="475245" y="839620"/>
              </a:cxn>
              <a:cxn ang="0">
                <a:pos x="661659" y="751667"/>
              </a:cxn>
              <a:cxn ang="0">
                <a:pos x="661659" y="798231"/>
              </a:cxn>
              <a:cxn ang="0">
                <a:pos x="526822" y="767927"/>
              </a:cxn>
              <a:cxn ang="0">
                <a:pos x="689658" y="773840"/>
              </a:cxn>
              <a:cxn ang="0">
                <a:pos x="661659" y="798231"/>
              </a:cxn>
              <a:cxn ang="0">
                <a:pos x="861336" y="852924"/>
              </a:cxn>
              <a:cxn ang="0">
                <a:pos x="767761" y="745015"/>
              </a:cxn>
              <a:cxn ang="0">
                <a:pos x="741972" y="676279"/>
              </a:cxn>
              <a:cxn ang="0">
                <a:pos x="825969" y="671844"/>
              </a:cxn>
              <a:cxn ang="0">
                <a:pos x="1018277" y="852185"/>
              </a:cxn>
              <a:cxn ang="0">
                <a:pos x="954911" y="698452"/>
              </a:cxn>
              <a:cxn ang="0">
                <a:pos x="954911" y="676279"/>
              </a:cxn>
              <a:cxn ang="0">
                <a:pos x="980700" y="676279"/>
              </a:cxn>
              <a:cxn ang="0">
                <a:pos x="980700" y="698452"/>
              </a:cxn>
              <a:cxn ang="0">
                <a:pos x="1013120" y="838881"/>
              </a:cxn>
              <a:cxn ang="0">
                <a:pos x="1120695" y="671844"/>
              </a:cxn>
              <a:cxn ang="0">
                <a:pos x="1169324" y="807839"/>
              </a:cxn>
              <a:cxn ang="0">
                <a:pos x="1049224" y="805622"/>
              </a:cxn>
              <a:cxn ang="0">
                <a:pos x="1131747" y="753145"/>
              </a:cxn>
              <a:cxn ang="0">
                <a:pos x="1161956" y="726538"/>
              </a:cxn>
              <a:cxn ang="0">
                <a:pos x="488508" y="539545"/>
              </a:cxn>
              <a:cxn ang="0">
                <a:pos x="117153" y="493720"/>
              </a:cxn>
              <a:cxn ang="0">
                <a:pos x="71471" y="0"/>
              </a:cxn>
              <a:cxn ang="0">
                <a:pos x="440615" y="152255"/>
              </a:cxn>
              <a:cxn ang="0">
                <a:pos x="117153" y="343683"/>
              </a:cxn>
              <a:cxn ang="0">
                <a:pos x="440615" y="343683"/>
              </a:cxn>
              <a:cxn ang="0">
                <a:pos x="117153" y="304510"/>
              </a:cxn>
              <a:cxn ang="0">
                <a:pos x="117153" y="193645"/>
              </a:cxn>
              <a:cxn ang="0">
                <a:pos x="1103748" y="345900"/>
              </a:cxn>
              <a:cxn ang="0">
                <a:pos x="1190692" y="501111"/>
              </a:cxn>
              <a:cxn ang="0">
                <a:pos x="870178" y="532154"/>
              </a:cxn>
              <a:cxn ang="0">
                <a:pos x="867967" y="486329"/>
              </a:cxn>
              <a:cxn ang="0">
                <a:pos x="648397" y="244643"/>
              </a:cxn>
              <a:cxn ang="0">
                <a:pos x="1080170" y="142647"/>
              </a:cxn>
              <a:cxn ang="0">
                <a:pos x="1080170" y="104213"/>
              </a:cxn>
              <a:cxn ang="0">
                <a:pos x="711026" y="2217"/>
              </a:cxn>
              <a:cxn ang="0">
                <a:pos x="1217217" y="205470"/>
              </a:cxn>
              <a:cxn ang="0">
                <a:pos x="954911" y="263860"/>
              </a:cxn>
              <a:cxn ang="0">
                <a:pos x="641028" y="444940"/>
              </a:cxn>
              <a:cxn ang="0">
                <a:pos x="657975" y="486329"/>
              </a:cxn>
              <a:cxn ang="0">
                <a:pos x="747130" y="275685"/>
              </a:cxn>
              <a:cxn ang="0">
                <a:pos x="735341" y="321510"/>
              </a:cxn>
            </a:cxnLst>
            <a:pathLst>
              <a:path w="1659" h="1162">
                <a:moveTo>
                  <a:pt x="113" y="938"/>
                </a:moveTo>
                <a:cubicBezTo>
                  <a:pt x="63" y="939"/>
                  <a:pt x="37" y="973"/>
                  <a:pt x="36" y="1039"/>
                </a:cubicBezTo>
                <a:cubicBezTo>
                  <a:pt x="37" y="1101"/>
                  <a:pt x="63" y="1132"/>
                  <a:pt x="113" y="1135"/>
                </a:cubicBezTo>
                <a:cubicBezTo>
                  <a:pt x="161" y="1132"/>
                  <a:pt x="185" y="1100"/>
                  <a:pt x="186" y="1037"/>
                </a:cubicBezTo>
                <a:cubicBezTo>
                  <a:pt x="183" y="976"/>
                  <a:pt x="159" y="943"/>
                  <a:pt x="113" y="938"/>
                </a:cubicBezTo>
                <a:close/>
                <a:moveTo>
                  <a:pt x="112" y="1161"/>
                </a:moveTo>
                <a:cubicBezTo>
                  <a:pt x="40" y="1157"/>
                  <a:pt x="3" y="1116"/>
                  <a:pt x="0" y="1041"/>
                </a:cubicBezTo>
                <a:cubicBezTo>
                  <a:pt x="2" y="956"/>
                  <a:pt x="40" y="912"/>
                  <a:pt x="115" y="910"/>
                </a:cubicBezTo>
                <a:cubicBezTo>
                  <a:pt x="184" y="914"/>
                  <a:pt x="221" y="955"/>
                  <a:pt x="224" y="1036"/>
                </a:cubicBezTo>
                <a:cubicBezTo>
                  <a:pt x="223" y="1118"/>
                  <a:pt x="186" y="1160"/>
                  <a:pt x="112" y="1161"/>
                </a:cubicBezTo>
                <a:close/>
                <a:moveTo>
                  <a:pt x="492" y="1001"/>
                </a:moveTo>
                <a:lnTo>
                  <a:pt x="492" y="1154"/>
                </a:lnTo>
                <a:lnTo>
                  <a:pt x="457" y="1154"/>
                </a:lnTo>
                <a:lnTo>
                  <a:pt x="457" y="1006"/>
                </a:lnTo>
                <a:cubicBezTo>
                  <a:pt x="456" y="962"/>
                  <a:pt x="437" y="939"/>
                  <a:pt x="401" y="938"/>
                </a:cubicBezTo>
                <a:cubicBezTo>
                  <a:pt x="358" y="944"/>
                  <a:pt x="334" y="967"/>
                  <a:pt x="330" y="1008"/>
                </a:cubicBezTo>
                <a:lnTo>
                  <a:pt x="330" y="1154"/>
                </a:lnTo>
                <a:lnTo>
                  <a:pt x="295" y="1156"/>
                </a:lnTo>
                <a:lnTo>
                  <a:pt x="295" y="915"/>
                </a:lnTo>
                <a:lnTo>
                  <a:pt x="330" y="915"/>
                </a:lnTo>
                <a:lnTo>
                  <a:pt x="330" y="952"/>
                </a:lnTo>
                <a:cubicBezTo>
                  <a:pt x="349" y="924"/>
                  <a:pt x="375" y="910"/>
                  <a:pt x="409" y="909"/>
                </a:cubicBezTo>
                <a:cubicBezTo>
                  <a:pt x="464" y="909"/>
                  <a:pt x="492" y="939"/>
                  <a:pt x="492" y="1001"/>
                </a:cubicBezTo>
                <a:close/>
                <a:moveTo>
                  <a:pt x="663" y="1135"/>
                </a:moveTo>
                <a:lnTo>
                  <a:pt x="670" y="1153"/>
                </a:lnTo>
                <a:cubicBezTo>
                  <a:pt x="659" y="1157"/>
                  <a:pt x="647" y="1159"/>
                  <a:pt x="634" y="1159"/>
                </a:cubicBezTo>
                <a:cubicBezTo>
                  <a:pt x="600" y="1160"/>
                  <a:pt x="583" y="1143"/>
                  <a:pt x="584" y="1107"/>
                </a:cubicBezTo>
                <a:lnTo>
                  <a:pt x="584" y="945"/>
                </a:lnTo>
                <a:lnTo>
                  <a:pt x="551" y="945"/>
                </a:lnTo>
                <a:lnTo>
                  <a:pt x="551" y="915"/>
                </a:lnTo>
                <a:lnTo>
                  <a:pt x="584" y="915"/>
                </a:lnTo>
                <a:lnTo>
                  <a:pt x="584" y="851"/>
                </a:lnTo>
                <a:lnTo>
                  <a:pt x="619" y="833"/>
                </a:lnTo>
                <a:lnTo>
                  <a:pt x="619" y="915"/>
                </a:lnTo>
                <a:lnTo>
                  <a:pt x="663" y="915"/>
                </a:lnTo>
                <a:lnTo>
                  <a:pt x="663" y="945"/>
                </a:lnTo>
                <a:lnTo>
                  <a:pt x="619" y="945"/>
                </a:lnTo>
                <a:lnTo>
                  <a:pt x="619" y="1107"/>
                </a:lnTo>
                <a:cubicBezTo>
                  <a:pt x="618" y="1128"/>
                  <a:pt x="627" y="1137"/>
                  <a:pt x="645" y="1136"/>
                </a:cubicBezTo>
                <a:cubicBezTo>
                  <a:pt x="652" y="1136"/>
                  <a:pt x="658" y="1136"/>
                  <a:pt x="663" y="1135"/>
                </a:cubicBezTo>
                <a:close/>
                <a:moveTo>
                  <a:pt x="755" y="1017"/>
                </a:moveTo>
                <a:lnTo>
                  <a:pt x="898" y="1017"/>
                </a:lnTo>
                <a:cubicBezTo>
                  <a:pt x="896" y="969"/>
                  <a:pt x="872" y="944"/>
                  <a:pt x="827" y="942"/>
                </a:cubicBezTo>
                <a:cubicBezTo>
                  <a:pt x="782" y="946"/>
                  <a:pt x="758" y="971"/>
                  <a:pt x="755" y="1017"/>
                </a:cubicBezTo>
                <a:close/>
                <a:moveTo>
                  <a:pt x="898" y="1080"/>
                </a:moveTo>
                <a:lnTo>
                  <a:pt x="934" y="1090"/>
                </a:lnTo>
                <a:cubicBezTo>
                  <a:pt x="921" y="1138"/>
                  <a:pt x="886" y="1162"/>
                  <a:pt x="829" y="1161"/>
                </a:cubicBezTo>
                <a:cubicBezTo>
                  <a:pt x="755" y="1158"/>
                  <a:pt x="717" y="1117"/>
                  <a:pt x="715" y="1039"/>
                </a:cubicBezTo>
                <a:cubicBezTo>
                  <a:pt x="718" y="956"/>
                  <a:pt x="756" y="914"/>
                  <a:pt x="827" y="910"/>
                </a:cubicBezTo>
                <a:cubicBezTo>
                  <a:pt x="898" y="912"/>
                  <a:pt x="934" y="955"/>
                  <a:pt x="936" y="1039"/>
                </a:cubicBezTo>
                <a:cubicBezTo>
                  <a:pt x="936" y="1043"/>
                  <a:pt x="936" y="1046"/>
                  <a:pt x="936" y="1047"/>
                </a:cubicBezTo>
                <a:lnTo>
                  <a:pt x="753" y="1047"/>
                </a:lnTo>
                <a:cubicBezTo>
                  <a:pt x="755" y="1101"/>
                  <a:pt x="780" y="1130"/>
                  <a:pt x="827" y="1133"/>
                </a:cubicBezTo>
                <a:cubicBezTo>
                  <a:pt x="865" y="1133"/>
                  <a:pt x="888" y="1115"/>
                  <a:pt x="898" y="1080"/>
                </a:cubicBezTo>
                <a:close/>
                <a:moveTo>
                  <a:pt x="1204" y="1001"/>
                </a:moveTo>
                <a:lnTo>
                  <a:pt x="1204" y="1154"/>
                </a:lnTo>
                <a:lnTo>
                  <a:pt x="1169" y="1154"/>
                </a:lnTo>
                <a:lnTo>
                  <a:pt x="1169" y="1006"/>
                </a:lnTo>
                <a:cubicBezTo>
                  <a:pt x="1168" y="962"/>
                  <a:pt x="1149" y="939"/>
                  <a:pt x="1113" y="938"/>
                </a:cubicBezTo>
                <a:cubicBezTo>
                  <a:pt x="1070" y="944"/>
                  <a:pt x="1046" y="967"/>
                  <a:pt x="1042" y="1008"/>
                </a:cubicBezTo>
                <a:lnTo>
                  <a:pt x="1042" y="1154"/>
                </a:lnTo>
                <a:lnTo>
                  <a:pt x="1007" y="1156"/>
                </a:lnTo>
                <a:lnTo>
                  <a:pt x="1007" y="915"/>
                </a:lnTo>
                <a:lnTo>
                  <a:pt x="1042" y="915"/>
                </a:lnTo>
                <a:lnTo>
                  <a:pt x="1042" y="952"/>
                </a:lnTo>
                <a:cubicBezTo>
                  <a:pt x="1061" y="924"/>
                  <a:pt x="1087" y="910"/>
                  <a:pt x="1121" y="909"/>
                </a:cubicBezTo>
                <a:cubicBezTo>
                  <a:pt x="1176" y="909"/>
                  <a:pt x="1204" y="939"/>
                  <a:pt x="1204" y="1001"/>
                </a:cubicBezTo>
                <a:close/>
                <a:moveTo>
                  <a:pt x="1375" y="1135"/>
                </a:moveTo>
                <a:lnTo>
                  <a:pt x="1382" y="1153"/>
                </a:lnTo>
                <a:cubicBezTo>
                  <a:pt x="1371" y="1157"/>
                  <a:pt x="1359" y="1159"/>
                  <a:pt x="1346" y="1159"/>
                </a:cubicBezTo>
                <a:cubicBezTo>
                  <a:pt x="1312" y="1160"/>
                  <a:pt x="1295" y="1143"/>
                  <a:pt x="1296" y="1107"/>
                </a:cubicBezTo>
                <a:lnTo>
                  <a:pt x="1296" y="945"/>
                </a:lnTo>
                <a:lnTo>
                  <a:pt x="1263" y="945"/>
                </a:lnTo>
                <a:lnTo>
                  <a:pt x="1263" y="915"/>
                </a:lnTo>
                <a:lnTo>
                  <a:pt x="1296" y="915"/>
                </a:lnTo>
                <a:lnTo>
                  <a:pt x="1296" y="851"/>
                </a:lnTo>
                <a:lnTo>
                  <a:pt x="1331" y="833"/>
                </a:lnTo>
                <a:lnTo>
                  <a:pt x="1331" y="915"/>
                </a:lnTo>
                <a:lnTo>
                  <a:pt x="1375" y="915"/>
                </a:lnTo>
                <a:lnTo>
                  <a:pt x="1375" y="945"/>
                </a:lnTo>
                <a:lnTo>
                  <a:pt x="1331" y="945"/>
                </a:lnTo>
                <a:lnTo>
                  <a:pt x="1331" y="1107"/>
                </a:lnTo>
                <a:cubicBezTo>
                  <a:pt x="1330" y="1128"/>
                  <a:pt x="1339" y="1137"/>
                  <a:pt x="1357" y="1136"/>
                </a:cubicBezTo>
                <a:cubicBezTo>
                  <a:pt x="1364" y="1136"/>
                  <a:pt x="1370" y="1136"/>
                  <a:pt x="1375" y="1135"/>
                </a:cubicBezTo>
                <a:close/>
                <a:moveTo>
                  <a:pt x="1577" y="983"/>
                </a:moveTo>
                <a:lnTo>
                  <a:pt x="1613" y="973"/>
                </a:lnTo>
                <a:cubicBezTo>
                  <a:pt x="1603" y="931"/>
                  <a:pt x="1573" y="910"/>
                  <a:pt x="1521" y="909"/>
                </a:cubicBezTo>
                <a:cubicBezTo>
                  <a:pt x="1467" y="911"/>
                  <a:pt x="1438" y="933"/>
                  <a:pt x="1434" y="976"/>
                </a:cubicBezTo>
                <a:cubicBezTo>
                  <a:pt x="1431" y="1017"/>
                  <a:pt x="1462" y="1041"/>
                  <a:pt x="1526" y="1049"/>
                </a:cubicBezTo>
                <a:cubicBezTo>
                  <a:pt x="1568" y="1057"/>
                  <a:pt x="1588" y="1071"/>
                  <a:pt x="1587" y="1093"/>
                </a:cubicBezTo>
                <a:cubicBezTo>
                  <a:pt x="1586" y="1120"/>
                  <a:pt x="1566" y="1134"/>
                  <a:pt x="1526" y="1135"/>
                </a:cubicBezTo>
                <a:cubicBezTo>
                  <a:pt x="1490" y="1136"/>
                  <a:pt x="1467" y="1118"/>
                  <a:pt x="1458" y="1080"/>
                </a:cubicBezTo>
                <a:lnTo>
                  <a:pt x="1424" y="1090"/>
                </a:lnTo>
                <a:cubicBezTo>
                  <a:pt x="1437" y="1138"/>
                  <a:pt x="1471" y="1162"/>
                  <a:pt x="1526" y="1161"/>
                </a:cubicBezTo>
                <a:cubicBezTo>
                  <a:pt x="1590" y="1160"/>
                  <a:pt x="1622" y="1137"/>
                  <a:pt x="1623" y="1092"/>
                </a:cubicBezTo>
                <a:cubicBezTo>
                  <a:pt x="1624" y="1053"/>
                  <a:pt x="1595" y="1029"/>
                  <a:pt x="1536" y="1019"/>
                </a:cubicBezTo>
                <a:cubicBezTo>
                  <a:pt x="1491" y="1011"/>
                  <a:pt x="1469" y="997"/>
                  <a:pt x="1470" y="976"/>
                </a:cubicBezTo>
                <a:cubicBezTo>
                  <a:pt x="1473" y="953"/>
                  <a:pt x="1491" y="941"/>
                  <a:pt x="1523" y="940"/>
                </a:cubicBezTo>
                <a:cubicBezTo>
                  <a:pt x="1552" y="940"/>
                  <a:pt x="1571" y="954"/>
                  <a:pt x="1577" y="983"/>
                </a:cubicBezTo>
                <a:close/>
                <a:moveTo>
                  <a:pt x="97" y="0"/>
                </a:moveTo>
                <a:lnTo>
                  <a:pt x="663" y="0"/>
                </a:lnTo>
                <a:lnTo>
                  <a:pt x="663" y="730"/>
                </a:lnTo>
                <a:lnTo>
                  <a:pt x="598" y="730"/>
                </a:lnTo>
                <a:lnTo>
                  <a:pt x="598" y="668"/>
                </a:lnTo>
                <a:lnTo>
                  <a:pt x="159" y="668"/>
                </a:lnTo>
                <a:lnTo>
                  <a:pt x="159" y="730"/>
                </a:lnTo>
                <a:lnTo>
                  <a:pt x="97" y="730"/>
                </a:lnTo>
                <a:lnTo>
                  <a:pt x="97" y="0"/>
                </a:lnTo>
                <a:close/>
                <a:moveTo>
                  <a:pt x="159" y="59"/>
                </a:moveTo>
                <a:lnTo>
                  <a:pt x="159" y="206"/>
                </a:lnTo>
                <a:lnTo>
                  <a:pt x="598" y="206"/>
                </a:lnTo>
                <a:lnTo>
                  <a:pt x="598" y="59"/>
                </a:lnTo>
                <a:lnTo>
                  <a:pt x="159" y="59"/>
                </a:lnTo>
                <a:close/>
                <a:moveTo>
                  <a:pt x="159" y="465"/>
                </a:moveTo>
                <a:lnTo>
                  <a:pt x="159" y="615"/>
                </a:lnTo>
                <a:lnTo>
                  <a:pt x="598" y="615"/>
                </a:lnTo>
                <a:lnTo>
                  <a:pt x="598" y="465"/>
                </a:lnTo>
                <a:lnTo>
                  <a:pt x="159" y="465"/>
                </a:lnTo>
                <a:close/>
                <a:moveTo>
                  <a:pt x="159" y="262"/>
                </a:moveTo>
                <a:lnTo>
                  <a:pt x="159" y="412"/>
                </a:lnTo>
                <a:lnTo>
                  <a:pt x="598" y="412"/>
                </a:lnTo>
                <a:lnTo>
                  <a:pt x="598" y="262"/>
                </a:lnTo>
                <a:lnTo>
                  <a:pt x="159" y="262"/>
                </a:lnTo>
                <a:close/>
                <a:moveTo>
                  <a:pt x="1551" y="357"/>
                </a:moveTo>
                <a:lnTo>
                  <a:pt x="1593" y="409"/>
                </a:lnTo>
                <a:cubicBezTo>
                  <a:pt x="1578" y="420"/>
                  <a:pt x="1546" y="440"/>
                  <a:pt x="1498" y="468"/>
                </a:cubicBezTo>
                <a:cubicBezTo>
                  <a:pt x="1466" y="488"/>
                  <a:pt x="1441" y="503"/>
                  <a:pt x="1423" y="514"/>
                </a:cubicBezTo>
                <a:cubicBezTo>
                  <a:pt x="1473" y="558"/>
                  <a:pt x="1552" y="593"/>
                  <a:pt x="1659" y="619"/>
                </a:cubicBezTo>
                <a:cubicBezTo>
                  <a:pt x="1644" y="634"/>
                  <a:pt x="1629" y="654"/>
                  <a:pt x="1616" y="678"/>
                </a:cubicBezTo>
                <a:cubicBezTo>
                  <a:pt x="1466" y="634"/>
                  <a:pt x="1359" y="560"/>
                  <a:pt x="1296" y="455"/>
                </a:cubicBezTo>
                <a:lnTo>
                  <a:pt x="1296" y="606"/>
                </a:lnTo>
                <a:cubicBezTo>
                  <a:pt x="1300" y="684"/>
                  <a:pt x="1262" y="722"/>
                  <a:pt x="1181" y="720"/>
                </a:cubicBezTo>
                <a:cubicBezTo>
                  <a:pt x="1150" y="720"/>
                  <a:pt x="1120" y="720"/>
                  <a:pt x="1089" y="720"/>
                </a:cubicBezTo>
                <a:cubicBezTo>
                  <a:pt x="1087" y="694"/>
                  <a:pt x="1083" y="672"/>
                  <a:pt x="1076" y="655"/>
                </a:cubicBezTo>
                <a:cubicBezTo>
                  <a:pt x="1102" y="657"/>
                  <a:pt x="1136" y="658"/>
                  <a:pt x="1178" y="658"/>
                </a:cubicBezTo>
                <a:cubicBezTo>
                  <a:pt x="1219" y="660"/>
                  <a:pt x="1239" y="642"/>
                  <a:pt x="1237" y="602"/>
                </a:cubicBezTo>
                <a:lnTo>
                  <a:pt x="1237" y="331"/>
                </a:lnTo>
                <a:lnTo>
                  <a:pt x="880" y="331"/>
                </a:lnTo>
                <a:lnTo>
                  <a:pt x="880" y="278"/>
                </a:lnTo>
                <a:lnTo>
                  <a:pt x="1466" y="278"/>
                </a:lnTo>
                <a:lnTo>
                  <a:pt x="1466" y="193"/>
                </a:lnTo>
                <a:lnTo>
                  <a:pt x="978" y="193"/>
                </a:lnTo>
                <a:lnTo>
                  <a:pt x="978" y="141"/>
                </a:lnTo>
                <a:lnTo>
                  <a:pt x="1466" y="141"/>
                </a:lnTo>
                <a:lnTo>
                  <a:pt x="1466" y="56"/>
                </a:lnTo>
                <a:lnTo>
                  <a:pt x="965" y="56"/>
                </a:lnTo>
                <a:lnTo>
                  <a:pt x="965" y="3"/>
                </a:lnTo>
                <a:lnTo>
                  <a:pt x="1528" y="3"/>
                </a:lnTo>
                <a:lnTo>
                  <a:pt x="1528" y="278"/>
                </a:lnTo>
                <a:lnTo>
                  <a:pt x="1652" y="278"/>
                </a:lnTo>
                <a:lnTo>
                  <a:pt x="1652" y="331"/>
                </a:lnTo>
                <a:lnTo>
                  <a:pt x="1296" y="331"/>
                </a:lnTo>
                <a:lnTo>
                  <a:pt x="1296" y="357"/>
                </a:lnTo>
                <a:cubicBezTo>
                  <a:pt x="1322" y="403"/>
                  <a:pt x="1350" y="442"/>
                  <a:pt x="1381" y="475"/>
                </a:cubicBezTo>
                <a:cubicBezTo>
                  <a:pt x="1446" y="431"/>
                  <a:pt x="1503" y="392"/>
                  <a:pt x="1551" y="357"/>
                </a:cubicBezTo>
                <a:close/>
                <a:moveTo>
                  <a:pt x="870" y="602"/>
                </a:moveTo>
                <a:cubicBezTo>
                  <a:pt x="962" y="572"/>
                  <a:pt x="1073" y="530"/>
                  <a:pt x="1204" y="478"/>
                </a:cubicBezTo>
                <a:cubicBezTo>
                  <a:pt x="1208" y="498"/>
                  <a:pt x="1213" y="517"/>
                  <a:pt x="1217" y="537"/>
                </a:cubicBezTo>
                <a:cubicBezTo>
                  <a:pt x="1097" y="581"/>
                  <a:pt x="989" y="621"/>
                  <a:pt x="893" y="658"/>
                </a:cubicBezTo>
                <a:lnTo>
                  <a:pt x="870" y="602"/>
                </a:lnTo>
                <a:close/>
                <a:moveTo>
                  <a:pt x="978" y="350"/>
                </a:moveTo>
                <a:cubicBezTo>
                  <a:pt x="987" y="357"/>
                  <a:pt x="999" y="365"/>
                  <a:pt x="1014" y="373"/>
                </a:cubicBezTo>
                <a:cubicBezTo>
                  <a:pt x="1062" y="404"/>
                  <a:pt x="1101" y="430"/>
                  <a:pt x="1132" y="452"/>
                </a:cubicBezTo>
                <a:lnTo>
                  <a:pt x="1096" y="504"/>
                </a:lnTo>
                <a:cubicBezTo>
                  <a:pt x="1072" y="487"/>
                  <a:pt x="1039" y="464"/>
                  <a:pt x="998" y="435"/>
                </a:cubicBezTo>
                <a:cubicBezTo>
                  <a:pt x="974" y="418"/>
                  <a:pt x="955" y="405"/>
                  <a:pt x="942" y="396"/>
                </a:cubicBezTo>
                <a:lnTo>
                  <a:pt x="978" y="350"/>
                </a:lnTo>
                <a:close/>
              </a:path>
            </a:pathLst>
          </a:custGeom>
          <a:solidFill>
            <a:srgbClr val="5D686E">
              <a:alpha val="100000"/>
            </a:srgbClr>
          </a:solidFill>
          <a:ln w="9525">
            <a:noFill/>
          </a:ln>
        </p:spPr>
        <p:txBody>
          <a:bodyPr/>
          <a:p>
            <a:endParaRPr lang="zh-CN" altLang="en-US"/>
          </a:p>
        </p:txBody>
      </p:sp>
      <p:sp>
        <p:nvSpPr>
          <p:cNvPr id="8198" name="Freeform 8"/>
          <p:cNvSpPr/>
          <p:nvPr/>
        </p:nvSpPr>
        <p:spPr>
          <a:xfrm>
            <a:off x="4370388" y="1485900"/>
            <a:ext cx="6257925" cy="892175"/>
          </a:xfrm>
          <a:custGeom>
            <a:avLst/>
            <a:gdLst/>
            <a:ahLst/>
            <a:cxnLst>
              <a:cxn ang="0">
                <a:pos x="91281" y="0"/>
              </a:cxn>
              <a:cxn ang="0">
                <a:pos x="6166644" y="0"/>
              </a:cxn>
              <a:cxn ang="0">
                <a:pos x="6257925" y="91809"/>
              </a:cxn>
              <a:cxn ang="0">
                <a:pos x="6257925" y="801107"/>
              </a:cxn>
              <a:cxn ang="0">
                <a:pos x="6166644" y="892175"/>
              </a:cxn>
              <a:cxn ang="0">
                <a:pos x="91281" y="892175"/>
              </a:cxn>
              <a:cxn ang="0">
                <a:pos x="0" y="801107"/>
              </a:cxn>
              <a:cxn ang="0">
                <a:pos x="0" y="91809"/>
              </a:cxn>
              <a:cxn ang="0">
                <a:pos x="91281" y="0"/>
              </a:cxn>
            </a:cxnLst>
            <a:pathLst>
              <a:path w="8501" h="1205">
                <a:moveTo>
                  <a:pt x="124" y="0"/>
                </a:moveTo>
                <a:lnTo>
                  <a:pt x="8377" y="0"/>
                </a:lnTo>
                <a:cubicBezTo>
                  <a:pt x="8445" y="0"/>
                  <a:pt x="8501" y="56"/>
                  <a:pt x="8501" y="124"/>
                </a:cubicBezTo>
                <a:lnTo>
                  <a:pt x="8501" y="1082"/>
                </a:lnTo>
                <a:cubicBezTo>
                  <a:pt x="8501" y="1150"/>
                  <a:pt x="8445" y="1205"/>
                  <a:pt x="8377" y="1205"/>
                </a:cubicBezTo>
                <a:lnTo>
                  <a:pt x="124" y="1205"/>
                </a:lnTo>
                <a:cubicBezTo>
                  <a:pt x="56" y="1205"/>
                  <a:pt x="0" y="1150"/>
                  <a:pt x="0" y="1082"/>
                </a:cubicBezTo>
                <a:lnTo>
                  <a:pt x="0" y="124"/>
                </a:lnTo>
                <a:cubicBezTo>
                  <a:pt x="0" y="56"/>
                  <a:pt x="56" y="0"/>
                  <a:pt x="124" y="0"/>
                </a:cubicBezTo>
                <a:close/>
              </a:path>
            </a:pathLst>
          </a:custGeom>
          <a:solidFill>
            <a:srgbClr val="0099B3">
              <a:alpha val="100000"/>
            </a:srgbClr>
          </a:solidFill>
          <a:ln w="9525">
            <a:noFill/>
          </a:ln>
        </p:spPr>
        <p:txBody>
          <a:bodyPr/>
          <a:p>
            <a:endParaRPr lang="zh-CN" altLang="en-US"/>
          </a:p>
        </p:txBody>
      </p:sp>
      <p:sp>
        <p:nvSpPr>
          <p:cNvPr id="8199" name="Freeform 9"/>
          <p:cNvSpPr/>
          <p:nvPr/>
        </p:nvSpPr>
        <p:spPr>
          <a:xfrm>
            <a:off x="4370388" y="2562225"/>
            <a:ext cx="6257925" cy="890588"/>
          </a:xfrm>
          <a:custGeom>
            <a:avLst/>
            <a:gdLst/>
            <a:ahLst/>
            <a:cxnLst>
              <a:cxn ang="0">
                <a:pos x="91281" y="0"/>
              </a:cxn>
              <a:cxn ang="0">
                <a:pos x="6166644" y="0"/>
              </a:cxn>
              <a:cxn ang="0">
                <a:pos x="6257925" y="90906"/>
              </a:cxn>
              <a:cxn ang="0">
                <a:pos x="6257925" y="799681"/>
              </a:cxn>
              <a:cxn ang="0">
                <a:pos x="6166644" y="890587"/>
              </a:cxn>
              <a:cxn ang="0">
                <a:pos x="91281" y="890587"/>
              </a:cxn>
              <a:cxn ang="0">
                <a:pos x="0" y="799681"/>
              </a:cxn>
              <a:cxn ang="0">
                <a:pos x="0" y="90906"/>
              </a:cxn>
              <a:cxn ang="0">
                <a:pos x="91281" y="0"/>
              </a:cxn>
            </a:cxnLst>
            <a:pathLst>
              <a:path w="8501" h="1205">
                <a:moveTo>
                  <a:pt x="124" y="0"/>
                </a:moveTo>
                <a:lnTo>
                  <a:pt x="8377" y="0"/>
                </a:lnTo>
                <a:cubicBezTo>
                  <a:pt x="8445" y="0"/>
                  <a:pt x="8501" y="55"/>
                  <a:pt x="8501" y="123"/>
                </a:cubicBezTo>
                <a:lnTo>
                  <a:pt x="8501" y="1082"/>
                </a:lnTo>
                <a:cubicBezTo>
                  <a:pt x="8501" y="1150"/>
                  <a:pt x="8445" y="1205"/>
                  <a:pt x="8377" y="1205"/>
                </a:cubicBezTo>
                <a:lnTo>
                  <a:pt x="124" y="1205"/>
                </a:lnTo>
                <a:cubicBezTo>
                  <a:pt x="56" y="1205"/>
                  <a:pt x="0" y="1150"/>
                  <a:pt x="0" y="1082"/>
                </a:cubicBezTo>
                <a:lnTo>
                  <a:pt x="0" y="123"/>
                </a:lnTo>
                <a:cubicBezTo>
                  <a:pt x="0" y="55"/>
                  <a:pt x="56" y="0"/>
                  <a:pt x="124" y="0"/>
                </a:cubicBezTo>
                <a:close/>
              </a:path>
            </a:pathLst>
          </a:custGeom>
          <a:solidFill>
            <a:srgbClr val="0099B3">
              <a:alpha val="100000"/>
            </a:srgbClr>
          </a:solidFill>
          <a:ln w="9525">
            <a:noFill/>
          </a:ln>
        </p:spPr>
        <p:txBody>
          <a:bodyPr/>
          <a:p>
            <a:endParaRPr lang="zh-CN" altLang="en-US"/>
          </a:p>
        </p:txBody>
      </p:sp>
      <p:sp>
        <p:nvSpPr>
          <p:cNvPr id="8200" name="Freeform 10"/>
          <p:cNvSpPr/>
          <p:nvPr/>
        </p:nvSpPr>
        <p:spPr>
          <a:xfrm>
            <a:off x="4370388" y="3636963"/>
            <a:ext cx="6257925" cy="892175"/>
          </a:xfrm>
          <a:custGeom>
            <a:avLst/>
            <a:gdLst/>
            <a:ahLst/>
            <a:cxnLst>
              <a:cxn ang="0">
                <a:pos x="91281" y="0"/>
              </a:cxn>
              <a:cxn ang="0">
                <a:pos x="6166644" y="0"/>
              </a:cxn>
              <a:cxn ang="0">
                <a:pos x="6257925" y="91068"/>
              </a:cxn>
              <a:cxn ang="0">
                <a:pos x="6257925" y="800366"/>
              </a:cxn>
              <a:cxn ang="0">
                <a:pos x="6166644" y="892175"/>
              </a:cxn>
              <a:cxn ang="0">
                <a:pos x="91281" y="892175"/>
              </a:cxn>
              <a:cxn ang="0">
                <a:pos x="0" y="800366"/>
              </a:cxn>
              <a:cxn ang="0">
                <a:pos x="0" y="91068"/>
              </a:cxn>
              <a:cxn ang="0">
                <a:pos x="91281" y="0"/>
              </a:cxn>
            </a:cxnLst>
            <a:pathLst>
              <a:path w="8501" h="1205">
                <a:moveTo>
                  <a:pt x="124" y="0"/>
                </a:moveTo>
                <a:lnTo>
                  <a:pt x="8377" y="0"/>
                </a:lnTo>
                <a:cubicBezTo>
                  <a:pt x="8445" y="0"/>
                  <a:pt x="8501" y="55"/>
                  <a:pt x="8501" y="123"/>
                </a:cubicBezTo>
                <a:lnTo>
                  <a:pt x="8501" y="1081"/>
                </a:lnTo>
                <a:cubicBezTo>
                  <a:pt x="8501" y="1149"/>
                  <a:pt x="8445" y="1205"/>
                  <a:pt x="8377" y="1205"/>
                </a:cubicBezTo>
                <a:lnTo>
                  <a:pt x="124" y="1205"/>
                </a:lnTo>
                <a:cubicBezTo>
                  <a:pt x="56" y="1205"/>
                  <a:pt x="0" y="1149"/>
                  <a:pt x="0" y="1081"/>
                </a:cubicBezTo>
                <a:lnTo>
                  <a:pt x="0" y="123"/>
                </a:lnTo>
                <a:cubicBezTo>
                  <a:pt x="0" y="55"/>
                  <a:pt x="56" y="0"/>
                  <a:pt x="124" y="0"/>
                </a:cubicBezTo>
                <a:close/>
              </a:path>
            </a:pathLst>
          </a:custGeom>
          <a:solidFill>
            <a:srgbClr val="0099B3">
              <a:alpha val="100000"/>
            </a:srgbClr>
          </a:solidFill>
          <a:ln w="9525">
            <a:noFill/>
          </a:ln>
        </p:spPr>
        <p:txBody>
          <a:bodyPr/>
          <a:p>
            <a:endParaRPr lang="zh-CN" altLang="en-US"/>
          </a:p>
        </p:txBody>
      </p:sp>
      <p:sp>
        <p:nvSpPr>
          <p:cNvPr id="8201" name="Freeform 11"/>
          <p:cNvSpPr/>
          <p:nvPr/>
        </p:nvSpPr>
        <p:spPr>
          <a:xfrm>
            <a:off x="4370388" y="4711700"/>
            <a:ext cx="6257925" cy="892175"/>
          </a:xfrm>
          <a:custGeom>
            <a:avLst/>
            <a:gdLst/>
            <a:ahLst/>
            <a:cxnLst>
              <a:cxn ang="0">
                <a:pos x="91281" y="0"/>
              </a:cxn>
              <a:cxn ang="0">
                <a:pos x="6166644" y="0"/>
              </a:cxn>
              <a:cxn ang="0">
                <a:pos x="6257925" y="91733"/>
              </a:cxn>
              <a:cxn ang="0">
                <a:pos x="6257925" y="800442"/>
              </a:cxn>
              <a:cxn ang="0">
                <a:pos x="6166644" y="892175"/>
              </a:cxn>
              <a:cxn ang="0">
                <a:pos x="91281" y="892175"/>
              </a:cxn>
              <a:cxn ang="0">
                <a:pos x="0" y="800442"/>
              </a:cxn>
              <a:cxn ang="0">
                <a:pos x="0" y="91733"/>
              </a:cxn>
              <a:cxn ang="0">
                <a:pos x="91281" y="0"/>
              </a:cxn>
            </a:cxnLst>
            <a:pathLst>
              <a:path w="8501" h="1206">
                <a:moveTo>
                  <a:pt x="124" y="0"/>
                </a:moveTo>
                <a:lnTo>
                  <a:pt x="8377" y="0"/>
                </a:lnTo>
                <a:cubicBezTo>
                  <a:pt x="8445" y="0"/>
                  <a:pt x="8501" y="56"/>
                  <a:pt x="8501" y="124"/>
                </a:cubicBezTo>
                <a:lnTo>
                  <a:pt x="8501" y="1082"/>
                </a:lnTo>
                <a:cubicBezTo>
                  <a:pt x="8501" y="1150"/>
                  <a:pt x="8445" y="1206"/>
                  <a:pt x="8377" y="1206"/>
                </a:cubicBezTo>
                <a:lnTo>
                  <a:pt x="124" y="1206"/>
                </a:lnTo>
                <a:cubicBezTo>
                  <a:pt x="56" y="1206"/>
                  <a:pt x="0" y="1150"/>
                  <a:pt x="0" y="1082"/>
                </a:cubicBezTo>
                <a:lnTo>
                  <a:pt x="0" y="124"/>
                </a:lnTo>
                <a:cubicBezTo>
                  <a:pt x="0" y="56"/>
                  <a:pt x="56" y="0"/>
                  <a:pt x="124" y="0"/>
                </a:cubicBezTo>
                <a:close/>
              </a:path>
            </a:pathLst>
          </a:custGeom>
          <a:solidFill>
            <a:srgbClr val="0099B3">
              <a:alpha val="100000"/>
            </a:srgbClr>
          </a:solidFill>
          <a:ln w="9525">
            <a:noFill/>
          </a:ln>
        </p:spPr>
        <p:txBody>
          <a:bodyPr/>
          <a:p>
            <a:endParaRPr lang="zh-CN" altLang="en-US"/>
          </a:p>
        </p:txBody>
      </p:sp>
      <p:sp>
        <p:nvSpPr>
          <p:cNvPr id="8202" name="Oval 12"/>
          <p:cNvSpPr/>
          <p:nvPr/>
        </p:nvSpPr>
        <p:spPr>
          <a:xfrm>
            <a:off x="4525963" y="1603375"/>
            <a:ext cx="700087" cy="704850"/>
          </a:xfrm>
          <a:prstGeom prst="ellipse">
            <a:avLst/>
          </a:prstGeom>
          <a:solidFill>
            <a:srgbClr val="FFFFF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8203" name="Oval 13"/>
          <p:cNvSpPr/>
          <p:nvPr/>
        </p:nvSpPr>
        <p:spPr>
          <a:xfrm>
            <a:off x="4525963" y="2660650"/>
            <a:ext cx="700087" cy="704850"/>
          </a:xfrm>
          <a:prstGeom prst="ellipse">
            <a:avLst/>
          </a:prstGeom>
          <a:solidFill>
            <a:srgbClr val="FFFFF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8204" name="Oval 14"/>
          <p:cNvSpPr/>
          <p:nvPr/>
        </p:nvSpPr>
        <p:spPr>
          <a:xfrm>
            <a:off x="4525963" y="3748088"/>
            <a:ext cx="700087" cy="704850"/>
          </a:xfrm>
          <a:prstGeom prst="ellipse">
            <a:avLst/>
          </a:prstGeom>
          <a:solidFill>
            <a:srgbClr val="FFFFF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8205" name="Oval 15"/>
          <p:cNvSpPr/>
          <p:nvPr/>
        </p:nvSpPr>
        <p:spPr>
          <a:xfrm>
            <a:off x="4525963" y="4805363"/>
            <a:ext cx="700087" cy="703262"/>
          </a:xfrm>
          <a:prstGeom prst="ellipse">
            <a:avLst/>
          </a:prstGeom>
          <a:solidFill>
            <a:srgbClr val="FFFFF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8206" name="Freeform 16"/>
          <p:cNvSpPr>
            <a:spLocks noEditPoints="1"/>
          </p:cNvSpPr>
          <p:nvPr/>
        </p:nvSpPr>
        <p:spPr>
          <a:xfrm>
            <a:off x="3957638" y="1506538"/>
            <a:ext cx="149225" cy="4130675"/>
          </a:xfrm>
          <a:custGeom>
            <a:avLst/>
            <a:gdLst/>
            <a:ahLst/>
            <a:cxnLst>
              <a:cxn ang="0">
                <a:pos x="0" y="0"/>
              </a:cxn>
              <a:cxn ang="0">
                <a:pos x="59543" y="0"/>
              </a:cxn>
              <a:cxn ang="0">
                <a:pos x="59543" y="4130674"/>
              </a:cxn>
              <a:cxn ang="0">
                <a:pos x="0" y="4130674"/>
              </a:cxn>
              <a:cxn ang="0">
                <a:pos x="0" y="0"/>
              </a:cxn>
              <a:cxn ang="0">
                <a:pos x="127907" y="0"/>
              </a:cxn>
              <a:cxn ang="0">
                <a:pos x="149225" y="0"/>
              </a:cxn>
              <a:cxn ang="0">
                <a:pos x="149225" y="4130674"/>
              </a:cxn>
              <a:cxn ang="0">
                <a:pos x="127907" y="4130674"/>
              </a:cxn>
              <a:cxn ang="0">
                <a:pos x="127907" y="0"/>
              </a:cxn>
            </a:cxnLst>
            <a:pathLst>
              <a:path w="203" h="5580">
                <a:moveTo>
                  <a:pt x="0" y="0"/>
                </a:moveTo>
                <a:lnTo>
                  <a:pt x="81" y="0"/>
                </a:lnTo>
                <a:lnTo>
                  <a:pt x="81" y="5580"/>
                </a:lnTo>
                <a:lnTo>
                  <a:pt x="0" y="5580"/>
                </a:lnTo>
                <a:lnTo>
                  <a:pt x="0" y="0"/>
                </a:lnTo>
                <a:close/>
                <a:moveTo>
                  <a:pt x="174" y="0"/>
                </a:moveTo>
                <a:lnTo>
                  <a:pt x="203" y="0"/>
                </a:lnTo>
                <a:lnTo>
                  <a:pt x="203" y="5580"/>
                </a:lnTo>
                <a:lnTo>
                  <a:pt x="174" y="5580"/>
                </a:lnTo>
                <a:lnTo>
                  <a:pt x="174" y="0"/>
                </a:lnTo>
                <a:close/>
              </a:path>
            </a:pathLst>
          </a:custGeom>
          <a:solidFill>
            <a:srgbClr val="24211D">
              <a:alpha val="100000"/>
            </a:srgbClr>
          </a:solidFill>
          <a:ln w="9525">
            <a:noFill/>
          </a:ln>
        </p:spPr>
        <p:txBody>
          <a:bodyPr/>
          <a:p>
            <a:endParaRPr lang="zh-CN" altLang="en-US"/>
          </a:p>
        </p:txBody>
      </p:sp>
      <p:sp>
        <p:nvSpPr>
          <p:cNvPr id="8207" name="Freeform 17"/>
          <p:cNvSpPr/>
          <p:nvPr/>
        </p:nvSpPr>
        <p:spPr>
          <a:xfrm>
            <a:off x="4749800" y="1744663"/>
            <a:ext cx="234950" cy="414337"/>
          </a:xfrm>
          <a:custGeom>
            <a:avLst/>
            <a:gdLst/>
            <a:ahLst/>
            <a:cxnLst>
              <a:cxn ang="0">
                <a:pos x="234950" y="414337"/>
              </a:cxn>
              <a:cxn ang="0">
                <a:pos x="0" y="414337"/>
              </a:cxn>
              <a:cxn ang="0">
                <a:pos x="0" y="400279"/>
              </a:cxn>
              <a:cxn ang="0">
                <a:pos x="48458" y="400279"/>
              </a:cxn>
              <a:cxn ang="0">
                <a:pos x="48458" y="46613"/>
              </a:cxn>
              <a:cxn ang="0">
                <a:pos x="0" y="46613"/>
              </a:cxn>
              <a:cxn ang="0">
                <a:pos x="0" y="32555"/>
              </a:cxn>
              <a:cxn ang="0">
                <a:pos x="40382" y="32555"/>
              </a:cxn>
              <a:cxn ang="0">
                <a:pos x="107196" y="28116"/>
              </a:cxn>
              <a:cxn ang="0">
                <a:pos x="187226" y="0"/>
              </a:cxn>
              <a:cxn ang="0">
                <a:pos x="187226" y="400279"/>
              </a:cxn>
              <a:cxn ang="0">
                <a:pos x="234950" y="400279"/>
              </a:cxn>
              <a:cxn ang="0">
                <a:pos x="234950" y="414337"/>
              </a:cxn>
            </a:cxnLst>
            <a:pathLst>
              <a:path w="320" h="560">
                <a:moveTo>
                  <a:pt x="320" y="560"/>
                </a:moveTo>
                <a:lnTo>
                  <a:pt x="0" y="560"/>
                </a:lnTo>
                <a:lnTo>
                  <a:pt x="0" y="541"/>
                </a:lnTo>
                <a:lnTo>
                  <a:pt x="66" y="541"/>
                </a:lnTo>
                <a:lnTo>
                  <a:pt x="66" y="63"/>
                </a:lnTo>
                <a:lnTo>
                  <a:pt x="0" y="63"/>
                </a:lnTo>
                <a:lnTo>
                  <a:pt x="0" y="44"/>
                </a:lnTo>
                <a:lnTo>
                  <a:pt x="55" y="44"/>
                </a:lnTo>
                <a:cubicBezTo>
                  <a:pt x="82" y="44"/>
                  <a:pt x="112" y="42"/>
                  <a:pt x="146" y="38"/>
                </a:cubicBezTo>
                <a:cubicBezTo>
                  <a:pt x="180" y="34"/>
                  <a:pt x="217" y="21"/>
                  <a:pt x="255" y="0"/>
                </a:cubicBezTo>
                <a:lnTo>
                  <a:pt x="255" y="541"/>
                </a:lnTo>
                <a:lnTo>
                  <a:pt x="320" y="541"/>
                </a:lnTo>
                <a:lnTo>
                  <a:pt x="320" y="560"/>
                </a:lnTo>
                <a:close/>
              </a:path>
            </a:pathLst>
          </a:custGeom>
          <a:solidFill>
            <a:schemeClr val="accent1">
              <a:alpha val="100000"/>
            </a:schemeClr>
          </a:solidFill>
          <a:ln w="9525">
            <a:noFill/>
          </a:ln>
        </p:spPr>
        <p:txBody>
          <a:bodyPr/>
          <a:p>
            <a:endParaRPr lang="zh-CN" altLang="en-US"/>
          </a:p>
        </p:txBody>
      </p:sp>
      <p:sp>
        <p:nvSpPr>
          <p:cNvPr id="8208" name="Freeform 18"/>
          <p:cNvSpPr/>
          <p:nvPr/>
        </p:nvSpPr>
        <p:spPr>
          <a:xfrm>
            <a:off x="4681538" y="2822575"/>
            <a:ext cx="360362" cy="422275"/>
          </a:xfrm>
          <a:custGeom>
            <a:avLst/>
            <a:gdLst/>
            <a:ahLst/>
            <a:cxnLst>
              <a:cxn ang="0">
                <a:pos x="360362" y="271673"/>
              </a:cxn>
              <a:cxn ang="0">
                <a:pos x="317620" y="352142"/>
              </a:cxn>
              <a:cxn ang="0">
                <a:pos x="262349" y="406034"/>
              </a:cxn>
              <a:cxn ang="0">
                <a:pos x="212238" y="417846"/>
              </a:cxn>
              <a:cxn ang="0">
                <a:pos x="171706" y="412678"/>
              </a:cxn>
              <a:cxn ang="0">
                <a:pos x="72220" y="400128"/>
              </a:cxn>
              <a:cxn ang="0">
                <a:pos x="12528" y="422275"/>
              </a:cxn>
              <a:cxn ang="0">
                <a:pos x="0" y="414893"/>
              </a:cxn>
              <a:cxn ang="0">
                <a:pos x="33162" y="348451"/>
              </a:cxn>
              <a:cxn ang="0">
                <a:pos x="78115" y="304894"/>
              </a:cxn>
              <a:cxn ang="0">
                <a:pos x="141492" y="256909"/>
              </a:cxn>
              <a:cxn ang="0">
                <a:pos x="169495" y="225902"/>
              </a:cxn>
              <a:cxn ang="0">
                <a:pos x="187919" y="183084"/>
              </a:cxn>
              <a:cxn ang="0">
                <a:pos x="194551" y="119595"/>
              </a:cxn>
              <a:cxn ang="0">
                <a:pos x="186445" y="61274"/>
              </a:cxn>
              <a:cxn ang="0">
                <a:pos x="159915" y="31006"/>
              </a:cxn>
              <a:cxn ang="0">
                <a:pos x="118647" y="19194"/>
              </a:cxn>
              <a:cxn ang="0">
                <a:pos x="81063" y="28053"/>
              </a:cxn>
              <a:cxn ang="0">
                <a:pos x="47901" y="49462"/>
              </a:cxn>
              <a:cxn ang="0">
                <a:pos x="49375" y="50201"/>
              </a:cxn>
              <a:cxn ang="0">
                <a:pos x="72220" y="46509"/>
              </a:cxn>
              <a:cxn ang="0">
                <a:pos x="114225" y="62012"/>
              </a:cxn>
              <a:cxn ang="0">
                <a:pos x="130438" y="104092"/>
              </a:cxn>
              <a:cxn ang="0">
                <a:pos x="112751" y="149125"/>
              </a:cxn>
              <a:cxn ang="0">
                <a:pos x="69272" y="166843"/>
              </a:cxn>
              <a:cxn ang="0">
                <a:pos x="23582" y="148387"/>
              </a:cxn>
              <a:cxn ang="0">
                <a:pos x="4422" y="104092"/>
              </a:cxn>
              <a:cxn ang="0">
                <a:pos x="47164" y="30268"/>
              </a:cxn>
              <a:cxn ang="0">
                <a:pos x="158441" y="0"/>
              </a:cxn>
              <a:cxn ang="0">
                <a:pos x="295512" y="36174"/>
              </a:cxn>
              <a:cxn ang="0">
                <a:pos x="346360" y="135837"/>
              </a:cxn>
              <a:cxn ang="0">
                <a:pos x="321304" y="205232"/>
              </a:cxn>
              <a:cxn ang="0">
                <a:pos x="257191" y="248050"/>
              </a:cxn>
              <a:cxn ang="0">
                <a:pos x="180549" y="272412"/>
              </a:cxn>
              <a:cxn ang="0">
                <a:pos x="140755" y="282747"/>
              </a:cxn>
              <a:cxn ang="0">
                <a:pos x="114962" y="296774"/>
              </a:cxn>
              <a:cxn ang="0">
                <a:pos x="116436" y="297512"/>
              </a:cxn>
              <a:cxn ang="0">
                <a:pos x="154020" y="289391"/>
              </a:cxn>
              <a:cxn ang="0">
                <a:pos x="210764" y="293082"/>
              </a:cxn>
              <a:cxn ang="0">
                <a:pos x="268982" y="296774"/>
              </a:cxn>
              <a:cxn ang="0">
                <a:pos x="319094" y="292344"/>
              </a:cxn>
              <a:cxn ang="0">
                <a:pos x="347097" y="263553"/>
              </a:cxn>
              <a:cxn ang="0">
                <a:pos x="360362" y="271673"/>
              </a:cxn>
            </a:cxnLst>
            <a:pathLst>
              <a:path w="489" h="572">
                <a:moveTo>
                  <a:pt x="489" y="368"/>
                </a:moveTo>
                <a:cubicBezTo>
                  <a:pt x="476" y="402"/>
                  <a:pt x="456" y="438"/>
                  <a:pt x="431" y="477"/>
                </a:cubicBezTo>
                <a:cubicBezTo>
                  <a:pt x="406" y="515"/>
                  <a:pt x="381" y="540"/>
                  <a:pt x="356" y="550"/>
                </a:cubicBezTo>
                <a:cubicBezTo>
                  <a:pt x="330" y="560"/>
                  <a:pt x="308" y="566"/>
                  <a:pt x="288" y="566"/>
                </a:cubicBezTo>
                <a:cubicBezTo>
                  <a:pt x="279" y="566"/>
                  <a:pt x="261" y="563"/>
                  <a:pt x="233" y="559"/>
                </a:cubicBezTo>
                <a:cubicBezTo>
                  <a:pt x="166" y="548"/>
                  <a:pt x="120" y="542"/>
                  <a:pt x="98" y="542"/>
                </a:cubicBezTo>
                <a:cubicBezTo>
                  <a:pt x="66" y="542"/>
                  <a:pt x="39" y="552"/>
                  <a:pt x="17" y="572"/>
                </a:cubicBezTo>
                <a:lnTo>
                  <a:pt x="0" y="562"/>
                </a:lnTo>
                <a:cubicBezTo>
                  <a:pt x="8" y="528"/>
                  <a:pt x="23" y="498"/>
                  <a:pt x="45" y="472"/>
                </a:cubicBezTo>
                <a:cubicBezTo>
                  <a:pt x="66" y="446"/>
                  <a:pt x="87" y="426"/>
                  <a:pt x="106" y="413"/>
                </a:cubicBezTo>
                <a:cubicBezTo>
                  <a:pt x="150" y="381"/>
                  <a:pt x="178" y="360"/>
                  <a:pt x="192" y="348"/>
                </a:cubicBezTo>
                <a:cubicBezTo>
                  <a:pt x="206" y="337"/>
                  <a:pt x="218" y="323"/>
                  <a:pt x="230" y="306"/>
                </a:cubicBezTo>
                <a:cubicBezTo>
                  <a:pt x="241" y="290"/>
                  <a:pt x="250" y="270"/>
                  <a:pt x="255" y="248"/>
                </a:cubicBezTo>
                <a:cubicBezTo>
                  <a:pt x="261" y="225"/>
                  <a:pt x="264" y="197"/>
                  <a:pt x="264" y="162"/>
                </a:cubicBezTo>
                <a:cubicBezTo>
                  <a:pt x="264" y="127"/>
                  <a:pt x="260" y="100"/>
                  <a:pt x="253" y="83"/>
                </a:cubicBezTo>
                <a:cubicBezTo>
                  <a:pt x="247" y="66"/>
                  <a:pt x="235" y="52"/>
                  <a:pt x="217" y="42"/>
                </a:cubicBezTo>
                <a:cubicBezTo>
                  <a:pt x="200" y="31"/>
                  <a:pt x="182" y="26"/>
                  <a:pt x="161" y="26"/>
                </a:cubicBezTo>
                <a:cubicBezTo>
                  <a:pt x="145" y="26"/>
                  <a:pt x="128" y="30"/>
                  <a:pt x="110" y="38"/>
                </a:cubicBezTo>
                <a:cubicBezTo>
                  <a:pt x="92" y="46"/>
                  <a:pt x="77" y="55"/>
                  <a:pt x="65" y="67"/>
                </a:cubicBezTo>
                <a:lnTo>
                  <a:pt x="67" y="68"/>
                </a:lnTo>
                <a:cubicBezTo>
                  <a:pt x="77" y="65"/>
                  <a:pt x="88" y="63"/>
                  <a:pt x="98" y="63"/>
                </a:cubicBezTo>
                <a:cubicBezTo>
                  <a:pt x="122" y="63"/>
                  <a:pt x="141" y="70"/>
                  <a:pt x="155" y="84"/>
                </a:cubicBezTo>
                <a:cubicBezTo>
                  <a:pt x="170" y="99"/>
                  <a:pt x="177" y="117"/>
                  <a:pt x="177" y="141"/>
                </a:cubicBezTo>
                <a:cubicBezTo>
                  <a:pt x="177" y="165"/>
                  <a:pt x="169" y="185"/>
                  <a:pt x="153" y="202"/>
                </a:cubicBezTo>
                <a:cubicBezTo>
                  <a:pt x="137" y="218"/>
                  <a:pt x="117" y="226"/>
                  <a:pt x="94" y="226"/>
                </a:cubicBezTo>
                <a:cubicBezTo>
                  <a:pt x="70" y="226"/>
                  <a:pt x="50" y="218"/>
                  <a:pt x="32" y="201"/>
                </a:cubicBezTo>
                <a:cubicBezTo>
                  <a:pt x="14" y="184"/>
                  <a:pt x="6" y="163"/>
                  <a:pt x="6" y="141"/>
                </a:cubicBezTo>
                <a:cubicBezTo>
                  <a:pt x="6" y="102"/>
                  <a:pt x="25" y="69"/>
                  <a:pt x="64" y="41"/>
                </a:cubicBezTo>
                <a:cubicBezTo>
                  <a:pt x="103" y="13"/>
                  <a:pt x="153" y="0"/>
                  <a:pt x="215" y="0"/>
                </a:cubicBezTo>
                <a:cubicBezTo>
                  <a:pt x="293" y="0"/>
                  <a:pt x="356" y="16"/>
                  <a:pt x="401" y="49"/>
                </a:cubicBezTo>
                <a:cubicBezTo>
                  <a:pt x="447" y="83"/>
                  <a:pt x="470" y="127"/>
                  <a:pt x="470" y="184"/>
                </a:cubicBezTo>
                <a:cubicBezTo>
                  <a:pt x="470" y="222"/>
                  <a:pt x="458" y="254"/>
                  <a:pt x="436" y="278"/>
                </a:cubicBezTo>
                <a:cubicBezTo>
                  <a:pt x="413" y="302"/>
                  <a:pt x="385" y="322"/>
                  <a:pt x="349" y="336"/>
                </a:cubicBezTo>
                <a:cubicBezTo>
                  <a:pt x="314" y="351"/>
                  <a:pt x="279" y="362"/>
                  <a:pt x="245" y="369"/>
                </a:cubicBezTo>
                <a:cubicBezTo>
                  <a:pt x="221" y="375"/>
                  <a:pt x="203" y="380"/>
                  <a:pt x="191" y="383"/>
                </a:cubicBezTo>
                <a:cubicBezTo>
                  <a:pt x="179" y="387"/>
                  <a:pt x="167" y="393"/>
                  <a:pt x="156" y="402"/>
                </a:cubicBezTo>
                <a:lnTo>
                  <a:pt x="158" y="403"/>
                </a:lnTo>
                <a:cubicBezTo>
                  <a:pt x="172" y="396"/>
                  <a:pt x="189" y="392"/>
                  <a:pt x="209" y="392"/>
                </a:cubicBezTo>
                <a:cubicBezTo>
                  <a:pt x="222" y="392"/>
                  <a:pt x="248" y="393"/>
                  <a:pt x="286" y="397"/>
                </a:cubicBezTo>
                <a:cubicBezTo>
                  <a:pt x="325" y="400"/>
                  <a:pt x="351" y="402"/>
                  <a:pt x="365" y="402"/>
                </a:cubicBezTo>
                <a:cubicBezTo>
                  <a:pt x="396" y="402"/>
                  <a:pt x="418" y="400"/>
                  <a:pt x="433" y="396"/>
                </a:cubicBezTo>
                <a:cubicBezTo>
                  <a:pt x="447" y="391"/>
                  <a:pt x="460" y="379"/>
                  <a:pt x="471" y="357"/>
                </a:cubicBezTo>
                <a:lnTo>
                  <a:pt x="489" y="368"/>
                </a:lnTo>
                <a:close/>
              </a:path>
            </a:pathLst>
          </a:custGeom>
          <a:solidFill>
            <a:schemeClr val="accent1">
              <a:alpha val="100000"/>
            </a:schemeClr>
          </a:solidFill>
          <a:ln w="9525">
            <a:noFill/>
          </a:ln>
        </p:spPr>
        <p:txBody>
          <a:bodyPr/>
          <a:p>
            <a:endParaRPr lang="zh-CN" altLang="en-US"/>
          </a:p>
        </p:txBody>
      </p:sp>
      <p:sp>
        <p:nvSpPr>
          <p:cNvPr id="8209" name="Freeform 19"/>
          <p:cNvSpPr/>
          <p:nvPr/>
        </p:nvSpPr>
        <p:spPr>
          <a:xfrm>
            <a:off x="4695825" y="3908425"/>
            <a:ext cx="331788" cy="420688"/>
          </a:xfrm>
          <a:custGeom>
            <a:avLst/>
            <a:gdLst/>
            <a:ahLst/>
            <a:cxnLst>
              <a:cxn ang="0">
                <a:pos x="224141" y="186726"/>
              </a:cxn>
              <a:cxn ang="0">
                <a:pos x="307456" y="231747"/>
              </a:cxn>
              <a:cxn ang="0">
                <a:pos x="331787" y="299647"/>
              </a:cxn>
              <a:cxn ang="0">
                <a:pos x="307456" y="366071"/>
              </a:cxn>
              <a:cxn ang="0">
                <a:pos x="238149" y="409616"/>
              </a:cxn>
              <a:cxn ang="0">
                <a:pos x="147461" y="420687"/>
              </a:cxn>
              <a:cxn ang="0">
                <a:pos x="35391" y="392641"/>
              </a:cxn>
              <a:cxn ang="0">
                <a:pos x="0" y="329169"/>
              </a:cxn>
              <a:cxn ang="0">
                <a:pos x="17695" y="284148"/>
              </a:cxn>
              <a:cxn ang="0">
                <a:pos x="61934" y="266435"/>
              </a:cxn>
              <a:cxn ang="0">
                <a:pos x="102485" y="282672"/>
              </a:cxn>
              <a:cxn ang="0">
                <a:pos x="119443" y="324003"/>
              </a:cxn>
              <a:cxn ang="0">
                <a:pos x="104697" y="363857"/>
              </a:cxn>
              <a:cxn ang="0">
                <a:pos x="67095" y="378618"/>
              </a:cxn>
              <a:cxn ang="0">
                <a:pos x="32441" y="366071"/>
              </a:cxn>
              <a:cxn ang="0">
                <a:pos x="31704" y="367548"/>
              </a:cxn>
              <a:cxn ang="0">
                <a:pos x="124604" y="402974"/>
              </a:cxn>
              <a:cxn ang="0">
                <a:pos x="154834" y="397069"/>
              </a:cxn>
              <a:cxn ang="0">
                <a:pos x="169580" y="381570"/>
              </a:cxn>
              <a:cxn ang="0">
                <a:pos x="173267" y="352049"/>
              </a:cxn>
              <a:cxn ang="0">
                <a:pos x="173267" y="227319"/>
              </a:cxn>
              <a:cxn ang="0">
                <a:pos x="166631" y="201487"/>
              </a:cxn>
              <a:cxn ang="0">
                <a:pos x="139351" y="194106"/>
              </a:cxn>
              <a:cxn ang="0">
                <a:pos x="107646" y="194106"/>
              </a:cxn>
              <a:cxn ang="0">
                <a:pos x="107646" y="177869"/>
              </a:cxn>
              <a:cxn ang="0">
                <a:pos x="145986" y="177869"/>
              </a:cxn>
              <a:cxn ang="0">
                <a:pos x="167368" y="171227"/>
              </a:cxn>
              <a:cxn ang="0">
                <a:pos x="173267" y="146871"/>
              </a:cxn>
              <a:cxn ang="0">
                <a:pos x="173267" y="61996"/>
              </a:cxn>
              <a:cxn ang="0">
                <a:pos x="163682" y="25832"/>
              </a:cxn>
              <a:cxn ang="0">
                <a:pos x="126816" y="15499"/>
              </a:cxn>
              <a:cxn ang="0">
                <a:pos x="72256" y="25832"/>
              </a:cxn>
              <a:cxn ang="0">
                <a:pos x="72256" y="26570"/>
              </a:cxn>
              <a:cxn ang="0">
                <a:pos x="75942" y="26570"/>
              </a:cxn>
              <a:cxn ang="0">
                <a:pos x="115019" y="41331"/>
              </a:cxn>
              <a:cxn ang="0">
                <a:pos x="129766" y="80447"/>
              </a:cxn>
              <a:cxn ang="0">
                <a:pos x="112808" y="120302"/>
              </a:cxn>
              <a:cxn ang="0">
                <a:pos x="71519" y="135801"/>
              </a:cxn>
              <a:cxn ang="0">
                <a:pos x="31704" y="120302"/>
              </a:cxn>
              <a:cxn ang="0">
                <a:pos x="15483" y="80447"/>
              </a:cxn>
              <a:cxn ang="0">
                <a:pos x="53086" y="20665"/>
              </a:cxn>
              <a:cxn ang="0">
                <a:pos x="160732" y="0"/>
              </a:cxn>
              <a:cxn ang="0">
                <a:pos x="275752" y="26570"/>
              </a:cxn>
              <a:cxn ang="0">
                <a:pos x="317041" y="100374"/>
              </a:cxn>
              <a:cxn ang="0">
                <a:pos x="297871" y="154990"/>
              </a:cxn>
              <a:cxn ang="0">
                <a:pos x="224141" y="185988"/>
              </a:cxn>
              <a:cxn ang="0">
                <a:pos x="224141" y="186726"/>
              </a:cxn>
            </a:cxnLst>
            <a:pathLst>
              <a:path w="450" h="570">
                <a:moveTo>
                  <a:pt x="304" y="253"/>
                </a:moveTo>
                <a:cubicBezTo>
                  <a:pt x="357" y="266"/>
                  <a:pt x="395" y="286"/>
                  <a:pt x="417" y="314"/>
                </a:cubicBezTo>
                <a:cubicBezTo>
                  <a:pt x="439" y="342"/>
                  <a:pt x="450" y="372"/>
                  <a:pt x="450" y="406"/>
                </a:cubicBezTo>
                <a:cubicBezTo>
                  <a:pt x="450" y="438"/>
                  <a:pt x="439" y="468"/>
                  <a:pt x="417" y="496"/>
                </a:cubicBezTo>
                <a:cubicBezTo>
                  <a:pt x="396" y="525"/>
                  <a:pt x="364" y="545"/>
                  <a:pt x="323" y="555"/>
                </a:cubicBezTo>
                <a:cubicBezTo>
                  <a:pt x="281" y="565"/>
                  <a:pt x="240" y="570"/>
                  <a:pt x="200" y="570"/>
                </a:cubicBezTo>
                <a:cubicBezTo>
                  <a:pt x="131" y="570"/>
                  <a:pt x="80" y="557"/>
                  <a:pt x="48" y="532"/>
                </a:cubicBezTo>
                <a:cubicBezTo>
                  <a:pt x="16" y="506"/>
                  <a:pt x="0" y="478"/>
                  <a:pt x="0" y="446"/>
                </a:cubicBezTo>
                <a:cubicBezTo>
                  <a:pt x="0" y="422"/>
                  <a:pt x="8" y="402"/>
                  <a:pt x="24" y="385"/>
                </a:cubicBezTo>
                <a:cubicBezTo>
                  <a:pt x="40" y="369"/>
                  <a:pt x="60" y="361"/>
                  <a:pt x="84" y="361"/>
                </a:cubicBezTo>
                <a:cubicBezTo>
                  <a:pt x="106" y="361"/>
                  <a:pt x="124" y="368"/>
                  <a:pt x="139" y="383"/>
                </a:cubicBezTo>
                <a:cubicBezTo>
                  <a:pt x="154" y="398"/>
                  <a:pt x="162" y="417"/>
                  <a:pt x="162" y="439"/>
                </a:cubicBezTo>
                <a:cubicBezTo>
                  <a:pt x="162" y="461"/>
                  <a:pt x="155" y="479"/>
                  <a:pt x="142" y="493"/>
                </a:cubicBezTo>
                <a:cubicBezTo>
                  <a:pt x="128" y="507"/>
                  <a:pt x="111" y="513"/>
                  <a:pt x="91" y="513"/>
                </a:cubicBezTo>
                <a:cubicBezTo>
                  <a:pt x="75" y="513"/>
                  <a:pt x="60" y="507"/>
                  <a:pt x="44" y="496"/>
                </a:cubicBezTo>
                <a:lnTo>
                  <a:pt x="43" y="498"/>
                </a:lnTo>
                <a:cubicBezTo>
                  <a:pt x="70" y="530"/>
                  <a:pt x="112" y="546"/>
                  <a:pt x="169" y="546"/>
                </a:cubicBezTo>
                <a:cubicBezTo>
                  <a:pt x="187" y="546"/>
                  <a:pt x="201" y="543"/>
                  <a:pt x="210" y="538"/>
                </a:cubicBezTo>
                <a:cubicBezTo>
                  <a:pt x="220" y="532"/>
                  <a:pt x="227" y="525"/>
                  <a:pt x="230" y="517"/>
                </a:cubicBezTo>
                <a:cubicBezTo>
                  <a:pt x="234" y="509"/>
                  <a:pt x="235" y="495"/>
                  <a:pt x="235" y="477"/>
                </a:cubicBezTo>
                <a:lnTo>
                  <a:pt x="235" y="308"/>
                </a:lnTo>
                <a:cubicBezTo>
                  <a:pt x="235" y="291"/>
                  <a:pt x="232" y="279"/>
                  <a:pt x="226" y="273"/>
                </a:cubicBezTo>
                <a:cubicBezTo>
                  <a:pt x="220" y="267"/>
                  <a:pt x="208" y="263"/>
                  <a:pt x="189" y="263"/>
                </a:cubicBezTo>
                <a:lnTo>
                  <a:pt x="146" y="263"/>
                </a:lnTo>
                <a:lnTo>
                  <a:pt x="146" y="241"/>
                </a:lnTo>
                <a:lnTo>
                  <a:pt x="198" y="241"/>
                </a:lnTo>
                <a:cubicBezTo>
                  <a:pt x="212" y="241"/>
                  <a:pt x="222" y="238"/>
                  <a:pt x="227" y="232"/>
                </a:cubicBezTo>
                <a:cubicBezTo>
                  <a:pt x="232" y="226"/>
                  <a:pt x="235" y="215"/>
                  <a:pt x="235" y="199"/>
                </a:cubicBezTo>
                <a:lnTo>
                  <a:pt x="235" y="84"/>
                </a:lnTo>
                <a:cubicBezTo>
                  <a:pt x="235" y="60"/>
                  <a:pt x="231" y="44"/>
                  <a:pt x="222" y="35"/>
                </a:cubicBezTo>
                <a:cubicBezTo>
                  <a:pt x="213" y="26"/>
                  <a:pt x="197" y="21"/>
                  <a:pt x="172" y="21"/>
                </a:cubicBezTo>
                <a:cubicBezTo>
                  <a:pt x="146" y="21"/>
                  <a:pt x="121" y="26"/>
                  <a:pt x="98" y="35"/>
                </a:cubicBezTo>
                <a:lnTo>
                  <a:pt x="98" y="36"/>
                </a:lnTo>
                <a:lnTo>
                  <a:pt x="103" y="36"/>
                </a:lnTo>
                <a:cubicBezTo>
                  <a:pt x="125" y="36"/>
                  <a:pt x="142" y="43"/>
                  <a:pt x="156" y="56"/>
                </a:cubicBezTo>
                <a:cubicBezTo>
                  <a:pt x="169" y="70"/>
                  <a:pt x="176" y="87"/>
                  <a:pt x="176" y="109"/>
                </a:cubicBezTo>
                <a:cubicBezTo>
                  <a:pt x="176" y="131"/>
                  <a:pt x="168" y="149"/>
                  <a:pt x="153" y="163"/>
                </a:cubicBezTo>
                <a:cubicBezTo>
                  <a:pt x="139" y="177"/>
                  <a:pt x="120" y="184"/>
                  <a:pt x="97" y="184"/>
                </a:cubicBezTo>
                <a:cubicBezTo>
                  <a:pt x="75" y="184"/>
                  <a:pt x="57" y="177"/>
                  <a:pt x="43" y="163"/>
                </a:cubicBezTo>
                <a:cubicBezTo>
                  <a:pt x="28" y="149"/>
                  <a:pt x="21" y="131"/>
                  <a:pt x="21" y="109"/>
                </a:cubicBezTo>
                <a:cubicBezTo>
                  <a:pt x="21" y="74"/>
                  <a:pt x="38" y="47"/>
                  <a:pt x="72" y="28"/>
                </a:cubicBezTo>
                <a:cubicBezTo>
                  <a:pt x="106" y="9"/>
                  <a:pt x="155" y="0"/>
                  <a:pt x="218" y="0"/>
                </a:cubicBezTo>
                <a:cubicBezTo>
                  <a:pt x="285" y="0"/>
                  <a:pt x="337" y="12"/>
                  <a:pt x="374" y="36"/>
                </a:cubicBezTo>
                <a:cubicBezTo>
                  <a:pt x="411" y="59"/>
                  <a:pt x="430" y="93"/>
                  <a:pt x="430" y="136"/>
                </a:cubicBezTo>
                <a:cubicBezTo>
                  <a:pt x="430" y="165"/>
                  <a:pt x="421" y="190"/>
                  <a:pt x="404" y="210"/>
                </a:cubicBezTo>
                <a:cubicBezTo>
                  <a:pt x="387" y="231"/>
                  <a:pt x="354" y="244"/>
                  <a:pt x="304" y="252"/>
                </a:cubicBezTo>
                <a:lnTo>
                  <a:pt x="304" y="253"/>
                </a:lnTo>
                <a:close/>
              </a:path>
            </a:pathLst>
          </a:custGeom>
          <a:solidFill>
            <a:schemeClr val="accent1">
              <a:alpha val="100000"/>
            </a:schemeClr>
          </a:solidFill>
          <a:ln w="9525">
            <a:noFill/>
          </a:ln>
        </p:spPr>
        <p:txBody>
          <a:bodyPr/>
          <a:p>
            <a:endParaRPr lang="zh-CN" altLang="en-US"/>
          </a:p>
        </p:txBody>
      </p:sp>
      <p:sp>
        <p:nvSpPr>
          <p:cNvPr id="8210" name="Freeform 20"/>
          <p:cNvSpPr>
            <a:spLocks noEditPoints="1"/>
          </p:cNvSpPr>
          <p:nvPr/>
        </p:nvSpPr>
        <p:spPr>
          <a:xfrm>
            <a:off x="4667250" y="4945063"/>
            <a:ext cx="366713" cy="401637"/>
          </a:xfrm>
          <a:custGeom>
            <a:avLst/>
            <a:gdLst/>
            <a:ahLst/>
            <a:cxnLst>
              <a:cxn ang="0">
                <a:pos x="366712" y="401637"/>
              </a:cxn>
              <a:cxn ang="0">
                <a:pos x="129341" y="401637"/>
              </a:cxn>
              <a:cxn ang="0">
                <a:pos x="129341" y="386871"/>
              </a:cxn>
              <a:cxn ang="0">
                <a:pos x="184458" y="386871"/>
              </a:cxn>
              <a:cxn ang="0">
                <a:pos x="184458" y="303443"/>
              </a:cxn>
              <a:cxn ang="0">
                <a:pos x="0" y="303443"/>
              </a:cxn>
              <a:cxn ang="0">
                <a:pos x="207975" y="0"/>
              </a:cxn>
              <a:cxn ang="0">
                <a:pos x="324823" y="0"/>
              </a:cxn>
              <a:cxn ang="0">
                <a:pos x="324823" y="289415"/>
              </a:cxn>
              <a:cxn ang="0">
                <a:pos x="366712" y="289415"/>
              </a:cxn>
              <a:cxn ang="0">
                <a:pos x="366712" y="303443"/>
              </a:cxn>
              <a:cxn ang="0">
                <a:pos x="324823" y="303443"/>
              </a:cxn>
              <a:cxn ang="0">
                <a:pos x="324823" y="386871"/>
              </a:cxn>
              <a:cxn ang="0">
                <a:pos x="366712" y="386871"/>
              </a:cxn>
              <a:cxn ang="0">
                <a:pos x="366712" y="401637"/>
              </a:cxn>
              <a:cxn ang="0">
                <a:pos x="184458" y="289415"/>
              </a:cxn>
              <a:cxn ang="0">
                <a:pos x="184458" y="61279"/>
              </a:cxn>
              <a:cxn ang="0">
                <a:pos x="183723" y="61279"/>
              </a:cxn>
              <a:cxn ang="0">
                <a:pos x="30131" y="289415"/>
              </a:cxn>
              <a:cxn ang="0">
                <a:pos x="184458" y="289415"/>
              </a:cxn>
            </a:cxnLst>
            <a:pathLst>
              <a:path w="499" h="544">
                <a:moveTo>
                  <a:pt x="499" y="544"/>
                </a:moveTo>
                <a:lnTo>
                  <a:pt x="176" y="544"/>
                </a:lnTo>
                <a:lnTo>
                  <a:pt x="176" y="524"/>
                </a:lnTo>
                <a:lnTo>
                  <a:pt x="251" y="524"/>
                </a:lnTo>
                <a:lnTo>
                  <a:pt x="251" y="411"/>
                </a:lnTo>
                <a:lnTo>
                  <a:pt x="0" y="411"/>
                </a:lnTo>
                <a:lnTo>
                  <a:pt x="283" y="0"/>
                </a:lnTo>
                <a:lnTo>
                  <a:pt x="442" y="0"/>
                </a:lnTo>
                <a:lnTo>
                  <a:pt x="442" y="392"/>
                </a:lnTo>
                <a:lnTo>
                  <a:pt x="499" y="392"/>
                </a:lnTo>
                <a:lnTo>
                  <a:pt x="499" y="411"/>
                </a:lnTo>
                <a:lnTo>
                  <a:pt x="442" y="411"/>
                </a:lnTo>
                <a:lnTo>
                  <a:pt x="442" y="524"/>
                </a:lnTo>
                <a:lnTo>
                  <a:pt x="499" y="524"/>
                </a:lnTo>
                <a:lnTo>
                  <a:pt x="499" y="544"/>
                </a:lnTo>
                <a:close/>
                <a:moveTo>
                  <a:pt x="251" y="392"/>
                </a:moveTo>
                <a:lnTo>
                  <a:pt x="251" y="83"/>
                </a:lnTo>
                <a:lnTo>
                  <a:pt x="250" y="83"/>
                </a:lnTo>
                <a:lnTo>
                  <a:pt x="41" y="392"/>
                </a:lnTo>
                <a:lnTo>
                  <a:pt x="251" y="392"/>
                </a:lnTo>
                <a:close/>
              </a:path>
            </a:pathLst>
          </a:custGeom>
          <a:solidFill>
            <a:schemeClr val="accent1">
              <a:alpha val="100000"/>
            </a:schemeClr>
          </a:solidFill>
          <a:ln w="9525">
            <a:noFill/>
          </a:ln>
        </p:spPr>
        <p:txBody>
          <a:bodyPr/>
          <a:p>
            <a:endParaRPr lang="zh-CN" altLang="en-US"/>
          </a:p>
        </p:txBody>
      </p:sp>
      <p:sp>
        <p:nvSpPr>
          <p:cNvPr id="8211" name="TextBox 34"/>
          <p:cNvSpPr txBox="1"/>
          <p:nvPr/>
        </p:nvSpPr>
        <p:spPr>
          <a:xfrm>
            <a:off x="5429250" y="1550988"/>
            <a:ext cx="4465638" cy="801687"/>
          </a:xfrm>
          <a:prstGeom prst="rect">
            <a:avLst/>
          </a:prstGeom>
          <a:noFill/>
          <a:ln w="9525">
            <a:noFill/>
          </a:ln>
        </p:spPr>
        <p:txBody>
          <a:bodyPr>
            <a:spAutoFit/>
          </a:bodyPr>
          <a:p>
            <a:pPr lvl="0" eaLnBrk="1" hangingPunct="1"/>
            <a:r>
              <a:rPr lang="zh-CN" altLang="en-US" sz="4600" b="1" dirty="0">
                <a:solidFill>
                  <a:schemeClr val="accent2"/>
                </a:solidFill>
                <a:latin typeface="微软雅黑" panose="020B0503020204020204" pitchFamily="2" charset="-122"/>
                <a:ea typeface="微软雅黑" panose="020B0503020204020204" pitchFamily="2" charset="-122"/>
              </a:rPr>
              <a:t>项目简介</a:t>
            </a:r>
            <a:endParaRPr lang="zh-CN" altLang="en-US" sz="4600" b="1" dirty="0">
              <a:solidFill>
                <a:schemeClr val="accent2"/>
              </a:solidFill>
              <a:latin typeface="微软雅黑" panose="020B0503020204020204" pitchFamily="2" charset="-122"/>
              <a:ea typeface="微软雅黑" panose="020B0503020204020204" pitchFamily="2" charset="-122"/>
            </a:endParaRPr>
          </a:p>
        </p:txBody>
      </p:sp>
      <p:sp>
        <p:nvSpPr>
          <p:cNvPr id="8212" name="TextBox 35"/>
          <p:cNvSpPr txBox="1"/>
          <p:nvPr/>
        </p:nvSpPr>
        <p:spPr>
          <a:xfrm>
            <a:off x="5429250" y="2622550"/>
            <a:ext cx="4465638" cy="800100"/>
          </a:xfrm>
          <a:prstGeom prst="rect">
            <a:avLst/>
          </a:prstGeom>
          <a:noFill/>
          <a:ln w="9525">
            <a:noFill/>
          </a:ln>
        </p:spPr>
        <p:txBody>
          <a:bodyPr>
            <a:spAutoFit/>
          </a:bodyPr>
          <a:p>
            <a:pPr lvl="0" eaLnBrk="1" hangingPunct="1"/>
            <a:r>
              <a:rPr lang="zh-CN" altLang="en-US" sz="4600" b="1" dirty="0">
                <a:solidFill>
                  <a:schemeClr val="accent2"/>
                </a:solidFill>
                <a:latin typeface="微软雅黑" panose="020B0503020204020204" pitchFamily="2" charset="-122"/>
                <a:ea typeface="微软雅黑" panose="020B0503020204020204" pitchFamily="2" charset="-122"/>
              </a:rPr>
              <a:t>竞争优势</a:t>
            </a:r>
            <a:endParaRPr lang="zh-CN" altLang="en-US" sz="4600" b="1" dirty="0">
              <a:solidFill>
                <a:schemeClr val="accent2"/>
              </a:solidFill>
              <a:latin typeface="微软雅黑" panose="020B0503020204020204" pitchFamily="2" charset="-122"/>
              <a:ea typeface="微软雅黑" panose="020B0503020204020204" pitchFamily="2" charset="-122"/>
            </a:endParaRPr>
          </a:p>
        </p:txBody>
      </p:sp>
      <p:sp>
        <p:nvSpPr>
          <p:cNvPr id="8213" name="TextBox 36"/>
          <p:cNvSpPr txBox="1"/>
          <p:nvPr/>
        </p:nvSpPr>
        <p:spPr>
          <a:xfrm>
            <a:off x="5429250" y="3663950"/>
            <a:ext cx="4465638" cy="800100"/>
          </a:xfrm>
          <a:prstGeom prst="rect">
            <a:avLst/>
          </a:prstGeom>
          <a:noFill/>
          <a:ln w="9525">
            <a:noFill/>
          </a:ln>
        </p:spPr>
        <p:txBody>
          <a:bodyPr>
            <a:spAutoFit/>
          </a:bodyPr>
          <a:p>
            <a:pPr lvl="0" eaLnBrk="1" hangingPunct="1"/>
            <a:r>
              <a:rPr lang="zh-CN" altLang="en-US" sz="4600" b="1" dirty="0">
                <a:solidFill>
                  <a:schemeClr val="accent2"/>
                </a:solidFill>
                <a:latin typeface="微软雅黑" panose="020B0503020204020204" pitchFamily="2" charset="-122"/>
                <a:ea typeface="微软雅黑" panose="020B0503020204020204" pitchFamily="2" charset="-122"/>
              </a:rPr>
              <a:t>运营分析</a:t>
            </a:r>
            <a:endParaRPr lang="zh-CN" altLang="en-US" sz="4600" b="1" dirty="0">
              <a:solidFill>
                <a:schemeClr val="accent2"/>
              </a:solidFill>
              <a:latin typeface="微软雅黑" panose="020B0503020204020204" pitchFamily="2" charset="-122"/>
              <a:ea typeface="微软雅黑" panose="020B0503020204020204" pitchFamily="2" charset="-122"/>
            </a:endParaRPr>
          </a:p>
        </p:txBody>
      </p:sp>
      <p:sp>
        <p:nvSpPr>
          <p:cNvPr id="8214" name="TextBox 42"/>
          <p:cNvSpPr txBox="1"/>
          <p:nvPr/>
        </p:nvSpPr>
        <p:spPr>
          <a:xfrm>
            <a:off x="5429250" y="4772025"/>
            <a:ext cx="4465638" cy="800100"/>
          </a:xfrm>
          <a:prstGeom prst="rect">
            <a:avLst/>
          </a:prstGeom>
          <a:noFill/>
          <a:ln w="9525">
            <a:noFill/>
          </a:ln>
        </p:spPr>
        <p:txBody>
          <a:bodyPr>
            <a:spAutoFit/>
          </a:bodyPr>
          <a:p>
            <a:pPr lvl="0" eaLnBrk="1" hangingPunct="1"/>
            <a:r>
              <a:rPr lang="zh-CN" altLang="en-US" sz="4600" b="1" dirty="0">
                <a:solidFill>
                  <a:schemeClr val="accent2"/>
                </a:solidFill>
                <a:latin typeface="微软雅黑" panose="020B0503020204020204" pitchFamily="2" charset="-122"/>
                <a:ea typeface="微软雅黑" panose="020B0503020204020204" pitchFamily="2" charset="-122"/>
              </a:rPr>
              <a:t>发展计划</a:t>
            </a:r>
            <a:endParaRPr lang="zh-CN" altLang="en-US" sz="4600" b="1" dirty="0">
              <a:solidFill>
                <a:schemeClr val="accent2"/>
              </a:solidFill>
              <a:latin typeface="微软雅黑" panose="020B0503020204020204" pitchFamily="2" charset="-122"/>
              <a:ea typeface="微软雅黑" panose="020B0503020204020204" pitchFamily="2" charset="-122"/>
            </a:endParaRPr>
          </a:p>
        </p:txBody>
      </p:sp>
      <p:pic>
        <p:nvPicPr>
          <p:cNvPr id="8215" name="图片 23"/>
          <p:cNvPicPr>
            <a:picLocks noChangeAspect="1"/>
          </p:cNvPicPr>
          <p:nvPr/>
        </p:nvPicPr>
        <p:blipFill>
          <a:blip r:embed="rId2"/>
          <a:stretch>
            <a:fillRect/>
          </a:stretch>
        </p:blipFill>
        <p:spPr>
          <a:xfrm>
            <a:off x="1139825" y="3495675"/>
            <a:ext cx="2755900" cy="2178050"/>
          </a:xfrm>
          <a:prstGeom prst="rect">
            <a:avLst/>
          </a:prstGeom>
          <a:noFill/>
          <a:ln w="9525">
            <a:noFill/>
          </a:ln>
        </p:spPr>
      </p:pic>
    </p:spTree>
  </p:cSld>
  <p:clrMapOvr>
    <a:masterClrMapping/>
  </p:clrMapOvr>
  <p:transition spd="slow" advTm="821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 calcmode="lin" valueType="num">
                                      <p:cBhvr>
                                        <p:cTn id="11" dur="500" fill="hold"/>
                                        <p:tgtEl>
                                          <p:spTgt spid="8196"/>
                                        </p:tgtEl>
                                        <p:attrNameLst>
                                          <p:attrName>ppt_w</p:attrName>
                                        </p:attrNameLst>
                                      </p:cBhvr>
                                      <p:tavLst>
                                        <p:tav tm="0">
                                          <p:val>
                                            <p:fltVal val="0.000000"/>
                                          </p:val>
                                        </p:tav>
                                        <p:tav tm="100000">
                                          <p:val>
                                            <p:strVal val="#ppt_w"/>
                                          </p:val>
                                        </p:tav>
                                      </p:tavLst>
                                    </p:anim>
                                    <p:anim calcmode="lin" valueType="num">
                                      <p:cBhvr>
                                        <p:cTn id="12" dur="500" fill="hold"/>
                                        <p:tgtEl>
                                          <p:spTgt spid="8196"/>
                                        </p:tgtEl>
                                        <p:attrNameLst>
                                          <p:attrName>ppt_h</p:attrName>
                                        </p:attrNameLst>
                                      </p:cBhvr>
                                      <p:tavLst>
                                        <p:tav tm="0">
                                          <p:val>
                                            <p:fltVal val="0.000000"/>
                                          </p:val>
                                        </p:tav>
                                        <p:tav tm="100000">
                                          <p:val>
                                            <p:strVal val="#ppt_h"/>
                                          </p:val>
                                        </p:tav>
                                      </p:tavLst>
                                    </p:anim>
                                    <p:anim calcmode="lin" valueType="num">
                                      <p:cBhvr>
                                        <p:cTn id="13" dur="500" fill="hold"/>
                                        <p:tgtEl>
                                          <p:spTgt spid="8196"/>
                                        </p:tgtEl>
                                        <p:attrNameLst>
                                          <p:attrName>style.rotation</p:attrName>
                                        </p:attrNameLst>
                                      </p:cBhvr>
                                      <p:tavLst>
                                        <p:tav tm="0">
                                          <p:val>
                                            <p:fltVal val="90.000000"/>
                                          </p:val>
                                        </p:tav>
                                        <p:tav tm="100000">
                                          <p:val>
                                            <p:fltVal val="0.000000"/>
                                          </p:val>
                                        </p:tav>
                                      </p:tavLst>
                                    </p:anim>
                                    <p:animEffect transition="in" filter="fade">
                                      <p:cBhvr>
                                        <p:cTn id="14" dur="500"/>
                                        <p:tgtEl>
                                          <p:spTgt spid="819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wipe(left)">
                                      <p:cBhvr>
                                        <p:cTn id="18" dur="500"/>
                                        <p:tgtEl>
                                          <p:spTgt spid="8197"/>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8215"/>
                                        </p:tgtEl>
                                        <p:attrNameLst>
                                          <p:attrName>style.visibility</p:attrName>
                                        </p:attrNameLst>
                                      </p:cBhvr>
                                      <p:to>
                                        <p:strVal val="visible"/>
                                      </p:to>
                                    </p:set>
                                    <p:animEffect transition="in" filter="fade">
                                      <p:cBhvr>
                                        <p:cTn id="22" dur="1000"/>
                                        <p:tgtEl>
                                          <p:spTgt spid="8215"/>
                                        </p:tgtEl>
                                      </p:cBhvr>
                                    </p:animEffect>
                                    <p:anim calcmode="lin" valueType="num">
                                      <p:cBhvr>
                                        <p:cTn id="23" dur="1000" fill="hold"/>
                                        <p:tgtEl>
                                          <p:spTgt spid="8215"/>
                                        </p:tgtEl>
                                        <p:attrNameLst>
                                          <p:attrName>ppt_x</p:attrName>
                                        </p:attrNameLst>
                                      </p:cBhvr>
                                      <p:tavLst>
                                        <p:tav tm="0">
                                          <p:val>
                                            <p:strVal val="#ppt_x"/>
                                          </p:val>
                                        </p:tav>
                                        <p:tav tm="100000">
                                          <p:val>
                                            <p:strVal val="#ppt_x"/>
                                          </p:val>
                                        </p:tav>
                                      </p:tavLst>
                                    </p:anim>
                                    <p:anim calcmode="lin" valueType="num">
                                      <p:cBhvr>
                                        <p:cTn id="24" dur="1000" fill="hold"/>
                                        <p:tgtEl>
                                          <p:spTgt spid="821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6" presetClass="entr" presetSubtype="42" fill="hold" nodeType="afterEffect">
                                  <p:stCondLst>
                                    <p:cond delay="0"/>
                                  </p:stCondLst>
                                  <p:childTnLst>
                                    <p:set>
                                      <p:cBhvr>
                                        <p:cTn id="27" dur="1" fill="hold">
                                          <p:stCondLst>
                                            <p:cond delay="0"/>
                                          </p:stCondLst>
                                        </p:cTn>
                                        <p:tgtEl>
                                          <p:spTgt spid="8206"/>
                                        </p:tgtEl>
                                        <p:attrNameLst>
                                          <p:attrName>style.visibility</p:attrName>
                                        </p:attrNameLst>
                                      </p:cBhvr>
                                      <p:to>
                                        <p:strVal val="visible"/>
                                      </p:to>
                                    </p:set>
                                    <p:animEffect transition="in" filter="barn(outHorizontal)">
                                      <p:cBhvr>
                                        <p:cTn id="28" dur="500"/>
                                        <p:tgtEl>
                                          <p:spTgt spid="8206"/>
                                        </p:tgtEl>
                                      </p:cBhvr>
                                    </p:animEffect>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8198"/>
                                        </p:tgtEl>
                                        <p:attrNameLst>
                                          <p:attrName>style.visibility</p:attrName>
                                        </p:attrNameLst>
                                      </p:cBhvr>
                                      <p:to>
                                        <p:strVal val="visible"/>
                                      </p:to>
                                    </p:set>
                                    <p:anim calcmode="lin" valueType="num">
                                      <p:cBhvr additive="base">
                                        <p:cTn id="32" dur="500" fill="hold"/>
                                        <p:tgtEl>
                                          <p:spTgt spid="8198"/>
                                        </p:tgtEl>
                                        <p:attrNameLst>
                                          <p:attrName>ppt_x</p:attrName>
                                        </p:attrNameLst>
                                      </p:cBhvr>
                                      <p:tavLst>
                                        <p:tav tm="0">
                                          <p:val>
                                            <p:strVal val="1+#ppt_w/2"/>
                                          </p:val>
                                        </p:tav>
                                        <p:tav tm="100000">
                                          <p:val>
                                            <p:strVal val="#ppt_x"/>
                                          </p:val>
                                        </p:tav>
                                      </p:tavLst>
                                    </p:anim>
                                    <p:anim calcmode="lin" valueType="num">
                                      <p:cBhvr additive="base">
                                        <p:cTn id="33" dur="500" fill="hold"/>
                                        <p:tgtEl>
                                          <p:spTgt spid="819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100"/>
                                  </p:stCondLst>
                                  <p:childTnLst>
                                    <p:set>
                                      <p:cBhvr>
                                        <p:cTn id="35" dur="1" fill="hold">
                                          <p:stCondLst>
                                            <p:cond delay="0"/>
                                          </p:stCondLst>
                                        </p:cTn>
                                        <p:tgtEl>
                                          <p:spTgt spid="8199"/>
                                        </p:tgtEl>
                                        <p:attrNameLst>
                                          <p:attrName>style.visibility</p:attrName>
                                        </p:attrNameLst>
                                      </p:cBhvr>
                                      <p:to>
                                        <p:strVal val="visible"/>
                                      </p:to>
                                    </p:set>
                                    <p:anim calcmode="lin" valueType="num">
                                      <p:cBhvr additive="base">
                                        <p:cTn id="36" dur="500" fill="hold"/>
                                        <p:tgtEl>
                                          <p:spTgt spid="8199"/>
                                        </p:tgtEl>
                                        <p:attrNameLst>
                                          <p:attrName>ppt_x</p:attrName>
                                        </p:attrNameLst>
                                      </p:cBhvr>
                                      <p:tavLst>
                                        <p:tav tm="0">
                                          <p:val>
                                            <p:strVal val="1+#ppt_w/2"/>
                                          </p:val>
                                        </p:tav>
                                        <p:tav tm="100000">
                                          <p:val>
                                            <p:strVal val="#ppt_x"/>
                                          </p:val>
                                        </p:tav>
                                      </p:tavLst>
                                    </p:anim>
                                    <p:anim calcmode="lin" valueType="num">
                                      <p:cBhvr additive="base">
                                        <p:cTn id="37" dur="500" fill="hold"/>
                                        <p:tgtEl>
                                          <p:spTgt spid="819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00"/>
                                  </p:stCondLst>
                                  <p:childTnLst>
                                    <p:set>
                                      <p:cBhvr>
                                        <p:cTn id="39" dur="1" fill="hold">
                                          <p:stCondLst>
                                            <p:cond delay="0"/>
                                          </p:stCondLst>
                                        </p:cTn>
                                        <p:tgtEl>
                                          <p:spTgt spid="8200"/>
                                        </p:tgtEl>
                                        <p:attrNameLst>
                                          <p:attrName>style.visibility</p:attrName>
                                        </p:attrNameLst>
                                      </p:cBhvr>
                                      <p:to>
                                        <p:strVal val="visible"/>
                                      </p:to>
                                    </p:set>
                                    <p:anim calcmode="lin" valueType="num">
                                      <p:cBhvr additive="base">
                                        <p:cTn id="40" dur="500" fill="hold"/>
                                        <p:tgtEl>
                                          <p:spTgt spid="8200"/>
                                        </p:tgtEl>
                                        <p:attrNameLst>
                                          <p:attrName>ppt_x</p:attrName>
                                        </p:attrNameLst>
                                      </p:cBhvr>
                                      <p:tavLst>
                                        <p:tav tm="0">
                                          <p:val>
                                            <p:strVal val="1+#ppt_w/2"/>
                                          </p:val>
                                        </p:tav>
                                        <p:tav tm="100000">
                                          <p:val>
                                            <p:strVal val="#ppt_x"/>
                                          </p:val>
                                        </p:tav>
                                      </p:tavLst>
                                    </p:anim>
                                    <p:anim calcmode="lin" valueType="num">
                                      <p:cBhvr additive="base">
                                        <p:cTn id="41" dur="500" fill="hold"/>
                                        <p:tgtEl>
                                          <p:spTgt spid="8200"/>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300"/>
                                  </p:stCondLst>
                                  <p:childTnLst>
                                    <p:set>
                                      <p:cBhvr>
                                        <p:cTn id="43" dur="1" fill="hold">
                                          <p:stCondLst>
                                            <p:cond delay="0"/>
                                          </p:stCondLst>
                                        </p:cTn>
                                        <p:tgtEl>
                                          <p:spTgt spid="8201"/>
                                        </p:tgtEl>
                                        <p:attrNameLst>
                                          <p:attrName>style.visibility</p:attrName>
                                        </p:attrNameLst>
                                      </p:cBhvr>
                                      <p:to>
                                        <p:strVal val="visible"/>
                                      </p:to>
                                    </p:set>
                                    <p:anim calcmode="lin" valueType="num">
                                      <p:cBhvr additive="base">
                                        <p:cTn id="44" dur="500" fill="hold"/>
                                        <p:tgtEl>
                                          <p:spTgt spid="8201"/>
                                        </p:tgtEl>
                                        <p:attrNameLst>
                                          <p:attrName>ppt_x</p:attrName>
                                        </p:attrNameLst>
                                      </p:cBhvr>
                                      <p:tavLst>
                                        <p:tav tm="0">
                                          <p:val>
                                            <p:strVal val="1+#ppt_w/2"/>
                                          </p:val>
                                        </p:tav>
                                        <p:tav tm="100000">
                                          <p:val>
                                            <p:strVal val="#ppt_x"/>
                                          </p:val>
                                        </p:tav>
                                      </p:tavLst>
                                    </p:anim>
                                    <p:anim calcmode="lin" valueType="num">
                                      <p:cBhvr additive="base">
                                        <p:cTn id="45" dur="500" fill="hold"/>
                                        <p:tgtEl>
                                          <p:spTgt spid="8201"/>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8207"/>
                                        </p:tgtEl>
                                        <p:attrNameLst>
                                          <p:attrName>style.visibility</p:attrName>
                                        </p:attrNameLst>
                                      </p:cBhvr>
                                      <p:to>
                                        <p:strVal val="visible"/>
                                      </p:to>
                                    </p:set>
                                    <p:anim calcmode="lin" valueType="num">
                                      <p:cBhvr>
                                        <p:cTn id="49" dur="500" fill="hold"/>
                                        <p:tgtEl>
                                          <p:spTgt spid="8207"/>
                                        </p:tgtEl>
                                        <p:attrNameLst>
                                          <p:attrName>ppt_w</p:attrName>
                                        </p:attrNameLst>
                                      </p:cBhvr>
                                      <p:tavLst>
                                        <p:tav tm="0">
                                          <p:val>
                                            <p:fltVal val="0.000000"/>
                                          </p:val>
                                        </p:tav>
                                        <p:tav tm="100000">
                                          <p:val>
                                            <p:strVal val="#ppt_w"/>
                                          </p:val>
                                        </p:tav>
                                      </p:tavLst>
                                    </p:anim>
                                    <p:anim calcmode="lin" valueType="num">
                                      <p:cBhvr>
                                        <p:cTn id="50" dur="500" fill="hold"/>
                                        <p:tgtEl>
                                          <p:spTgt spid="8207"/>
                                        </p:tgtEl>
                                        <p:attrNameLst>
                                          <p:attrName>ppt_h</p:attrName>
                                        </p:attrNameLst>
                                      </p:cBhvr>
                                      <p:tavLst>
                                        <p:tav tm="0">
                                          <p:val>
                                            <p:fltVal val="0.000000"/>
                                          </p:val>
                                        </p:tav>
                                        <p:tav tm="100000">
                                          <p:val>
                                            <p:strVal val="#ppt_h"/>
                                          </p:val>
                                        </p:tav>
                                      </p:tavLst>
                                    </p:anim>
                                    <p:animEffect transition="in" filter="fade">
                                      <p:cBhvr>
                                        <p:cTn id="51" dur="500"/>
                                        <p:tgtEl>
                                          <p:spTgt spid="820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202"/>
                                        </p:tgtEl>
                                        <p:attrNameLst>
                                          <p:attrName>style.visibility</p:attrName>
                                        </p:attrNameLst>
                                      </p:cBhvr>
                                      <p:to>
                                        <p:strVal val="visible"/>
                                      </p:to>
                                    </p:set>
                                    <p:anim calcmode="lin" valueType="num">
                                      <p:cBhvr>
                                        <p:cTn id="54" dur="500" fill="hold"/>
                                        <p:tgtEl>
                                          <p:spTgt spid="8202"/>
                                        </p:tgtEl>
                                        <p:attrNameLst>
                                          <p:attrName>ppt_w</p:attrName>
                                        </p:attrNameLst>
                                      </p:cBhvr>
                                      <p:tavLst>
                                        <p:tav tm="0">
                                          <p:val>
                                            <p:fltVal val="0.000000"/>
                                          </p:val>
                                        </p:tav>
                                        <p:tav tm="100000">
                                          <p:val>
                                            <p:strVal val="#ppt_w"/>
                                          </p:val>
                                        </p:tav>
                                      </p:tavLst>
                                    </p:anim>
                                    <p:anim calcmode="lin" valueType="num">
                                      <p:cBhvr>
                                        <p:cTn id="55" dur="500" fill="hold"/>
                                        <p:tgtEl>
                                          <p:spTgt spid="8202"/>
                                        </p:tgtEl>
                                        <p:attrNameLst>
                                          <p:attrName>ppt_h</p:attrName>
                                        </p:attrNameLst>
                                      </p:cBhvr>
                                      <p:tavLst>
                                        <p:tav tm="0">
                                          <p:val>
                                            <p:fltVal val="0.000000"/>
                                          </p:val>
                                        </p:tav>
                                        <p:tav tm="100000">
                                          <p:val>
                                            <p:strVal val="#ppt_h"/>
                                          </p:val>
                                        </p:tav>
                                      </p:tavLst>
                                    </p:anim>
                                    <p:animEffect transition="in" filter="fade">
                                      <p:cBhvr>
                                        <p:cTn id="56" dur="500"/>
                                        <p:tgtEl>
                                          <p:spTgt spid="8202"/>
                                        </p:tgtEl>
                                      </p:cBhvr>
                                    </p:animEffect>
                                  </p:childTnLst>
                                </p:cTn>
                              </p:par>
                            </p:childTnLst>
                          </p:cTn>
                        </p:par>
                        <p:par>
                          <p:cTn id="57" fill="hold">
                            <p:stCondLst>
                              <p:cond delay="4000"/>
                            </p:stCondLst>
                            <p:childTnLst>
                              <p:par>
                                <p:cTn id="58" presetID="56" presetClass="entr" presetSubtype="0" fill="hold" grpId="0" nodeType="afterEffect">
                                  <p:stCondLst>
                                    <p:cond delay="0"/>
                                  </p:stCondLst>
                                  <p:iterate type="lt">
                                    <p:tmPct val="10000"/>
                                  </p:iterate>
                                  <p:childTnLst>
                                    <p:set>
                                      <p:cBhvr>
                                        <p:cTn id="59" dur="1" fill="hold">
                                          <p:stCondLst>
                                            <p:cond delay="0"/>
                                          </p:stCondLst>
                                        </p:cTn>
                                        <p:tgtEl>
                                          <p:spTgt spid="8211"/>
                                        </p:tgtEl>
                                        <p:attrNameLst>
                                          <p:attrName>style.visibility</p:attrName>
                                        </p:attrNameLst>
                                      </p:cBhvr>
                                      <p:to>
                                        <p:strVal val="visible"/>
                                      </p:to>
                                    </p:set>
                                    <p:anim by="(-#ppt_w*2)" calcmode="lin" valueType="num">
                                      <p:cBhvr rctx="PPT">
                                        <p:cTn id="60" dur="250" autoRev="1" fill="hold">
                                          <p:stCondLst>
                                            <p:cond delay="0"/>
                                          </p:stCondLst>
                                        </p:cTn>
                                        <p:tgtEl>
                                          <p:spTgt spid="8211"/>
                                        </p:tgtEl>
                                        <p:attrNameLst>
                                          <p:attrName>ppt_w</p:attrName>
                                        </p:attrNameLst>
                                      </p:cBhvr>
                                    </p:anim>
                                    <p:anim by="(#ppt_w*0.50)" calcmode="lin" valueType="num">
                                      <p:cBhvr>
                                        <p:cTn id="61" dur="250" decel="50000" autoRev="1" fill="hold">
                                          <p:stCondLst>
                                            <p:cond delay="0"/>
                                          </p:stCondLst>
                                        </p:cTn>
                                        <p:tgtEl>
                                          <p:spTgt spid="8211"/>
                                        </p:tgtEl>
                                        <p:attrNameLst>
                                          <p:attrName>ppt_x</p:attrName>
                                        </p:attrNameLst>
                                      </p:cBhvr>
                                    </p:anim>
                                    <p:anim from="(-#ppt_h/2)" to="(#ppt_y)" calcmode="lin" valueType="num">
                                      <p:cBhvr>
                                        <p:cTn id="62" dur="500" fill="hold">
                                          <p:stCondLst>
                                            <p:cond delay="0"/>
                                          </p:stCondLst>
                                        </p:cTn>
                                        <p:tgtEl>
                                          <p:spTgt spid="8211"/>
                                        </p:tgtEl>
                                        <p:attrNameLst>
                                          <p:attrName>ppt_y</p:attrName>
                                        </p:attrNameLst>
                                      </p:cBhvr>
                                    </p:anim>
                                    <p:animRot by="21600000">
                                      <p:cBhvr>
                                        <p:cTn id="63" dur="500" fill="hold">
                                          <p:stCondLst>
                                            <p:cond delay="0"/>
                                          </p:stCondLst>
                                        </p:cTn>
                                        <p:tgtEl>
                                          <p:spTgt spid="8211"/>
                                        </p:tgtEl>
                                        <p:attrNameLst>
                                          <p:attrName>r</p:attrName>
                                        </p:attrNameLst>
                                      </p:cBhvr>
                                    </p:animRot>
                                  </p:childTnLst>
                                </p:cTn>
                              </p:par>
                            </p:childTnLst>
                          </p:cTn>
                        </p:par>
                        <p:par>
                          <p:cTn id="64" fill="hold">
                            <p:stCondLst>
                              <p:cond delay="4949"/>
                            </p:stCondLst>
                            <p:childTnLst>
                              <p:par>
                                <p:cTn id="65" presetID="10" presetClass="entr" presetSubtype="0" fill="hold" grpId="0" nodeType="afterEffect">
                                  <p:stCondLst>
                                    <p:cond delay="0"/>
                                  </p:stCondLst>
                                  <p:childTnLst>
                                    <p:set>
                                      <p:cBhvr>
                                        <p:cTn id="66" dur="1" fill="hold">
                                          <p:stCondLst>
                                            <p:cond delay="0"/>
                                          </p:stCondLst>
                                        </p:cTn>
                                        <p:tgtEl>
                                          <p:spTgt spid="8203"/>
                                        </p:tgtEl>
                                        <p:attrNameLst>
                                          <p:attrName>style.visibility</p:attrName>
                                        </p:attrNameLst>
                                      </p:cBhvr>
                                      <p:to>
                                        <p:strVal val="visible"/>
                                      </p:to>
                                    </p:set>
                                    <p:anim calcmode="lin" valueType="num">
                                      <p:cBhvr>
                                        <p:cTn id="67" dur="500" fill="hold"/>
                                        <p:tgtEl>
                                          <p:spTgt spid="8203"/>
                                        </p:tgtEl>
                                        <p:attrNameLst>
                                          <p:attrName>ppt_w</p:attrName>
                                        </p:attrNameLst>
                                      </p:cBhvr>
                                      <p:tavLst>
                                        <p:tav tm="0">
                                          <p:val>
                                            <p:fltVal val="0.000000"/>
                                          </p:val>
                                        </p:tav>
                                        <p:tav tm="100000">
                                          <p:val>
                                            <p:strVal val="#ppt_w"/>
                                          </p:val>
                                        </p:tav>
                                      </p:tavLst>
                                    </p:anim>
                                    <p:anim calcmode="lin" valueType="num">
                                      <p:cBhvr>
                                        <p:cTn id="68" dur="500" fill="hold"/>
                                        <p:tgtEl>
                                          <p:spTgt spid="8203"/>
                                        </p:tgtEl>
                                        <p:attrNameLst>
                                          <p:attrName>ppt_h</p:attrName>
                                        </p:attrNameLst>
                                      </p:cBhvr>
                                      <p:tavLst>
                                        <p:tav tm="0">
                                          <p:val>
                                            <p:fltVal val="0.000000"/>
                                          </p:val>
                                        </p:tav>
                                        <p:tav tm="100000">
                                          <p:val>
                                            <p:strVal val="#ppt_h"/>
                                          </p:val>
                                        </p:tav>
                                      </p:tavLst>
                                    </p:anim>
                                    <p:animEffect transition="in" filter="fade">
                                      <p:cBhvr>
                                        <p:cTn id="69" dur="500"/>
                                        <p:tgtEl>
                                          <p:spTgt spid="8203"/>
                                        </p:tgtEl>
                                      </p:cBhvr>
                                    </p:animEffect>
                                  </p:childTnLst>
                                </p:cTn>
                              </p:par>
                              <p:par>
                                <p:cTn id="70" presetID="10" presetClass="entr" presetSubtype="0" fill="hold" nodeType="withEffect">
                                  <p:stCondLst>
                                    <p:cond delay="0"/>
                                  </p:stCondLst>
                                  <p:childTnLst>
                                    <p:set>
                                      <p:cBhvr>
                                        <p:cTn id="71" dur="1" fill="hold">
                                          <p:stCondLst>
                                            <p:cond delay="0"/>
                                          </p:stCondLst>
                                        </p:cTn>
                                        <p:tgtEl>
                                          <p:spTgt spid="8208"/>
                                        </p:tgtEl>
                                        <p:attrNameLst>
                                          <p:attrName>style.visibility</p:attrName>
                                        </p:attrNameLst>
                                      </p:cBhvr>
                                      <p:to>
                                        <p:strVal val="visible"/>
                                      </p:to>
                                    </p:set>
                                    <p:anim calcmode="lin" valueType="num">
                                      <p:cBhvr>
                                        <p:cTn id="72" dur="500" fill="hold"/>
                                        <p:tgtEl>
                                          <p:spTgt spid="8208"/>
                                        </p:tgtEl>
                                        <p:attrNameLst>
                                          <p:attrName>ppt_w</p:attrName>
                                        </p:attrNameLst>
                                      </p:cBhvr>
                                      <p:tavLst>
                                        <p:tav tm="0">
                                          <p:val>
                                            <p:fltVal val="0.000000"/>
                                          </p:val>
                                        </p:tav>
                                        <p:tav tm="100000">
                                          <p:val>
                                            <p:strVal val="#ppt_w"/>
                                          </p:val>
                                        </p:tav>
                                      </p:tavLst>
                                    </p:anim>
                                    <p:anim calcmode="lin" valueType="num">
                                      <p:cBhvr>
                                        <p:cTn id="73" dur="500" fill="hold"/>
                                        <p:tgtEl>
                                          <p:spTgt spid="8208"/>
                                        </p:tgtEl>
                                        <p:attrNameLst>
                                          <p:attrName>ppt_h</p:attrName>
                                        </p:attrNameLst>
                                      </p:cBhvr>
                                      <p:tavLst>
                                        <p:tav tm="0">
                                          <p:val>
                                            <p:fltVal val="0.000000"/>
                                          </p:val>
                                        </p:tav>
                                        <p:tav tm="100000">
                                          <p:val>
                                            <p:strVal val="#ppt_h"/>
                                          </p:val>
                                        </p:tav>
                                      </p:tavLst>
                                    </p:anim>
                                    <p:animEffect transition="in" filter="fade">
                                      <p:cBhvr>
                                        <p:cTn id="74" dur="500"/>
                                        <p:tgtEl>
                                          <p:spTgt spid="8208"/>
                                        </p:tgtEl>
                                      </p:cBhvr>
                                    </p:animEffect>
                                  </p:childTnLst>
                                </p:cTn>
                              </p:par>
                            </p:childTnLst>
                          </p:cTn>
                        </p:par>
                        <p:par>
                          <p:cTn id="75" fill="hold">
                            <p:stCondLst>
                              <p:cond delay="5449"/>
                            </p:stCondLst>
                            <p:childTnLst>
                              <p:par>
                                <p:cTn id="76" presetID="56" presetClass="entr" presetSubtype="0" fill="hold" grpId="0" nodeType="afterEffect">
                                  <p:stCondLst>
                                    <p:cond delay="0"/>
                                  </p:stCondLst>
                                  <p:iterate type="lt">
                                    <p:tmPct val="10000"/>
                                  </p:iterate>
                                  <p:childTnLst>
                                    <p:set>
                                      <p:cBhvr>
                                        <p:cTn id="77" dur="1" fill="hold">
                                          <p:stCondLst>
                                            <p:cond delay="0"/>
                                          </p:stCondLst>
                                        </p:cTn>
                                        <p:tgtEl>
                                          <p:spTgt spid="8212"/>
                                        </p:tgtEl>
                                        <p:attrNameLst>
                                          <p:attrName>style.visibility</p:attrName>
                                        </p:attrNameLst>
                                      </p:cBhvr>
                                      <p:to>
                                        <p:strVal val="visible"/>
                                      </p:to>
                                    </p:set>
                                    <p:anim by="(-#ppt_w*2)" calcmode="lin" valueType="num">
                                      <p:cBhvr rctx="PPT">
                                        <p:cTn id="78" dur="250" autoRev="1" fill="hold">
                                          <p:stCondLst>
                                            <p:cond delay="0"/>
                                          </p:stCondLst>
                                        </p:cTn>
                                        <p:tgtEl>
                                          <p:spTgt spid="8212"/>
                                        </p:tgtEl>
                                        <p:attrNameLst>
                                          <p:attrName>ppt_w</p:attrName>
                                        </p:attrNameLst>
                                      </p:cBhvr>
                                    </p:anim>
                                    <p:anim by="(#ppt_w*0.50)" calcmode="lin" valueType="num">
                                      <p:cBhvr>
                                        <p:cTn id="79" dur="250" decel="50000" autoRev="1" fill="hold">
                                          <p:stCondLst>
                                            <p:cond delay="0"/>
                                          </p:stCondLst>
                                        </p:cTn>
                                        <p:tgtEl>
                                          <p:spTgt spid="8212"/>
                                        </p:tgtEl>
                                        <p:attrNameLst>
                                          <p:attrName>ppt_x</p:attrName>
                                        </p:attrNameLst>
                                      </p:cBhvr>
                                    </p:anim>
                                    <p:anim from="(-#ppt_h/2)" to="(#ppt_y)" calcmode="lin" valueType="num">
                                      <p:cBhvr>
                                        <p:cTn id="80" dur="500" fill="hold">
                                          <p:stCondLst>
                                            <p:cond delay="0"/>
                                          </p:stCondLst>
                                        </p:cTn>
                                        <p:tgtEl>
                                          <p:spTgt spid="8212"/>
                                        </p:tgtEl>
                                        <p:attrNameLst>
                                          <p:attrName>ppt_y</p:attrName>
                                        </p:attrNameLst>
                                      </p:cBhvr>
                                    </p:anim>
                                    <p:animRot by="21600000">
                                      <p:cBhvr>
                                        <p:cTn id="81" dur="500" fill="hold">
                                          <p:stCondLst>
                                            <p:cond delay="0"/>
                                          </p:stCondLst>
                                        </p:cTn>
                                        <p:tgtEl>
                                          <p:spTgt spid="8212"/>
                                        </p:tgtEl>
                                        <p:attrNameLst>
                                          <p:attrName>r</p:attrName>
                                        </p:attrNameLst>
                                      </p:cBhvr>
                                    </p:animRot>
                                  </p:childTnLst>
                                </p:cTn>
                              </p:par>
                            </p:childTnLst>
                          </p:cTn>
                        </p:par>
                        <p:par>
                          <p:cTn id="82" fill="hold">
                            <p:stCondLst>
                              <p:cond delay="6099"/>
                            </p:stCondLst>
                            <p:childTnLst>
                              <p:par>
                                <p:cTn id="83" presetID="10" presetClass="entr" presetSubtype="0" fill="hold" grpId="0" nodeType="afterEffect">
                                  <p:stCondLst>
                                    <p:cond delay="0"/>
                                  </p:stCondLst>
                                  <p:childTnLst>
                                    <p:set>
                                      <p:cBhvr>
                                        <p:cTn id="84" dur="1" fill="hold">
                                          <p:stCondLst>
                                            <p:cond delay="0"/>
                                          </p:stCondLst>
                                        </p:cTn>
                                        <p:tgtEl>
                                          <p:spTgt spid="8204"/>
                                        </p:tgtEl>
                                        <p:attrNameLst>
                                          <p:attrName>style.visibility</p:attrName>
                                        </p:attrNameLst>
                                      </p:cBhvr>
                                      <p:to>
                                        <p:strVal val="visible"/>
                                      </p:to>
                                    </p:set>
                                    <p:anim calcmode="lin" valueType="num">
                                      <p:cBhvr>
                                        <p:cTn id="85" dur="500" fill="hold"/>
                                        <p:tgtEl>
                                          <p:spTgt spid="8204"/>
                                        </p:tgtEl>
                                        <p:attrNameLst>
                                          <p:attrName>ppt_w</p:attrName>
                                        </p:attrNameLst>
                                      </p:cBhvr>
                                      <p:tavLst>
                                        <p:tav tm="0">
                                          <p:val>
                                            <p:fltVal val="0.000000"/>
                                          </p:val>
                                        </p:tav>
                                        <p:tav tm="100000">
                                          <p:val>
                                            <p:strVal val="#ppt_w"/>
                                          </p:val>
                                        </p:tav>
                                      </p:tavLst>
                                    </p:anim>
                                    <p:anim calcmode="lin" valueType="num">
                                      <p:cBhvr>
                                        <p:cTn id="86" dur="500" fill="hold"/>
                                        <p:tgtEl>
                                          <p:spTgt spid="8204"/>
                                        </p:tgtEl>
                                        <p:attrNameLst>
                                          <p:attrName>ppt_h</p:attrName>
                                        </p:attrNameLst>
                                      </p:cBhvr>
                                      <p:tavLst>
                                        <p:tav tm="0">
                                          <p:val>
                                            <p:fltVal val="0.000000"/>
                                          </p:val>
                                        </p:tav>
                                        <p:tav tm="100000">
                                          <p:val>
                                            <p:strVal val="#ppt_h"/>
                                          </p:val>
                                        </p:tav>
                                      </p:tavLst>
                                    </p:anim>
                                    <p:animEffect transition="in" filter="fade">
                                      <p:cBhvr>
                                        <p:cTn id="87" dur="500"/>
                                        <p:tgtEl>
                                          <p:spTgt spid="8204"/>
                                        </p:tgtEl>
                                      </p:cBhvr>
                                    </p:animEffect>
                                  </p:childTnLst>
                                </p:cTn>
                              </p:par>
                              <p:par>
                                <p:cTn id="88" presetID="10" presetClass="entr" presetSubtype="0" fill="hold" nodeType="withEffect">
                                  <p:stCondLst>
                                    <p:cond delay="0"/>
                                  </p:stCondLst>
                                  <p:childTnLst>
                                    <p:set>
                                      <p:cBhvr>
                                        <p:cTn id="89" dur="1" fill="hold">
                                          <p:stCondLst>
                                            <p:cond delay="0"/>
                                          </p:stCondLst>
                                        </p:cTn>
                                        <p:tgtEl>
                                          <p:spTgt spid="8209"/>
                                        </p:tgtEl>
                                        <p:attrNameLst>
                                          <p:attrName>style.visibility</p:attrName>
                                        </p:attrNameLst>
                                      </p:cBhvr>
                                      <p:to>
                                        <p:strVal val="visible"/>
                                      </p:to>
                                    </p:set>
                                    <p:anim calcmode="lin" valueType="num">
                                      <p:cBhvr>
                                        <p:cTn id="90" dur="500" fill="hold"/>
                                        <p:tgtEl>
                                          <p:spTgt spid="8209"/>
                                        </p:tgtEl>
                                        <p:attrNameLst>
                                          <p:attrName>ppt_w</p:attrName>
                                        </p:attrNameLst>
                                      </p:cBhvr>
                                      <p:tavLst>
                                        <p:tav tm="0">
                                          <p:val>
                                            <p:fltVal val="0.000000"/>
                                          </p:val>
                                        </p:tav>
                                        <p:tav tm="100000">
                                          <p:val>
                                            <p:strVal val="#ppt_w"/>
                                          </p:val>
                                        </p:tav>
                                      </p:tavLst>
                                    </p:anim>
                                    <p:anim calcmode="lin" valueType="num">
                                      <p:cBhvr>
                                        <p:cTn id="91" dur="500" fill="hold"/>
                                        <p:tgtEl>
                                          <p:spTgt spid="8209"/>
                                        </p:tgtEl>
                                        <p:attrNameLst>
                                          <p:attrName>ppt_h</p:attrName>
                                        </p:attrNameLst>
                                      </p:cBhvr>
                                      <p:tavLst>
                                        <p:tav tm="0">
                                          <p:val>
                                            <p:fltVal val="0.000000"/>
                                          </p:val>
                                        </p:tav>
                                        <p:tav tm="100000">
                                          <p:val>
                                            <p:strVal val="#ppt_h"/>
                                          </p:val>
                                        </p:tav>
                                      </p:tavLst>
                                    </p:anim>
                                    <p:animEffect transition="in" filter="fade">
                                      <p:cBhvr>
                                        <p:cTn id="92" dur="500"/>
                                        <p:tgtEl>
                                          <p:spTgt spid="8209"/>
                                        </p:tgtEl>
                                      </p:cBhvr>
                                    </p:animEffect>
                                  </p:childTnLst>
                                </p:cTn>
                              </p:par>
                            </p:childTnLst>
                          </p:cTn>
                        </p:par>
                        <p:par>
                          <p:cTn id="93" fill="hold">
                            <p:stCondLst>
                              <p:cond delay="6599"/>
                            </p:stCondLst>
                            <p:childTnLst>
                              <p:par>
                                <p:cTn id="94" presetID="56" presetClass="entr" presetSubtype="0" fill="hold" grpId="0" nodeType="afterEffect">
                                  <p:stCondLst>
                                    <p:cond delay="0"/>
                                  </p:stCondLst>
                                  <p:iterate type="lt">
                                    <p:tmPct val="10000"/>
                                  </p:iterate>
                                  <p:childTnLst>
                                    <p:set>
                                      <p:cBhvr>
                                        <p:cTn id="95" dur="1" fill="hold">
                                          <p:stCondLst>
                                            <p:cond delay="0"/>
                                          </p:stCondLst>
                                        </p:cTn>
                                        <p:tgtEl>
                                          <p:spTgt spid="8213"/>
                                        </p:tgtEl>
                                        <p:attrNameLst>
                                          <p:attrName>style.visibility</p:attrName>
                                        </p:attrNameLst>
                                      </p:cBhvr>
                                      <p:to>
                                        <p:strVal val="visible"/>
                                      </p:to>
                                    </p:set>
                                    <p:anim by="(-#ppt_w*2)" calcmode="lin" valueType="num">
                                      <p:cBhvr rctx="PPT">
                                        <p:cTn id="96" dur="250" autoRev="1" fill="hold">
                                          <p:stCondLst>
                                            <p:cond delay="0"/>
                                          </p:stCondLst>
                                        </p:cTn>
                                        <p:tgtEl>
                                          <p:spTgt spid="8213"/>
                                        </p:tgtEl>
                                        <p:attrNameLst>
                                          <p:attrName>ppt_w</p:attrName>
                                        </p:attrNameLst>
                                      </p:cBhvr>
                                    </p:anim>
                                    <p:anim by="(#ppt_w*0.50)" calcmode="lin" valueType="num">
                                      <p:cBhvr>
                                        <p:cTn id="97" dur="250" decel="50000" autoRev="1" fill="hold">
                                          <p:stCondLst>
                                            <p:cond delay="0"/>
                                          </p:stCondLst>
                                        </p:cTn>
                                        <p:tgtEl>
                                          <p:spTgt spid="8213"/>
                                        </p:tgtEl>
                                        <p:attrNameLst>
                                          <p:attrName>ppt_x</p:attrName>
                                        </p:attrNameLst>
                                      </p:cBhvr>
                                    </p:anim>
                                    <p:anim from="(-#ppt_h/2)" to="(#ppt_y)" calcmode="lin" valueType="num">
                                      <p:cBhvr>
                                        <p:cTn id="98" dur="500" fill="hold">
                                          <p:stCondLst>
                                            <p:cond delay="0"/>
                                          </p:stCondLst>
                                        </p:cTn>
                                        <p:tgtEl>
                                          <p:spTgt spid="8213"/>
                                        </p:tgtEl>
                                        <p:attrNameLst>
                                          <p:attrName>ppt_y</p:attrName>
                                        </p:attrNameLst>
                                      </p:cBhvr>
                                    </p:anim>
                                    <p:animRot by="21600000">
                                      <p:cBhvr>
                                        <p:cTn id="99" dur="500" fill="hold">
                                          <p:stCondLst>
                                            <p:cond delay="0"/>
                                          </p:stCondLst>
                                        </p:cTn>
                                        <p:tgtEl>
                                          <p:spTgt spid="8213"/>
                                        </p:tgtEl>
                                        <p:attrNameLst>
                                          <p:attrName>r</p:attrName>
                                        </p:attrNameLst>
                                      </p:cBhvr>
                                    </p:animRot>
                                  </p:childTnLst>
                                </p:cTn>
                              </p:par>
                            </p:childTnLst>
                          </p:cTn>
                        </p:par>
                        <p:par>
                          <p:cTn id="100" fill="hold">
                            <p:stCondLst>
                              <p:cond delay="7250"/>
                            </p:stCondLst>
                            <p:childTnLst>
                              <p:par>
                                <p:cTn id="101" presetID="10" presetClass="entr" presetSubtype="0" fill="hold" grpId="0" nodeType="afterEffect">
                                  <p:stCondLst>
                                    <p:cond delay="0"/>
                                  </p:stCondLst>
                                  <p:childTnLst>
                                    <p:set>
                                      <p:cBhvr>
                                        <p:cTn id="102" dur="1" fill="hold">
                                          <p:stCondLst>
                                            <p:cond delay="0"/>
                                          </p:stCondLst>
                                        </p:cTn>
                                        <p:tgtEl>
                                          <p:spTgt spid="8205"/>
                                        </p:tgtEl>
                                        <p:attrNameLst>
                                          <p:attrName>style.visibility</p:attrName>
                                        </p:attrNameLst>
                                      </p:cBhvr>
                                      <p:to>
                                        <p:strVal val="visible"/>
                                      </p:to>
                                    </p:set>
                                    <p:anim calcmode="lin" valueType="num">
                                      <p:cBhvr>
                                        <p:cTn id="103" dur="500" fill="hold"/>
                                        <p:tgtEl>
                                          <p:spTgt spid="8205"/>
                                        </p:tgtEl>
                                        <p:attrNameLst>
                                          <p:attrName>ppt_w</p:attrName>
                                        </p:attrNameLst>
                                      </p:cBhvr>
                                      <p:tavLst>
                                        <p:tav tm="0">
                                          <p:val>
                                            <p:fltVal val="0.000000"/>
                                          </p:val>
                                        </p:tav>
                                        <p:tav tm="100000">
                                          <p:val>
                                            <p:strVal val="#ppt_w"/>
                                          </p:val>
                                        </p:tav>
                                      </p:tavLst>
                                    </p:anim>
                                    <p:anim calcmode="lin" valueType="num">
                                      <p:cBhvr>
                                        <p:cTn id="104" dur="500" fill="hold"/>
                                        <p:tgtEl>
                                          <p:spTgt spid="8205"/>
                                        </p:tgtEl>
                                        <p:attrNameLst>
                                          <p:attrName>ppt_h</p:attrName>
                                        </p:attrNameLst>
                                      </p:cBhvr>
                                      <p:tavLst>
                                        <p:tav tm="0">
                                          <p:val>
                                            <p:fltVal val="0.000000"/>
                                          </p:val>
                                        </p:tav>
                                        <p:tav tm="100000">
                                          <p:val>
                                            <p:strVal val="#ppt_h"/>
                                          </p:val>
                                        </p:tav>
                                      </p:tavLst>
                                    </p:anim>
                                    <p:animEffect transition="in" filter="fade">
                                      <p:cBhvr>
                                        <p:cTn id="105" dur="500"/>
                                        <p:tgtEl>
                                          <p:spTgt spid="8205"/>
                                        </p:tgtEl>
                                      </p:cBhvr>
                                    </p:animEffect>
                                  </p:childTnLst>
                                </p:cTn>
                              </p:par>
                              <p:par>
                                <p:cTn id="106" presetID="10" presetClass="entr" presetSubtype="0" fill="hold" nodeType="withEffect">
                                  <p:stCondLst>
                                    <p:cond delay="0"/>
                                  </p:stCondLst>
                                  <p:childTnLst>
                                    <p:set>
                                      <p:cBhvr>
                                        <p:cTn id="107" dur="1" fill="hold">
                                          <p:stCondLst>
                                            <p:cond delay="0"/>
                                          </p:stCondLst>
                                        </p:cTn>
                                        <p:tgtEl>
                                          <p:spTgt spid="8210"/>
                                        </p:tgtEl>
                                        <p:attrNameLst>
                                          <p:attrName>style.visibility</p:attrName>
                                        </p:attrNameLst>
                                      </p:cBhvr>
                                      <p:to>
                                        <p:strVal val="visible"/>
                                      </p:to>
                                    </p:set>
                                    <p:anim calcmode="lin" valueType="num">
                                      <p:cBhvr>
                                        <p:cTn id="108" dur="500" fill="hold"/>
                                        <p:tgtEl>
                                          <p:spTgt spid="8210"/>
                                        </p:tgtEl>
                                        <p:attrNameLst>
                                          <p:attrName>ppt_w</p:attrName>
                                        </p:attrNameLst>
                                      </p:cBhvr>
                                      <p:tavLst>
                                        <p:tav tm="0">
                                          <p:val>
                                            <p:fltVal val="0.000000"/>
                                          </p:val>
                                        </p:tav>
                                        <p:tav tm="100000">
                                          <p:val>
                                            <p:strVal val="#ppt_w"/>
                                          </p:val>
                                        </p:tav>
                                      </p:tavLst>
                                    </p:anim>
                                    <p:anim calcmode="lin" valueType="num">
                                      <p:cBhvr>
                                        <p:cTn id="109" dur="500" fill="hold"/>
                                        <p:tgtEl>
                                          <p:spTgt spid="8210"/>
                                        </p:tgtEl>
                                        <p:attrNameLst>
                                          <p:attrName>ppt_h</p:attrName>
                                        </p:attrNameLst>
                                      </p:cBhvr>
                                      <p:tavLst>
                                        <p:tav tm="0">
                                          <p:val>
                                            <p:fltVal val="0.000000"/>
                                          </p:val>
                                        </p:tav>
                                        <p:tav tm="100000">
                                          <p:val>
                                            <p:strVal val="#ppt_h"/>
                                          </p:val>
                                        </p:tav>
                                      </p:tavLst>
                                    </p:anim>
                                    <p:animEffect transition="in" filter="fade">
                                      <p:cBhvr>
                                        <p:cTn id="110" dur="500"/>
                                        <p:tgtEl>
                                          <p:spTgt spid="8210"/>
                                        </p:tgtEl>
                                      </p:cBhvr>
                                    </p:animEffect>
                                  </p:childTnLst>
                                </p:cTn>
                              </p:par>
                            </p:childTnLst>
                          </p:cTn>
                        </p:par>
                        <p:par>
                          <p:cTn id="111" fill="hold">
                            <p:stCondLst>
                              <p:cond delay="7750"/>
                            </p:stCondLst>
                            <p:childTnLst>
                              <p:par>
                                <p:cTn id="112" presetID="56" presetClass="entr" presetSubtype="0" fill="hold" grpId="0" nodeType="afterEffect">
                                  <p:stCondLst>
                                    <p:cond delay="0"/>
                                  </p:stCondLst>
                                  <p:iterate type="lt">
                                    <p:tmPct val="10000"/>
                                  </p:iterate>
                                  <p:childTnLst>
                                    <p:set>
                                      <p:cBhvr>
                                        <p:cTn id="113" dur="1" fill="hold">
                                          <p:stCondLst>
                                            <p:cond delay="0"/>
                                          </p:stCondLst>
                                        </p:cTn>
                                        <p:tgtEl>
                                          <p:spTgt spid="8214"/>
                                        </p:tgtEl>
                                        <p:attrNameLst>
                                          <p:attrName>style.visibility</p:attrName>
                                        </p:attrNameLst>
                                      </p:cBhvr>
                                      <p:to>
                                        <p:strVal val="visible"/>
                                      </p:to>
                                    </p:set>
                                    <p:anim by="(-#ppt_w*2)" calcmode="lin" valueType="num">
                                      <p:cBhvr rctx="PPT">
                                        <p:cTn id="114" dur="250" autoRev="1" fill="hold">
                                          <p:stCondLst>
                                            <p:cond delay="0"/>
                                          </p:stCondLst>
                                        </p:cTn>
                                        <p:tgtEl>
                                          <p:spTgt spid="8214"/>
                                        </p:tgtEl>
                                        <p:attrNameLst>
                                          <p:attrName>ppt_w</p:attrName>
                                        </p:attrNameLst>
                                      </p:cBhvr>
                                    </p:anim>
                                    <p:anim by="(#ppt_w*0.50)" calcmode="lin" valueType="num">
                                      <p:cBhvr>
                                        <p:cTn id="115" dur="250" decel="50000" autoRev="1" fill="hold">
                                          <p:stCondLst>
                                            <p:cond delay="0"/>
                                          </p:stCondLst>
                                        </p:cTn>
                                        <p:tgtEl>
                                          <p:spTgt spid="8214"/>
                                        </p:tgtEl>
                                        <p:attrNameLst>
                                          <p:attrName>ppt_x</p:attrName>
                                        </p:attrNameLst>
                                      </p:cBhvr>
                                    </p:anim>
                                    <p:anim from="(-#ppt_h/2)" to="(#ppt_y)" calcmode="lin" valueType="num">
                                      <p:cBhvr>
                                        <p:cTn id="116" dur="500" fill="hold">
                                          <p:stCondLst>
                                            <p:cond delay="0"/>
                                          </p:stCondLst>
                                        </p:cTn>
                                        <p:tgtEl>
                                          <p:spTgt spid="8214"/>
                                        </p:tgtEl>
                                        <p:attrNameLst>
                                          <p:attrName>ppt_y</p:attrName>
                                        </p:attrNameLst>
                                      </p:cBhvr>
                                    </p:anim>
                                    <p:animRot by="21600000">
                                      <p:cBhvr>
                                        <p:cTn id="117" dur="500" fill="hold">
                                          <p:stCondLst>
                                            <p:cond delay="0"/>
                                          </p:stCondLst>
                                        </p:cTn>
                                        <p:tgtEl>
                                          <p:spTgt spid="82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202" grpId="0" animBg="1"/>
      <p:bldP spid="8203" grpId="0" animBg="1"/>
      <p:bldP spid="8204" grpId="0" animBg="1"/>
      <p:bldP spid="8205" grpId="0" animBg="1"/>
      <p:bldP spid="8211" grpId="0"/>
      <p:bldP spid="8212" grpId="0"/>
      <p:bldP spid="8213" grpId="0"/>
      <p:bldP spid="82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请输入您的标题</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36867"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6868"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6869"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6870" name="燕尾形 7"/>
          <p:cNvSpPr/>
          <p:nvPr/>
        </p:nvSpPr>
        <p:spPr>
          <a:xfrm rot="16200000">
            <a:off x="998538" y="4279900"/>
            <a:ext cx="1008062" cy="1223963"/>
          </a:xfrm>
          <a:prstGeom prst="chevron">
            <a:avLst>
              <a:gd name="adj" fmla="val 23861"/>
            </a:avLst>
          </a:prstGeom>
          <a:solidFill>
            <a:srgbClr val="0099B3"/>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36871" name="燕尾形 8"/>
          <p:cNvSpPr/>
          <p:nvPr/>
        </p:nvSpPr>
        <p:spPr>
          <a:xfrm rot="16200000">
            <a:off x="998538" y="2889250"/>
            <a:ext cx="1008062" cy="1223963"/>
          </a:xfrm>
          <a:prstGeom prst="chevron">
            <a:avLst>
              <a:gd name="adj" fmla="val 23861"/>
            </a:avLst>
          </a:prstGeom>
          <a:solidFill>
            <a:srgbClr val="0099B3"/>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36872" name="燕尾形 9"/>
          <p:cNvSpPr/>
          <p:nvPr/>
        </p:nvSpPr>
        <p:spPr>
          <a:xfrm rot="16200000">
            <a:off x="998538" y="1479550"/>
            <a:ext cx="1008062" cy="1223963"/>
          </a:xfrm>
          <a:prstGeom prst="chevron">
            <a:avLst>
              <a:gd name="adj" fmla="val 23861"/>
            </a:avLst>
          </a:prstGeom>
          <a:solidFill>
            <a:srgbClr val="0099B3"/>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36873" name="燕尾形 10"/>
          <p:cNvSpPr/>
          <p:nvPr/>
        </p:nvSpPr>
        <p:spPr>
          <a:xfrm rot="-16200000" flipV="1">
            <a:off x="6481763" y="3033713"/>
            <a:ext cx="1008062" cy="1223962"/>
          </a:xfrm>
          <a:prstGeom prst="chevron">
            <a:avLst>
              <a:gd name="adj" fmla="val 23861"/>
            </a:avLst>
          </a:prstGeom>
          <a:solidFill>
            <a:schemeClr val="bg2"/>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36874" name="燕尾形 11"/>
          <p:cNvSpPr/>
          <p:nvPr/>
        </p:nvSpPr>
        <p:spPr>
          <a:xfrm rot="-16200000" flipV="1">
            <a:off x="6481763" y="1387475"/>
            <a:ext cx="1008062" cy="1223963"/>
          </a:xfrm>
          <a:prstGeom prst="chevron">
            <a:avLst>
              <a:gd name="adj" fmla="val 23861"/>
            </a:avLst>
          </a:prstGeom>
          <a:solidFill>
            <a:schemeClr val="bg2"/>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36875" name="TextBox 12"/>
          <p:cNvSpPr txBox="1"/>
          <p:nvPr/>
        </p:nvSpPr>
        <p:spPr>
          <a:xfrm>
            <a:off x="1063625" y="1731963"/>
            <a:ext cx="876300" cy="646112"/>
          </a:xfrm>
          <a:prstGeom prst="rect">
            <a:avLst/>
          </a:prstGeom>
          <a:noFill/>
          <a:ln w="9525">
            <a:noFill/>
          </a:ln>
        </p:spPr>
        <p:txBody>
          <a:bodyPr wrap="none">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正面</a:t>
            </a:r>
            <a:endParaRPr lang="en-US" altLang="x-none" dirty="0">
              <a:solidFill>
                <a:schemeClr val="accent2"/>
              </a:solidFill>
              <a:latin typeface="微软雅黑" panose="020B0503020204020204" pitchFamily="2" charset="-122"/>
              <a:ea typeface="微软雅黑" panose="020B0503020204020204" pitchFamily="2" charset="-122"/>
            </a:endParaRPr>
          </a:p>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观点一</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36876" name="TextBox 13"/>
          <p:cNvSpPr txBox="1"/>
          <p:nvPr/>
        </p:nvSpPr>
        <p:spPr>
          <a:xfrm>
            <a:off x="2257425" y="1819275"/>
            <a:ext cx="3265488" cy="923925"/>
          </a:xfrm>
          <a:prstGeom prst="rect">
            <a:avLst/>
          </a:prstGeom>
          <a:noFill/>
          <a:ln w="9525">
            <a:noFill/>
          </a:ln>
        </p:spPr>
        <p:txBody>
          <a:bodyPr>
            <a:spAutoFit/>
          </a:bodyPr>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这里输入段落文本这里输入段落文本这里输入段落文本这里输入段落文本</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36877" name="TextBox 14"/>
          <p:cNvSpPr txBox="1"/>
          <p:nvPr/>
        </p:nvSpPr>
        <p:spPr>
          <a:xfrm>
            <a:off x="1063625" y="3182938"/>
            <a:ext cx="876300" cy="646112"/>
          </a:xfrm>
          <a:prstGeom prst="rect">
            <a:avLst/>
          </a:prstGeom>
          <a:noFill/>
          <a:ln w="9525">
            <a:noFill/>
          </a:ln>
        </p:spPr>
        <p:txBody>
          <a:bodyPr wrap="none">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正面</a:t>
            </a:r>
            <a:endParaRPr lang="en-US" altLang="x-none" dirty="0">
              <a:solidFill>
                <a:schemeClr val="accent2"/>
              </a:solidFill>
              <a:latin typeface="微软雅黑" panose="020B0503020204020204" pitchFamily="2" charset="-122"/>
              <a:ea typeface="微软雅黑" panose="020B0503020204020204" pitchFamily="2" charset="-122"/>
            </a:endParaRPr>
          </a:p>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观点二</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36878" name="TextBox 15"/>
          <p:cNvSpPr txBox="1"/>
          <p:nvPr/>
        </p:nvSpPr>
        <p:spPr>
          <a:xfrm>
            <a:off x="2257425" y="3270250"/>
            <a:ext cx="3265488" cy="923925"/>
          </a:xfrm>
          <a:prstGeom prst="rect">
            <a:avLst/>
          </a:prstGeom>
          <a:noFill/>
          <a:ln w="9525">
            <a:noFill/>
          </a:ln>
        </p:spPr>
        <p:txBody>
          <a:bodyPr>
            <a:spAutoFit/>
          </a:bodyPr>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这里输入段落文本这里输入段落文本这里输入段落文本这里输入段落文本</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36879" name="TextBox 16"/>
          <p:cNvSpPr txBox="1"/>
          <p:nvPr/>
        </p:nvSpPr>
        <p:spPr>
          <a:xfrm>
            <a:off x="1063625" y="4552950"/>
            <a:ext cx="876300" cy="646113"/>
          </a:xfrm>
          <a:prstGeom prst="rect">
            <a:avLst/>
          </a:prstGeom>
          <a:noFill/>
          <a:ln w="9525">
            <a:noFill/>
          </a:ln>
        </p:spPr>
        <p:txBody>
          <a:bodyPr wrap="none">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正面</a:t>
            </a:r>
            <a:endParaRPr lang="en-US" altLang="x-none" dirty="0">
              <a:solidFill>
                <a:schemeClr val="accent2"/>
              </a:solidFill>
              <a:latin typeface="微软雅黑" panose="020B0503020204020204" pitchFamily="2" charset="-122"/>
              <a:ea typeface="微软雅黑" panose="020B0503020204020204" pitchFamily="2" charset="-122"/>
            </a:endParaRPr>
          </a:p>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观点三</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36880" name="TextBox 17"/>
          <p:cNvSpPr txBox="1"/>
          <p:nvPr/>
        </p:nvSpPr>
        <p:spPr>
          <a:xfrm>
            <a:off x="2257425" y="4640263"/>
            <a:ext cx="3265488" cy="922337"/>
          </a:xfrm>
          <a:prstGeom prst="rect">
            <a:avLst/>
          </a:prstGeom>
          <a:noFill/>
          <a:ln w="9525">
            <a:noFill/>
          </a:ln>
        </p:spPr>
        <p:txBody>
          <a:bodyPr>
            <a:spAutoFit/>
          </a:bodyPr>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这里输入段落文本这里输入段落文本这里输入段落文本这里输入段落文本</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36881" name="TextBox 18"/>
          <p:cNvSpPr txBox="1"/>
          <p:nvPr/>
        </p:nvSpPr>
        <p:spPr>
          <a:xfrm>
            <a:off x="6559550" y="1728788"/>
            <a:ext cx="877888" cy="646112"/>
          </a:xfrm>
          <a:prstGeom prst="rect">
            <a:avLst/>
          </a:prstGeom>
          <a:noFill/>
          <a:ln w="9525">
            <a:noFill/>
          </a:ln>
        </p:spPr>
        <p:txBody>
          <a:bodyPr wrap="none">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负面</a:t>
            </a:r>
            <a:endParaRPr lang="en-US" altLang="x-none" dirty="0">
              <a:solidFill>
                <a:schemeClr val="accent2"/>
              </a:solidFill>
              <a:latin typeface="微软雅黑" panose="020B0503020204020204" pitchFamily="2" charset="-122"/>
              <a:ea typeface="微软雅黑" panose="020B0503020204020204" pitchFamily="2" charset="-122"/>
            </a:endParaRPr>
          </a:p>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观点一</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36882" name="TextBox 19"/>
          <p:cNvSpPr txBox="1"/>
          <p:nvPr/>
        </p:nvSpPr>
        <p:spPr>
          <a:xfrm>
            <a:off x="6559550" y="3365500"/>
            <a:ext cx="877888" cy="647700"/>
          </a:xfrm>
          <a:prstGeom prst="rect">
            <a:avLst/>
          </a:prstGeom>
          <a:noFill/>
          <a:ln w="9525">
            <a:noFill/>
          </a:ln>
        </p:spPr>
        <p:txBody>
          <a:bodyPr wrap="none">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负面</a:t>
            </a:r>
            <a:endParaRPr lang="en-US" altLang="x-none" dirty="0">
              <a:solidFill>
                <a:schemeClr val="accent2"/>
              </a:solidFill>
              <a:latin typeface="微软雅黑" panose="020B0503020204020204" pitchFamily="2" charset="-122"/>
              <a:ea typeface="微软雅黑" panose="020B0503020204020204" pitchFamily="2" charset="-122"/>
            </a:endParaRPr>
          </a:p>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观点二</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36883" name="TextBox 20"/>
          <p:cNvSpPr txBox="1"/>
          <p:nvPr/>
        </p:nvSpPr>
        <p:spPr>
          <a:xfrm>
            <a:off x="7666038" y="1557338"/>
            <a:ext cx="3473450" cy="922337"/>
          </a:xfrm>
          <a:prstGeom prst="rect">
            <a:avLst/>
          </a:prstGeom>
          <a:noFill/>
          <a:ln w="9525">
            <a:noFill/>
          </a:ln>
        </p:spPr>
        <p:txBody>
          <a:bodyPr>
            <a:spAutoFit/>
          </a:bodyPr>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这里输入段落文本这里输入段落文本这里输入段落文本这里输入段落文本</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36884" name="TextBox 21"/>
          <p:cNvSpPr txBox="1"/>
          <p:nvPr/>
        </p:nvSpPr>
        <p:spPr>
          <a:xfrm>
            <a:off x="7666038" y="3176588"/>
            <a:ext cx="3473450" cy="923925"/>
          </a:xfrm>
          <a:prstGeom prst="rect">
            <a:avLst/>
          </a:prstGeom>
          <a:noFill/>
          <a:ln w="9525">
            <a:noFill/>
          </a:ln>
        </p:spPr>
        <p:txBody>
          <a:bodyPr>
            <a:spAutoFit/>
          </a:bodyPr>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这里输入段落文本这里输入段落文本这里输入段落文本这里输入段落文本</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36885" name="燕尾形 22"/>
          <p:cNvSpPr/>
          <p:nvPr/>
        </p:nvSpPr>
        <p:spPr>
          <a:xfrm rot="-16200000" flipV="1">
            <a:off x="6481763" y="4668838"/>
            <a:ext cx="1008062" cy="1223962"/>
          </a:xfrm>
          <a:prstGeom prst="chevron">
            <a:avLst>
              <a:gd name="adj" fmla="val 23861"/>
            </a:avLst>
          </a:prstGeom>
          <a:solidFill>
            <a:schemeClr val="bg2"/>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36886" name="TextBox 23"/>
          <p:cNvSpPr txBox="1"/>
          <p:nvPr/>
        </p:nvSpPr>
        <p:spPr>
          <a:xfrm>
            <a:off x="6559550" y="5002213"/>
            <a:ext cx="877888" cy="646112"/>
          </a:xfrm>
          <a:prstGeom prst="rect">
            <a:avLst/>
          </a:prstGeom>
          <a:noFill/>
          <a:ln w="9525">
            <a:noFill/>
          </a:ln>
        </p:spPr>
        <p:txBody>
          <a:bodyPr wrap="none">
            <a:spAutoFit/>
          </a:bodyPr>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负面</a:t>
            </a:r>
            <a:endParaRPr lang="en-US" altLang="x-none" dirty="0">
              <a:solidFill>
                <a:schemeClr val="accent2"/>
              </a:solidFill>
              <a:latin typeface="微软雅黑" panose="020B0503020204020204" pitchFamily="2" charset="-122"/>
              <a:ea typeface="微软雅黑" panose="020B0503020204020204" pitchFamily="2" charset="-122"/>
            </a:endParaRPr>
          </a:p>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观点二</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36887" name="TextBox 24"/>
          <p:cNvSpPr txBox="1"/>
          <p:nvPr/>
        </p:nvSpPr>
        <p:spPr>
          <a:xfrm>
            <a:off x="7666038" y="4813300"/>
            <a:ext cx="3473450" cy="922338"/>
          </a:xfrm>
          <a:prstGeom prst="rect">
            <a:avLst/>
          </a:prstGeom>
          <a:noFill/>
          <a:ln w="9525">
            <a:noFill/>
          </a:ln>
        </p:spPr>
        <p:txBody>
          <a:bodyPr>
            <a:spAutoFit/>
          </a:bodyPr>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这里输入段落文本这里输入段落文本这里输入段落文本这里输入段落文本</a:t>
            </a:r>
            <a:endParaRPr lang="zh-CN" altLang="en-US"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300" fill="hold"/>
                                        <p:tgtEl>
                                          <p:spTgt spid="36867"/>
                                        </p:tgtEl>
                                        <p:attrNameLst>
                                          <p:attrName>ppt_x</p:attrName>
                                        </p:attrNameLst>
                                      </p:cBhvr>
                                      <p:tavLst>
                                        <p:tav tm="0">
                                          <p:val>
                                            <p:strVal val="0-#ppt_w/2"/>
                                          </p:val>
                                        </p:tav>
                                        <p:tav tm="100000">
                                          <p:val>
                                            <p:strVal val="#ppt_x"/>
                                          </p:val>
                                        </p:tav>
                                      </p:tavLst>
                                    </p:anim>
                                    <p:anim calcmode="lin" valueType="num">
                                      <p:cBhvr additive="base">
                                        <p:cTn id="8" dur="300" fill="hold"/>
                                        <p:tgtEl>
                                          <p:spTgt spid="3686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868"/>
                                        </p:tgtEl>
                                        <p:attrNameLst>
                                          <p:attrName>style.visibility</p:attrName>
                                        </p:attrNameLst>
                                      </p:cBhvr>
                                      <p:to>
                                        <p:strVal val="visible"/>
                                      </p:to>
                                    </p:set>
                                    <p:anim calcmode="lin" valueType="num">
                                      <p:cBhvr additive="base">
                                        <p:cTn id="11" dur="300" fill="hold"/>
                                        <p:tgtEl>
                                          <p:spTgt spid="36868"/>
                                        </p:tgtEl>
                                        <p:attrNameLst>
                                          <p:attrName>ppt_x</p:attrName>
                                        </p:attrNameLst>
                                      </p:cBhvr>
                                      <p:tavLst>
                                        <p:tav tm="0">
                                          <p:val>
                                            <p:strVal val="0-#ppt_w/2"/>
                                          </p:val>
                                        </p:tav>
                                        <p:tav tm="100000">
                                          <p:val>
                                            <p:strVal val="#ppt_x"/>
                                          </p:val>
                                        </p:tav>
                                      </p:tavLst>
                                    </p:anim>
                                    <p:anim calcmode="lin" valueType="num">
                                      <p:cBhvr additive="base">
                                        <p:cTn id="12" dur="300" fill="hold"/>
                                        <p:tgtEl>
                                          <p:spTgt spid="3686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36869"/>
                                        </p:tgtEl>
                                        <p:attrNameLst>
                                          <p:attrName>style.visibility</p:attrName>
                                        </p:attrNameLst>
                                      </p:cBhvr>
                                      <p:to>
                                        <p:strVal val="visible"/>
                                      </p:to>
                                    </p:set>
                                    <p:anim calcmode="lin" valueType="num">
                                      <p:cBhvr additive="base">
                                        <p:cTn id="15" dur="300" fill="hold"/>
                                        <p:tgtEl>
                                          <p:spTgt spid="36869"/>
                                        </p:tgtEl>
                                        <p:attrNameLst>
                                          <p:attrName>ppt_x</p:attrName>
                                        </p:attrNameLst>
                                      </p:cBhvr>
                                      <p:tavLst>
                                        <p:tav tm="0">
                                          <p:val>
                                            <p:strVal val="0-#ppt_w/2"/>
                                          </p:val>
                                        </p:tav>
                                        <p:tav tm="100000">
                                          <p:val>
                                            <p:strVal val="#ppt_x"/>
                                          </p:val>
                                        </p:tav>
                                      </p:tavLst>
                                    </p:anim>
                                    <p:anim calcmode="lin" valueType="num">
                                      <p:cBhvr additive="base">
                                        <p:cTn id="16" dur="300" fill="hold"/>
                                        <p:tgtEl>
                                          <p:spTgt spid="3686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6866"/>
                                        </p:tgtEl>
                                        <p:attrNameLst>
                                          <p:attrName>style.visibility</p:attrName>
                                        </p:attrNameLst>
                                      </p:cBhvr>
                                      <p:to>
                                        <p:strVal val="visible"/>
                                      </p:to>
                                    </p:set>
                                    <p:anim by="(-#ppt_w*2)" calcmode="lin" valueType="num">
                                      <p:cBhvr rctx="PPT">
                                        <p:cTn id="20" dur="200" autoRev="1" fill="hold">
                                          <p:stCondLst>
                                            <p:cond delay="0"/>
                                          </p:stCondLst>
                                        </p:cTn>
                                        <p:tgtEl>
                                          <p:spTgt spid="36866"/>
                                        </p:tgtEl>
                                        <p:attrNameLst>
                                          <p:attrName>ppt_w</p:attrName>
                                        </p:attrNameLst>
                                      </p:cBhvr>
                                    </p:anim>
                                    <p:anim by="(#ppt_w*0.50)" calcmode="lin" valueType="num">
                                      <p:cBhvr>
                                        <p:cTn id="21" dur="200" decel="50000" autoRev="1" fill="hold">
                                          <p:stCondLst>
                                            <p:cond delay="0"/>
                                          </p:stCondLst>
                                        </p:cTn>
                                        <p:tgtEl>
                                          <p:spTgt spid="36866"/>
                                        </p:tgtEl>
                                        <p:attrNameLst>
                                          <p:attrName>ppt_x</p:attrName>
                                        </p:attrNameLst>
                                      </p:cBhvr>
                                    </p:anim>
                                    <p:anim from="(-#ppt_h/2)" to="(#ppt_y)" calcmode="lin" valueType="num">
                                      <p:cBhvr>
                                        <p:cTn id="22" dur="400" fill="hold">
                                          <p:stCondLst>
                                            <p:cond delay="0"/>
                                          </p:stCondLst>
                                        </p:cTn>
                                        <p:tgtEl>
                                          <p:spTgt spid="36866"/>
                                        </p:tgtEl>
                                        <p:attrNameLst>
                                          <p:attrName>ppt_y</p:attrName>
                                        </p:attrNameLst>
                                      </p:cBhvr>
                                    </p:anim>
                                    <p:animRot by="21600000">
                                      <p:cBhvr>
                                        <p:cTn id="23" dur="400" fill="hold">
                                          <p:stCondLst>
                                            <p:cond delay="0"/>
                                          </p:stCondLst>
                                        </p:cTn>
                                        <p:tgtEl>
                                          <p:spTgt spid="36866"/>
                                        </p:tgtEl>
                                        <p:attrNameLst>
                                          <p:attrName>r</p:attrName>
                                        </p:attrNameLst>
                                      </p:cBhvr>
                                    </p:animRot>
                                  </p:childTnLst>
                                </p:cTn>
                              </p:par>
                            </p:childTnLst>
                          </p:cTn>
                        </p:par>
                        <p:par>
                          <p:cTn id="24" fill="hold">
                            <p:stCondLst>
                              <p:cond delay="1039"/>
                            </p:stCondLst>
                            <p:childTnLst>
                              <p:par>
                                <p:cTn id="25" presetID="42" presetClass="entr" presetSubtype="0" fill="hold" grpId="0" nodeType="afterEffect">
                                  <p:stCondLst>
                                    <p:cond delay="0"/>
                                  </p:stCondLst>
                                  <p:childTnLst>
                                    <p:set>
                                      <p:cBhvr>
                                        <p:cTn id="26" dur="1" fill="hold">
                                          <p:stCondLst>
                                            <p:cond delay="0"/>
                                          </p:stCondLst>
                                        </p:cTn>
                                        <p:tgtEl>
                                          <p:spTgt spid="36872"/>
                                        </p:tgtEl>
                                        <p:attrNameLst>
                                          <p:attrName>style.visibility</p:attrName>
                                        </p:attrNameLst>
                                      </p:cBhvr>
                                      <p:to>
                                        <p:strVal val="visible"/>
                                      </p:to>
                                    </p:set>
                                    <p:animEffect transition="in" filter="fade">
                                      <p:cBhvr>
                                        <p:cTn id="27" dur="500"/>
                                        <p:tgtEl>
                                          <p:spTgt spid="36872"/>
                                        </p:tgtEl>
                                      </p:cBhvr>
                                    </p:animEffect>
                                    <p:anim calcmode="lin" valueType="num">
                                      <p:cBhvr>
                                        <p:cTn id="28" dur="500" fill="hold"/>
                                        <p:tgtEl>
                                          <p:spTgt spid="36872"/>
                                        </p:tgtEl>
                                        <p:attrNameLst>
                                          <p:attrName>ppt_x</p:attrName>
                                        </p:attrNameLst>
                                      </p:cBhvr>
                                      <p:tavLst>
                                        <p:tav tm="0">
                                          <p:val>
                                            <p:strVal val="#ppt_x"/>
                                          </p:val>
                                        </p:tav>
                                        <p:tav tm="100000">
                                          <p:val>
                                            <p:strVal val="#ppt_x"/>
                                          </p:val>
                                        </p:tav>
                                      </p:tavLst>
                                    </p:anim>
                                    <p:anim calcmode="lin" valueType="num">
                                      <p:cBhvr>
                                        <p:cTn id="29" dur="500" fill="hold"/>
                                        <p:tgtEl>
                                          <p:spTgt spid="3687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875"/>
                                        </p:tgtEl>
                                        <p:attrNameLst>
                                          <p:attrName>style.visibility</p:attrName>
                                        </p:attrNameLst>
                                      </p:cBhvr>
                                      <p:to>
                                        <p:strVal val="visible"/>
                                      </p:to>
                                    </p:set>
                                    <p:animEffect transition="in" filter="fade">
                                      <p:cBhvr>
                                        <p:cTn id="32" dur="500"/>
                                        <p:tgtEl>
                                          <p:spTgt spid="36875"/>
                                        </p:tgtEl>
                                      </p:cBhvr>
                                    </p:animEffect>
                                    <p:anim calcmode="lin" valueType="num">
                                      <p:cBhvr>
                                        <p:cTn id="33" dur="500" fill="hold"/>
                                        <p:tgtEl>
                                          <p:spTgt spid="36875"/>
                                        </p:tgtEl>
                                        <p:attrNameLst>
                                          <p:attrName>ppt_x</p:attrName>
                                        </p:attrNameLst>
                                      </p:cBhvr>
                                      <p:tavLst>
                                        <p:tav tm="0">
                                          <p:val>
                                            <p:strVal val="#ppt_x"/>
                                          </p:val>
                                        </p:tav>
                                        <p:tav tm="100000">
                                          <p:val>
                                            <p:strVal val="#ppt_x"/>
                                          </p:val>
                                        </p:tav>
                                      </p:tavLst>
                                    </p:anim>
                                    <p:anim calcmode="lin" valueType="num">
                                      <p:cBhvr>
                                        <p:cTn id="34" dur="500" fill="hold"/>
                                        <p:tgtEl>
                                          <p:spTgt spid="368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36871"/>
                                        </p:tgtEl>
                                        <p:attrNameLst>
                                          <p:attrName>style.visibility</p:attrName>
                                        </p:attrNameLst>
                                      </p:cBhvr>
                                      <p:to>
                                        <p:strVal val="visible"/>
                                      </p:to>
                                    </p:set>
                                    <p:animEffect transition="in" filter="fade">
                                      <p:cBhvr>
                                        <p:cTn id="37" dur="500"/>
                                        <p:tgtEl>
                                          <p:spTgt spid="36871"/>
                                        </p:tgtEl>
                                      </p:cBhvr>
                                    </p:animEffect>
                                    <p:anim calcmode="lin" valueType="num">
                                      <p:cBhvr>
                                        <p:cTn id="38" dur="500" fill="hold"/>
                                        <p:tgtEl>
                                          <p:spTgt spid="36871"/>
                                        </p:tgtEl>
                                        <p:attrNameLst>
                                          <p:attrName>ppt_x</p:attrName>
                                        </p:attrNameLst>
                                      </p:cBhvr>
                                      <p:tavLst>
                                        <p:tav tm="0">
                                          <p:val>
                                            <p:strVal val="#ppt_x"/>
                                          </p:val>
                                        </p:tav>
                                        <p:tav tm="100000">
                                          <p:val>
                                            <p:strVal val="#ppt_x"/>
                                          </p:val>
                                        </p:tav>
                                      </p:tavLst>
                                    </p:anim>
                                    <p:anim calcmode="lin" valueType="num">
                                      <p:cBhvr>
                                        <p:cTn id="39" dur="500" fill="hold"/>
                                        <p:tgtEl>
                                          <p:spTgt spid="3687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00"/>
                                  </p:stCondLst>
                                  <p:childTnLst>
                                    <p:set>
                                      <p:cBhvr>
                                        <p:cTn id="41" dur="1" fill="hold">
                                          <p:stCondLst>
                                            <p:cond delay="0"/>
                                          </p:stCondLst>
                                        </p:cTn>
                                        <p:tgtEl>
                                          <p:spTgt spid="36877"/>
                                        </p:tgtEl>
                                        <p:attrNameLst>
                                          <p:attrName>style.visibility</p:attrName>
                                        </p:attrNameLst>
                                      </p:cBhvr>
                                      <p:to>
                                        <p:strVal val="visible"/>
                                      </p:to>
                                    </p:set>
                                    <p:animEffect transition="in" filter="fade">
                                      <p:cBhvr>
                                        <p:cTn id="42" dur="500"/>
                                        <p:tgtEl>
                                          <p:spTgt spid="36877"/>
                                        </p:tgtEl>
                                      </p:cBhvr>
                                    </p:animEffect>
                                    <p:anim calcmode="lin" valueType="num">
                                      <p:cBhvr>
                                        <p:cTn id="43" dur="500" fill="hold"/>
                                        <p:tgtEl>
                                          <p:spTgt spid="36877"/>
                                        </p:tgtEl>
                                        <p:attrNameLst>
                                          <p:attrName>ppt_x</p:attrName>
                                        </p:attrNameLst>
                                      </p:cBhvr>
                                      <p:tavLst>
                                        <p:tav tm="0">
                                          <p:val>
                                            <p:strVal val="#ppt_x"/>
                                          </p:val>
                                        </p:tav>
                                        <p:tav tm="100000">
                                          <p:val>
                                            <p:strVal val="#ppt_x"/>
                                          </p:val>
                                        </p:tav>
                                      </p:tavLst>
                                    </p:anim>
                                    <p:anim calcmode="lin" valueType="num">
                                      <p:cBhvr>
                                        <p:cTn id="44" dur="500" fill="hold"/>
                                        <p:tgtEl>
                                          <p:spTgt spid="3687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
                                  </p:stCondLst>
                                  <p:childTnLst>
                                    <p:set>
                                      <p:cBhvr>
                                        <p:cTn id="46" dur="1" fill="hold">
                                          <p:stCondLst>
                                            <p:cond delay="0"/>
                                          </p:stCondLst>
                                        </p:cTn>
                                        <p:tgtEl>
                                          <p:spTgt spid="36870"/>
                                        </p:tgtEl>
                                        <p:attrNameLst>
                                          <p:attrName>style.visibility</p:attrName>
                                        </p:attrNameLst>
                                      </p:cBhvr>
                                      <p:to>
                                        <p:strVal val="visible"/>
                                      </p:to>
                                    </p:set>
                                    <p:animEffect transition="in" filter="fade">
                                      <p:cBhvr>
                                        <p:cTn id="47" dur="500"/>
                                        <p:tgtEl>
                                          <p:spTgt spid="36870"/>
                                        </p:tgtEl>
                                      </p:cBhvr>
                                    </p:animEffect>
                                    <p:anim calcmode="lin" valueType="num">
                                      <p:cBhvr>
                                        <p:cTn id="48" dur="500" fill="hold"/>
                                        <p:tgtEl>
                                          <p:spTgt spid="36870"/>
                                        </p:tgtEl>
                                        <p:attrNameLst>
                                          <p:attrName>ppt_x</p:attrName>
                                        </p:attrNameLst>
                                      </p:cBhvr>
                                      <p:tavLst>
                                        <p:tav tm="0">
                                          <p:val>
                                            <p:strVal val="#ppt_x"/>
                                          </p:val>
                                        </p:tav>
                                        <p:tav tm="100000">
                                          <p:val>
                                            <p:strVal val="#ppt_x"/>
                                          </p:val>
                                        </p:tav>
                                      </p:tavLst>
                                    </p:anim>
                                    <p:anim calcmode="lin" valueType="num">
                                      <p:cBhvr>
                                        <p:cTn id="49" dur="500" fill="hold"/>
                                        <p:tgtEl>
                                          <p:spTgt spid="3687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00"/>
                                  </p:stCondLst>
                                  <p:childTnLst>
                                    <p:set>
                                      <p:cBhvr>
                                        <p:cTn id="51" dur="1" fill="hold">
                                          <p:stCondLst>
                                            <p:cond delay="0"/>
                                          </p:stCondLst>
                                        </p:cTn>
                                        <p:tgtEl>
                                          <p:spTgt spid="36879"/>
                                        </p:tgtEl>
                                        <p:attrNameLst>
                                          <p:attrName>style.visibility</p:attrName>
                                        </p:attrNameLst>
                                      </p:cBhvr>
                                      <p:to>
                                        <p:strVal val="visible"/>
                                      </p:to>
                                    </p:set>
                                    <p:animEffect transition="in" filter="fade">
                                      <p:cBhvr>
                                        <p:cTn id="52" dur="500"/>
                                        <p:tgtEl>
                                          <p:spTgt spid="36879"/>
                                        </p:tgtEl>
                                      </p:cBhvr>
                                    </p:animEffect>
                                    <p:anim calcmode="lin" valueType="num">
                                      <p:cBhvr>
                                        <p:cTn id="53" dur="500" fill="hold"/>
                                        <p:tgtEl>
                                          <p:spTgt spid="36879"/>
                                        </p:tgtEl>
                                        <p:attrNameLst>
                                          <p:attrName>ppt_x</p:attrName>
                                        </p:attrNameLst>
                                      </p:cBhvr>
                                      <p:tavLst>
                                        <p:tav tm="0">
                                          <p:val>
                                            <p:strVal val="#ppt_x"/>
                                          </p:val>
                                        </p:tav>
                                        <p:tav tm="100000">
                                          <p:val>
                                            <p:strVal val="#ppt_x"/>
                                          </p:val>
                                        </p:tav>
                                      </p:tavLst>
                                    </p:anim>
                                    <p:anim calcmode="lin" valueType="num">
                                      <p:cBhvr>
                                        <p:cTn id="54" dur="500" fill="hold"/>
                                        <p:tgtEl>
                                          <p:spTgt spid="36879"/>
                                        </p:tgtEl>
                                        <p:attrNameLst>
                                          <p:attrName>ppt_y</p:attrName>
                                        </p:attrNameLst>
                                      </p:cBhvr>
                                      <p:tavLst>
                                        <p:tav tm="0">
                                          <p:val>
                                            <p:strVal val="#ppt_y+.1"/>
                                          </p:val>
                                        </p:tav>
                                        <p:tav tm="100000">
                                          <p:val>
                                            <p:strVal val="#ppt_y"/>
                                          </p:val>
                                        </p:tav>
                                      </p:tavLst>
                                    </p:anim>
                                  </p:childTnLst>
                                </p:cTn>
                              </p:par>
                            </p:childTnLst>
                          </p:cTn>
                        </p:par>
                        <p:par>
                          <p:cTn id="55" fill="hold">
                            <p:stCondLst>
                              <p:cond delay="1539"/>
                            </p:stCondLst>
                            <p:childTnLst>
                              <p:par>
                                <p:cTn id="56" presetID="22" presetClass="entr" presetSubtype="8" fill="hold" grpId="0" nodeType="afterEffect">
                                  <p:stCondLst>
                                    <p:cond delay="0"/>
                                  </p:stCondLst>
                                  <p:childTnLst>
                                    <p:set>
                                      <p:cBhvr>
                                        <p:cTn id="57" dur="1" fill="hold">
                                          <p:stCondLst>
                                            <p:cond delay="0"/>
                                          </p:stCondLst>
                                        </p:cTn>
                                        <p:tgtEl>
                                          <p:spTgt spid="36876"/>
                                        </p:tgtEl>
                                        <p:attrNameLst>
                                          <p:attrName>style.visibility</p:attrName>
                                        </p:attrNameLst>
                                      </p:cBhvr>
                                      <p:to>
                                        <p:strVal val="visible"/>
                                      </p:to>
                                    </p:set>
                                    <p:animEffect transition="in" filter="wipe(left)">
                                      <p:cBhvr>
                                        <p:cTn id="58" dur="500"/>
                                        <p:tgtEl>
                                          <p:spTgt spid="36876"/>
                                        </p:tgtEl>
                                      </p:cBhvr>
                                    </p:animEffect>
                                  </p:childTnLst>
                                </p:cTn>
                              </p:par>
                              <p:par>
                                <p:cTn id="59" presetID="22" presetClass="entr" presetSubtype="8" fill="hold" grpId="0" nodeType="withEffect">
                                  <p:stCondLst>
                                    <p:cond delay="200"/>
                                  </p:stCondLst>
                                  <p:childTnLst>
                                    <p:set>
                                      <p:cBhvr>
                                        <p:cTn id="60" dur="1" fill="hold">
                                          <p:stCondLst>
                                            <p:cond delay="0"/>
                                          </p:stCondLst>
                                        </p:cTn>
                                        <p:tgtEl>
                                          <p:spTgt spid="36878"/>
                                        </p:tgtEl>
                                        <p:attrNameLst>
                                          <p:attrName>style.visibility</p:attrName>
                                        </p:attrNameLst>
                                      </p:cBhvr>
                                      <p:to>
                                        <p:strVal val="visible"/>
                                      </p:to>
                                    </p:set>
                                    <p:animEffect transition="in" filter="wipe(left)">
                                      <p:cBhvr>
                                        <p:cTn id="61" dur="500"/>
                                        <p:tgtEl>
                                          <p:spTgt spid="36878"/>
                                        </p:tgtEl>
                                      </p:cBhvr>
                                    </p:animEffect>
                                  </p:childTnLst>
                                </p:cTn>
                              </p:par>
                              <p:par>
                                <p:cTn id="62" presetID="22" presetClass="entr" presetSubtype="8" fill="hold" grpId="0" nodeType="withEffect">
                                  <p:stCondLst>
                                    <p:cond delay="400"/>
                                  </p:stCondLst>
                                  <p:childTnLst>
                                    <p:set>
                                      <p:cBhvr>
                                        <p:cTn id="63" dur="1" fill="hold">
                                          <p:stCondLst>
                                            <p:cond delay="0"/>
                                          </p:stCondLst>
                                        </p:cTn>
                                        <p:tgtEl>
                                          <p:spTgt spid="36880"/>
                                        </p:tgtEl>
                                        <p:attrNameLst>
                                          <p:attrName>style.visibility</p:attrName>
                                        </p:attrNameLst>
                                      </p:cBhvr>
                                      <p:to>
                                        <p:strVal val="visible"/>
                                      </p:to>
                                    </p:set>
                                    <p:animEffect transition="in" filter="wipe(left)">
                                      <p:cBhvr>
                                        <p:cTn id="64" dur="500"/>
                                        <p:tgtEl>
                                          <p:spTgt spid="36880"/>
                                        </p:tgtEl>
                                      </p:cBhvr>
                                    </p:animEffect>
                                  </p:childTnLst>
                                </p:cTn>
                              </p:par>
                            </p:childTnLst>
                          </p:cTn>
                        </p:par>
                        <p:par>
                          <p:cTn id="65" fill="hold">
                            <p:stCondLst>
                              <p:cond delay="2039"/>
                            </p:stCondLst>
                            <p:childTnLst>
                              <p:par>
                                <p:cTn id="66" presetID="47" presetClass="entr" presetSubtype="0" fill="hold" grpId="0" nodeType="afterEffect">
                                  <p:stCondLst>
                                    <p:cond delay="0"/>
                                  </p:stCondLst>
                                  <p:childTnLst>
                                    <p:set>
                                      <p:cBhvr>
                                        <p:cTn id="67" dur="1" fill="hold">
                                          <p:stCondLst>
                                            <p:cond delay="0"/>
                                          </p:stCondLst>
                                        </p:cTn>
                                        <p:tgtEl>
                                          <p:spTgt spid="36874"/>
                                        </p:tgtEl>
                                        <p:attrNameLst>
                                          <p:attrName>style.visibility</p:attrName>
                                        </p:attrNameLst>
                                      </p:cBhvr>
                                      <p:to>
                                        <p:strVal val="visible"/>
                                      </p:to>
                                    </p:set>
                                    <p:animEffect transition="in" filter="fade">
                                      <p:cBhvr>
                                        <p:cTn id="68" dur="500"/>
                                        <p:tgtEl>
                                          <p:spTgt spid="36874"/>
                                        </p:tgtEl>
                                      </p:cBhvr>
                                    </p:animEffect>
                                    <p:anim calcmode="lin" valueType="num">
                                      <p:cBhvr>
                                        <p:cTn id="69" dur="500" fill="hold"/>
                                        <p:tgtEl>
                                          <p:spTgt spid="36874"/>
                                        </p:tgtEl>
                                        <p:attrNameLst>
                                          <p:attrName>ppt_x</p:attrName>
                                        </p:attrNameLst>
                                      </p:cBhvr>
                                      <p:tavLst>
                                        <p:tav tm="0">
                                          <p:val>
                                            <p:strVal val="#ppt_x"/>
                                          </p:val>
                                        </p:tav>
                                        <p:tav tm="100000">
                                          <p:val>
                                            <p:strVal val="#ppt_x"/>
                                          </p:val>
                                        </p:tav>
                                      </p:tavLst>
                                    </p:anim>
                                    <p:anim calcmode="lin" valueType="num">
                                      <p:cBhvr>
                                        <p:cTn id="70" dur="500" fill="hold"/>
                                        <p:tgtEl>
                                          <p:spTgt spid="36874"/>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6881"/>
                                        </p:tgtEl>
                                        <p:attrNameLst>
                                          <p:attrName>style.visibility</p:attrName>
                                        </p:attrNameLst>
                                      </p:cBhvr>
                                      <p:to>
                                        <p:strVal val="visible"/>
                                      </p:to>
                                    </p:set>
                                    <p:animEffect transition="in" filter="fade">
                                      <p:cBhvr>
                                        <p:cTn id="73" dur="500"/>
                                        <p:tgtEl>
                                          <p:spTgt spid="36881"/>
                                        </p:tgtEl>
                                      </p:cBhvr>
                                    </p:animEffect>
                                    <p:anim calcmode="lin" valueType="num">
                                      <p:cBhvr>
                                        <p:cTn id="74" dur="500" fill="hold"/>
                                        <p:tgtEl>
                                          <p:spTgt spid="36881"/>
                                        </p:tgtEl>
                                        <p:attrNameLst>
                                          <p:attrName>ppt_x</p:attrName>
                                        </p:attrNameLst>
                                      </p:cBhvr>
                                      <p:tavLst>
                                        <p:tav tm="0">
                                          <p:val>
                                            <p:strVal val="#ppt_x"/>
                                          </p:val>
                                        </p:tav>
                                        <p:tav tm="100000">
                                          <p:val>
                                            <p:strVal val="#ppt_x"/>
                                          </p:val>
                                        </p:tav>
                                      </p:tavLst>
                                    </p:anim>
                                    <p:anim calcmode="lin" valueType="num">
                                      <p:cBhvr>
                                        <p:cTn id="75" dur="500" fill="hold"/>
                                        <p:tgtEl>
                                          <p:spTgt spid="3688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00"/>
                                  </p:stCondLst>
                                  <p:childTnLst>
                                    <p:set>
                                      <p:cBhvr>
                                        <p:cTn id="77" dur="1" fill="hold">
                                          <p:stCondLst>
                                            <p:cond delay="0"/>
                                          </p:stCondLst>
                                        </p:cTn>
                                        <p:tgtEl>
                                          <p:spTgt spid="36882"/>
                                        </p:tgtEl>
                                        <p:attrNameLst>
                                          <p:attrName>style.visibility</p:attrName>
                                        </p:attrNameLst>
                                      </p:cBhvr>
                                      <p:to>
                                        <p:strVal val="visible"/>
                                      </p:to>
                                    </p:set>
                                    <p:animEffect transition="in" filter="fade">
                                      <p:cBhvr>
                                        <p:cTn id="78" dur="500"/>
                                        <p:tgtEl>
                                          <p:spTgt spid="36882"/>
                                        </p:tgtEl>
                                      </p:cBhvr>
                                    </p:animEffect>
                                    <p:anim calcmode="lin" valueType="num">
                                      <p:cBhvr>
                                        <p:cTn id="79" dur="500" fill="hold"/>
                                        <p:tgtEl>
                                          <p:spTgt spid="36882"/>
                                        </p:tgtEl>
                                        <p:attrNameLst>
                                          <p:attrName>ppt_x</p:attrName>
                                        </p:attrNameLst>
                                      </p:cBhvr>
                                      <p:tavLst>
                                        <p:tav tm="0">
                                          <p:val>
                                            <p:strVal val="#ppt_x"/>
                                          </p:val>
                                        </p:tav>
                                        <p:tav tm="100000">
                                          <p:val>
                                            <p:strVal val="#ppt_x"/>
                                          </p:val>
                                        </p:tav>
                                      </p:tavLst>
                                    </p:anim>
                                    <p:anim calcmode="lin" valueType="num">
                                      <p:cBhvr>
                                        <p:cTn id="80" dur="500" fill="hold"/>
                                        <p:tgtEl>
                                          <p:spTgt spid="36882"/>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200"/>
                                  </p:stCondLst>
                                  <p:childTnLst>
                                    <p:set>
                                      <p:cBhvr>
                                        <p:cTn id="82" dur="1" fill="hold">
                                          <p:stCondLst>
                                            <p:cond delay="0"/>
                                          </p:stCondLst>
                                        </p:cTn>
                                        <p:tgtEl>
                                          <p:spTgt spid="36873"/>
                                        </p:tgtEl>
                                        <p:attrNameLst>
                                          <p:attrName>style.visibility</p:attrName>
                                        </p:attrNameLst>
                                      </p:cBhvr>
                                      <p:to>
                                        <p:strVal val="visible"/>
                                      </p:to>
                                    </p:set>
                                    <p:animEffect transition="in" filter="fade">
                                      <p:cBhvr>
                                        <p:cTn id="83" dur="500"/>
                                        <p:tgtEl>
                                          <p:spTgt spid="36873"/>
                                        </p:tgtEl>
                                      </p:cBhvr>
                                    </p:animEffect>
                                    <p:anim calcmode="lin" valueType="num">
                                      <p:cBhvr>
                                        <p:cTn id="84" dur="500" fill="hold"/>
                                        <p:tgtEl>
                                          <p:spTgt spid="36873"/>
                                        </p:tgtEl>
                                        <p:attrNameLst>
                                          <p:attrName>ppt_x</p:attrName>
                                        </p:attrNameLst>
                                      </p:cBhvr>
                                      <p:tavLst>
                                        <p:tav tm="0">
                                          <p:val>
                                            <p:strVal val="#ppt_x"/>
                                          </p:val>
                                        </p:tav>
                                        <p:tav tm="100000">
                                          <p:val>
                                            <p:strVal val="#ppt_x"/>
                                          </p:val>
                                        </p:tav>
                                      </p:tavLst>
                                    </p:anim>
                                    <p:anim calcmode="lin" valueType="num">
                                      <p:cBhvr>
                                        <p:cTn id="85" dur="500" fill="hold"/>
                                        <p:tgtEl>
                                          <p:spTgt spid="36873"/>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
                                  </p:stCondLst>
                                  <p:childTnLst>
                                    <p:set>
                                      <p:cBhvr>
                                        <p:cTn id="87" dur="1" fill="hold">
                                          <p:stCondLst>
                                            <p:cond delay="0"/>
                                          </p:stCondLst>
                                        </p:cTn>
                                        <p:tgtEl>
                                          <p:spTgt spid="36886"/>
                                        </p:tgtEl>
                                        <p:attrNameLst>
                                          <p:attrName>style.visibility</p:attrName>
                                        </p:attrNameLst>
                                      </p:cBhvr>
                                      <p:to>
                                        <p:strVal val="visible"/>
                                      </p:to>
                                    </p:set>
                                    <p:animEffect transition="in" filter="fade">
                                      <p:cBhvr>
                                        <p:cTn id="88" dur="500"/>
                                        <p:tgtEl>
                                          <p:spTgt spid="36886"/>
                                        </p:tgtEl>
                                      </p:cBhvr>
                                    </p:animEffect>
                                    <p:anim calcmode="lin" valueType="num">
                                      <p:cBhvr>
                                        <p:cTn id="89" dur="500" fill="hold"/>
                                        <p:tgtEl>
                                          <p:spTgt spid="36886"/>
                                        </p:tgtEl>
                                        <p:attrNameLst>
                                          <p:attrName>ppt_x</p:attrName>
                                        </p:attrNameLst>
                                      </p:cBhvr>
                                      <p:tavLst>
                                        <p:tav tm="0">
                                          <p:val>
                                            <p:strVal val="#ppt_x"/>
                                          </p:val>
                                        </p:tav>
                                        <p:tav tm="100000">
                                          <p:val>
                                            <p:strVal val="#ppt_x"/>
                                          </p:val>
                                        </p:tav>
                                      </p:tavLst>
                                    </p:anim>
                                    <p:anim calcmode="lin" valueType="num">
                                      <p:cBhvr>
                                        <p:cTn id="90" dur="500" fill="hold"/>
                                        <p:tgtEl>
                                          <p:spTgt spid="36886"/>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400"/>
                                  </p:stCondLst>
                                  <p:childTnLst>
                                    <p:set>
                                      <p:cBhvr>
                                        <p:cTn id="92" dur="1" fill="hold">
                                          <p:stCondLst>
                                            <p:cond delay="0"/>
                                          </p:stCondLst>
                                        </p:cTn>
                                        <p:tgtEl>
                                          <p:spTgt spid="36885"/>
                                        </p:tgtEl>
                                        <p:attrNameLst>
                                          <p:attrName>style.visibility</p:attrName>
                                        </p:attrNameLst>
                                      </p:cBhvr>
                                      <p:to>
                                        <p:strVal val="visible"/>
                                      </p:to>
                                    </p:set>
                                    <p:animEffect transition="in" filter="fade">
                                      <p:cBhvr>
                                        <p:cTn id="93" dur="500"/>
                                        <p:tgtEl>
                                          <p:spTgt spid="36885"/>
                                        </p:tgtEl>
                                      </p:cBhvr>
                                    </p:animEffect>
                                    <p:anim calcmode="lin" valueType="num">
                                      <p:cBhvr>
                                        <p:cTn id="94" dur="500" fill="hold"/>
                                        <p:tgtEl>
                                          <p:spTgt spid="36885"/>
                                        </p:tgtEl>
                                        <p:attrNameLst>
                                          <p:attrName>ppt_x</p:attrName>
                                        </p:attrNameLst>
                                      </p:cBhvr>
                                      <p:tavLst>
                                        <p:tav tm="0">
                                          <p:val>
                                            <p:strVal val="#ppt_x"/>
                                          </p:val>
                                        </p:tav>
                                        <p:tav tm="100000">
                                          <p:val>
                                            <p:strVal val="#ppt_x"/>
                                          </p:val>
                                        </p:tav>
                                      </p:tavLst>
                                    </p:anim>
                                    <p:anim calcmode="lin" valueType="num">
                                      <p:cBhvr>
                                        <p:cTn id="95" dur="500" fill="hold"/>
                                        <p:tgtEl>
                                          <p:spTgt spid="36885"/>
                                        </p:tgtEl>
                                        <p:attrNameLst>
                                          <p:attrName>ppt_y</p:attrName>
                                        </p:attrNameLst>
                                      </p:cBhvr>
                                      <p:tavLst>
                                        <p:tav tm="0">
                                          <p:val>
                                            <p:strVal val="#ppt_y-.1"/>
                                          </p:val>
                                        </p:tav>
                                        <p:tav tm="100000">
                                          <p:val>
                                            <p:strVal val="#ppt_y"/>
                                          </p:val>
                                        </p:tav>
                                      </p:tavLst>
                                    </p:anim>
                                  </p:childTnLst>
                                </p:cTn>
                              </p:par>
                            </p:childTnLst>
                          </p:cTn>
                        </p:par>
                        <p:par>
                          <p:cTn id="96" fill="hold">
                            <p:stCondLst>
                              <p:cond delay="2539"/>
                            </p:stCondLst>
                            <p:childTnLst>
                              <p:par>
                                <p:cTn id="97" presetID="22" presetClass="entr" presetSubtype="8" fill="hold" grpId="0" nodeType="afterEffect">
                                  <p:stCondLst>
                                    <p:cond delay="0"/>
                                  </p:stCondLst>
                                  <p:childTnLst>
                                    <p:set>
                                      <p:cBhvr>
                                        <p:cTn id="98" dur="1" fill="hold">
                                          <p:stCondLst>
                                            <p:cond delay="0"/>
                                          </p:stCondLst>
                                        </p:cTn>
                                        <p:tgtEl>
                                          <p:spTgt spid="36883"/>
                                        </p:tgtEl>
                                        <p:attrNameLst>
                                          <p:attrName>style.visibility</p:attrName>
                                        </p:attrNameLst>
                                      </p:cBhvr>
                                      <p:to>
                                        <p:strVal val="visible"/>
                                      </p:to>
                                    </p:set>
                                    <p:animEffect transition="in" filter="wipe(left)">
                                      <p:cBhvr>
                                        <p:cTn id="99" dur="500"/>
                                        <p:tgtEl>
                                          <p:spTgt spid="36883"/>
                                        </p:tgtEl>
                                      </p:cBhvr>
                                    </p:animEffect>
                                  </p:childTnLst>
                                </p:cTn>
                              </p:par>
                              <p:par>
                                <p:cTn id="100" presetID="22" presetClass="entr" presetSubtype="8" fill="hold" grpId="0" nodeType="withEffect">
                                  <p:stCondLst>
                                    <p:cond delay="200"/>
                                  </p:stCondLst>
                                  <p:childTnLst>
                                    <p:set>
                                      <p:cBhvr>
                                        <p:cTn id="101" dur="1" fill="hold">
                                          <p:stCondLst>
                                            <p:cond delay="0"/>
                                          </p:stCondLst>
                                        </p:cTn>
                                        <p:tgtEl>
                                          <p:spTgt spid="36884"/>
                                        </p:tgtEl>
                                        <p:attrNameLst>
                                          <p:attrName>style.visibility</p:attrName>
                                        </p:attrNameLst>
                                      </p:cBhvr>
                                      <p:to>
                                        <p:strVal val="visible"/>
                                      </p:to>
                                    </p:set>
                                    <p:animEffect transition="in" filter="wipe(left)">
                                      <p:cBhvr>
                                        <p:cTn id="102" dur="500"/>
                                        <p:tgtEl>
                                          <p:spTgt spid="36884"/>
                                        </p:tgtEl>
                                      </p:cBhvr>
                                    </p:animEffect>
                                  </p:childTnLst>
                                </p:cTn>
                              </p:par>
                              <p:par>
                                <p:cTn id="103" presetID="22" presetClass="entr" presetSubtype="8" fill="hold" grpId="0" nodeType="withEffect">
                                  <p:stCondLst>
                                    <p:cond delay="400"/>
                                  </p:stCondLst>
                                  <p:childTnLst>
                                    <p:set>
                                      <p:cBhvr>
                                        <p:cTn id="104" dur="1" fill="hold">
                                          <p:stCondLst>
                                            <p:cond delay="0"/>
                                          </p:stCondLst>
                                        </p:cTn>
                                        <p:tgtEl>
                                          <p:spTgt spid="36887"/>
                                        </p:tgtEl>
                                        <p:attrNameLst>
                                          <p:attrName>style.visibility</p:attrName>
                                        </p:attrNameLst>
                                      </p:cBhvr>
                                      <p:to>
                                        <p:strVal val="visible"/>
                                      </p:to>
                                    </p:set>
                                    <p:animEffect transition="in" filter="wipe(left)">
                                      <p:cBhvr>
                                        <p:cTn id="105" dur="500"/>
                                        <p:tgtEl>
                                          <p:spTgt spid="36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70" grpId="0" animBg="1"/>
      <p:bldP spid="36871" grpId="0" animBg="1"/>
      <p:bldP spid="36872" grpId="0" animBg="1"/>
      <p:bldP spid="36873" grpId="0" animBg="1"/>
      <p:bldP spid="36874" grpId="0" animBg="1"/>
      <p:bldP spid="36875" grpId="0"/>
      <p:bldP spid="36876" grpId="0"/>
      <p:bldP spid="36877" grpId="0"/>
      <p:bldP spid="36878" grpId="0"/>
      <p:bldP spid="36879" grpId="0"/>
      <p:bldP spid="36880" grpId="0"/>
      <p:bldP spid="36881" grpId="0"/>
      <p:bldP spid="36882" grpId="0"/>
      <p:bldP spid="36883" grpId="0"/>
      <p:bldP spid="36884" grpId="0"/>
      <p:bldP spid="36885" grpId="0" animBg="1"/>
      <p:bldP spid="36886" grpId="0"/>
      <p:bldP spid="3688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请输入您的标题</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37891"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7892"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7893"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7894" name="Oval 6"/>
          <p:cNvSpPr/>
          <p:nvPr/>
        </p:nvSpPr>
        <p:spPr>
          <a:xfrm flipH="1">
            <a:off x="828675" y="2809875"/>
            <a:ext cx="1806575" cy="1804988"/>
          </a:xfrm>
          <a:prstGeom prst="ellipse">
            <a:avLst/>
          </a:prstGeom>
          <a:solidFill>
            <a:srgbClr val="DADADB"/>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37895" name="Freeform 7"/>
          <p:cNvSpPr/>
          <p:nvPr/>
        </p:nvSpPr>
        <p:spPr>
          <a:xfrm flipH="1">
            <a:off x="4060825" y="1635125"/>
            <a:ext cx="1292225" cy="4079875"/>
          </a:xfrm>
          <a:custGeom>
            <a:avLst/>
            <a:gdLst/>
            <a:ahLst/>
            <a:cxnLst>
              <a:cxn ang="0">
                <a:pos x="954197400" y="148212329"/>
              </a:cxn>
              <a:cxn ang="0">
                <a:pos x="171210213" y="1513725158"/>
              </a:cxn>
              <a:cxn ang="0">
                <a:pos x="926389457" y="2147483647"/>
              </a:cxn>
              <a:cxn ang="0">
                <a:pos x="840784350" y="2147483647"/>
              </a:cxn>
              <a:cxn ang="0">
                <a:pos x="0" y="1513725158"/>
              </a:cxn>
              <a:cxn ang="0">
                <a:pos x="868592294" y="0"/>
              </a:cxn>
              <a:cxn ang="0">
                <a:pos x="954197400" y="148212329"/>
              </a:cxn>
            </a:cxnLst>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accent1">
              <a:alpha val="100000"/>
            </a:schemeClr>
          </a:solidFill>
          <a:ln w="9525">
            <a:noFill/>
          </a:ln>
        </p:spPr>
        <p:txBody>
          <a:bodyPr/>
          <a:p>
            <a:endParaRPr lang="zh-CN" altLang="en-US"/>
          </a:p>
        </p:txBody>
      </p:sp>
      <p:sp>
        <p:nvSpPr>
          <p:cNvPr id="37896" name="Oval 8"/>
          <p:cNvSpPr/>
          <p:nvPr/>
        </p:nvSpPr>
        <p:spPr>
          <a:xfrm flipH="1">
            <a:off x="3733800" y="1196975"/>
            <a:ext cx="1219200" cy="1220788"/>
          </a:xfrm>
          <a:prstGeom prst="ellipse">
            <a:avLst/>
          </a:prstGeom>
          <a:solidFill>
            <a:srgbClr val="0099B3"/>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37897" name="Oval 9"/>
          <p:cNvSpPr/>
          <p:nvPr/>
        </p:nvSpPr>
        <p:spPr>
          <a:xfrm flipH="1">
            <a:off x="4608513" y="3055938"/>
            <a:ext cx="1220787" cy="1219200"/>
          </a:xfrm>
          <a:prstGeom prst="ellipse">
            <a:avLst/>
          </a:prstGeom>
          <a:solidFill>
            <a:srgbClr val="0099B3"/>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37898" name="Oval 10"/>
          <p:cNvSpPr/>
          <p:nvPr/>
        </p:nvSpPr>
        <p:spPr>
          <a:xfrm flipH="1">
            <a:off x="3608388" y="4857750"/>
            <a:ext cx="1220787" cy="1219200"/>
          </a:xfrm>
          <a:prstGeom prst="ellipse">
            <a:avLst/>
          </a:prstGeom>
          <a:solidFill>
            <a:srgbClr val="0099B3"/>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37899" name="Line 11"/>
          <p:cNvSpPr/>
          <p:nvPr/>
        </p:nvSpPr>
        <p:spPr>
          <a:xfrm flipH="1">
            <a:off x="2468563" y="2128838"/>
            <a:ext cx="1255712" cy="901700"/>
          </a:xfrm>
          <a:prstGeom prst="line">
            <a:avLst/>
          </a:prstGeom>
          <a:ln w="12700" cap="flat" cmpd="sng">
            <a:solidFill>
              <a:srgbClr val="2E2C2C"/>
            </a:solidFill>
            <a:prstDash val="solid"/>
            <a:headEnd type="triangle" w="lg" len="lg"/>
            <a:tailEnd type="none" w="med" len="med"/>
          </a:ln>
        </p:spPr>
      </p:sp>
      <p:sp>
        <p:nvSpPr>
          <p:cNvPr id="37900" name="Line 12"/>
          <p:cNvSpPr/>
          <p:nvPr/>
        </p:nvSpPr>
        <p:spPr>
          <a:xfrm flipH="1" flipV="1">
            <a:off x="2441575" y="4435475"/>
            <a:ext cx="1200150" cy="709613"/>
          </a:xfrm>
          <a:prstGeom prst="line">
            <a:avLst/>
          </a:prstGeom>
          <a:ln w="12700" cap="flat" cmpd="sng">
            <a:solidFill>
              <a:srgbClr val="2E2C2C"/>
            </a:solidFill>
            <a:prstDash val="solid"/>
            <a:headEnd type="triangle" w="lg" len="lg"/>
            <a:tailEnd type="none" w="med" len="med"/>
          </a:ln>
        </p:spPr>
      </p:sp>
      <p:sp>
        <p:nvSpPr>
          <p:cNvPr id="37901" name="Line 13"/>
          <p:cNvSpPr/>
          <p:nvPr/>
        </p:nvSpPr>
        <p:spPr>
          <a:xfrm flipH="1">
            <a:off x="2743200" y="3662363"/>
            <a:ext cx="1670050" cy="0"/>
          </a:xfrm>
          <a:prstGeom prst="line">
            <a:avLst/>
          </a:prstGeom>
          <a:ln w="12700" cap="flat" cmpd="sng">
            <a:solidFill>
              <a:srgbClr val="2E2C2C"/>
            </a:solidFill>
            <a:prstDash val="solid"/>
            <a:headEnd type="triangle" w="lg" len="lg"/>
            <a:tailEnd type="none" w="med" len="med"/>
          </a:ln>
        </p:spPr>
      </p:sp>
      <p:sp>
        <p:nvSpPr>
          <p:cNvPr id="37902" name="Oval 14"/>
          <p:cNvSpPr/>
          <p:nvPr/>
        </p:nvSpPr>
        <p:spPr>
          <a:xfrm flipH="1">
            <a:off x="919163" y="2898775"/>
            <a:ext cx="1625600" cy="1625600"/>
          </a:xfrm>
          <a:prstGeom prst="ellipse">
            <a:avLst/>
          </a:prstGeom>
          <a:solidFill>
            <a:schemeClr val="tx1"/>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37903" name="TextBox 16"/>
          <p:cNvSpPr txBox="1"/>
          <p:nvPr/>
        </p:nvSpPr>
        <p:spPr>
          <a:xfrm flipH="1">
            <a:off x="3956050" y="1454150"/>
            <a:ext cx="774700" cy="646113"/>
          </a:xfrm>
          <a:prstGeom prst="rect">
            <a:avLst/>
          </a:prstGeom>
          <a:noFill/>
          <a:ln w="9525">
            <a:noFill/>
          </a:ln>
        </p:spPr>
        <p:txBody>
          <a:bodyPr>
            <a:spAutoFit/>
          </a:bodyPr>
          <a:p>
            <a:pPr lvl="0" algn="ctr" eaLnBrk="1" hangingPunct="1"/>
            <a:r>
              <a:rPr lang="en-US" altLang="x-none" sz="3600" dirty="0">
                <a:solidFill>
                  <a:schemeClr val="accent2"/>
                </a:solidFill>
                <a:latin typeface="微软雅黑" panose="020B0503020204020204" pitchFamily="2" charset="-122"/>
                <a:ea typeface="微软雅黑" panose="020B0503020204020204" pitchFamily="2" charset="-122"/>
              </a:rPr>
              <a:t>01</a:t>
            </a:r>
            <a:endParaRPr lang="en-US" altLang="x-none" sz="3600" dirty="0">
              <a:solidFill>
                <a:schemeClr val="accent2"/>
              </a:solidFill>
              <a:latin typeface="微软雅黑" panose="020B0503020204020204" pitchFamily="2" charset="-122"/>
              <a:ea typeface="微软雅黑" panose="020B0503020204020204" pitchFamily="2" charset="-122"/>
            </a:endParaRPr>
          </a:p>
        </p:txBody>
      </p:sp>
      <p:sp>
        <p:nvSpPr>
          <p:cNvPr id="37904" name="TextBox 17"/>
          <p:cNvSpPr txBox="1"/>
          <p:nvPr/>
        </p:nvSpPr>
        <p:spPr>
          <a:xfrm flipH="1">
            <a:off x="4856163" y="3322638"/>
            <a:ext cx="776287" cy="646112"/>
          </a:xfrm>
          <a:prstGeom prst="rect">
            <a:avLst/>
          </a:prstGeom>
          <a:noFill/>
          <a:ln w="9525">
            <a:noFill/>
          </a:ln>
        </p:spPr>
        <p:txBody>
          <a:bodyPr>
            <a:spAutoFit/>
          </a:bodyPr>
          <a:p>
            <a:pPr lvl="0" algn="ctr" eaLnBrk="1" hangingPunct="1"/>
            <a:r>
              <a:rPr lang="en-US" altLang="x-none" sz="3600" dirty="0">
                <a:solidFill>
                  <a:schemeClr val="accent2"/>
                </a:solidFill>
                <a:latin typeface="微软雅黑" panose="020B0503020204020204" pitchFamily="2" charset="-122"/>
                <a:ea typeface="微软雅黑" panose="020B0503020204020204" pitchFamily="2" charset="-122"/>
              </a:rPr>
              <a:t>02</a:t>
            </a:r>
            <a:endParaRPr lang="en-US" altLang="x-none" sz="3600" dirty="0">
              <a:solidFill>
                <a:schemeClr val="accent2"/>
              </a:solidFill>
              <a:latin typeface="微软雅黑" panose="020B0503020204020204" pitchFamily="2" charset="-122"/>
              <a:ea typeface="微软雅黑" panose="020B0503020204020204" pitchFamily="2" charset="-122"/>
            </a:endParaRPr>
          </a:p>
        </p:txBody>
      </p:sp>
      <p:sp>
        <p:nvSpPr>
          <p:cNvPr id="37905" name="TextBox 18"/>
          <p:cNvSpPr txBox="1"/>
          <p:nvPr/>
        </p:nvSpPr>
        <p:spPr>
          <a:xfrm flipH="1">
            <a:off x="3819525" y="5124450"/>
            <a:ext cx="776288" cy="646113"/>
          </a:xfrm>
          <a:prstGeom prst="rect">
            <a:avLst/>
          </a:prstGeom>
          <a:noFill/>
          <a:ln w="9525">
            <a:noFill/>
          </a:ln>
        </p:spPr>
        <p:txBody>
          <a:bodyPr>
            <a:spAutoFit/>
          </a:bodyPr>
          <a:p>
            <a:pPr lvl="0" algn="ctr" eaLnBrk="1" hangingPunct="1"/>
            <a:r>
              <a:rPr lang="en-US" altLang="x-none" sz="3600" dirty="0">
                <a:solidFill>
                  <a:schemeClr val="accent2"/>
                </a:solidFill>
                <a:latin typeface="微软雅黑" panose="020B0503020204020204" pitchFamily="2" charset="-122"/>
                <a:ea typeface="微软雅黑" panose="020B0503020204020204" pitchFamily="2" charset="-122"/>
              </a:rPr>
              <a:t>03</a:t>
            </a:r>
            <a:endParaRPr lang="en-US" altLang="x-none" sz="3600" dirty="0">
              <a:solidFill>
                <a:schemeClr val="accent2"/>
              </a:solidFill>
              <a:latin typeface="微软雅黑" panose="020B0503020204020204" pitchFamily="2" charset="-122"/>
              <a:ea typeface="微软雅黑" panose="020B0503020204020204" pitchFamily="2" charset="-122"/>
            </a:endParaRPr>
          </a:p>
        </p:txBody>
      </p:sp>
      <p:sp>
        <p:nvSpPr>
          <p:cNvPr id="37906" name="TextBox 19"/>
          <p:cNvSpPr txBox="1"/>
          <p:nvPr/>
        </p:nvSpPr>
        <p:spPr>
          <a:xfrm flipH="1">
            <a:off x="812800" y="3235325"/>
            <a:ext cx="1822450" cy="954088"/>
          </a:xfrm>
          <a:prstGeom prst="rect">
            <a:avLst/>
          </a:prstGeom>
          <a:noFill/>
          <a:ln w="9525">
            <a:noFill/>
          </a:ln>
        </p:spPr>
        <p:txBody>
          <a:bodyPr>
            <a:spAutoFit/>
          </a:bodyPr>
          <a:p>
            <a:pPr lvl="0" algn="ctr" eaLnBrk="1" hangingPunct="1"/>
            <a:r>
              <a:rPr lang="zh-CN" altLang="en-US" sz="2800" b="1" dirty="0">
                <a:solidFill>
                  <a:schemeClr val="accent2"/>
                </a:solidFill>
                <a:latin typeface="微软雅黑" panose="020B0503020204020204" pitchFamily="2" charset="-122"/>
                <a:ea typeface="微软雅黑" panose="020B0503020204020204" pitchFamily="2" charset="-122"/>
              </a:rPr>
              <a:t>学习</a:t>
            </a:r>
            <a:endParaRPr lang="en-US" altLang="x-none" sz="2800" b="1" dirty="0">
              <a:solidFill>
                <a:schemeClr val="accent2"/>
              </a:solidFill>
              <a:latin typeface="微软雅黑" panose="020B0503020204020204" pitchFamily="2" charset="-122"/>
              <a:ea typeface="微软雅黑" panose="020B0503020204020204" pitchFamily="2" charset="-122"/>
            </a:endParaRPr>
          </a:p>
          <a:p>
            <a:pPr lvl="0" algn="ctr" eaLnBrk="1" hangingPunct="1"/>
            <a:r>
              <a:rPr lang="en-US" altLang="x-none" sz="2800" b="1" dirty="0">
                <a:solidFill>
                  <a:schemeClr val="accent2"/>
                </a:solidFill>
                <a:latin typeface="微软雅黑" panose="020B0503020204020204" pitchFamily="2" charset="-122"/>
                <a:ea typeface="微软雅黑" panose="020B0503020204020204" pitchFamily="2" charset="-122"/>
              </a:rPr>
              <a:t>“</a:t>
            </a:r>
            <a:r>
              <a:rPr lang="zh-CN" altLang="en-US" sz="2800" b="1" dirty="0">
                <a:solidFill>
                  <a:schemeClr val="accent2"/>
                </a:solidFill>
                <a:latin typeface="微软雅黑" panose="020B0503020204020204" pitchFamily="2" charset="-122"/>
                <a:ea typeface="微软雅黑" panose="020B0503020204020204" pitchFamily="2" charset="-122"/>
              </a:rPr>
              <a:t>三结合</a:t>
            </a:r>
            <a:r>
              <a:rPr lang="en-US" altLang="x-none" sz="2800" b="1" dirty="0">
                <a:solidFill>
                  <a:schemeClr val="accent2"/>
                </a:solidFill>
                <a:latin typeface="微软雅黑" panose="020B0503020204020204" pitchFamily="2" charset="-122"/>
                <a:ea typeface="微软雅黑" panose="020B0503020204020204" pitchFamily="2" charset="-122"/>
              </a:rPr>
              <a:t>”</a:t>
            </a:r>
            <a:endParaRPr lang="en-US" altLang="x-none" sz="2800" b="1" dirty="0">
              <a:solidFill>
                <a:schemeClr val="accent2"/>
              </a:solidFill>
              <a:latin typeface="微软雅黑" panose="020B0503020204020204" pitchFamily="2" charset="-122"/>
              <a:ea typeface="微软雅黑" panose="020B0503020204020204" pitchFamily="2" charset="-122"/>
            </a:endParaRPr>
          </a:p>
        </p:txBody>
      </p:sp>
      <p:sp>
        <p:nvSpPr>
          <p:cNvPr id="37907" name="TextBox 20"/>
          <p:cNvSpPr txBox="1"/>
          <p:nvPr/>
        </p:nvSpPr>
        <p:spPr>
          <a:xfrm flipH="1">
            <a:off x="4984750" y="1144588"/>
            <a:ext cx="4281488" cy="400050"/>
          </a:xfrm>
          <a:prstGeom prst="rect">
            <a:avLst/>
          </a:prstGeom>
          <a:noFill/>
          <a:ln w="9525">
            <a:noFill/>
          </a:ln>
        </p:spPr>
        <p:txBody>
          <a:bodyPr>
            <a:spAutoFit/>
          </a:bodyPr>
          <a:p>
            <a:pPr lvl="0" eaLnBrk="1" hangingPunct="1"/>
            <a:r>
              <a:rPr lang="zh-CN" altLang="en-US" sz="2000" b="1" dirty="0">
                <a:solidFill>
                  <a:schemeClr val="accent1"/>
                </a:solidFill>
                <a:latin typeface="微软雅黑" panose="020B0503020204020204" pitchFamily="2" charset="-122"/>
                <a:ea typeface="微软雅黑" panose="020B0503020204020204" pitchFamily="2" charset="-122"/>
              </a:rPr>
              <a:t>集中学习与个人自学相结合</a:t>
            </a:r>
            <a:endParaRPr lang="zh-CN" altLang="en-US" sz="2000" b="1" dirty="0">
              <a:solidFill>
                <a:schemeClr val="accent1"/>
              </a:solidFill>
              <a:latin typeface="微软雅黑" panose="020B0503020204020204" pitchFamily="2" charset="-122"/>
              <a:ea typeface="微软雅黑" panose="020B0503020204020204" pitchFamily="2" charset="-122"/>
            </a:endParaRPr>
          </a:p>
        </p:txBody>
      </p:sp>
      <p:sp>
        <p:nvSpPr>
          <p:cNvPr id="37908" name="TextBox 21"/>
          <p:cNvSpPr txBox="1"/>
          <p:nvPr/>
        </p:nvSpPr>
        <p:spPr>
          <a:xfrm flipH="1">
            <a:off x="5886450" y="2698750"/>
            <a:ext cx="3668713" cy="400050"/>
          </a:xfrm>
          <a:prstGeom prst="rect">
            <a:avLst/>
          </a:prstGeom>
          <a:noFill/>
          <a:ln w="9525">
            <a:noFill/>
          </a:ln>
        </p:spPr>
        <p:txBody>
          <a:bodyPr>
            <a:spAutoFit/>
          </a:bodyPr>
          <a:p>
            <a:pPr lvl="0" eaLnBrk="1" hangingPunct="1"/>
            <a:r>
              <a:rPr lang="zh-CN" altLang="en-US" sz="2000" b="1" dirty="0">
                <a:solidFill>
                  <a:schemeClr val="accent1"/>
                </a:solidFill>
                <a:latin typeface="微软雅黑" panose="020B0503020204020204" pitchFamily="2" charset="-122"/>
                <a:ea typeface="微软雅黑" panose="020B0503020204020204" pitchFamily="2" charset="-122"/>
              </a:rPr>
              <a:t>文字学习与事迹讲座相结合</a:t>
            </a:r>
            <a:endParaRPr lang="zh-CN" altLang="en-US" sz="2000" b="1" dirty="0">
              <a:solidFill>
                <a:schemeClr val="accent1"/>
              </a:solidFill>
              <a:latin typeface="微软雅黑" panose="020B0503020204020204" pitchFamily="2" charset="-122"/>
              <a:ea typeface="微软雅黑" panose="020B0503020204020204" pitchFamily="2" charset="-122"/>
            </a:endParaRPr>
          </a:p>
        </p:txBody>
      </p:sp>
      <p:sp>
        <p:nvSpPr>
          <p:cNvPr id="37909" name="TextBox 22"/>
          <p:cNvSpPr txBox="1"/>
          <p:nvPr/>
        </p:nvSpPr>
        <p:spPr>
          <a:xfrm flipH="1">
            <a:off x="4876800" y="5048250"/>
            <a:ext cx="3597275" cy="400050"/>
          </a:xfrm>
          <a:prstGeom prst="rect">
            <a:avLst/>
          </a:prstGeom>
          <a:noFill/>
          <a:ln w="9525">
            <a:noFill/>
          </a:ln>
        </p:spPr>
        <p:txBody>
          <a:bodyPr>
            <a:spAutoFit/>
          </a:bodyPr>
          <a:p>
            <a:pPr lvl="0" eaLnBrk="1" hangingPunct="1"/>
            <a:r>
              <a:rPr lang="zh-CN" altLang="en-US" sz="2000" b="1" dirty="0">
                <a:solidFill>
                  <a:schemeClr val="accent1"/>
                </a:solidFill>
                <a:latin typeface="微软雅黑" panose="020B0503020204020204" pitchFamily="2" charset="-122"/>
                <a:ea typeface="微软雅黑" panose="020B0503020204020204" pitchFamily="2" charset="-122"/>
              </a:rPr>
              <a:t>定期开展廉政约谈</a:t>
            </a:r>
            <a:endParaRPr lang="zh-CN" altLang="en-US" sz="2000" b="1" dirty="0">
              <a:solidFill>
                <a:schemeClr val="accent1"/>
              </a:solidFill>
              <a:latin typeface="微软雅黑" panose="020B0503020204020204" pitchFamily="2" charset="-122"/>
              <a:ea typeface="微软雅黑" panose="020B0503020204020204" pitchFamily="2" charset="-122"/>
            </a:endParaRPr>
          </a:p>
        </p:txBody>
      </p:sp>
      <p:sp>
        <p:nvSpPr>
          <p:cNvPr id="37910" name="TextBox 23"/>
          <p:cNvSpPr txBox="1"/>
          <p:nvPr/>
        </p:nvSpPr>
        <p:spPr>
          <a:xfrm flipH="1">
            <a:off x="4984750" y="1458913"/>
            <a:ext cx="6586538" cy="1016000"/>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由党员领导分别集中领学了“中国特色社会主义理论体系”、习总书记系列重要讲话精神等。挤出空余时间抓紧自学，促进全员学习质量。</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37911" name="TextBox 24"/>
          <p:cNvSpPr txBox="1"/>
          <p:nvPr/>
        </p:nvSpPr>
        <p:spPr>
          <a:xfrm flipH="1">
            <a:off x="5886450" y="3019425"/>
            <a:ext cx="5684838" cy="1631950"/>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积极参与全县的讲座交流等活动，在局内部传达学习精神。局支部组织学习以“先进典型引路、争做优秀干部”为主题的学习课题。通过这样立体的学习深化了学习内容，提高了全体党员干部的学习动力，激发了学习积极性。</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37912" name="TextBox 25"/>
          <p:cNvSpPr txBox="1"/>
          <p:nvPr/>
        </p:nvSpPr>
        <p:spPr>
          <a:xfrm flipH="1">
            <a:off x="4856163" y="5370513"/>
            <a:ext cx="6715125" cy="1016000"/>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班子成员定期深入基层，与各科室负责人、干部职工进行面对面的约谈，倾听基层声音，掌握思想动态，加强廉政教育。在全局形成学廉、倡廉、履廉的氛围。</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300" fill="hold"/>
                                        <p:tgtEl>
                                          <p:spTgt spid="37891"/>
                                        </p:tgtEl>
                                        <p:attrNameLst>
                                          <p:attrName>ppt_x</p:attrName>
                                        </p:attrNameLst>
                                      </p:cBhvr>
                                      <p:tavLst>
                                        <p:tav tm="0">
                                          <p:val>
                                            <p:strVal val="0-#ppt_w/2"/>
                                          </p:val>
                                        </p:tav>
                                        <p:tav tm="100000">
                                          <p:val>
                                            <p:strVal val="#ppt_x"/>
                                          </p:val>
                                        </p:tav>
                                      </p:tavLst>
                                    </p:anim>
                                    <p:anim calcmode="lin" valueType="num">
                                      <p:cBhvr additive="base">
                                        <p:cTn id="8" dur="300" fill="hold"/>
                                        <p:tgtEl>
                                          <p:spTgt spid="3789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7892"/>
                                        </p:tgtEl>
                                        <p:attrNameLst>
                                          <p:attrName>style.visibility</p:attrName>
                                        </p:attrNameLst>
                                      </p:cBhvr>
                                      <p:to>
                                        <p:strVal val="visible"/>
                                      </p:to>
                                    </p:set>
                                    <p:anim calcmode="lin" valueType="num">
                                      <p:cBhvr additive="base">
                                        <p:cTn id="11" dur="300" fill="hold"/>
                                        <p:tgtEl>
                                          <p:spTgt spid="37892"/>
                                        </p:tgtEl>
                                        <p:attrNameLst>
                                          <p:attrName>ppt_x</p:attrName>
                                        </p:attrNameLst>
                                      </p:cBhvr>
                                      <p:tavLst>
                                        <p:tav tm="0">
                                          <p:val>
                                            <p:strVal val="0-#ppt_w/2"/>
                                          </p:val>
                                        </p:tav>
                                        <p:tav tm="100000">
                                          <p:val>
                                            <p:strVal val="#ppt_x"/>
                                          </p:val>
                                        </p:tav>
                                      </p:tavLst>
                                    </p:anim>
                                    <p:anim calcmode="lin" valueType="num">
                                      <p:cBhvr additive="base">
                                        <p:cTn id="12" dur="300" fill="hold"/>
                                        <p:tgtEl>
                                          <p:spTgt spid="3789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37893"/>
                                        </p:tgtEl>
                                        <p:attrNameLst>
                                          <p:attrName>style.visibility</p:attrName>
                                        </p:attrNameLst>
                                      </p:cBhvr>
                                      <p:to>
                                        <p:strVal val="visible"/>
                                      </p:to>
                                    </p:set>
                                    <p:anim calcmode="lin" valueType="num">
                                      <p:cBhvr additive="base">
                                        <p:cTn id="15" dur="300" fill="hold"/>
                                        <p:tgtEl>
                                          <p:spTgt spid="37893"/>
                                        </p:tgtEl>
                                        <p:attrNameLst>
                                          <p:attrName>ppt_x</p:attrName>
                                        </p:attrNameLst>
                                      </p:cBhvr>
                                      <p:tavLst>
                                        <p:tav tm="0">
                                          <p:val>
                                            <p:strVal val="0-#ppt_w/2"/>
                                          </p:val>
                                        </p:tav>
                                        <p:tav tm="100000">
                                          <p:val>
                                            <p:strVal val="#ppt_x"/>
                                          </p:val>
                                        </p:tav>
                                      </p:tavLst>
                                    </p:anim>
                                    <p:anim calcmode="lin" valueType="num">
                                      <p:cBhvr additive="base">
                                        <p:cTn id="16" dur="300" fill="hold"/>
                                        <p:tgtEl>
                                          <p:spTgt spid="3789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7890"/>
                                        </p:tgtEl>
                                        <p:attrNameLst>
                                          <p:attrName>style.visibility</p:attrName>
                                        </p:attrNameLst>
                                      </p:cBhvr>
                                      <p:to>
                                        <p:strVal val="visible"/>
                                      </p:to>
                                    </p:set>
                                    <p:anim by="(-#ppt_w*2)" calcmode="lin" valueType="num">
                                      <p:cBhvr rctx="PPT">
                                        <p:cTn id="20" dur="200" autoRev="1" fill="hold">
                                          <p:stCondLst>
                                            <p:cond delay="0"/>
                                          </p:stCondLst>
                                        </p:cTn>
                                        <p:tgtEl>
                                          <p:spTgt spid="37890"/>
                                        </p:tgtEl>
                                        <p:attrNameLst>
                                          <p:attrName>ppt_w</p:attrName>
                                        </p:attrNameLst>
                                      </p:cBhvr>
                                    </p:anim>
                                    <p:anim by="(#ppt_w*0.50)" calcmode="lin" valueType="num">
                                      <p:cBhvr>
                                        <p:cTn id="21" dur="200" decel="50000" autoRev="1" fill="hold">
                                          <p:stCondLst>
                                            <p:cond delay="0"/>
                                          </p:stCondLst>
                                        </p:cTn>
                                        <p:tgtEl>
                                          <p:spTgt spid="37890"/>
                                        </p:tgtEl>
                                        <p:attrNameLst>
                                          <p:attrName>ppt_x</p:attrName>
                                        </p:attrNameLst>
                                      </p:cBhvr>
                                    </p:anim>
                                    <p:anim from="(-#ppt_h/2)" to="(#ppt_y)" calcmode="lin" valueType="num">
                                      <p:cBhvr>
                                        <p:cTn id="22" dur="400" fill="hold">
                                          <p:stCondLst>
                                            <p:cond delay="0"/>
                                          </p:stCondLst>
                                        </p:cTn>
                                        <p:tgtEl>
                                          <p:spTgt spid="37890"/>
                                        </p:tgtEl>
                                        <p:attrNameLst>
                                          <p:attrName>ppt_y</p:attrName>
                                        </p:attrNameLst>
                                      </p:cBhvr>
                                    </p:anim>
                                    <p:animRot by="21600000">
                                      <p:cBhvr>
                                        <p:cTn id="23" dur="400" fill="hold">
                                          <p:stCondLst>
                                            <p:cond delay="0"/>
                                          </p:stCondLst>
                                        </p:cTn>
                                        <p:tgtEl>
                                          <p:spTgt spid="37890"/>
                                        </p:tgtEl>
                                        <p:attrNameLst>
                                          <p:attrName>r</p:attrName>
                                        </p:attrNameLst>
                                      </p:cBhvr>
                                    </p:animRot>
                                  </p:childTnLst>
                                </p:cTn>
                              </p:par>
                            </p:childTnLst>
                          </p:cTn>
                        </p:par>
                        <p:par>
                          <p:cTn id="24" fill="hold">
                            <p:stCondLst>
                              <p:cond delay="1039"/>
                            </p:stCondLst>
                            <p:childTnLst>
                              <p:par>
                                <p:cTn id="25" presetID="21" presetClass="entr" presetSubtype="1" fill="hold" grpId="0" nodeType="afterEffect">
                                  <p:stCondLst>
                                    <p:cond delay="0"/>
                                  </p:stCondLst>
                                  <p:childTnLst>
                                    <p:set>
                                      <p:cBhvr>
                                        <p:cTn id="26" dur="1" fill="hold">
                                          <p:stCondLst>
                                            <p:cond delay="0"/>
                                          </p:stCondLst>
                                        </p:cTn>
                                        <p:tgtEl>
                                          <p:spTgt spid="37902"/>
                                        </p:tgtEl>
                                        <p:attrNameLst>
                                          <p:attrName>style.visibility</p:attrName>
                                        </p:attrNameLst>
                                      </p:cBhvr>
                                      <p:to>
                                        <p:strVal val="visible"/>
                                      </p:to>
                                    </p:set>
                                    <p:animEffect transition="in" filter="wheel(1)">
                                      <p:cBhvr>
                                        <p:cTn id="27" dur="1000"/>
                                        <p:tgtEl>
                                          <p:spTgt spid="37902"/>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37894"/>
                                        </p:tgtEl>
                                        <p:attrNameLst>
                                          <p:attrName>style.visibility</p:attrName>
                                        </p:attrNameLst>
                                      </p:cBhvr>
                                      <p:to>
                                        <p:strVal val="visible"/>
                                      </p:to>
                                    </p:set>
                                    <p:animEffect transition="in" filter="wheel(1)">
                                      <p:cBhvr>
                                        <p:cTn id="30" dur="1000"/>
                                        <p:tgtEl>
                                          <p:spTgt spid="37894"/>
                                        </p:tgtEl>
                                      </p:cBhvr>
                                    </p:animEffect>
                                  </p:childTnLst>
                                </p:cTn>
                              </p:par>
                            </p:childTnLst>
                          </p:cTn>
                        </p:par>
                        <p:par>
                          <p:cTn id="31" fill="hold">
                            <p:stCondLst>
                              <p:cond delay="2039"/>
                            </p:stCondLst>
                            <p:childTnLst>
                              <p:par>
                                <p:cTn id="32" presetID="31" presetClass="entr" presetSubtype="0" fill="hold" grpId="0" nodeType="afterEffect">
                                  <p:stCondLst>
                                    <p:cond delay="0"/>
                                  </p:stCondLst>
                                  <p:childTnLst>
                                    <p:set>
                                      <p:cBhvr>
                                        <p:cTn id="33" dur="1" fill="hold">
                                          <p:stCondLst>
                                            <p:cond delay="0"/>
                                          </p:stCondLst>
                                        </p:cTn>
                                        <p:tgtEl>
                                          <p:spTgt spid="37906"/>
                                        </p:tgtEl>
                                        <p:attrNameLst>
                                          <p:attrName>style.visibility</p:attrName>
                                        </p:attrNameLst>
                                      </p:cBhvr>
                                      <p:to>
                                        <p:strVal val="visible"/>
                                      </p:to>
                                    </p:set>
                                    <p:anim calcmode="lin" valueType="num">
                                      <p:cBhvr>
                                        <p:cTn id="34" dur="500" fill="hold"/>
                                        <p:tgtEl>
                                          <p:spTgt spid="37906"/>
                                        </p:tgtEl>
                                        <p:attrNameLst>
                                          <p:attrName>ppt_w</p:attrName>
                                        </p:attrNameLst>
                                      </p:cBhvr>
                                      <p:tavLst>
                                        <p:tav tm="0">
                                          <p:val>
                                            <p:fltVal val="0.000000"/>
                                          </p:val>
                                        </p:tav>
                                        <p:tav tm="100000">
                                          <p:val>
                                            <p:strVal val="#ppt_w"/>
                                          </p:val>
                                        </p:tav>
                                      </p:tavLst>
                                    </p:anim>
                                    <p:anim calcmode="lin" valueType="num">
                                      <p:cBhvr>
                                        <p:cTn id="35" dur="500" fill="hold"/>
                                        <p:tgtEl>
                                          <p:spTgt spid="37906"/>
                                        </p:tgtEl>
                                        <p:attrNameLst>
                                          <p:attrName>ppt_h</p:attrName>
                                        </p:attrNameLst>
                                      </p:cBhvr>
                                      <p:tavLst>
                                        <p:tav tm="0">
                                          <p:val>
                                            <p:fltVal val="0.000000"/>
                                          </p:val>
                                        </p:tav>
                                        <p:tav tm="100000">
                                          <p:val>
                                            <p:strVal val="#ppt_h"/>
                                          </p:val>
                                        </p:tav>
                                      </p:tavLst>
                                    </p:anim>
                                    <p:anim calcmode="lin" valueType="num">
                                      <p:cBhvr>
                                        <p:cTn id="36" dur="500" fill="hold"/>
                                        <p:tgtEl>
                                          <p:spTgt spid="37906"/>
                                        </p:tgtEl>
                                        <p:attrNameLst>
                                          <p:attrName>style.rotation</p:attrName>
                                        </p:attrNameLst>
                                      </p:cBhvr>
                                      <p:tavLst>
                                        <p:tav tm="0">
                                          <p:val>
                                            <p:fltVal val="90.000000"/>
                                          </p:val>
                                        </p:tav>
                                        <p:tav tm="100000">
                                          <p:val>
                                            <p:fltVal val="0.000000"/>
                                          </p:val>
                                        </p:tav>
                                      </p:tavLst>
                                    </p:anim>
                                    <p:animEffect transition="in" filter="fade">
                                      <p:cBhvr>
                                        <p:cTn id="37" dur="500"/>
                                        <p:tgtEl>
                                          <p:spTgt spid="37906"/>
                                        </p:tgtEl>
                                      </p:cBhvr>
                                    </p:animEffect>
                                  </p:childTnLst>
                                </p:cTn>
                              </p:par>
                            </p:childTnLst>
                          </p:cTn>
                        </p:par>
                        <p:par>
                          <p:cTn id="38" fill="hold">
                            <p:stCondLst>
                              <p:cond delay="2539"/>
                            </p:stCondLst>
                            <p:childTnLst>
                              <p:par>
                                <p:cTn id="39" presetID="22" presetClass="entr" presetSubtype="8" fill="hold" nodeType="afterEffect">
                                  <p:stCondLst>
                                    <p:cond delay="0"/>
                                  </p:stCondLst>
                                  <p:childTnLst>
                                    <p:set>
                                      <p:cBhvr>
                                        <p:cTn id="40" dur="1" fill="hold">
                                          <p:stCondLst>
                                            <p:cond delay="0"/>
                                          </p:stCondLst>
                                        </p:cTn>
                                        <p:tgtEl>
                                          <p:spTgt spid="37899"/>
                                        </p:tgtEl>
                                        <p:attrNameLst>
                                          <p:attrName>style.visibility</p:attrName>
                                        </p:attrNameLst>
                                      </p:cBhvr>
                                      <p:to>
                                        <p:strVal val="visible"/>
                                      </p:to>
                                    </p:set>
                                    <p:animEffect transition="in" filter="wipe(left)">
                                      <p:cBhvr>
                                        <p:cTn id="41" dur="500"/>
                                        <p:tgtEl>
                                          <p:spTgt spid="37899"/>
                                        </p:tgtEl>
                                      </p:cBhvr>
                                    </p:animEffect>
                                  </p:childTnLst>
                                </p:cTn>
                              </p:par>
                              <p:par>
                                <p:cTn id="42" presetID="22" presetClass="entr" presetSubtype="8" fill="hold" nodeType="withEffect">
                                  <p:stCondLst>
                                    <p:cond delay="0"/>
                                  </p:stCondLst>
                                  <p:childTnLst>
                                    <p:set>
                                      <p:cBhvr>
                                        <p:cTn id="43" dur="1" fill="hold">
                                          <p:stCondLst>
                                            <p:cond delay="0"/>
                                          </p:stCondLst>
                                        </p:cTn>
                                        <p:tgtEl>
                                          <p:spTgt spid="37901"/>
                                        </p:tgtEl>
                                        <p:attrNameLst>
                                          <p:attrName>style.visibility</p:attrName>
                                        </p:attrNameLst>
                                      </p:cBhvr>
                                      <p:to>
                                        <p:strVal val="visible"/>
                                      </p:to>
                                    </p:set>
                                    <p:animEffect transition="in" filter="wipe(left)">
                                      <p:cBhvr>
                                        <p:cTn id="44" dur="500"/>
                                        <p:tgtEl>
                                          <p:spTgt spid="37901"/>
                                        </p:tgtEl>
                                      </p:cBhvr>
                                    </p:animEffect>
                                  </p:childTnLst>
                                </p:cTn>
                              </p:par>
                              <p:par>
                                <p:cTn id="45" presetID="22" presetClass="entr" presetSubtype="8" fill="hold" nodeType="withEffect">
                                  <p:stCondLst>
                                    <p:cond delay="0"/>
                                  </p:stCondLst>
                                  <p:childTnLst>
                                    <p:set>
                                      <p:cBhvr>
                                        <p:cTn id="46" dur="1" fill="hold">
                                          <p:stCondLst>
                                            <p:cond delay="0"/>
                                          </p:stCondLst>
                                        </p:cTn>
                                        <p:tgtEl>
                                          <p:spTgt spid="37900"/>
                                        </p:tgtEl>
                                        <p:attrNameLst>
                                          <p:attrName>style.visibility</p:attrName>
                                        </p:attrNameLst>
                                      </p:cBhvr>
                                      <p:to>
                                        <p:strVal val="visible"/>
                                      </p:to>
                                    </p:set>
                                    <p:animEffect transition="in" filter="wipe(left)">
                                      <p:cBhvr>
                                        <p:cTn id="47" dur="500"/>
                                        <p:tgtEl>
                                          <p:spTgt spid="37900"/>
                                        </p:tgtEl>
                                      </p:cBhvr>
                                    </p:animEffect>
                                  </p:childTnLst>
                                </p:cTn>
                              </p:par>
                            </p:childTnLst>
                          </p:cTn>
                        </p:par>
                        <p:par>
                          <p:cTn id="48" fill="hold">
                            <p:stCondLst>
                              <p:cond delay="3039"/>
                            </p:stCondLst>
                            <p:childTnLst>
                              <p:par>
                                <p:cTn id="49" presetID="10" presetClass="entr" presetSubtype="0" fill="hold" grpId="0" nodeType="afterEffect">
                                  <p:stCondLst>
                                    <p:cond delay="0"/>
                                  </p:stCondLst>
                                  <p:childTnLst>
                                    <p:set>
                                      <p:cBhvr>
                                        <p:cTn id="50" dur="1" fill="hold">
                                          <p:stCondLst>
                                            <p:cond delay="0"/>
                                          </p:stCondLst>
                                        </p:cTn>
                                        <p:tgtEl>
                                          <p:spTgt spid="37896"/>
                                        </p:tgtEl>
                                        <p:attrNameLst>
                                          <p:attrName>style.visibility</p:attrName>
                                        </p:attrNameLst>
                                      </p:cBhvr>
                                      <p:to>
                                        <p:strVal val="visible"/>
                                      </p:to>
                                    </p:set>
                                    <p:anim calcmode="lin" valueType="num">
                                      <p:cBhvr>
                                        <p:cTn id="51" dur="500" fill="hold"/>
                                        <p:tgtEl>
                                          <p:spTgt spid="37896"/>
                                        </p:tgtEl>
                                        <p:attrNameLst>
                                          <p:attrName>ppt_w</p:attrName>
                                        </p:attrNameLst>
                                      </p:cBhvr>
                                      <p:tavLst>
                                        <p:tav tm="0">
                                          <p:val>
                                            <p:fltVal val="0.000000"/>
                                          </p:val>
                                        </p:tav>
                                        <p:tav tm="100000">
                                          <p:val>
                                            <p:strVal val="#ppt_w"/>
                                          </p:val>
                                        </p:tav>
                                      </p:tavLst>
                                    </p:anim>
                                    <p:anim calcmode="lin" valueType="num">
                                      <p:cBhvr>
                                        <p:cTn id="52" dur="500" fill="hold"/>
                                        <p:tgtEl>
                                          <p:spTgt spid="37896"/>
                                        </p:tgtEl>
                                        <p:attrNameLst>
                                          <p:attrName>ppt_h</p:attrName>
                                        </p:attrNameLst>
                                      </p:cBhvr>
                                      <p:tavLst>
                                        <p:tav tm="0">
                                          <p:val>
                                            <p:fltVal val="0.000000"/>
                                          </p:val>
                                        </p:tav>
                                        <p:tav tm="100000">
                                          <p:val>
                                            <p:strVal val="#ppt_h"/>
                                          </p:val>
                                        </p:tav>
                                      </p:tavLst>
                                    </p:anim>
                                    <p:animEffect transition="in" filter="fade">
                                      <p:cBhvr>
                                        <p:cTn id="53" dur="500"/>
                                        <p:tgtEl>
                                          <p:spTgt spid="37896"/>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7897"/>
                                        </p:tgtEl>
                                        <p:attrNameLst>
                                          <p:attrName>style.visibility</p:attrName>
                                        </p:attrNameLst>
                                      </p:cBhvr>
                                      <p:to>
                                        <p:strVal val="visible"/>
                                      </p:to>
                                    </p:set>
                                    <p:anim calcmode="lin" valueType="num">
                                      <p:cBhvr>
                                        <p:cTn id="56" dur="500" fill="hold"/>
                                        <p:tgtEl>
                                          <p:spTgt spid="37897"/>
                                        </p:tgtEl>
                                        <p:attrNameLst>
                                          <p:attrName>ppt_w</p:attrName>
                                        </p:attrNameLst>
                                      </p:cBhvr>
                                      <p:tavLst>
                                        <p:tav tm="0">
                                          <p:val>
                                            <p:fltVal val="0.000000"/>
                                          </p:val>
                                        </p:tav>
                                        <p:tav tm="100000">
                                          <p:val>
                                            <p:strVal val="#ppt_w"/>
                                          </p:val>
                                        </p:tav>
                                      </p:tavLst>
                                    </p:anim>
                                    <p:anim calcmode="lin" valueType="num">
                                      <p:cBhvr>
                                        <p:cTn id="57" dur="500" fill="hold"/>
                                        <p:tgtEl>
                                          <p:spTgt spid="37897"/>
                                        </p:tgtEl>
                                        <p:attrNameLst>
                                          <p:attrName>ppt_h</p:attrName>
                                        </p:attrNameLst>
                                      </p:cBhvr>
                                      <p:tavLst>
                                        <p:tav tm="0">
                                          <p:val>
                                            <p:fltVal val="0.000000"/>
                                          </p:val>
                                        </p:tav>
                                        <p:tav tm="100000">
                                          <p:val>
                                            <p:strVal val="#ppt_h"/>
                                          </p:val>
                                        </p:tav>
                                      </p:tavLst>
                                    </p:anim>
                                    <p:animEffect transition="in" filter="fade">
                                      <p:cBhvr>
                                        <p:cTn id="58" dur="500"/>
                                        <p:tgtEl>
                                          <p:spTgt spid="37897"/>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37898"/>
                                        </p:tgtEl>
                                        <p:attrNameLst>
                                          <p:attrName>style.visibility</p:attrName>
                                        </p:attrNameLst>
                                      </p:cBhvr>
                                      <p:to>
                                        <p:strVal val="visible"/>
                                      </p:to>
                                    </p:set>
                                    <p:anim calcmode="lin" valueType="num">
                                      <p:cBhvr>
                                        <p:cTn id="61" dur="500" fill="hold"/>
                                        <p:tgtEl>
                                          <p:spTgt spid="37898"/>
                                        </p:tgtEl>
                                        <p:attrNameLst>
                                          <p:attrName>ppt_w</p:attrName>
                                        </p:attrNameLst>
                                      </p:cBhvr>
                                      <p:tavLst>
                                        <p:tav tm="0">
                                          <p:val>
                                            <p:fltVal val="0.000000"/>
                                          </p:val>
                                        </p:tav>
                                        <p:tav tm="100000">
                                          <p:val>
                                            <p:strVal val="#ppt_w"/>
                                          </p:val>
                                        </p:tav>
                                      </p:tavLst>
                                    </p:anim>
                                    <p:anim calcmode="lin" valueType="num">
                                      <p:cBhvr>
                                        <p:cTn id="62" dur="500" fill="hold"/>
                                        <p:tgtEl>
                                          <p:spTgt spid="37898"/>
                                        </p:tgtEl>
                                        <p:attrNameLst>
                                          <p:attrName>ppt_h</p:attrName>
                                        </p:attrNameLst>
                                      </p:cBhvr>
                                      <p:tavLst>
                                        <p:tav tm="0">
                                          <p:val>
                                            <p:fltVal val="0.000000"/>
                                          </p:val>
                                        </p:tav>
                                        <p:tav tm="100000">
                                          <p:val>
                                            <p:strVal val="#ppt_h"/>
                                          </p:val>
                                        </p:tav>
                                      </p:tavLst>
                                    </p:anim>
                                    <p:animEffect transition="in" filter="fade">
                                      <p:cBhvr>
                                        <p:cTn id="63" dur="500"/>
                                        <p:tgtEl>
                                          <p:spTgt spid="37898"/>
                                        </p:tgtEl>
                                      </p:cBhvr>
                                    </p:animEffect>
                                  </p:childTnLst>
                                </p:cTn>
                              </p:par>
                            </p:childTnLst>
                          </p:cTn>
                        </p:par>
                        <p:par>
                          <p:cTn id="64" fill="hold">
                            <p:stCondLst>
                              <p:cond delay="3539"/>
                            </p:stCondLst>
                            <p:childTnLst>
                              <p:par>
                                <p:cTn id="65" presetID="22" presetClass="entr" presetSubtype="1" fill="hold" nodeType="afterEffect">
                                  <p:stCondLst>
                                    <p:cond delay="0"/>
                                  </p:stCondLst>
                                  <p:childTnLst>
                                    <p:set>
                                      <p:cBhvr>
                                        <p:cTn id="66" dur="1" fill="hold">
                                          <p:stCondLst>
                                            <p:cond delay="0"/>
                                          </p:stCondLst>
                                        </p:cTn>
                                        <p:tgtEl>
                                          <p:spTgt spid="37895"/>
                                        </p:tgtEl>
                                        <p:attrNameLst>
                                          <p:attrName>style.visibility</p:attrName>
                                        </p:attrNameLst>
                                      </p:cBhvr>
                                      <p:to>
                                        <p:strVal val="visible"/>
                                      </p:to>
                                    </p:set>
                                    <p:animEffect transition="in" filter="wipe(up)">
                                      <p:cBhvr>
                                        <p:cTn id="67" dur="500"/>
                                        <p:tgtEl>
                                          <p:spTgt spid="37895"/>
                                        </p:tgtEl>
                                      </p:cBhvr>
                                    </p:animEffect>
                                  </p:childTnLst>
                                </p:cTn>
                              </p:par>
                            </p:childTnLst>
                          </p:cTn>
                        </p:par>
                        <p:par>
                          <p:cTn id="68" fill="hold">
                            <p:stCondLst>
                              <p:cond delay="4039"/>
                            </p:stCondLst>
                            <p:childTnLst>
                              <p:par>
                                <p:cTn id="69" presetID="31" presetClass="entr" presetSubtype="0" fill="hold" grpId="0" nodeType="afterEffect">
                                  <p:stCondLst>
                                    <p:cond delay="0"/>
                                  </p:stCondLst>
                                  <p:childTnLst>
                                    <p:set>
                                      <p:cBhvr>
                                        <p:cTn id="70" dur="1" fill="hold">
                                          <p:stCondLst>
                                            <p:cond delay="0"/>
                                          </p:stCondLst>
                                        </p:cTn>
                                        <p:tgtEl>
                                          <p:spTgt spid="37903"/>
                                        </p:tgtEl>
                                        <p:attrNameLst>
                                          <p:attrName>style.visibility</p:attrName>
                                        </p:attrNameLst>
                                      </p:cBhvr>
                                      <p:to>
                                        <p:strVal val="visible"/>
                                      </p:to>
                                    </p:set>
                                    <p:anim calcmode="lin" valueType="num">
                                      <p:cBhvr>
                                        <p:cTn id="71" dur="400" fill="hold"/>
                                        <p:tgtEl>
                                          <p:spTgt spid="37903"/>
                                        </p:tgtEl>
                                        <p:attrNameLst>
                                          <p:attrName>ppt_w</p:attrName>
                                        </p:attrNameLst>
                                      </p:cBhvr>
                                      <p:tavLst>
                                        <p:tav tm="0">
                                          <p:val>
                                            <p:fltVal val="0.000000"/>
                                          </p:val>
                                        </p:tav>
                                        <p:tav tm="100000">
                                          <p:val>
                                            <p:strVal val="#ppt_w"/>
                                          </p:val>
                                        </p:tav>
                                      </p:tavLst>
                                    </p:anim>
                                    <p:anim calcmode="lin" valueType="num">
                                      <p:cBhvr>
                                        <p:cTn id="72" dur="400" fill="hold"/>
                                        <p:tgtEl>
                                          <p:spTgt spid="37903"/>
                                        </p:tgtEl>
                                        <p:attrNameLst>
                                          <p:attrName>ppt_h</p:attrName>
                                        </p:attrNameLst>
                                      </p:cBhvr>
                                      <p:tavLst>
                                        <p:tav tm="0">
                                          <p:val>
                                            <p:fltVal val="0.000000"/>
                                          </p:val>
                                        </p:tav>
                                        <p:tav tm="100000">
                                          <p:val>
                                            <p:strVal val="#ppt_h"/>
                                          </p:val>
                                        </p:tav>
                                      </p:tavLst>
                                    </p:anim>
                                    <p:anim calcmode="lin" valueType="num">
                                      <p:cBhvr>
                                        <p:cTn id="73" dur="400" fill="hold"/>
                                        <p:tgtEl>
                                          <p:spTgt spid="37903"/>
                                        </p:tgtEl>
                                        <p:attrNameLst>
                                          <p:attrName>style.rotation</p:attrName>
                                        </p:attrNameLst>
                                      </p:cBhvr>
                                      <p:tavLst>
                                        <p:tav tm="0">
                                          <p:val>
                                            <p:fltVal val="90.000000"/>
                                          </p:val>
                                        </p:tav>
                                        <p:tav tm="100000">
                                          <p:val>
                                            <p:fltVal val="0.000000"/>
                                          </p:val>
                                        </p:tav>
                                      </p:tavLst>
                                    </p:anim>
                                    <p:animEffect transition="in" filter="fade">
                                      <p:cBhvr>
                                        <p:cTn id="74" dur="400"/>
                                        <p:tgtEl>
                                          <p:spTgt spid="37903"/>
                                        </p:tgtEl>
                                      </p:cBhvr>
                                    </p:animEffect>
                                  </p:childTnLst>
                                </p:cTn>
                              </p:par>
                            </p:childTnLst>
                          </p:cTn>
                        </p:par>
                        <p:par>
                          <p:cTn id="75" fill="hold">
                            <p:stCondLst>
                              <p:cond delay="4539"/>
                            </p:stCondLst>
                            <p:childTnLst>
                              <p:par>
                                <p:cTn id="76" presetID="22" presetClass="entr" presetSubtype="8" fill="hold" grpId="0" nodeType="afterEffect">
                                  <p:stCondLst>
                                    <p:cond delay="0"/>
                                  </p:stCondLst>
                                  <p:childTnLst>
                                    <p:set>
                                      <p:cBhvr>
                                        <p:cTn id="77" dur="1" fill="hold">
                                          <p:stCondLst>
                                            <p:cond delay="0"/>
                                          </p:stCondLst>
                                        </p:cTn>
                                        <p:tgtEl>
                                          <p:spTgt spid="37907"/>
                                        </p:tgtEl>
                                        <p:attrNameLst>
                                          <p:attrName>style.visibility</p:attrName>
                                        </p:attrNameLst>
                                      </p:cBhvr>
                                      <p:to>
                                        <p:strVal val="visible"/>
                                      </p:to>
                                    </p:set>
                                    <p:animEffect transition="in" filter="wipe(left)">
                                      <p:cBhvr>
                                        <p:cTn id="78" dur="500"/>
                                        <p:tgtEl>
                                          <p:spTgt spid="37907"/>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7910"/>
                                        </p:tgtEl>
                                        <p:attrNameLst>
                                          <p:attrName>style.visibility</p:attrName>
                                        </p:attrNameLst>
                                      </p:cBhvr>
                                      <p:to>
                                        <p:strVal val="visible"/>
                                      </p:to>
                                    </p:set>
                                    <p:animEffect transition="in" filter="wipe(left)">
                                      <p:cBhvr>
                                        <p:cTn id="81" dur="500"/>
                                        <p:tgtEl>
                                          <p:spTgt spid="37910"/>
                                        </p:tgtEl>
                                      </p:cBhvr>
                                    </p:animEffect>
                                  </p:childTnLst>
                                </p:cTn>
                              </p:par>
                            </p:childTnLst>
                          </p:cTn>
                        </p:par>
                        <p:par>
                          <p:cTn id="82" fill="hold">
                            <p:stCondLst>
                              <p:cond delay="5039"/>
                            </p:stCondLst>
                            <p:childTnLst>
                              <p:par>
                                <p:cTn id="83" presetID="31" presetClass="entr" presetSubtype="0" fill="hold" grpId="0" nodeType="afterEffect">
                                  <p:stCondLst>
                                    <p:cond delay="0"/>
                                  </p:stCondLst>
                                  <p:childTnLst>
                                    <p:set>
                                      <p:cBhvr>
                                        <p:cTn id="84" dur="1" fill="hold">
                                          <p:stCondLst>
                                            <p:cond delay="0"/>
                                          </p:stCondLst>
                                        </p:cTn>
                                        <p:tgtEl>
                                          <p:spTgt spid="37904"/>
                                        </p:tgtEl>
                                        <p:attrNameLst>
                                          <p:attrName>style.visibility</p:attrName>
                                        </p:attrNameLst>
                                      </p:cBhvr>
                                      <p:to>
                                        <p:strVal val="visible"/>
                                      </p:to>
                                    </p:set>
                                    <p:anim calcmode="lin" valueType="num">
                                      <p:cBhvr>
                                        <p:cTn id="85" dur="400" fill="hold"/>
                                        <p:tgtEl>
                                          <p:spTgt spid="37904"/>
                                        </p:tgtEl>
                                        <p:attrNameLst>
                                          <p:attrName>ppt_w</p:attrName>
                                        </p:attrNameLst>
                                      </p:cBhvr>
                                      <p:tavLst>
                                        <p:tav tm="0">
                                          <p:val>
                                            <p:fltVal val="0.000000"/>
                                          </p:val>
                                        </p:tav>
                                        <p:tav tm="100000">
                                          <p:val>
                                            <p:strVal val="#ppt_w"/>
                                          </p:val>
                                        </p:tav>
                                      </p:tavLst>
                                    </p:anim>
                                    <p:anim calcmode="lin" valueType="num">
                                      <p:cBhvr>
                                        <p:cTn id="86" dur="400" fill="hold"/>
                                        <p:tgtEl>
                                          <p:spTgt spid="37904"/>
                                        </p:tgtEl>
                                        <p:attrNameLst>
                                          <p:attrName>ppt_h</p:attrName>
                                        </p:attrNameLst>
                                      </p:cBhvr>
                                      <p:tavLst>
                                        <p:tav tm="0">
                                          <p:val>
                                            <p:fltVal val="0.000000"/>
                                          </p:val>
                                        </p:tav>
                                        <p:tav tm="100000">
                                          <p:val>
                                            <p:strVal val="#ppt_h"/>
                                          </p:val>
                                        </p:tav>
                                      </p:tavLst>
                                    </p:anim>
                                    <p:anim calcmode="lin" valueType="num">
                                      <p:cBhvr>
                                        <p:cTn id="87" dur="400" fill="hold"/>
                                        <p:tgtEl>
                                          <p:spTgt spid="37904"/>
                                        </p:tgtEl>
                                        <p:attrNameLst>
                                          <p:attrName>style.rotation</p:attrName>
                                        </p:attrNameLst>
                                      </p:cBhvr>
                                      <p:tavLst>
                                        <p:tav tm="0">
                                          <p:val>
                                            <p:fltVal val="90.000000"/>
                                          </p:val>
                                        </p:tav>
                                        <p:tav tm="100000">
                                          <p:val>
                                            <p:fltVal val="0.000000"/>
                                          </p:val>
                                        </p:tav>
                                      </p:tavLst>
                                    </p:anim>
                                    <p:animEffect transition="in" filter="fade">
                                      <p:cBhvr>
                                        <p:cTn id="88" dur="400"/>
                                        <p:tgtEl>
                                          <p:spTgt spid="37904"/>
                                        </p:tgtEl>
                                      </p:cBhvr>
                                    </p:animEffect>
                                  </p:childTnLst>
                                </p:cTn>
                              </p:par>
                            </p:childTnLst>
                          </p:cTn>
                        </p:par>
                        <p:par>
                          <p:cTn id="89" fill="hold">
                            <p:stCondLst>
                              <p:cond delay="5539"/>
                            </p:stCondLst>
                            <p:childTnLst>
                              <p:par>
                                <p:cTn id="90" presetID="22" presetClass="entr" presetSubtype="8" fill="hold" grpId="0" nodeType="afterEffect">
                                  <p:stCondLst>
                                    <p:cond delay="0"/>
                                  </p:stCondLst>
                                  <p:childTnLst>
                                    <p:set>
                                      <p:cBhvr>
                                        <p:cTn id="91" dur="1" fill="hold">
                                          <p:stCondLst>
                                            <p:cond delay="0"/>
                                          </p:stCondLst>
                                        </p:cTn>
                                        <p:tgtEl>
                                          <p:spTgt spid="37908"/>
                                        </p:tgtEl>
                                        <p:attrNameLst>
                                          <p:attrName>style.visibility</p:attrName>
                                        </p:attrNameLst>
                                      </p:cBhvr>
                                      <p:to>
                                        <p:strVal val="visible"/>
                                      </p:to>
                                    </p:set>
                                    <p:animEffect transition="in" filter="wipe(left)">
                                      <p:cBhvr>
                                        <p:cTn id="92" dur="500"/>
                                        <p:tgtEl>
                                          <p:spTgt spid="3790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7911"/>
                                        </p:tgtEl>
                                        <p:attrNameLst>
                                          <p:attrName>style.visibility</p:attrName>
                                        </p:attrNameLst>
                                      </p:cBhvr>
                                      <p:to>
                                        <p:strVal val="visible"/>
                                      </p:to>
                                    </p:set>
                                    <p:animEffect transition="in" filter="wipe(left)">
                                      <p:cBhvr>
                                        <p:cTn id="95" dur="500"/>
                                        <p:tgtEl>
                                          <p:spTgt spid="37911"/>
                                        </p:tgtEl>
                                      </p:cBhvr>
                                    </p:animEffect>
                                  </p:childTnLst>
                                </p:cTn>
                              </p:par>
                            </p:childTnLst>
                          </p:cTn>
                        </p:par>
                        <p:par>
                          <p:cTn id="96" fill="hold">
                            <p:stCondLst>
                              <p:cond delay="6039"/>
                            </p:stCondLst>
                            <p:childTnLst>
                              <p:par>
                                <p:cTn id="97" presetID="31" presetClass="entr" presetSubtype="0" fill="hold" grpId="0" nodeType="afterEffect">
                                  <p:stCondLst>
                                    <p:cond delay="0"/>
                                  </p:stCondLst>
                                  <p:childTnLst>
                                    <p:set>
                                      <p:cBhvr>
                                        <p:cTn id="98" dur="1" fill="hold">
                                          <p:stCondLst>
                                            <p:cond delay="0"/>
                                          </p:stCondLst>
                                        </p:cTn>
                                        <p:tgtEl>
                                          <p:spTgt spid="37905"/>
                                        </p:tgtEl>
                                        <p:attrNameLst>
                                          <p:attrName>style.visibility</p:attrName>
                                        </p:attrNameLst>
                                      </p:cBhvr>
                                      <p:to>
                                        <p:strVal val="visible"/>
                                      </p:to>
                                    </p:set>
                                    <p:anim calcmode="lin" valueType="num">
                                      <p:cBhvr>
                                        <p:cTn id="99" dur="400" fill="hold"/>
                                        <p:tgtEl>
                                          <p:spTgt spid="37905"/>
                                        </p:tgtEl>
                                        <p:attrNameLst>
                                          <p:attrName>ppt_w</p:attrName>
                                        </p:attrNameLst>
                                      </p:cBhvr>
                                      <p:tavLst>
                                        <p:tav tm="0">
                                          <p:val>
                                            <p:fltVal val="0.000000"/>
                                          </p:val>
                                        </p:tav>
                                        <p:tav tm="100000">
                                          <p:val>
                                            <p:strVal val="#ppt_w"/>
                                          </p:val>
                                        </p:tav>
                                      </p:tavLst>
                                    </p:anim>
                                    <p:anim calcmode="lin" valueType="num">
                                      <p:cBhvr>
                                        <p:cTn id="100" dur="400" fill="hold"/>
                                        <p:tgtEl>
                                          <p:spTgt spid="37905"/>
                                        </p:tgtEl>
                                        <p:attrNameLst>
                                          <p:attrName>ppt_h</p:attrName>
                                        </p:attrNameLst>
                                      </p:cBhvr>
                                      <p:tavLst>
                                        <p:tav tm="0">
                                          <p:val>
                                            <p:fltVal val="0.000000"/>
                                          </p:val>
                                        </p:tav>
                                        <p:tav tm="100000">
                                          <p:val>
                                            <p:strVal val="#ppt_h"/>
                                          </p:val>
                                        </p:tav>
                                      </p:tavLst>
                                    </p:anim>
                                    <p:anim calcmode="lin" valueType="num">
                                      <p:cBhvr>
                                        <p:cTn id="101" dur="400" fill="hold"/>
                                        <p:tgtEl>
                                          <p:spTgt spid="37905"/>
                                        </p:tgtEl>
                                        <p:attrNameLst>
                                          <p:attrName>style.rotation</p:attrName>
                                        </p:attrNameLst>
                                      </p:cBhvr>
                                      <p:tavLst>
                                        <p:tav tm="0">
                                          <p:val>
                                            <p:fltVal val="90.000000"/>
                                          </p:val>
                                        </p:tav>
                                        <p:tav tm="100000">
                                          <p:val>
                                            <p:fltVal val="0.000000"/>
                                          </p:val>
                                        </p:tav>
                                      </p:tavLst>
                                    </p:anim>
                                    <p:animEffect transition="in" filter="fade">
                                      <p:cBhvr>
                                        <p:cTn id="102" dur="400"/>
                                        <p:tgtEl>
                                          <p:spTgt spid="37905"/>
                                        </p:tgtEl>
                                      </p:cBhvr>
                                    </p:animEffect>
                                  </p:childTnLst>
                                </p:cTn>
                              </p:par>
                            </p:childTnLst>
                          </p:cTn>
                        </p:par>
                        <p:par>
                          <p:cTn id="103" fill="hold">
                            <p:stCondLst>
                              <p:cond delay="6539"/>
                            </p:stCondLst>
                            <p:childTnLst>
                              <p:par>
                                <p:cTn id="104" presetID="22" presetClass="entr" presetSubtype="8" fill="hold" grpId="0" nodeType="afterEffect">
                                  <p:stCondLst>
                                    <p:cond delay="0"/>
                                  </p:stCondLst>
                                  <p:childTnLst>
                                    <p:set>
                                      <p:cBhvr>
                                        <p:cTn id="105" dur="1" fill="hold">
                                          <p:stCondLst>
                                            <p:cond delay="0"/>
                                          </p:stCondLst>
                                        </p:cTn>
                                        <p:tgtEl>
                                          <p:spTgt spid="37909"/>
                                        </p:tgtEl>
                                        <p:attrNameLst>
                                          <p:attrName>style.visibility</p:attrName>
                                        </p:attrNameLst>
                                      </p:cBhvr>
                                      <p:to>
                                        <p:strVal val="visible"/>
                                      </p:to>
                                    </p:set>
                                    <p:animEffect transition="in" filter="wipe(left)">
                                      <p:cBhvr>
                                        <p:cTn id="106" dur="500"/>
                                        <p:tgtEl>
                                          <p:spTgt spid="37909"/>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37912"/>
                                        </p:tgtEl>
                                        <p:attrNameLst>
                                          <p:attrName>style.visibility</p:attrName>
                                        </p:attrNameLst>
                                      </p:cBhvr>
                                      <p:to>
                                        <p:strVal val="visible"/>
                                      </p:to>
                                    </p:set>
                                    <p:animEffect transition="in" filter="wipe(left)">
                                      <p:cBhvr>
                                        <p:cTn id="109" dur="500"/>
                                        <p:tgtEl>
                                          <p:spTgt spid="37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4" grpId="0" animBg="1"/>
      <p:bldP spid="37896" grpId="0" animBg="1"/>
      <p:bldP spid="37897" grpId="0" animBg="1"/>
      <p:bldP spid="37898" grpId="0" animBg="1"/>
      <p:bldP spid="37902" grpId="0" animBg="1"/>
      <p:bldP spid="37903" grpId="0"/>
      <p:bldP spid="37904" grpId="0"/>
      <p:bldP spid="37905" grpId="0"/>
      <p:bldP spid="37906" grpId="0"/>
      <p:bldP spid="37907" grpId="0"/>
      <p:bldP spid="37908" grpId="0"/>
      <p:bldP spid="37909" grpId="0"/>
      <p:bldP spid="37910" grpId="0"/>
      <p:bldP spid="37911" grpId="0"/>
      <p:bldP spid="379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请输入您的标题</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38915"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8916"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8917"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8918" name="Freeform 6"/>
          <p:cNvSpPr/>
          <p:nvPr/>
        </p:nvSpPr>
        <p:spPr>
          <a:xfrm>
            <a:off x="2028825" y="1627188"/>
            <a:ext cx="3529013" cy="4210050"/>
          </a:xfrm>
          <a:custGeom>
            <a:avLst/>
            <a:gdLst/>
            <a:ahLst/>
            <a:cxnLst>
              <a:cxn ang="0">
                <a:pos x="1062258795" y="0"/>
              </a:cxn>
              <a:cxn ang="0">
                <a:pos x="2124155841" y="1060971097"/>
              </a:cxn>
              <a:cxn ang="0">
                <a:pos x="1974526412" y="1604483199"/>
              </a:cxn>
              <a:cxn ang="0">
                <a:pos x="1062258795" y="2147483647"/>
              </a:cxn>
              <a:cxn ang="0">
                <a:pos x="149991780" y="1604483199"/>
              </a:cxn>
              <a:cxn ang="0">
                <a:pos x="0" y="1060971097"/>
              </a:cxn>
              <a:cxn ang="0">
                <a:pos x="1062258795" y="0"/>
              </a:cxn>
            </a:cxnLst>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tx1">
              <a:alpha val="100000"/>
            </a:schemeClr>
          </a:solidFill>
          <a:ln w="9525">
            <a:noFill/>
          </a:ln>
        </p:spPr>
        <p:txBody>
          <a:bodyPr/>
          <a:p>
            <a:endParaRPr lang="zh-CN" altLang="en-US"/>
          </a:p>
        </p:txBody>
      </p:sp>
      <p:sp>
        <p:nvSpPr>
          <p:cNvPr id="38919" name="Freeform 6"/>
          <p:cNvSpPr/>
          <p:nvPr/>
        </p:nvSpPr>
        <p:spPr>
          <a:xfrm>
            <a:off x="4851400" y="3113088"/>
            <a:ext cx="2335213" cy="2786062"/>
          </a:xfrm>
          <a:custGeom>
            <a:avLst/>
            <a:gdLst/>
            <a:ahLst/>
            <a:cxnLst>
              <a:cxn ang="0">
                <a:pos x="1167806" y="0"/>
              </a:cxn>
              <a:cxn ang="0">
                <a:pos x="2335213" y="1167129"/>
              </a:cxn>
              <a:cxn ang="0">
                <a:pos x="2170717" y="1765023"/>
              </a:cxn>
              <a:cxn ang="0">
                <a:pos x="1167806" y="2786062"/>
              </a:cxn>
              <a:cxn ang="0">
                <a:pos x="164895" y="1765023"/>
              </a:cxn>
              <a:cxn ang="0">
                <a:pos x="0" y="1167129"/>
              </a:cxn>
              <a:cxn ang="0">
                <a:pos x="1167806" y="0"/>
              </a:cxn>
            </a:cxnLst>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0099B3">
              <a:alpha val="100000"/>
            </a:srgbClr>
          </a:solidFill>
          <a:ln w="9525">
            <a:noFill/>
          </a:ln>
        </p:spPr>
        <p:txBody>
          <a:bodyPr/>
          <a:p>
            <a:endParaRPr lang="zh-CN" altLang="en-US"/>
          </a:p>
        </p:txBody>
      </p:sp>
      <p:sp>
        <p:nvSpPr>
          <p:cNvPr id="38920" name="椭圆 9"/>
          <p:cNvSpPr/>
          <p:nvPr/>
        </p:nvSpPr>
        <p:spPr>
          <a:xfrm>
            <a:off x="4603750" y="1639888"/>
            <a:ext cx="936625" cy="936625"/>
          </a:xfrm>
          <a:prstGeom prst="ellipse">
            <a:avLst/>
          </a:prstGeom>
          <a:solidFill>
            <a:schemeClr val="bg2"/>
          </a:solidFill>
          <a:ln w="9525" cap="flat" cmpd="sng">
            <a:solidFill>
              <a:srgbClr val="F8F8F8"/>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38921" name="椭圆 10"/>
          <p:cNvSpPr/>
          <p:nvPr/>
        </p:nvSpPr>
        <p:spPr>
          <a:xfrm>
            <a:off x="6607175" y="3244850"/>
            <a:ext cx="782638" cy="782638"/>
          </a:xfrm>
          <a:prstGeom prst="ellipse">
            <a:avLst/>
          </a:prstGeom>
          <a:solidFill>
            <a:schemeClr val="bg2"/>
          </a:solidFill>
          <a:ln w="9525" cap="flat" cmpd="sng">
            <a:solidFill>
              <a:srgbClr val="F8F8F8"/>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38922" name="TextBox 11"/>
          <p:cNvSpPr txBox="1"/>
          <p:nvPr/>
        </p:nvSpPr>
        <p:spPr>
          <a:xfrm>
            <a:off x="4605338" y="1830388"/>
            <a:ext cx="952500" cy="554037"/>
          </a:xfrm>
          <a:prstGeom prst="rect">
            <a:avLst/>
          </a:prstGeom>
          <a:noFill/>
          <a:ln w="9525">
            <a:noFill/>
          </a:ln>
        </p:spPr>
        <p:txBody>
          <a:bodyPr wrap="none">
            <a:spAutoFit/>
          </a:bodyPr>
          <a:p>
            <a:pPr lvl="0" eaLnBrk="1" hangingPunct="1"/>
            <a:r>
              <a:rPr lang="en-US" altLang="x-none" sz="3000" dirty="0">
                <a:solidFill>
                  <a:srgbClr val="F8F8F8"/>
                </a:solidFill>
                <a:latin typeface="Arial" panose="020B0604020202020204" pitchFamily="34" charset="0"/>
                <a:ea typeface="宋体" panose="02010600030101010101" pitchFamily="2" charset="-122"/>
              </a:rPr>
              <a:t>75%</a:t>
            </a:r>
            <a:endParaRPr lang="zh-CN" altLang="en-US" sz="3000" dirty="0">
              <a:solidFill>
                <a:srgbClr val="F8F8F8"/>
              </a:solidFill>
              <a:latin typeface="Arial" panose="020B0604020202020204" pitchFamily="34" charset="0"/>
              <a:ea typeface="宋体" panose="02010600030101010101" pitchFamily="2" charset="-122"/>
            </a:endParaRPr>
          </a:p>
        </p:txBody>
      </p:sp>
      <p:sp>
        <p:nvSpPr>
          <p:cNvPr id="38923" name="TextBox 12"/>
          <p:cNvSpPr txBox="1"/>
          <p:nvPr/>
        </p:nvSpPr>
        <p:spPr>
          <a:xfrm>
            <a:off x="6624638" y="3405188"/>
            <a:ext cx="801687" cy="461962"/>
          </a:xfrm>
          <a:prstGeom prst="rect">
            <a:avLst/>
          </a:prstGeom>
          <a:noFill/>
          <a:ln w="9525">
            <a:noFill/>
          </a:ln>
        </p:spPr>
        <p:txBody>
          <a:bodyPr wrap="none">
            <a:spAutoFit/>
          </a:bodyPr>
          <a:p>
            <a:pPr lvl="0" eaLnBrk="1" hangingPunct="1"/>
            <a:r>
              <a:rPr lang="en-US" altLang="x-none" sz="2400" dirty="0">
                <a:solidFill>
                  <a:srgbClr val="F8F8F8"/>
                </a:solidFill>
                <a:latin typeface="Arial" panose="020B0604020202020204" pitchFamily="34" charset="0"/>
                <a:ea typeface="宋体" panose="02010600030101010101" pitchFamily="2" charset="-122"/>
              </a:rPr>
              <a:t>34%</a:t>
            </a:r>
            <a:endParaRPr lang="zh-CN" altLang="en-US" sz="2400" dirty="0">
              <a:solidFill>
                <a:srgbClr val="F8F8F8"/>
              </a:solidFill>
              <a:latin typeface="Arial" panose="020B0604020202020204" pitchFamily="34" charset="0"/>
              <a:ea typeface="宋体" panose="02010600030101010101" pitchFamily="2" charset="-122"/>
            </a:endParaRPr>
          </a:p>
        </p:txBody>
      </p:sp>
      <p:sp>
        <p:nvSpPr>
          <p:cNvPr id="38924" name="TextBox 13"/>
          <p:cNvSpPr txBox="1"/>
          <p:nvPr/>
        </p:nvSpPr>
        <p:spPr>
          <a:xfrm>
            <a:off x="2873375" y="2151063"/>
            <a:ext cx="1825625" cy="585787"/>
          </a:xfrm>
          <a:prstGeom prst="rect">
            <a:avLst/>
          </a:prstGeom>
          <a:noFill/>
          <a:ln w="9525">
            <a:noFill/>
          </a:ln>
        </p:spPr>
        <p:txBody>
          <a:bodyPr wrap="none">
            <a:spAutoFit/>
          </a:bodyPr>
          <a:p>
            <a:pPr lvl="0" eaLnBrk="1" hangingPunct="1"/>
            <a:r>
              <a:rPr lang="zh-CN" altLang="en-US" sz="3200" dirty="0">
                <a:solidFill>
                  <a:srgbClr val="F8F8F8"/>
                </a:solidFill>
                <a:latin typeface="微软雅黑" panose="020B0503020204020204" pitchFamily="2" charset="-122"/>
                <a:ea typeface="微软雅黑" panose="020B0503020204020204" pitchFamily="2" charset="-122"/>
              </a:rPr>
              <a:t>预计数字</a:t>
            </a:r>
            <a:endParaRPr lang="zh-CN" altLang="en-US" sz="3200" dirty="0">
              <a:solidFill>
                <a:srgbClr val="F8F8F8"/>
              </a:solidFill>
              <a:latin typeface="微软雅黑" panose="020B0503020204020204" pitchFamily="2" charset="-122"/>
              <a:ea typeface="微软雅黑" panose="020B0503020204020204" pitchFamily="2" charset="-122"/>
            </a:endParaRPr>
          </a:p>
        </p:txBody>
      </p:sp>
      <p:sp>
        <p:nvSpPr>
          <p:cNvPr id="38925" name="TextBox 14"/>
          <p:cNvSpPr txBox="1"/>
          <p:nvPr/>
        </p:nvSpPr>
        <p:spPr>
          <a:xfrm>
            <a:off x="2438400" y="2751138"/>
            <a:ext cx="2613025" cy="1754187"/>
          </a:xfrm>
          <a:prstGeom prst="rect">
            <a:avLst/>
          </a:prstGeom>
          <a:noFill/>
          <a:ln w="9525">
            <a:noFill/>
          </a:ln>
        </p:spPr>
        <p:txBody>
          <a:bodyPr>
            <a:spAutoFit/>
          </a:bodyPr>
          <a:p>
            <a:pPr lvl="0" algn="ctr" eaLnBrk="1" hangingPunct="1"/>
            <a:r>
              <a:rPr lang="zh-CN" altLang="en-US" dirty="0">
                <a:solidFill>
                  <a:srgbClr val="F8F8F8"/>
                </a:solidFill>
                <a:latin typeface="微软雅黑" panose="020B0503020204020204" pitchFamily="2" charset="-122"/>
                <a:ea typeface="微软雅黑" panose="020B0503020204020204" pitchFamily="2" charset="-122"/>
              </a:rPr>
              <a:t>请输入您的文字对目标进行说明请输入您的文字对目标进行说明请输入您的文字对目标进行说明</a:t>
            </a:r>
            <a:endParaRPr lang="zh-CN" altLang="en-US" dirty="0">
              <a:solidFill>
                <a:srgbClr val="F8F8F8"/>
              </a:solidFill>
              <a:latin typeface="微软雅黑" panose="020B0503020204020204" pitchFamily="2" charset="-122"/>
              <a:ea typeface="微软雅黑" panose="020B0503020204020204" pitchFamily="2" charset="-122"/>
            </a:endParaRPr>
          </a:p>
          <a:p>
            <a:pPr lvl="0" algn="ctr" eaLnBrk="1" hangingPunct="1"/>
            <a:endParaRPr lang="zh-CN" altLang="en-US" dirty="0">
              <a:solidFill>
                <a:srgbClr val="F8F8F8"/>
              </a:solidFill>
              <a:latin typeface="微软雅黑" panose="020B0503020204020204" pitchFamily="2" charset="-122"/>
              <a:ea typeface="微软雅黑" panose="020B0503020204020204" pitchFamily="2" charset="-122"/>
            </a:endParaRPr>
          </a:p>
        </p:txBody>
      </p:sp>
      <p:sp>
        <p:nvSpPr>
          <p:cNvPr id="38926" name="TextBox 15"/>
          <p:cNvSpPr txBox="1"/>
          <p:nvPr/>
        </p:nvSpPr>
        <p:spPr>
          <a:xfrm>
            <a:off x="5199063" y="3724275"/>
            <a:ext cx="1620837" cy="523875"/>
          </a:xfrm>
          <a:prstGeom prst="rect">
            <a:avLst/>
          </a:prstGeom>
          <a:noFill/>
          <a:ln w="9525">
            <a:noFill/>
          </a:ln>
        </p:spPr>
        <p:txBody>
          <a:bodyPr wrap="none">
            <a:spAutoFit/>
          </a:bodyPr>
          <a:p>
            <a:pPr lvl="0" eaLnBrk="1" hangingPunct="1"/>
            <a:r>
              <a:rPr lang="zh-CN" altLang="en-US" sz="2800" dirty="0">
                <a:solidFill>
                  <a:srgbClr val="F8F8F8"/>
                </a:solidFill>
                <a:latin typeface="微软雅黑" panose="020B0503020204020204" pitchFamily="2" charset="-122"/>
                <a:ea typeface="微软雅黑" panose="020B0503020204020204" pitchFamily="2" charset="-122"/>
              </a:rPr>
              <a:t>现有资金</a:t>
            </a:r>
            <a:endParaRPr lang="zh-CN" altLang="en-US" sz="2800" dirty="0">
              <a:solidFill>
                <a:srgbClr val="F8F8F8"/>
              </a:solidFill>
              <a:latin typeface="微软雅黑" panose="020B0503020204020204" pitchFamily="2" charset="-122"/>
              <a:ea typeface="微软雅黑" panose="020B0503020204020204" pitchFamily="2" charset="-122"/>
            </a:endParaRPr>
          </a:p>
        </p:txBody>
      </p:sp>
      <p:sp>
        <p:nvSpPr>
          <p:cNvPr id="38927" name="TextBox 16"/>
          <p:cNvSpPr txBox="1"/>
          <p:nvPr/>
        </p:nvSpPr>
        <p:spPr>
          <a:xfrm>
            <a:off x="5018088" y="4197350"/>
            <a:ext cx="1982787" cy="923925"/>
          </a:xfrm>
          <a:prstGeom prst="rect">
            <a:avLst/>
          </a:prstGeom>
          <a:noFill/>
          <a:ln w="9525">
            <a:noFill/>
          </a:ln>
        </p:spPr>
        <p:txBody>
          <a:bodyPr>
            <a:spAutoFit/>
          </a:bodyPr>
          <a:p>
            <a:pPr lvl="0" algn="ctr" eaLnBrk="1" hangingPunct="1"/>
            <a:r>
              <a:rPr lang="zh-CN" altLang="en-US" dirty="0">
                <a:solidFill>
                  <a:srgbClr val="F8F8F8"/>
                </a:solidFill>
                <a:latin typeface="微软雅黑" panose="020B0503020204020204" pitchFamily="2" charset="-122"/>
                <a:ea typeface="微软雅黑" panose="020B0503020204020204" pitchFamily="2" charset="-122"/>
              </a:rPr>
              <a:t>请输入您的文字对实际情况进行说明</a:t>
            </a:r>
            <a:endParaRPr lang="zh-CN" altLang="en-US" dirty="0">
              <a:solidFill>
                <a:srgbClr val="F8F8F8"/>
              </a:solidFill>
              <a:latin typeface="微软雅黑" panose="020B0503020204020204" pitchFamily="2" charset="-122"/>
              <a:ea typeface="微软雅黑" panose="020B0503020204020204" pitchFamily="2" charset="-122"/>
            </a:endParaRPr>
          </a:p>
        </p:txBody>
      </p:sp>
      <p:sp>
        <p:nvSpPr>
          <p:cNvPr id="38928" name="TextBox 17"/>
          <p:cNvSpPr txBox="1"/>
          <p:nvPr/>
        </p:nvSpPr>
        <p:spPr>
          <a:xfrm>
            <a:off x="5808663" y="1462088"/>
            <a:ext cx="4103687" cy="922337"/>
          </a:xfrm>
          <a:prstGeom prst="rect">
            <a:avLst/>
          </a:prstGeom>
          <a:noFill/>
          <a:ln w="9525">
            <a:noFill/>
          </a:ln>
        </p:spPr>
        <p:txBody>
          <a:bodyPr>
            <a:spAutoFit/>
          </a:bodyPr>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请输入您的文字请输入您的文字请输入您的文字请输入您的文字请输入您的文字</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38929" name="TextBox 18"/>
          <p:cNvSpPr txBox="1"/>
          <p:nvPr/>
        </p:nvSpPr>
        <p:spPr>
          <a:xfrm>
            <a:off x="7526338" y="3160713"/>
            <a:ext cx="2232025" cy="1476375"/>
          </a:xfrm>
          <a:prstGeom prst="rect">
            <a:avLst/>
          </a:prstGeom>
          <a:noFill/>
          <a:ln w="9525">
            <a:noFill/>
          </a:ln>
        </p:spPr>
        <p:txBody>
          <a:bodyPr>
            <a:spAutoFit/>
          </a:bodyPr>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请输入您的文字请输入您的文字请输入您的文字请输入您的文字请输入您的文字</a:t>
            </a:r>
            <a:endParaRPr lang="zh-CN" altLang="en-US"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300" fill="hold"/>
                                        <p:tgtEl>
                                          <p:spTgt spid="38915"/>
                                        </p:tgtEl>
                                        <p:attrNameLst>
                                          <p:attrName>ppt_x</p:attrName>
                                        </p:attrNameLst>
                                      </p:cBhvr>
                                      <p:tavLst>
                                        <p:tav tm="0">
                                          <p:val>
                                            <p:strVal val="0-#ppt_w/2"/>
                                          </p:val>
                                        </p:tav>
                                        <p:tav tm="100000">
                                          <p:val>
                                            <p:strVal val="#ppt_x"/>
                                          </p:val>
                                        </p:tav>
                                      </p:tavLst>
                                    </p:anim>
                                    <p:anim calcmode="lin" valueType="num">
                                      <p:cBhvr additive="base">
                                        <p:cTn id="8" dur="300" fill="hold"/>
                                        <p:tgtEl>
                                          <p:spTgt spid="389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8916"/>
                                        </p:tgtEl>
                                        <p:attrNameLst>
                                          <p:attrName>style.visibility</p:attrName>
                                        </p:attrNameLst>
                                      </p:cBhvr>
                                      <p:to>
                                        <p:strVal val="visible"/>
                                      </p:to>
                                    </p:set>
                                    <p:anim calcmode="lin" valueType="num">
                                      <p:cBhvr additive="base">
                                        <p:cTn id="11" dur="300" fill="hold"/>
                                        <p:tgtEl>
                                          <p:spTgt spid="38916"/>
                                        </p:tgtEl>
                                        <p:attrNameLst>
                                          <p:attrName>ppt_x</p:attrName>
                                        </p:attrNameLst>
                                      </p:cBhvr>
                                      <p:tavLst>
                                        <p:tav tm="0">
                                          <p:val>
                                            <p:strVal val="0-#ppt_w/2"/>
                                          </p:val>
                                        </p:tav>
                                        <p:tav tm="100000">
                                          <p:val>
                                            <p:strVal val="#ppt_x"/>
                                          </p:val>
                                        </p:tav>
                                      </p:tavLst>
                                    </p:anim>
                                    <p:anim calcmode="lin" valueType="num">
                                      <p:cBhvr additive="base">
                                        <p:cTn id="12" dur="300" fill="hold"/>
                                        <p:tgtEl>
                                          <p:spTgt spid="389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38917"/>
                                        </p:tgtEl>
                                        <p:attrNameLst>
                                          <p:attrName>style.visibility</p:attrName>
                                        </p:attrNameLst>
                                      </p:cBhvr>
                                      <p:to>
                                        <p:strVal val="visible"/>
                                      </p:to>
                                    </p:set>
                                    <p:anim calcmode="lin" valueType="num">
                                      <p:cBhvr additive="base">
                                        <p:cTn id="15" dur="300" fill="hold"/>
                                        <p:tgtEl>
                                          <p:spTgt spid="38917"/>
                                        </p:tgtEl>
                                        <p:attrNameLst>
                                          <p:attrName>ppt_x</p:attrName>
                                        </p:attrNameLst>
                                      </p:cBhvr>
                                      <p:tavLst>
                                        <p:tav tm="0">
                                          <p:val>
                                            <p:strVal val="0-#ppt_w/2"/>
                                          </p:val>
                                        </p:tav>
                                        <p:tav tm="100000">
                                          <p:val>
                                            <p:strVal val="#ppt_x"/>
                                          </p:val>
                                        </p:tav>
                                      </p:tavLst>
                                    </p:anim>
                                    <p:anim calcmode="lin" valueType="num">
                                      <p:cBhvr additive="base">
                                        <p:cTn id="16" dur="300" fill="hold"/>
                                        <p:tgtEl>
                                          <p:spTgt spid="3891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8914"/>
                                        </p:tgtEl>
                                        <p:attrNameLst>
                                          <p:attrName>style.visibility</p:attrName>
                                        </p:attrNameLst>
                                      </p:cBhvr>
                                      <p:to>
                                        <p:strVal val="visible"/>
                                      </p:to>
                                    </p:set>
                                    <p:anim by="(-#ppt_w*2)" calcmode="lin" valueType="num">
                                      <p:cBhvr rctx="PPT">
                                        <p:cTn id="20" dur="200" autoRev="1" fill="hold">
                                          <p:stCondLst>
                                            <p:cond delay="0"/>
                                          </p:stCondLst>
                                        </p:cTn>
                                        <p:tgtEl>
                                          <p:spTgt spid="38914"/>
                                        </p:tgtEl>
                                        <p:attrNameLst>
                                          <p:attrName>ppt_w</p:attrName>
                                        </p:attrNameLst>
                                      </p:cBhvr>
                                    </p:anim>
                                    <p:anim by="(#ppt_w*0.50)" calcmode="lin" valueType="num">
                                      <p:cBhvr>
                                        <p:cTn id="21" dur="200" decel="50000" autoRev="1" fill="hold">
                                          <p:stCondLst>
                                            <p:cond delay="0"/>
                                          </p:stCondLst>
                                        </p:cTn>
                                        <p:tgtEl>
                                          <p:spTgt spid="38914"/>
                                        </p:tgtEl>
                                        <p:attrNameLst>
                                          <p:attrName>ppt_x</p:attrName>
                                        </p:attrNameLst>
                                      </p:cBhvr>
                                    </p:anim>
                                    <p:anim from="(-#ppt_h/2)" to="(#ppt_y)" calcmode="lin" valueType="num">
                                      <p:cBhvr>
                                        <p:cTn id="22" dur="400" fill="hold">
                                          <p:stCondLst>
                                            <p:cond delay="0"/>
                                          </p:stCondLst>
                                        </p:cTn>
                                        <p:tgtEl>
                                          <p:spTgt spid="38914"/>
                                        </p:tgtEl>
                                        <p:attrNameLst>
                                          <p:attrName>ppt_y</p:attrName>
                                        </p:attrNameLst>
                                      </p:cBhvr>
                                    </p:anim>
                                    <p:animRot by="21600000">
                                      <p:cBhvr>
                                        <p:cTn id="23" dur="400" fill="hold">
                                          <p:stCondLst>
                                            <p:cond delay="0"/>
                                          </p:stCondLst>
                                        </p:cTn>
                                        <p:tgtEl>
                                          <p:spTgt spid="38914"/>
                                        </p:tgtEl>
                                        <p:attrNameLst>
                                          <p:attrName>r</p:attrName>
                                        </p:attrNameLst>
                                      </p:cBhvr>
                                    </p:animRot>
                                  </p:childTnLst>
                                </p:cTn>
                              </p:par>
                            </p:childTnLst>
                          </p:cTn>
                        </p:par>
                        <p:par>
                          <p:cTn id="24" fill="hold">
                            <p:stCondLst>
                              <p:cond delay="1039"/>
                            </p:stCondLst>
                            <p:childTnLst>
                              <p:par>
                                <p:cTn id="25" presetID="26" presetClass="entr" presetSubtype="0" fill="hold" nodeType="afterEffect">
                                  <p:stCondLst>
                                    <p:cond delay="0"/>
                                  </p:stCondLst>
                                  <p:childTnLst>
                                    <p:set>
                                      <p:cBhvr>
                                        <p:cTn id="26" dur="1" fill="hold">
                                          <p:stCondLst>
                                            <p:cond delay="0"/>
                                          </p:stCondLst>
                                        </p:cTn>
                                        <p:tgtEl>
                                          <p:spTgt spid="38918"/>
                                        </p:tgtEl>
                                        <p:attrNameLst>
                                          <p:attrName>style.visibility</p:attrName>
                                        </p:attrNameLst>
                                      </p:cBhvr>
                                      <p:to>
                                        <p:strVal val="visible"/>
                                      </p:to>
                                    </p:set>
                                    <p:animEffect transition="in" filter="wipe(down)">
                                      <p:cBhvr>
                                        <p:cTn id="27" dur="435">
                                          <p:stCondLst>
                                            <p:cond delay="0"/>
                                          </p:stCondLst>
                                        </p:cTn>
                                        <p:tgtEl>
                                          <p:spTgt spid="38918"/>
                                        </p:tgtEl>
                                      </p:cBhvr>
                                    </p:animEffect>
                                    <p:anim calcmode="lin" valueType="num">
                                      <p:cBhvr>
                                        <p:cTn id="28" dur="1367" tmFilter="0,0; 0.14,0.36; 0.43,0.73; 0.71,0.91; 1.0,1.0">
                                          <p:stCondLst>
                                            <p:cond delay="0"/>
                                          </p:stCondLst>
                                        </p:cTn>
                                        <p:tgtEl>
                                          <p:spTgt spid="38918"/>
                                        </p:tgtEl>
                                        <p:attrNameLst>
                                          <p:attrName>ppt_x</p:attrName>
                                        </p:attrNameLst>
                                      </p:cBhvr>
                                      <p:tavLst>
                                        <p:tav tm="0">
                                          <p:val>
                                            <p:strVal val="#ppt_x-0.25"/>
                                          </p:val>
                                        </p:tav>
                                        <p:tav tm="100000">
                                          <p:val>
                                            <p:strVal val="#ppt_x"/>
                                          </p:val>
                                        </p:tav>
                                      </p:tavLst>
                                    </p:anim>
                                    <p:anim calcmode="lin" valueType="num">
                                      <p:cBhvr>
                                        <p:cTn id="29" dur="498" tmFilter="0.0,0.0; 0.25,0.07; 0.50,0.2; 0.75,0.467; 1.0,1.0">
                                          <p:stCondLst>
                                            <p:cond delay="0"/>
                                          </p:stCondLst>
                                        </p:cTn>
                                        <p:tgtEl>
                                          <p:spTgt spid="38918"/>
                                        </p:tgtEl>
                                        <p:attrNameLst>
                                          <p:attrName>ppt_y</p:attrName>
                                        </p:attrNameLst>
                                      </p:cBhvr>
                                      <p:tavLst>
                                        <p:tav tm="0" fmla="#ppt_y-sin(pi*$)/3">
                                          <p:val>
                                            <p:fltVal val="0.500000"/>
                                          </p:val>
                                        </p:tav>
                                        <p:tav tm="100000">
                                          <p:val>
                                            <p:fltVal val="1.000000"/>
                                          </p:val>
                                        </p:tav>
                                      </p:tavLst>
                                    </p:anim>
                                    <p:anim calcmode="lin" valueType="num">
                                      <p:cBhvr>
                                        <p:cTn id="30" dur="498" tmFilter="0, 0; 0.125,0.2665; 0.25,0.4; 0.375,0.465; 0.5,0.5;  0.625,0.535; 0.75,0.6; 0.875,0.7335; 1,1">
                                          <p:stCondLst>
                                            <p:cond delay="498"/>
                                          </p:stCondLst>
                                        </p:cTn>
                                        <p:tgtEl>
                                          <p:spTgt spid="38918"/>
                                        </p:tgtEl>
                                        <p:attrNameLst>
                                          <p:attrName>ppt_y</p:attrName>
                                        </p:attrNameLst>
                                      </p:cBhvr>
                                      <p:tavLst>
                                        <p:tav tm="0" fmla="#ppt_y-sin(pi*$)/9">
                                          <p:val>
                                            <p:fltVal val="0.000000"/>
                                          </p:val>
                                        </p:tav>
                                        <p:tav tm="100000">
                                          <p:val>
                                            <p:fltVal val="1.000000"/>
                                          </p:val>
                                        </p:tav>
                                      </p:tavLst>
                                    </p:anim>
                                    <p:anim calcmode="lin" valueType="num">
                                      <p:cBhvr>
                                        <p:cTn id="31" dur="249" tmFilter="0, 0; 0.125,0.2665; 0.25,0.4; 0.375,0.465; 0.5,0.5;  0.625,0.535; 0.75,0.6; 0.875,0.7335; 1,1">
                                          <p:stCondLst>
                                            <p:cond delay="993"/>
                                          </p:stCondLst>
                                        </p:cTn>
                                        <p:tgtEl>
                                          <p:spTgt spid="38918"/>
                                        </p:tgtEl>
                                        <p:attrNameLst>
                                          <p:attrName>ppt_y</p:attrName>
                                        </p:attrNameLst>
                                      </p:cBhvr>
                                      <p:tavLst>
                                        <p:tav tm="0" fmla="#ppt_y-sin(pi*$)/27">
                                          <p:val>
                                            <p:fltVal val="0.000000"/>
                                          </p:val>
                                        </p:tav>
                                        <p:tav tm="100000">
                                          <p:val>
                                            <p:fltVal val="1.000000"/>
                                          </p:val>
                                        </p:tav>
                                      </p:tavLst>
                                    </p:anim>
                                    <p:anim calcmode="lin" valueType="num">
                                      <p:cBhvr>
                                        <p:cTn id="32" dur="123" tmFilter="0, 0; 0.125,0.2665; 0.25,0.4; 0.375,0.465; 0.5,0.5;  0.625,0.535; 0.75,0.6; 0.875,0.7335; 1,1">
                                          <p:stCondLst>
                                            <p:cond delay="1242"/>
                                          </p:stCondLst>
                                        </p:cTn>
                                        <p:tgtEl>
                                          <p:spTgt spid="38918"/>
                                        </p:tgtEl>
                                        <p:attrNameLst>
                                          <p:attrName>ppt_y</p:attrName>
                                        </p:attrNameLst>
                                      </p:cBhvr>
                                      <p:tavLst>
                                        <p:tav tm="0" fmla="#ppt_y-sin(pi*$)/81">
                                          <p:val>
                                            <p:fltVal val="0.000000"/>
                                          </p:val>
                                        </p:tav>
                                        <p:tav tm="100000">
                                          <p:val>
                                            <p:fltVal val="1.000000"/>
                                          </p:val>
                                        </p:tav>
                                      </p:tavLst>
                                    </p:anim>
                                    <p:animScale>
                                      <p:cBhvr>
                                        <p:cTn id="33" dur="20">
                                          <p:stCondLst>
                                            <p:cond delay="487"/>
                                          </p:stCondLst>
                                        </p:cTn>
                                        <p:tgtEl>
                                          <p:spTgt spid="38918"/>
                                        </p:tgtEl>
                                      </p:cBhvr>
                                      <p:to x="100000" y="60000"/>
                                    </p:animScale>
                                    <p:animScale>
                                      <p:cBhvr>
                                        <p:cTn id="34" dur="124" decel="50000">
                                          <p:stCondLst>
                                            <p:cond delay="507"/>
                                          </p:stCondLst>
                                        </p:cTn>
                                        <p:tgtEl>
                                          <p:spTgt spid="38918"/>
                                        </p:tgtEl>
                                      </p:cBhvr>
                                      <p:to x="100000" y="100000"/>
                                    </p:animScale>
                                    <p:animScale>
                                      <p:cBhvr>
                                        <p:cTn id="35" dur="20">
                                          <p:stCondLst>
                                            <p:cond delay="984"/>
                                          </p:stCondLst>
                                        </p:cTn>
                                        <p:tgtEl>
                                          <p:spTgt spid="38918"/>
                                        </p:tgtEl>
                                      </p:cBhvr>
                                      <p:to x="100000" y="80000"/>
                                    </p:animScale>
                                    <p:animScale>
                                      <p:cBhvr>
                                        <p:cTn id="36" dur="124" decel="50000">
                                          <p:stCondLst>
                                            <p:cond delay="1004"/>
                                          </p:stCondLst>
                                        </p:cTn>
                                        <p:tgtEl>
                                          <p:spTgt spid="38918"/>
                                        </p:tgtEl>
                                      </p:cBhvr>
                                      <p:to x="100000" y="100000"/>
                                    </p:animScale>
                                    <p:animScale>
                                      <p:cBhvr>
                                        <p:cTn id="37" dur="20">
                                          <p:stCondLst>
                                            <p:cond delay="1231"/>
                                          </p:stCondLst>
                                        </p:cTn>
                                        <p:tgtEl>
                                          <p:spTgt spid="38918"/>
                                        </p:tgtEl>
                                      </p:cBhvr>
                                      <p:to x="100000" y="90000"/>
                                    </p:animScale>
                                    <p:animScale>
                                      <p:cBhvr>
                                        <p:cTn id="38" dur="124" decel="50000">
                                          <p:stCondLst>
                                            <p:cond delay="1251"/>
                                          </p:stCondLst>
                                        </p:cTn>
                                        <p:tgtEl>
                                          <p:spTgt spid="38918"/>
                                        </p:tgtEl>
                                      </p:cBhvr>
                                      <p:to x="100000" y="100000"/>
                                    </p:animScale>
                                    <p:animScale>
                                      <p:cBhvr>
                                        <p:cTn id="39" dur="20">
                                          <p:stCondLst>
                                            <p:cond delay="1356"/>
                                          </p:stCondLst>
                                        </p:cTn>
                                        <p:tgtEl>
                                          <p:spTgt spid="38918"/>
                                        </p:tgtEl>
                                      </p:cBhvr>
                                      <p:to x="100000" y="95000"/>
                                    </p:animScale>
                                    <p:animScale>
                                      <p:cBhvr>
                                        <p:cTn id="40" dur="124" decel="50000">
                                          <p:stCondLst>
                                            <p:cond delay="1376"/>
                                          </p:stCondLst>
                                        </p:cTn>
                                        <p:tgtEl>
                                          <p:spTgt spid="38918"/>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38919"/>
                                        </p:tgtEl>
                                        <p:attrNameLst>
                                          <p:attrName>style.visibility</p:attrName>
                                        </p:attrNameLst>
                                      </p:cBhvr>
                                      <p:to>
                                        <p:strVal val="visible"/>
                                      </p:to>
                                    </p:set>
                                    <p:animEffect transition="in" filter="wipe(down)">
                                      <p:cBhvr>
                                        <p:cTn id="43" dur="435">
                                          <p:stCondLst>
                                            <p:cond delay="0"/>
                                          </p:stCondLst>
                                        </p:cTn>
                                        <p:tgtEl>
                                          <p:spTgt spid="38919"/>
                                        </p:tgtEl>
                                      </p:cBhvr>
                                    </p:animEffect>
                                    <p:anim calcmode="lin" valueType="num">
                                      <p:cBhvr>
                                        <p:cTn id="44" dur="1367" tmFilter="0,0; 0.14,0.36; 0.43,0.73; 0.71,0.91; 1.0,1.0">
                                          <p:stCondLst>
                                            <p:cond delay="0"/>
                                          </p:stCondLst>
                                        </p:cTn>
                                        <p:tgtEl>
                                          <p:spTgt spid="38919"/>
                                        </p:tgtEl>
                                        <p:attrNameLst>
                                          <p:attrName>ppt_x</p:attrName>
                                        </p:attrNameLst>
                                      </p:cBhvr>
                                      <p:tavLst>
                                        <p:tav tm="0">
                                          <p:val>
                                            <p:strVal val="#ppt_x-0.25"/>
                                          </p:val>
                                        </p:tav>
                                        <p:tav tm="100000">
                                          <p:val>
                                            <p:strVal val="#ppt_x"/>
                                          </p:val>
                                        </p:tav>
                                      </p:tavLst>
                                    </p:anim>
                                    <p:anim calcmode="lin" valueType="num">
                                      <p:cBhvr>
                                        <p:cTn id="45" dur="498" tmFilter="0.0,0.0; 0.25,0.07; 0.50,0.2; 0.75,0.467; 1.0,1.0">
                                          <p:stCondLst>
                                            <p:cond delay="0"/>
                                          </p:stCondLst>
                                        </p:cTn>
                                        <p:tgtEl>
                                          <p:spTgt spid="38919"/>
                                        </p:tgtEl>
                                        <p:attrNameLst>
                                          <p:attrName>ppt_y</p:attrName>
                                        </p:attrNameLst>
                                      </p:cBhvr>
                                      <p:tavLst>
                                        <p:tav tm="0" fmla="#ppt_y-sin(pi*$)/3">
                                          <p:val>
                                            <p:fltVal val="0.500000"/>
                                          </p:val>
                                        </p:tav>
                                        <p:tav tm="100000">
                                          <p:val>
                                            <p:fltVal val="1.000000"/>
                                          </p:val>
                                        </p:tav>
                                      </p:tavLst>
                                    </p:anim>
                                    <p:anim calcmode="lin" valueType="num">
                                      <p:cBhvr>
                                        <p:cTn id="46" dur="498" tmFilter="0, 0; 0.125,0.2665; 0.25,0.4; 0.375,0.465; 0.5,0.5;  0.625,0.535; 0.75,0.6; 0.875,0.7335; 1,1">
                                          <p:stCondLst>
                                            <p:cond delay="498"/>
                                          </p:stCondLst>
                                        </p:cTn>
                                        <p:tgtEl>
                                          <p:spTgt spid="38919"/>
                                        </p:tgtEl>
                                        <p:attrNameLst>
                                          <p:attrName>ppt_y</p:attrName>
                                        </p:attrNameLst>
                                      </p:cBhvr>
                                      <p:tavLst>
                                        <p:tav tm="0" fmla="#ppt_y-sin(pi*$)/9">
                                          <p:val>
                                            <p:fltVal val="0.000000"/>
                                          </p:val>
                                        </p:tav>
                                        <p:tav tm="100000">
                                          <p:val>
                                            <p:fltVal val="1.000000"/>
                                          </p:val>
                                        </p:tav>
                                      </p:tavLst>
                                    </p:anim>
                                    <p:anim calcmode="lin" valueType="num">
                                      <p:cBhvr>
                                        <p:cTn id="47" dur="249" tmFilter="0, 0; 0.125,0.2665; 0.25,0.4; 0.375,0.465; 0.5,0.5;  0.625,0.535; 0.75,0.6; 0.875,0.7335; 1,1">
                                          <p:stCondLst>
                                            <p:cond delay="993"/>
                                          </p:stCondLst>
                                        </p:cTn>
                                        <p:tgtEl>
                                          <p:spTgt spid="38919"/>
                                        </p:tgtEl>
                                        <p:attrNameLst>
                                          <p:attrName>ppt_y</p:attrName>
                                        </p:attrNameLst>
                                      </p:cBhvr>
                                      <p:tavLst>
                                        <p:tav tm="0" fmla="#ppt_y-sin(pi*$)/27">
                                          <p:val>
                                            <p:fltVal val="0.000000"/>
                                          </p:val>
                                        </p:tav>
                                        <p:tav tm="100000">
                                          <p:val>
                                            <p:fltVal val="1.000000"/>
                                          </p:val>
                                        </p:tav>
                                      </p:tavLst>
                                    </p:anim>
                                    <p:anim calcmode="lin" valueType="num">
                                      <p:cBhvr>
                                        <p:cTn id="48" dur="123" tmFilter="0, 0; 0.125,0.2665; 0.25,0.4; 0.375,0.465; 0.5,0.5;  0.625,0.535; 0.75,0.6; 0.875,0.7335; 1,1">
                                          <p:stCondLst>
                                            <p:cond delay="1242"/>
                                          </p:stCondLst>
                                        </p:cTn>
                                        <p:tgtEl>
                                          <p:spTgt spid="38919"/>
                                        </p:tgtEl>
                                        <p:attrNameLst>
                                          <p:attrName>ppt_y</p:attrName>
                                        </p:attrNameLst>
                                      </p:cBhvr>
                                      <p:tavLst>
                                        <p:tav tm="0" fmla="#ppt_y-sin(pi*$)/81">
                                          <p:val>
                                            <p:fltVal val="0.000000"/>
                                          </p:val>
                                        </p:tav>
                                        <p:tav tm="100000">
                                          <p:val>
                                            <p:fltVal val="1.000000"/>
                                          </p:val>
                                        </p:tav>
                                      </p:tavLst>
                                    </p:anim>
                                    <p:animScale>
                                      <p:cBhvr>
                                        <p:cTn id="49" dur="20">
                                          <p:stCondLst>
                                            <p:cond delay="487"/>
                                          </p:stCondLst>
                                        </p:cTn>
                                        <p:tgtEl>
                                          <p:spTgt spid="38919"/>
                                        </p:tgtEl>
                                      </p:cBhvr>
                                      <p:to x="100000" y="60000"/>
                                    </p:animScale>
                                    <p:animScale>
                                      <p:cBhvr>
                                        <p:cTn id="50" dur="124" decel="50000">
                                          <p:stCondLst>
                                            <p:cond delay="507"/>
                                          </p:stCondLst>
                                        </p:cTn>
                                        <p:tgtEl>
                                          <p:spTgt spid="38919"/>
                                        </p:tgtEl>
                                      </p:cBhvr>
                                      <p:to x="100000" y="100000"/>
                                    </p:animScale>
                                    <p:animScale>
                                      <p:cBhvr>
                                        <p:cTn id="51" dur="20">
                                          <p:stCondLst>
                                            <p:cond delay="984"/>
                                          </p:stCondLst>
                                        </p:cTn>
                                        <p:tgtEl>
                                          <p:spTgt spid="38919"/>
                                        </p:tgtEl>
                                      </p:cBhvr>
                                      <p:to x="100000" y="80000"/>
                                    </p:animScale>
                                    <p:animScale>
                                      <p:cBhvr>
                                        <p:cTn id="52" dur="124" decel="50000">
                                          <p:stCondLst>
                                            <p:cond delay="1004"/>
                                          </p:stCondLst>
                                        </p:cTn>
                                        <p:tgtEl>
                                          <p:spTgt spid="38919"/>
                                        </p:tgtEl>
                                      </p:cBhvr>
                                      <p:to x="100000" y="100000"/>
                                    </p:animScale>
                                    <p:animScale>
                                      <p:cBhvr>
                                        <p:cTn id="53" dur="20">
                                          <p:stCondLst>
                                            <p:cond delay="1231"/>
                                          </p:stCondLst>
                                        </p:cTn>
                                        <p:tgtEl>
                                          <p:spTgt spid="38919"/>
                                        </p:tgtEl>
                                      </p:cBhvr>
                                      <p:to x="100000" y="90000"/>
                                    </p:animScale>
                                    <p:animScale>
                                      <p:cBhvr>
                                        <p:cTn id="54" dur="124" decel="50000">
                                          <p:stCondLst>
                                            <p:cond delay="1251"/>
                                          </p:stCondLst>
                                        </p:cTn>
                                        <p:tgtEl>
                                          <p:spTgt spid="38919"/>
                                        </p:tgtEl>
                                      </p:cBhvr>
                                      <p:to x="100000" y="100000"/>
                                    </p:animScale>
                                    <p:animScale>
                                      <p:cBhvr>
                                        <p:cTn id="55" dur="20">
                                          <p:stCondLst>
                                            <p:cond delay="1356"/>
                                          </p:stCondLst>
                                        </p:cTn>
                                        <p:tgtEl>
                                          <p:spTgt spid="38919"/>
                                        </p:tgtEl>
                                      </p:cBhvr>
                                      <p:to x="100000" y="95000"/>
                                    </p:animScale>
                                    <p:animScale>
                                      <p:cBhvr>
                                        <p:cTn id="56" dur="124" decel="50000">
                                          <p:stCondLst>
                                            <p:cond delay="1376"/>
                                          </p:stCondLst>
                                        </p:cTn>
                                        <p:tgtEl>
                                          <p:spTgt spid="38919"/>
                                        </p:tgtEl>
                                      </p:cBhvr>
                                      <p:to x="100000" y="100000"/>
                                    </p:animScale>
                                  </p:childTnLst>
                                </p:cTn>
                              </p:par>
                            </p:childTnLst>
                          </p:cTn>
                        </p:par>
                        <p:par>
                          <p:cTn id="57" fill="hold">
                            <p:stCondLst>
                              <p:cond delay="2539"/>
                            </p:stCondLst>
                            <p:childTnLst>
                              <p:par>
                                <p:cTn id="58" presetID="31" presetClass="entr" presetSubtype="0" fill="hold" grpId="0" nodeType="afterEffect">
                                  <p:stCondLst>
                                    <p:cond delay="0"/>
                                  </p:stCondLst>
                                  <p:childTnLst>
                                    <p:set>
                                      <p:cBhvr>
                                        <p:cTn id="59" dur="1" fill="hold">
                                          <p:stCondLst>
                                            <p:cond delay="0"/>
                                          </p:stCondLst>
                                        </p:cTn>
                                        <p:tgtEl>
                                          <p:spTgt spid="38924"/>
                                        </p:tgtEl>
                                        <p:attrNameLst>
                                          <p:attrName>style.visibility</p:attrName>
                                        </p:attrNameLst>
                                      </p:cBhvr>
                                      <p:to>
                                        <p:strVal val="visible"/>
                                      </p:to>
                                    </p:set>
                                    <p:anim calcmode="lin" valueType="num">
                                      <p:cBhvr>
                                        <p:cTn id="60" dur="500" fill="hold"/>
                                        <p:tgtEl>
                                          <p:spTgt spid="38924"/>
                                        </p:tgtEl>
                                        <p:attrNameLst>
                                          <p:attrName>ppt_w</p:attrName>
                                        </p:attrNameLst>
                                      </p:cBhvr>
                                      <p:tavLst>
                                        <p:tav tm="0">
                                          <p:val>
                                            <p:fltVal val="0.000000"/>
                                          </p:val>
                                        </p:tav>
                                        <p:tav tm="100000">
                                          <p:val>
                                            <p:strVal val="#ppt_w"/>
                                          </p:val>
                                        </p:tav>
                                      </p:tavLst>
                                    </p:anim>
                                    <p:anim calcmode="lin" valueType="num">
                                      <p:cBhvr>
                                        <p:cTn id="61" dur="500" fill="hold"/>
                                        <p:tgtEl>
                                          <p:spTgt spid="38924"/>
                                        </p:tgtEl>
                                        <p:attrNameLst>
                                          <p:attrName>ppt_h</p:attrName>
                                        </p:attrNameLst>
                                      </p:cBhvr>
                                      <p:tavLst>
                                        <p:tav tm="0">
                                          <p:val>
                                            <p:fltVal val="0.000000"/>
                                          </p:val>
                                        </p:tav>
                                        <p:tav tm="100000">
                                          <p:val>
                                            <p:strVal val="#ppt_h"/>
                                          </p:val>
                                        </p:tav>
                                      </p:tavLst>
                                    </p:anim>
                                    <p:anim calcmode="lin" valueType="num">
                                      <p:cBhvr>
                                        <p:cTn id="62" dur="500" fill="hold"/>
                                        <p:tgtEl>
                                          <p:spTgt spid="38924"/>
                                        </p:tgtEl>
                                        <p:attrNameLst>
                                          <p:attrName>style.rotation</p:attrName>
                                        </p:attrNameLst>
                                      </p:cBhvr>
                                      <p:tavLst>
                                        <p:tav tm="0">
                                          <p:val>
                                            <p:fltVal val="90.000000"/>
                                          </p:val>
                                        </p:tav>
                                        <p:tav tm="100000">
                                          <p:val>
                                            <p:fltVal val="0.000000"/>
                                          </p:val>
                                        </p:tav>
                                      </p:tavLst>
                                    </p:anim>
                                    <p:animEffect transition="in" filter="fade">
                                      <p:cBhvr>
                                        <p:cTn id="63" dur="500"/>
                                        <p:tgtEl>
                                          <p:spTgt spid="38924"/>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38925"/>
                                        </p:tgtEl>
                                        <p:attrNameLst>
                                          <p:attrName>style.visibility</p:attrName>
                                        </p:attrNameLst>
                                      </p:cBhvr>
                                      <p:to>
                                        <p:strVal val="visible"/>
                                      </p:to>
                                    </p:set>
                                    <p:anim calcmode="lin" valueType="num">
                                      <p:cBhvr>
                                        <p:cTn id="66" dur="500" fill="hold"/>
                                        <p:tgtEl>
                                          <p:spTgt spid="38925"/>
                                        </p:tgtEl>
                                        <p:attrNameLst>
                                          <p:attrName>ppt_w</p:attrName>
                                        </p:attrNameLst>
                                      </p:cBhvr>
                                      <p:tavLst>
                                        <p:tav tm="0">
                                          <p:val>
                                            <p:fltVal val="0.000000"/>
                                          </p:val>
                                        </p:tav>
                                        <p:tav tm="100000">
                                          <p:val>
                                            <p:strVal val="#ppt_w"/>
                                          </p:val>
                                        </p:tav>
                                      </p:tavLst>
                                    </p:anim>
                                    <p:anim calcmode="lin" valueType="num">
                                      <p:cBhvr>
                                        <p:cTn id="67" dur="500" fill="hold"/>
                                        <p:tgtEl>
                                          <p:spTgt spid="38925"/>
                                        </p:tgtEl>
                                        <p:attrNameLst>
                                          <p:attrName>ppt_h</p:attrName>
                                        </p:attrNameLst>
                                      </p:cBhvr>
                                      <p:tavLst>
                                        <p:tav tm="0">
                                          <p:val>
                                            <p:fltVal val="0.000000"/>
                                          </p:val>
                                        </p:tav>
                                        <p:tav tm="100000">
                                          <p:val>
                                            <p:strVal val="#ppt_h"/>
                                          </p:val>
                                        </p:tav>
                                      </p:tavLst>
                                    </p:anim>
                                    <p:anim calcmode="lin" valueType="num">
                                      <p:cBhvr>
                                        <p:cTn id="68" dur="500" fill="hold"/>
                                        <p:tgtEl>
                                          <p:spTgt spid="38925"/>
                                        </p:tgtEl>
                                        <p:attrNameLst>
                                          <p:attrName>style.rotation</p:attrName>
                                        </p:attrNameLst>
                                      </p:cBhvr>
                                      <p:tavLst>
                                        <p:tav tm="0">
                                          <p:val>
                                            <p:fltVal val="90.000000"/>
                                          </p:val>
                                        </p:tav>
                                        <p:tav tm="100000">
                                          <p:val>
                                            <p:fltVal val="0.000000"/>
                                          </p:val>
                                        </p:tav>
                                      </p:tavLst>
                                    </p:anim>
                                    <p:animEffect transition="in" filter="fade">
                                      <p:cBhvr>
                                        <p:cTn id="69" dur="500"/>
                                        <p:tgtEl>
                                          <p:spTgt spid="38925"/>
                                        </p:tgtEl>
                                      </p:cBhvr>
                                    </p:animEffect>
                                  </p:childTnLst>
                                </p:cTn>
                              </p:par>
                            </p:childTnLst>
                          </p:cTn>
                        </p:par>
                        <p:par>
                          <p:cTn id="70" fill="hold">
                            <p:stCondLst>
                              <p:cond delay="3039"/>
                            </p:stCondLst>
                            <p:childTnLst>
                              <p:par>
                                <p:cTn id="71" presetID="52" presetClass="entr" presetSubtype="0" fill="hold" grpId="0" nodeType="afterEffect">
                                  <p:stCondLst>
                                    <p:cond delay="0"/>
                                  </p:stCondLst>
                                  <p:childTnLst>
                                    <p:set>
                                      <p:cBhvr>
                                        <p:cTn id="72" dur="1" fill="hold">
                                          <p:stCondLst>
                                            <p:cond delay="0"/>
                                          </p:stCondLst>
                                        </p:cTn>
                                        <p:tgtEl>
                                          <p:spTgt spid="38920"/>
                                        </p:tgtEl>
                                        <p:attrNameLst>
                                          <p:attrName>style.visibility</p:attrName>
                                        </p:attrNameLst>
                                      </p:cBhvr>
                                      <p:to>
                                        <p:strVal val="visible"/>
                                      </p:to>
                                    </p:set>
                                    <p:animScale>
                                      <p:cBhvr>
                                        <p:cTn id="73" dur="1000" decel="50000" fill="hold">
                                          <p:stCondLst>
                                            <p:cond delay="0"/>
                                          </p:stCondLst>
                                        </p:cTn>
                                        <p:tgtEl>
                                          <p:spTgt spid="389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38920"/>
                                        </p:tgtEl>
                                        <p:attrNameLst>
                                          <p:attrName>ppt_x</p:attrName>
                                          <p:attrName>ppt_y</p:attrName>
                                        </p:attrNameLst>
                                      </p:cBhvr>
                                    </p:animMotion>
                                    <p:animEffect transition="in" filter="fade">
                                      <p:cBhvr>
                                        <p:cTn id="75" dur="1000"/>
                                        <p:tgtEl>
                                          <p:spTgt spid="38920"/>
                                        </p:tgtEl>
                                      </p:cBhvr>
                                    </p:animEffect>
                                  </p:childTnLst>
                                </p:cTn>
                              </p:par>
                              <p:par>
                                <p:cTn id="76" presetID="52" presetClass="entr" presetSubtype="0" fill="hold" grpId="0" nodeType="withEffect">
                                  <p:stCondLst>
                                    <p:cond delay="0"/>
                                  </p:stCondLst>
                                  <p:childTnLst>
                                    <p:set>
                                      <p:cBhvr>
                                        <p:cTn id="77" dur="1" fill="hold">
                                          <p:stCondLst>
                                            <p:cond delay="0"/>
                                          </p:stCondLst>
                                        </p:cTn>
                                        <p:tgtEl>
                                          <p:spTgt spid="38922"/>
                                        </p:tgtEl>
                                        <p:attrNameLst>
                                          <p:attrName>style.visibility</p:attrName>
                                        </p:attrNameLst>
                                      </p:cBhvr>
                                      <p:to>
                                        <p:strVal val="visible"/>
                                      </p:to>
                                    </p:set>
                                    <p:animScale>
                                      <p:cBhvr>
                                        <p:cTn id="78" dur="1000" decel="50000" fill="hold">
                                          <p:stCondLst>
                                            <p:cond delay="0"/>
                                          </p:stCondLst>
                                        </p:cTn>
                                        <p:tgtEl>
                                          <p:spTgt spid="389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38922"/>
                                        </p:tgtEl>
                                        <p:attrNameLst>
                                          <p:attrName>ppt_x</p:attrName>
                                          <p:attrName>ppt_y</p:attrName>
                                        </p:attrNameLst>
                                      </p:cBhvr>
                                    </p:animMotion>
                                    <p:animEffect transition="in" filter="fade">
                                      <p:cBhvr>
                                        <p:cTn id="80" dur="1000"/>
                                        <p:tgtEl>
                                          <p:spTgt spid="38922"/>
                                        </p:tgtEl>
                                      </p:cBhvr>
                                    </p:animEffect>
                                  </p:childTnLst>
                                </p:cTn>
                              </p:par>
                            </p:childTnLst>
                          </p:cTn>
                        </p:par>
                        <p:par>
                          <p:cTn id="81" fill="hold">
                            <p:stCondLst>
                              <p:cond delay="4039"/>
                            </p:stCondLst>
                            <p:childTnLst>
                              <p:par>
                                <p:cTn id="82" presetID="22" presetClass="entr" presetSubtype="2" fill="hold" grpId="0" nodeType="afterEffect">
                                  <p:stCondLst>
                                    <p:cond delay="0"/>
                                  </p:stCondLst>
                                  <p:childTnLst>
                                    <p:set>
                                      <p:cBhvr>
                                        <p:cTn id="83" dur="1" fill="hold">
                                          <p:stCondLst>
                                            <p:cond delay="0"/>
                                          </p:stCondLst>
                                        </p:cTn>
                                        <p:tgtEl>
                                          <p:spTgt spid="38928"/>
                                        </p:tgtEl>
                                        <p:attrNameLst>
                                          <p:attrName>style.visibility</p:attrName>
                                        </p:attrNameLst>
                                      </p:cBhvr>
                                      <p:to>
                                        <p:strVal val="visible"/>
                                      </p:to>
                                    </p:set>
                                    <p:animEffect transition="in" filter="wipe(right)">
                                      <p:cBhvr>
                                        <p:cTn id="84" dur="500"/>
                                        <p:tgtEl>
                                          <p:spTgt spid="38928"/>
                                        </p:tgtEl>
                                      </p:cBhvr>
                                    </p:animEffect>
                                  </p:childTnLst>
                                </p:cTn>
                              </p:par>
                            </p:childTnLst>
                          </p:cTn>
                        </p:par>
                        <p:par>
                          <p:cTn id="85" fill="hold">
                            <p:stCondLst>
                              <p:cond delay="4539"/>
                            </p:stCondLst>
                            <p:childTnLst>
                              <p:par>
                                <p:cTn id="86" presetID="31" presetClass="entr" presetSubtype="0" fill="hold" grpId="0" nodeType="afterEffect">
                                  <p:stCondLst>
                                    <p:cond delay="0"/>
                                  </p:stCondLst>
                                  <p:childTnLst>
                                    <p:set>
                                      <p:cBhvr>
                                        <p:cTn id="87" dur="1" fill="hold">
                                          <p:stCondLst>
                                            <p:cond delay="0"/>
                                          </p:stCondLst>
                                        </p:cTn>
                                        <p:tgtEl>
                                          <p:spTgt spid="38926"/>
                                        </p:tgtEl>
                                        <p:attrNameLst>
                                          <p:attrName>style.visibility</p:attrName>
                                        </p:attrNameLst>
                                      </p:cBhvr>
                                      <p:to>
                                        <p:strVal val="visible"/>
                                      </p:to>
                                    </p:set>
                                    <p:anim calcmode="lin" valueType="num">
                                      <p:cBhvr>
                                        <p:cTn id="88" dur="500" fill="hold"/>
                                        <p:tgtEl>
                                          <p:spTgt spid="38926"/>
                                        </p:tgtEl>
                                        <p:attrNameLst>
                                          <p:attrName>ppt_w</p:attrName>
                                        </p:attrNameLst>
                                      </p:cBhvr>
                                      <p:tavLst>
                                        <p:tav tm="0">
                                          <p:val>
                                            <p:fltVal val="0.000000"/>
                                          </p:val>
                                        </p:tav>
                                        <p:tav tm="100000">
                                          <p:val>
                                            <p:strVal val="#ppt_w"/>
                                          </p:val>
                                        </p:tav>
                                      </p:tavLst>
                                    </p:anim>
                                    <p:anim calcmode="lin" valueType="num">
                                      <p:cBhvr>
                                        <p:cTn id="89" dur="500" fill="hold"/>
                                        <p:tgtEl>
                                          <p:spTgt spid="38926"/>
                                        </p:tgtEl>
                                        <p:attrNameLst>
                                          <p:attrName>ppt_h</p:attrName>
                                        </p:attrNameLst>
                                      </p:cBhvr>
                                      <p:tavLst>
                                        <p:tav tm="0">
                                          <p:val>
                                            <p:fltVal val="0.000000"/>
                                          </p:val>
                                        </p:tav>
                                        <p:tav tm="100000">
                                          <p:val>
                                            <p:strVal val="#ppt_h"/>
                                          </p:val>
                                        </p:tav>
                                      </p:tavLst>
                                    </p:anim>
                                    <p:anim calcmode="lin" valueType="num">
                                      <p:cBhvr>
                                        <p:cTn id="90" dur="500" fill="hold"/>
                                        <p:tgtEl>
                                          <p:spTgt spid="38926"/>
                                        </p:tgtEl>
                                        <p:attrNameLst>
                                          <p:attrName>style.rotation</p:attrName>
                                        </p:attrNameLst>
                                      </p:cBhvr>
                                      <p:tavLst>
                                        <p:tav tm="0">
                                          <p:val>
                                            <p:fltVal val="90.000000"/>
                                          </p:val>
                                        </p:tav>
                                        <p:tav tm="100000">
                                          <p:val>
                                            <p:fltVal val="0.000000"/>
                                          </p:val>
                                        </p:tav>
                                      </p:tavLst>
                                    </p:anim>
                                    <p:animEffect transition="in" filter="fade">
                                      <p:cBhvr>
                                        <p:cTn id="91" dur="500"/>
                                        <p:tgtEl>
                                          <p:spTgt spid="38926"/>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38927"/>
                                        </p:tgtEl>
                                        <p:attrNameLst>
                                          <p:attrName>style.visibility</p:attrName>
                                        </p:attrNameLst>
                                      </p:cBhvr>
                                      <p:to>
                                        <p:strVal val="visible"/>
                                      </p:to>
                                    </p:set>
                                    <p:anim calcmode="lin" valueType="num">
                                      <p:cBhvr>
                                        <p:cTn id="94" dur="500" fill="hold"/>
                                        <p:tgtEl>
                                          <p:spTgt spid="38927"/>
                                        </p:tgtEl>
                                        <p:attrNameLst>
                                          <p:attrName>ppt_w</p:attrName>
                                        </p:attrNameLst>
                                      </p:cBhvr>
                                      <p:tavLst>
                                        <p:tav tm="0">
                                          <p:val>
                                            <p:fltVal val="0.000000"/>
                                          </p:val>
                                        </p:tav>
                                        <p:tav tm="100000">
                                          <p:val>
                                            <p:strVal val="#ppt_w"/>
                                          </p:val>
                                        </p:tav>
                                      </p:tavLst>
                                    </p:anim>
                                    <p:anim calcmode="lin" valueType="num">
                                      <p:cBhvr>
                                        <p:cTn id="95" dur="500" fill="hold"/>
                                        <p:tgtEl>
                                          <p:spTgt spid="38927"/>
                                        </p:tgtEl>
                                        <p:attrNameLst>
                                          <p:attrName>ppt_h</p:attrName>
                                        </p:attrNameLst>
                                      </p:cBhvr>
                                      <p:tavLst>
                                        <p:tav tm="0">
                                          <p:val>
                                            <p:fltVal val="0.000000"/>
                                          </p:val>
                                        </p:tav>
                                        <p:tav tm="100000">
                                          <p:val>
                                            <p:strVal val="#ppt_h"/>
                                          </p:val>
                                        </p:tav>
                                      </p:tavLst>
                                    </p:anim>
                                    <p:anim calcmode="lin" valueType="num">
                                      <p:cBhvr>
                                        <p:cTn id="96" dur="500" fill="hold"/>
                                        <p:tgtEl>
                                          <p:spTgt spid="38927"/>
                                        </p:tgtEl>
                                        <p:attrNameLst>
                                          <p:attrName>style.rotation</p:attrName>
                                        </p:attrNameLst>
                                      </p:cBhvr>
                                      <p:tavLst>
                                        <p:tav tm="0">
                                          <p:val>
                                            <p:fltVal val="90.000000"/>
                                          </p:val>
                                        </p:tav>
                                        <p:tav tm="100000">
                                          <p:val>
                                            <p:fltVal val="0.000000"/>
                                          </p:val>
                                        </p:tav>
                                      </p:tavLst>
                                    </p:anim>
                                    <p:animEffect transition="in" filter="fade">
                                      <p:cBhvr>
                                        <p:cTn id="97" dur="500"/>
                                        <p:tgtEl>
                                          <p:spTgt spid="38927"/>
                                        </p:tgtEl>
                                      </p:cBhvr>
                                    </p:animEffect>
                                  </p:childTnLst>
                                </p:cTn>
                              </p:par>
                            </p:childTnLst>
                          </p:cTn>
                        </p:par>
                        <p:par>
                          <p:cTn id="98" fill="hold">
                            <p:stCondLst>
                              <p:cond delay="5039"/>
                            </p:stCondLst>
                            <p:childTnLst>
                              <p:par>
                                <p:cTn id="99" presetID="52" presetClass="entr" presetSubtype="0" fill="hold" grpId="0" nodeType="afterEffect">
                                  <p:stCondLst>
                                    <p:cond delay="0"/>
                                  </p:stCondLst>
                                  <p:childTnLst>
                                    <p:set>
                                      <p:cBhvr>
                                        <p:cTn id="100" dur="1" fill="hold">
                                          <p:stCondLst>
                                            <p:cond delay="0"/>
                                          </p:stCondLst>
                                        </p:cTn>
                                        <p:tgtEl>
                                          <p:spTgt spid="38921"/>
                                        </p:tgtEl>
                                        <p:attrNameLst>
                                          <p:attrName>style.visibility</p:attrName>
                                        </p:attrNameLst>
                                      </p:cBhvr>
                                      <p:to>
                                        <p:strVal val="visible"/>
                                      </p:to>
                                    </p:set>
                                    <p:animScale>
                                      <p:cBhvr>
                                        <p:cTn id="101" dur="1000" decel="50000" fill="hold">
                                          <p:stCondLst>
                                            <p:cond delay="0"/>
                                          </p:stCondLst>
                                        </p:cTn>
                                        <p:tgtEl>
                                          <p:spTgt spid="389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2" dur="1000" decel="50000" fill="hold">
                                          <p:stCondLst>
                                            <p:cond delay="0"/>
                                          </p:stCondLst>
                                        </p:cTn>
                                        <p:tgtEl>
                                          <p:spTgt spid="38921"/>
                                        </p:tgtEl>
                                        <p:attrNameLst>
                                          <p:attrName>ppt_x</p:attrName>
                                          <p:attrName>ppt_y</p:attrName>
                                        </p:attrNameLst>
                                      </p:cBhvr>
                                    </p:animMotion>
                                    <p:animEffect transition="in" filter="fade">
                                      <p:cBhvr>
                                        <p:cTn id="103" dur="1000"/>
                                        <p:tgtEl>
                                          <p:spTgt spid="38921"/>
                                        </p:tgtEl>
                                      </p:cBhvr>
                                    </p:animEffect>
                                  </p:childTnLst>
                                </p:cTn>
                              </p:par>
                              <p:par>
                                <p:cTn id="104" presetID="52" presetClass="entr" presetSubtype="0" fill="hold" grpId="0" nodeType="withEffect">
                                  <p:stCondLst>
                                    <p:cond delay="0"/>
                                  </p:stCondLst>
                                  <p:childTnLst>
                                    <p:set>
                                      <p:cBhvr>
                                        <p:cTn id="105" dur="1" fill="hold">
                                          <p:stCondLst>
                                            <p:cond delay="0"/>
                                          </p:stCondLst>
                                        </p:cTn>
                                        <p:tgtEl>
                                          <p:spTgt spid="38923"/>
                                        </p:tgtEl>
                                        <p:attrNameLst>
                                          <p:attrName>style.visibility</p:attrName>
                                        </p:attrNameLst>
                                      </p:cBhvr>
                                      <p:to>
                                        <p:strVal val="visible"/>
                                      </p:to>
                                    </p:set>
                                    <p:animScale>
                                      <p:cBhvr>
                                        <p:cTn id="106" dur="1000" decel="50000" fill="hold">
                                          <p:stCondLst>
                                            <p:cond delay="0"/>
                                          </p:stCondLst>
                                        </p:cTn>
                                        <p:tgtEl>
                                          <p:spTgt spid="389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38923"/>
                                        </p:tgtEl>
                                        <p:attrNameLst>
                                          <p:attrName>ppt_x</p:attrName>
                                          <p:attrName>ppt_y</p:attrName>
                                        </p:attrNameLst>
                                      </p:cBhvr>
                                    </p:animMotion>
                                    <p:animEffect transition="in" filter="fade">
                                      <p:cBhvr>
                                        <p:cTn id="108" dur="1000"/>
                                        <p:tgtEl>
                                          <p:spTgt spid="38923"/>
                                        </p:tgtEl>
                                      </p:cBhvr>
                                    </p:animEffect>
                                  </p:childTnLst>
                                </p:cTn>
                              </p:par>
                            </p:childTnLst>
                          </p:cTn>
                        </p:par>
                        <p:par>
                          <p:cTn id="109" fill="hold">
                            <p:stCondLst>
                              <p:cond delay="6039"/>
                            </p:stCondLst>
                            <p:childTnLst>
                              <p:par>
                                <p:cTn id="110" presetID="22" presetClass="entr" presetSubtype="2" fill="hold" grpId="0" nodeType="afterEffect">
                                  <p:stCondLst>
                                    <p:cond delay="0"/>
                                  </p:stCondLst>
                                  <p:childTnLst>
                                    <p:set>
                                      <p:cBhvr>
                                        <p:cTn id="111" dur="1" fill="hold">
                                          <p:stCondLst>
                                            <p:cond delay="0"/>
                                          </p:stCondLst>
                                        </p:cTn>
                                        <p:tgtEl>
                                          <p:spTgt spid="38929"/>
                                        </p:tgtEl>
                                        <p:attrNameLst>
                                          <p:attrName>style.visibility</p:attrName>
                                        </p:attrNameLst>
                                      </p:cBhvr>
                                      <p:to>
                                        <p:strVal val="visible"/>
                                      </p:to>
                                    </p:set>
                                    <p:animEffect transition="in" filter="wipe(right)">
                                      <p:cBhvr>
                                        <p:cTn id="112" dur="500"/>
                                        <p:tgtEl>
                                          <p:spTgt spid="38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20" grpId="0" animBg="1"/>
      <p:bldP spid="38921" grpId="0" animBg="1"/>
      <p:bldP spid="38922" grpId="0"/>
      <p:bldP spid="38923" grpId="0"/>
      <p:bldP spid="38924" grpId="0"/>
      <p:bldP spid="38925" grpId="0"/>
      <p:bldP spid="38926" grpId="0"/>
      <p:bldP spid="38927" grpId="0"/>
      <p:bldP spid="38928" grpId="0"/>
      <p:bldP spid="389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请输入您的标题</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39939"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9940"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9941"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39942" name="Freeform 6"/>
          <p:cNvSpPr/>
          <p:nvPr/>
        </p:nvSpPr>
        <p:spPr>
          <a:xfrm>
            <a:off x="6648450" y="2868613"/>
            <a:ext cx="1376363" cy="1587500"/>
          </a:xfrm>
          <a:custGeom>
            <a:avLst/>
            <a:gdLst/>
            <a:ahLst/>
            <a:cxnLst>
              <a:cxn ang="0">
                <a:pos x="688182" y="0"/>
              </a:cxn>
              <a:cxn ang="0">
                <a:pos x="1032272" y="198285"/>
              </a:cxn>
              <a:cxn ang="0">
                <a:pos x="1376363" y="396571"/>
              </a:cxn>
              <a:cxn ang="0">
                <a:pos x="1376363" y="793750"/>
              </a:cxn>
              <a:cxn ang="0">
                <a:pos x="1376363" y="1190321"/>
              </a:cxn>
              <a:cxn ang="0">
                <a:pos x="1032272" y="1388606"/>
              </a:cxn>
              <a:cxn ang="0">
                <a:pos x="688182" y="1587500"/>
              </a:cxn>
              <a:cxn ang="0">
                <a:pos x="344091" y="1388606"/>
              </a:cxn>
              <a:cxn ang="0">
                <a:pos x="0" y="1190321"/>
              </a:cxn>
              <a:cxn ang="0">
                <a:pos x="0" y="793750"/>
              </a:cxn>
              <a:cxn ang="0">
                <a:pos x="0" y="396571"/>
              </a:cxn>
              <a:cxn ang="0">
                <a:pos x="344091" y="198285"/>
              </a:cxn>
              <a:cxn ang="0">
                <a:pos x="688182" y="0"/>
              </a:cxn>
            </a:cxnLst>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99B3">
              <a:alpha val="100000"/>
            </a:srgbClr>
          </a:solidFill>
          <a:ln w="9525">
            <a:noFill/>
          </a:ln>
        </p:spPr>
        <p:txBody>
          <a:bodyPr/>
          <a:p>
            <a:endParaRPr lang="zh-CN" altLang="en-US"/>
          </a:p>
        </p:txBody>
      </p:sp>
      <p:sp>
        <p:nvSpPr>
          <p:cNvPr id="39943" name="Freeform 7"/>
          <p:cNvSpPr/>
          <p:nvPr/>
        </p:nvSpPr>
        <p:spPr>
          <a:xfrm>
            <a:off x="3794125" y="2868613"/>
            <a:ext cx="1374775" cy="1587500"/>
          </a:xfrm>
          <a:custGeom>
            <a:avLst/>
            <a:gdLst/>
            <a:ahLst/>
            <a:cxnLst>
              <a:cxn ang="0">
                <a:pos x="418143291" y="0"/>
              </a:cxn>
              <a:cxn ang="0">
                <a:pos x="627214328" y="120604382"/>
              </a:cxn>
              <a:cxn ang="0">
                <a:pos x="836285974" y="241209373"/>
              </a:cxn>
              <a:cxn ang="0">
                <a:pos x="836285974" y="482788554"/>
              </a:cxn>
              <a:cxn ang="0">
                <a:pos x="836285974" y="723997926"/>
              </a:cxn>
              <a:cxn ang="0">
                <a:pos x="627214328" y="844602308"/>
              </a:cxn>
              <a:cxn ang="0">
                <a:pos x="418143291" y="965577107"/>
              </a:cxn>
              <a:cxn ang="0">
                <a:pos x="209071646" y="844602308"/>
              </a:cxn>
              <a:cxn ang="0">
                <a:pos x="0" y="723997926"/>
              </a:cxn>
              <a:cxn ang="0">
                <a:pos x="0" y="482788554"/>
              </a:cxn>
              <a:cxn ang="0">
                <a:pos x="0" y="241209373"/>
              </a:cxn>
              <a:cxn ang="0">
                <a:pos x="209071646" y="120604382"/>
              </a:cxn>
              <a:cxn ang="0">
                <a:pos x="418143291" y="0"/>
              </a:cxn>
            </a:cxnLst>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alpha val="100000"/>
            </a:schemeClr>
          </a:solidFill>
          <a:ln w="9525">
            <a:noFill/>
          </a:ln>
        </p:spPr>
        <p:txBody>
          <a:bodyPr/>
          <a:p>
            <a:endParaRPr lang="zh-CN" altLang="en-US"/>
          </a:p>
        </p:txBody>
      </p:sp>
      <p:sp>
        <p:nvSpPr>
          <p:cNvPr id="39944" name="Freeform 8"/>
          <p:cNvSpPr/>
          <p:nvPr/>
        </p:nvSpPr>
        <p:spPr>
          <a:xfrm>
            <a:off x="4506913" y="1628775"/>
            <a:ext cx="1374775" cy="1589088"/>
          </a:xfrm>
          <a:custGeom>
            <a:avLst/>
            <a:gdLst/>
            <a:ahLst/>
            <a:cxnLst>
              <a:cxn ang="0">
                <a:pos x="687388" y="0"/>
              </a:cxn>
              <a:cxn ang="0">
                <a:pos x="1031081" y="198484"/>
              </a:cxn>
              <a:cxn ang="0">
                <a:pos x="1374775" y="396968"/>
              </a:cxn>
              <a:cxn ang="0">
                <a:pos x="1374775" y="794544"/>
              </a:cxn>
              <a:cxn ang="0">
                <a:pos x="1374775" y="1191512"/>
              </a:cxn>
              <a:cxn ang="0">
                <a:pos x="1031081" y="1389995"/>
              </a:cxn>
              <a:cxn ang="0">
                <a:pos x="687388" y="1589088"/>
              </a:cxn>
              <a:cxn ang="0">
                <a:pos x="343694" y="1389995"/>
              </a:cxn>
              <a:cxn ang="0">
                <a:pos x="0" y="1191512"/>
              </a:cxn>
              <a:cxn ang="0">
                <a:pos x="0" y="794544"/>
              </a:cxn>
              <a:cxn ang="0">
                <a:pos x="0" y="396968"/>
              </a:cxn>
              <a:cxn ang="0">
                <a:pos x="343694" y="198484"/>
              </a:cxn>
              <a:cxn ang="0">
                <a:pos x="687388" y="0"/>
              </a:cxn>
            </a:cxnLst>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99B3">
              <a:alpha val="100000"/>
            </a:srgbClr>
          </a:solidFill>
          <a:ln w="9525">
            <a:noFill/>
          </a:ln>
        </p:spPr>
        <p:txBody>
          <a:bodyPr/>
          <a:p>
            <a:endParaRPr lang="zh-CN" altLang="en-US"/>
          </a:p>
        </p:txBody>
      </p:sp>
      <p:sp>
        <p:nvSpPr>
          <p:cNvPr id="39945" name="Freeform 9"/>
          <p:cNvSpPr/>
          <p:nvPr/>
        </p:nvSpPr>
        <p:spPr>
          <a:xfrm>
            <a:off x="5937250" y="1628775"/>
            <a:ext cx="1374775" cy="1589088"/>
          </a:xfrm>
          <a:custGeom>
            <a:avLst/>
            <a:gdLst/>
            <a:ahLst/>
            <a:cxnLst>
              <a:cxn ang="0">
                <a:pos x="418143291" y="0"/>
              </a:cxn>
              <a:cxn ang="0">
                <a:pos x="627214328" y="120846185"/>
              </a:cxn>
              <a:cxn ang="0">
                <a:pos x="836285974" y="241692370"/>
              </a:cxn>
              <a:cxn ang="0">
                <a:pos x="836285974" y="483754918"/>
              </a:cxn>
              <a:cxn ang="0">
                <a:pos x="836285974" y="725447288"/>
              </a:cxn>
              <a:cxn ang="0">
                <a:pos x="627214328" y="846292864"/>
              </a:cxn>
              <a:cxn ang="0">
                <a:pos x="418143291" y="967509836"/>
              </a:cxn>
              <a:cxn ang="0">
                <a:pos x="209071646" y="846292864"/>
              </a:cxn>
              <a:cxn ang="0">
                <a:pos x="0" y="725447288"/>
              </a:cxn>
              <a:cxn ang="0">
                <a:pos x="0" y="483754918"/>
              </a:cxn>
              <a:cxn ang="0">
                <a:pos x="0" y="241692370"/>
              </a:cxn>
              <a:cxn ang="0">
                <a:pos x="209071646" y="120846185"/>
              </a:cxn>
              <a:cxn ang="0">
                <a:pos x="418143291" y="0"/>
              </a:cxn>
            </a:cxnLst>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alpha val="100000"/>
            </a:schemeClr>
          </a:solidFill>
          <a:ln w="9525">
            <a:noFill/>
          </a:ln>
        </p:spPr>
        <p:txBody>
          <a:bodyPr/>
          <a:p>
            <a:endParaRPr lang="zh-CN" altLang="en-US"/>
          </a:p>
        </p:txBody>
      </p:sp>
      <p:sp>
        <p:nvSpPr>
          <p:cNvPr id="39946" name="Freeform 10"/>
          <p:cNvSpPr/>
          <p:nvPr/>
        </p:nvSpPr>
        <p:spPr>
          <a:xfrm>
            <a:off x="4506913" y="4100513"/>
            <a:ext cx="1374775" cy="1589087"/>
          </a:xfrm>
          <a:custGeom>
            <a:avLst/>
            <a:gdLst/>
            <a:ahLst/>
            <a:cxnLst>
              <a:cxn ang="0">
                <a:pos x="687388" y="0"/>
              </a:cxn>
              <a:cxn ang="0">
                <a:pos x="1031081" y="198560"/>
              </a:cxn>
              <a:cxn ang="0">
                <a:pos x="1374775" y="397119"/>
              </a:cxn>
              <a:cxn ang="0">
                <a:pos x="1374775" y="794848"/>
              </a:cxn>
              <a:cxn ang="0">
                <a:pos x="1374775" y="1191968"/>
              </a:cxn>
              <a:cxn ang="0">
                <a:pos x="1031081" y="1390527"/>
              </a:cxn>
              <a:cxn ang="0">
                <a:pos x="687388" y="1589087"/>
              </a:cxn>
              <a:cxn ang="0">
                <a:pos x="343694" y="1390527"/>
              </a:cxn>
              <a:cxn ang="0">
                <a:pos x="0" y="1191968"/>
              </a:cxn>
              <a:cxn ang="0">
                <a:pos x="0" y="794848"/>
              </a:cxn>
              <a:cxn ang="0">
                <a:pos x="0" y="397119"/>
              </a:cxn>
              <a:cxn ang="0">
                <a:pos x="343694" y="198560"/>
              </a:cxn>
              <a:cxn ang="0">
                <a:pos x="687388" y="0"/>
              </a:cxn>
            </a:cxnLst>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0099B3">
              <a:alpha val="100000"/>
            </a:srgbClr>
          </a:solidFill>
          <a:ln w="9525">
            <a:noFill/>
          </a:ln>
        </p:spPr>
        <p:txBody>
          <a:bodyPr/>
          <a:p>
            <a:endParaRPr lang="zh-CN" altLang="en-US"/>
          </a:p>
        </p:txBody>
      </p:sp>
      <p:sp>
        <p:nvSpPr>
          <p:cNvPr id="39947" name="Freeform 11"/>
          <p:cNvSpPr/>
          <p:nvPr/>
        </p:nvSpPr>
        <p:spPr>
          <a:xfrm>
            <a:off x="5937250" y="4100513"/>
            <a:ext cx="1374775" cy="1589087"/>
          </a:xfrm>
          <a:custGeom>
            <a:avLst/>
            <a:gdLst/>
            <a:ahLst/>
            <a:cxnLst>
              <a:cxn ang="0">
                <a:pos x="418143291" y="0"/>
              </a:cxn>
              <a:cxn ang="0">
                <a:pos x="627214328" y="120938718"/>
              </a:cxn>
              <a:cxn ang="0">
                <a:pos x="836285974" y="241877436"/>
              </a:cxn>
              <a:cxn ang="0">
                <a:pos x="836285974" y="484125800"/>
              </a:cxn>
              <a:cxn ang="0">
                <a:pos x="836285974" y="726002627"/>
              </a:cxn>
              <a:cxn ang="0">
                <a:pos x="627214328" y="846941345"/>
              </a:cxn>
              <a:cxn ang="0">
                <a:pos x="418143291" y="967880062"/>
              </a:cxn>
              <a:cxn ang="0">
                <a:pos x="209071646" y="846941345"/>
              </a:cxn>
              <a:cxn ang="0">
                <a:pos x="0" y="726002627"/>
              </a:cxn>
              <a:cxn ang="0">
                <a:pos x="0" y="484125800"/>
              </a:cxn>
              <a:cxn ang="0">
                <a:pos x="0" y="241877436"/>
              </a:cxn>
              <a:cxn ang="0">
                <a:pos x="209071646" y="120938718"/>
              </a:cxn>
              <a:cxn ang="0">
                <a:pos x="418143291" y="0"/>
              </a:cxn>
            </a:cxnLst>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tx1">
              <a:alpha val="100000"/>
            </a:schemeClr>
          </a:solidFill>
          <a:ln w="9525">
            <a:noFill/>
          </a:ln>
        </p:spPr>
        <p:txBody>
          <a:bodyPr/>
          <a:p>
            <a:endParaRPr lang="zh-CN" altLang="en-US"/>
          </a:p>
        </p:txBody>
      </p:sp>
      <p:sp>
        <p:nvSpPr>
          <p:cNvPr id="39948" name="Freeform 12"/>
          <p:cNvSpPr>
            <a:spLocks noEditPoints="1"/>
          </p:cNvSpPr>
          <p:nvPr/>
        </p:nvSpPr>
        <p:spPr>
          <a:xfrm>
            <a:off x="4911725" y="4645025"/>
            <a:ext cx="598488" cy="446088"/>
          </a:xfrm>
          <a:custGeom>
            <a:avLst/>
            <a:gdLst/>
            <a:ahLst/>
            <a:cxnLst>
              <a:cxn ang="0">
                <a:pos x="74507190" y="143745298"/>
              </a:cxn>
              <a:cxn ang="0">
                <a:pos x="133075603" y="40963816"/>
              </a:cxn>
              <a:cxn ang="0">
                <a:pos x="147532467" y="23833670"/>
              </a:cxn>
              <a:cxn ang="0">
                <a:pos x="281349026" y="34633149"/>
              </a:cxn>
              <a:cxn ang="0">
                <a:pos x="273565029" y="18247501"/>
              </a:cxn>
              <a:cxn ang="0">
                <a:pos x="304331452" y="8937626"/>
              </a:cxn>
              <a:cxn ang="0">
                <a:pos x="325089793" y="10054982"/>
              </a:cxn>
              <a:cxn ang="0">
                <a:pos x="318417534" y="40591567"/>
              </a:cxn>
              <a:cxn ang="0">
                <a:pos x="307667886" y="57348854"/>
              </a:cxn>
              <a:cxn ang="0">
                <a:pos x="230936001" y="128104757"/>
              </a:cxn>
              <a:cxn ang="0">
                <a:pos x="230565219" y="128477005"/>
              </a:cxn>
              <a:cxn ang="0">
                <a:pos x="352891174" y="249505989"/>
              </a:cxn>
              <a:cxn ang="0">
                <a:pos x="352891174" y="272222303"/>
              </a:cxn>
              <a:cxn ang="0">
                <a:pos x="282832156" y="272222303"/>
              </a:cxn>
              <a:cxn ang="0">
                <a:pos x="206841836" y="272222303"/>
              </a:cxn>
              <a:cxn ang="0">
                <a:pos x="130851517" y="272222303"/>
              </a:cxn>
              <a:cxn ang="0">
                <a:pos x="54861197" y="272222303"/>
              </a:cxn>
              <a:cxn ang="0">
                <a:pos x="0" y="261050576"/>
              </a:cxn>
              <a:cxn ang="0">
                <a:pos x="11491213" y="0"/>
              </a:cxn>
              <a:cxn ang="0">
                <a:pos x="22982426" y="249505989"/>
              </a:cxn>
              <a:cxn ang="0">
                <a:pos x="54861197" y="197370446"/>
              </a:cxn>
              <a:cxn ang="0">
                <a:pos x="87481533" y="185826469"/>
              </a:cxn>
              <a:cxn ang="0">
                <a:pos x="98972746" y="249505989"/>
              </a:cxn>
              <a:cxn ang="0">
                <a:pos x="130851517" y="117677526"/>
              </a:cxn>
              <a:cxn ang="0">
                <a:pos x="163471853" y="106505798"/>
              </a:cxn>
              <a:cxn ang="0">
                <a:pos x="174963066" y="249505989"/>
              </a:cxn>
              <a:cxn ang="0">
                <a:pos x="206841836" y="156779489"/>
              </a:cxn>
              <a:cxn ang="0">
                <a:pos x="239462172" y="145234902"/>
              </a:cxn>
              <a:cxn ang="0">
                <a:pos x="250952777" y="249505989"/>
              </a:cxn>
              <a:cxn ang="0">
                <a:pos x="282832156" y="91237506"/>
              </a:cxn>
              <a:cxn ang="0">
                <a:pos x="315451883" y="79692919"/>
              </a:cxn>
              <a:cxn ang="0">
                <a:pos x="326572314" y="249505989"/>
              </a:cxn>
            </a:cxnLst>
            <a:pathLst>
              <a:path w="983" h="731">
                <a:moveTo>
                  <a:pt x="404" y="154"/>
                </a:moveTo>
                <a:lnTo>
                  <a:pt x="201" y="386"/>
                </a:lnTo>
                <a:lnTo>
                  <a:pt x="153" y="345"/>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chemeClr val="accent2">
              <a:alpha val="100000"/>
            </a:schemeClr>
          </a:solidFill>
          <a:ln w="9525">
            <a:noFill/>
          </a:ln>
        </p:spPr>
        <p:txBody>
          <a:bodyPr/>
          <a:p>
            <a:endParaRPr lang="zh-CN" altLang="en-US"/>
          </a:p>
        </p:txBody>
      </p:sp>
      <p:sp>
        <p:nvSpPr>
          <p:cNvPr id="39949" name="Freeform 13"/>
          <p:cNvSpPr>
            <a:spLocks noEditPoints="1"/>
          </p:cNvSpPr>
          <p:nvPr/>
        </p:nvSpPr>
        <p:spPr>
          <a:xfrm>
            <a:off x="7077075" y="3362325"/>
            <a:ext cx="612775" cy="604838"/>
          </a:xfrm>
          <a:custGeom>
            <a:avLst/>
            <a:gdLst/>
            <a:ahLst/>
            <a:cxnLst>
              <a:cxn ang="0">
                <a:pos x="337263807" y="317043922"/>
              </a:cxn>
              <a:cxn ang="0">
                <a:pos x="298677256" y="317043922"/>
              </a:cxn>
              <a:cxn ang="0">
                <a:pos x="359525935" y="35842882"/>
              </a:cxn>
              <a:cxn ang="0">
                <a:pos x="309436756" y="0"/>
              </a:cxn>
              <a:cxn ang="0">
                <a:pos x="175125126" y="119353078"/>
              </a:cxn>
              <a:cxn ang="0">
                <a:pos x="156202804" y="146697226"/>
              </a:cxn>
              <a:cxn ang="0">
                <a:pos x="139506208" y="154826978"/>
              </a:cxn>
              <a:cxn ang="0">
                <a:pos x="141361589" y="205450399"/>
              </a:cxn>
              <a:cxn ang="0">
                <a:pos x="33021629" y="299307276"/>
              </a:cxn>
              <a:cxn ang="0">
                <a:pos x="21148656" y="367667343"/>
              </a:cxn>
              <a:cxn ang="0">
                <a:pos x="77173712" y="311870885"/>
              </a:cxn>
              <a:cxn ang="0">
                <a:pos x="165107534" y="229468851"/>
              </a:cxn>
              <a:cxn ang="0">
                <a:pos x="214454195" y="229468851"/>
              </a:cxn>
              <a:cxn ang="0">
                <a:pos x="228552893" y="198429415"/>
              </a:cxn>
              <a:cxn ang="0">
                <a:pos x="250072503" y="193995558"/>
              </a:cxn>
              <a:cxn ang="0">
                <a:pos x="359525935" y="35842882"/>
              </a:cxn>
              <a:cxn ang="0">
                <a:pos x="145442694" y="120092257"/>
              </a:cxn>
              <a:cxn ang="0">
                <a:pos x="149895364" y="115288809"/>
              </a:cxn>
              <a:cxn ang="0">
                <a:pos x="161767727" y="103833968"/>
              </a:cxn>
              <a:cxn ang="0">
                <a:pos x="79771001" y="369589"/>
              </a:cxn>
              <a:cxn ang="0">
                <a:pos x="103887900" y="59122155"/>
              </a:cxn>
              <a:cxn ang="0">
                <a:pos x="7791867" y="72055354"/>
              </a:cxn>
              <a:cxn ang="0">
                <a:pos x="86078441" y="165173051"/>
              </a:cxn>
              <a:cxn ang="0">
                <a:pos x="112421066" y="160000015"/>
              </a:cxn>
              <a:cxn ang="0">
                <a:pos x="134683194" y="130808527"/>
              </a:cxn>
              <a:cxn ang="0">
                <a:pos x="249330594" y="223926225"/>
              </a:cxn>
              <a:cxn ang="0">
                <a:pos x="228923847" y="243879800"/>
              </a:cxn>
              <a:cxn ang="0">
                <a:pos x="274931311" y="321847369"/>
              </a:cxn>
              <a:cxn ang="0">
                <a:pos x="322423200" y="367667343"/>
              </a:cxn>
              <a:cxn ang="0">
                <a:pos x="363607041" y="304849902"/>
              </a:cxn>
              <a:cxn ang="0">
                <a:pos x="260461049" y="212840365"/>
              </a:cxn>
              <a:cxn ang="0">
                <a:pos x="244136017" y="213949133"/>
              </a:cxn>
            </a:cxnLst>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accent2">
              <a:alpha val="100000"/>
            </a:schemeClr>
          </a:solidFill>
          <a:ln w="9525">
            <a:noFill/>
          </a:ln>
        </p:spPr>
        <p:txBody>
          <a:bodyPr/>
          <a:p>
            <a:endParaRPr lang="zh-CN" altLang="en-US"/>
          </a:p>
        </p:txBody>
      </p:sp>
      <p:sp>
        <p:nvSpPr>
          <p:cNvPr id="39950" name="Freeform 14"/>
          <p:cNvSpPr>
            <a:spLocks noEditPoints="1"/>
          </p:cNvSpPr>
          <p:nvPr/>
        </p:nvSpPr>
        <p:spPr>
          <a:xfrm>
            <a:off x="4995863" y="2058988"/>
            <a:ext cx="439737" cy="600075"/>
          </a:xfrm>
          <a:custGeom>
            <a:avLst/>
            <a:gdLst/>
            <a:ahLst/>
            <a:cxnLst>
              <a:cxn ang="0">
                <a:pos x="35142467" y="59261971"/>
              </a:cxn>
              <a:cxn ang="0">
                <a:pos x="29593753" y="365202845"/>
              </a:cxn>
              <a:cxn ang="0">
                <a:pos x="267453761" y="89633921"/>
              </a:cxn>
              <a:cxn ang="0">
                <a:pos x="247107866" y="96301083"/>
              </a:cxn>
              <a:cxn ang="0">
                <a:pos x="30703739" y="344090673"/>
              </a:cxn>
              <a:cxn ang="0">
                <a:pos x="115785854" y="38891068"/>
              </a:cxn>
              <a:cxn ang="0">
                <a:pos x="151667907" y="38891068"/>
              </a:cxn>
              <a:cxn ang="0">
                <a:pos x="133172191" y="58150676"/>
              </a:cxn>
              <a:cxn ang="0">
                <a:pos x="93590387" y="39631728"/>
              </a:cxn>
              <a:cxn ang="0">
                <a:pos x="49199454" y="92597172"/>
              </a:cxn>
              <a:cxn ang="0">
                <a:pos x="218254306" y="92597172"/>
              </a:cxn>
              <a:cxn ang="0">
                <a:pos x="173863373" y="39631728"/>
              </a:cxn>
              <a:cxn ang="0">
                <a:pos x="93590387" y="39631728"/>
              </a:cxn>
              <a:cxn ang="0">
                <a:pos x="94329973" y="277420880"/>
              </a:cxn>
              <a:cxn ang="0">
                <a:pos x="64736220" y="285569363"/>
              </a:cxn>
              <a:cxn ang="0">
                <a:pos x="58447920" y="292236525"/>
              </a:cxn>
              <a:cxn ang="0">
                <a:pos x="94329973" y="294829141"/>
              </a:cxn>
              <a:cxn ang="0">
                <a:pos x="56598349" y="313348697"/>
              </a:cxn>
              <a:cxn ang="0">
                <a:pos x="103578439" y="290384569"/>
              </a:cxn>
              <a:cxn ang="0">
                <a:pos x="103578439" y="275568925"/>
              </a:cxn>
              <a:cxn ang="0">
                <a:pos x="47349883" y="278161541"/>
              </a:cxn>
              <a:cxn ang="0">
                <a:pos x="91740816" y="325571117"/>
              </a:cxn>
              <a:cxn ang="0">
                <a:pos x="91740816" y="143340025"/>
              </a:cxn>
              <a:cxn ang="0">
                <a:pos x="64736220" y="151488508"/>
              </a:cxn>
              <a:cxn ang="0">
                <a:pos x="73984686" y="175563931"/>
              </a:cxn>
              <a:cxn ang="0">
                <a:pos x="56598349" y="182231092"/>
              </a:cxn>
              <a:cxn ang="0">
                <a:pos x="91740816" y="134080855"/>
              </a:cxn>
              <a:cxn ang="0">
                <a:pos x="47349883" y="181119797"/>
              </a:cxn>
              <a:cxn ang="0">
                <a:pos x="103208038" y="154081732"/>
              </a:cxn>
              <a:cxn ang="0">
                <a:pos x="102838245" y="141488069"/>
              </a:cxn>
              <a:cxn ang="0">
                <a:pos x="94329973" y="215565685"/>
              </a:cxn>
              <a:cxn ang="0">
                <a:pos x="58447920" y="224825463"/>
              </a:cxn>
              <a:cxn ang="0">
                <a:pos x="94329973" y="248900886"/>
              </a:cxn>
              <a:cxn ang="0">
                <a:pos x="103578439" y="208528497"/>
              </a:cxn>
              <a:cxn ang="0">
                <a:pos x="47349883" y="210751087"/>
              </a:cxn>
              <a:cxn ang="0">
                <a:pos x="94329973" y="257790029"/>
              </a:cxn>
              <a:cxn ang="0">
                <a:pos x="123553933" y="199268719"/>
              </a:cxn>
              <a:cxn ang="0">
                <a:pos x="139830892" y="309644786"/>
              </a:cxn>
              <a:cxn ang="0">
                <a:pos x="214555163" y="286680658"/>
              </a:cxn>
              <a:cxn ang="0">
                <a:pos x="136871334" y="307052170"/>
              </a:cxn>
              <a:cxn ang="0">
                <a:pos x="214555163" y="217417640"/>
              </a:cxn>
              <a:cxn ang="0">
                <a:pos x="136871334" y="175563931"/>
              </a:cxn>
              <a:cxn ang="0">
                <a:pos x="136871334" y="150747847"/>
              </a:cxn>
            </a:cxnLst>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accent2">
              <a:alpha val="100000"/>
            </a:schemeClr>
          </a:solidFill>
          <a:ln w="9525">
            <a:noFill/>
          </a:ln>
        </p:spPr>
        <p:txBody>
          <a:bodyPr/>
          <a:p>
            <a:endParaRPr lang="zh-CN" altLang="en-US"/>
          </a:p>
        </p:txBody>
      </p:sp>
      <p:sp>
        <p:nvSpPr>
          <p:cNvPr id="39951" name="Freeform 15"/>
          <p:cNvSpPr>
            <a:spLocks noEditPoints="1"/>
          </p:cNvSpPr>
          <p:nvPr/>
        </p:nvSpPr>
        <p:spPr>
          <a:xfrm>
            <a:off x="6276975" y="2125663"/>
            <a:ext cx="698500" cy="598487"/>
          </a:xfrm>
          <a:custGeom>
            <a:avLst/>
            <a:gdLst/>
            <a:ahLst/>
            <a:cxnLst>
              <a:cxn ang="0">
                <a:pos x="272370622" y="158281851"/>
              </a:cxn>
              <a:cxn ang="0">
                <a:pos x="236522799" y="158281851"/>
              </a:cxn>
              <a:cxn ang="0">
                <a:pos x="227653248" y="186083185"/>
              </a:cxn>
              <a:cxn ang="0">
                <a:pos x="236522799" y="300253561"/>
              </a:cxn>
              <a:cxn ang="0">
                <a:pos x="212500843" y="341399390"/>
              </a:cxn>
              <a:cxn ang="0">
                <a:pos x="189957349" y="300253561"/>
              </a:cxn>
              <a:cxn ang="0">
                <a:pos x="202892061" y="186453967"/>
              </a:cxn>
              <a:cxn ang="0">
                <a:pos x="193652894" y="158281851"/>
              </a:cxn>
              <a:cxn ang="0">
                <a:pos x="154109526" y="158281851"/>
              </a:cxn>
              <a:cxn ang="0">
                <a:pos x="154109526" y="158281851"/>
              </a:cxn>
              <a:cxn ang="0">
                <a:pos x="89065741" y="226858233"/>
              </a:cxn>
              <a:cxn ang="0">
                <a:pos x="98304908" y="296917133"/>
              </a:cxn>
              <a:cxn ang="0">
                <a:pos x="163718309" y="364381778"/>
              </a:cxn>
              <a:cxn ang="0">
                <a:pos x="262761839" y="364381778"/>
              </a:cxn>
              <a:cxn ang="0">
                <a:pos x="328175240" y="296176178"/>
              </a:cxn>
              <a:cxn ang="0">
                <a:pos x="337414407" y="225745887"/>
              </a:cxn>
              <a:cxn ang="0">
                <a:pos x="272370622" y="158281851"/>
              </a:cxn>
              <a:cxn ang="0">
                <a:pos x="80565805" y="114170376"/>
              </a:cxn>
              <a:cxn ang="0">
                <a:pos x="121957249" y="72653765"/>
              </a:cxn>
              <a:cxn ang="0">
                <a:pos x="80565805" y="30766981"/>
              </a:cxn>
              <a:cxn ang="0">
                <a:pos x="38804745" y="72653765"/>
              </a:cxn>
              <a:cxn ang="0">
                <a:pos x="80565805" y="114170376"/>
              </a:cxn>
              <a:cxn ang="0">
                <a:pos x="117522473" y="127514870"/>
              </a:cxn>
              <a:cxn ang="0">
                <a:pos x="43609136" y="127514870"/>
              </a:cxn>
              <a:cxn ang="0">
                <a:pos x="43609136" y="127144697"/>
              </a:cxn>
              <a:cxn ang="0">
                <a:pos x="2586699" y="169773045"/>
              </a:cxn>
              <a:cxn ang="0">
                <a:pos x="8499936" y="213884520"/>
              </a:cxn>
              <a:cxn ang="0">
                <a:pos x="49521765" y="255401131"/>
              </a:cxn>
              <a:cxn ang="0">
                <a:pos x="70587407" y="255401131"/>
              </a:cxn>
              <a:cxn ang="0">
                <a:pos x="66522246" y="224634150"/>
              </a:cxn>
              <a:cxn ang="0">
                <a:pos x="66522246" y="224634150"/>
              </a:cxn>
              <a:cxn ang="0">
                <a:pos x="66522246" y="224634150"/>
              </a:cxn>
              <a:cxn ang="0">
                <a:pos x="85370196" y="166436617"/>
              </a:cxn>
              <a:cxn ang="0">
                <a:pos x="113826320" y="145678311"/>
              </a:cxn>
              <a:cxn ang="0">
                <a:pos x="143022282" y="136041027"/>
              </a:cxn>
              <a:cxn ang="0">
                <a:pos x="117522473" y="127514870"/>
              </a:cxn>
              <a:cxn ang="0">
                <a:pos x="344066267" y="114170376"/>
              </a:cxn>
              <a:cxn ang="0">
                <a:pos x="385457711" y="72653765"/>
              </a:cxn>
              <a:cxn ang="0">
                <a:pos x="344066267" y="30766981"/>
              </a:cxn>
              <a:cxn ang="0">
                <a:pos x="302674822" y="72653765"/>
              </a:cxn>
              <a:cxn ang="0">
                <a:pos x="344066267" y="114170376"/>
              </a:cxn>
              <a:cxn ang="0">
                <a:pos x="381022935" y="127514870"/>
              </a:cxn>
              <a:cxn ang="0">
                <a:pos x="307109598" y="127514870"/>
              </a:cxn>
              <a:cxn ang="0">
                <a:pos x="307109598" y="127144697"/>
              </a:cxn>
              <a:cxn ang="0">
                <a:pos x="281979404" y="135670245"/>
              </a:cxn>
              <a:cxn ang="0">
                <a:pos x="313022836" y="145678311"/>
              </a:cxn>
              <a:cxn ang="0">
                <a:pos x="341849183" y="166807399"/>
              </a:cxn>
              <a:cxn ang="0">
                <a:pos x="359957902" y="223521804"/>
              </a:cxn>
              <a:cxn ang="0">
                <a:pos x="359957902" y="223521804"/>
              </a:cxn>
              <a:cxn ang="0">
                <a:pos x="359957902" y="223521804"/>
              </a:cxn>
              <a:cxn ang="0">
                <a:pos x="355523126" y="255401131"/>
              </a:cxn>
              <a:cxn ang="0">
                <a:pos x="375110306" y="255401131"/>
              </a:cxn>
              <a:cxn ang="0">
                <a:pos x="416132135" y="213142956"/>
              </a:cxn>
              <a:cxn ang="0">
                <a:pos x="422045372" y="169031481"/>
              </a:cxn>
              <a:cxn ang="0">
                <a:pos x="381022935" y="127514870"/>
              </a:cxn>
              <a:cxn ang="0">
                <a:pos x="279392097" y="68205600"/>
              </a:cxn>
              <a:cxn ang="0">
                <a:pos x="213240074" y="136781982"/>
              </a:cxn>
              <a:cxn ang="0">
                <a:pos x="147087443" y="68205600"/>
              </a:cxn>
              <a:cxn ang="0">
                <a:pos x="213240074" y="0"/>
              </a:cxn>
              <a:cxn ang="0">
                <a:pos x="279392097" y="68205600"/>
              </a:cxn>
            </a:cxnLst>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accent2">
              <a:alpha val="100000"/>
            </a:schemeClr>
          </a:solidFill>
          <a:ln w="9525">
            <a:noFill/>
          </a:ln>
        </p:spPr>
        <p:txBody>
          <a:bodyPr/>
          <a:p>
            <a:endParaRPr lang="zh-CN" altLang="en-US"/>
          </a:p>
        </p:txBody>
      </p:sp>
      <p:sp>
        <p:nvSpPr>
          <p:cNvPr id="39952" name="Freeform 16"/>
          <p:cNvSpPr>
            <a:spLocks noEditPoints="1"/>
          </p:cNvSpPr>
          <p:nvPr/>
        </p:nvSpPr>
        <p:spPr>
          <a:xfrm>
            <a:off x="6292850" y="4614863"/>
            <a:ext cx="752475" cy="600075"/>
          </a:xfrm>
          <a:custGeom>
            <a:avLst/>
            <a:gdLst/>
            <a:ahLst/>
            <a:cxnLst>
              <a:cxn ang="0">
                <a:pos x="457365610" y="214454998"/>
              </a:cxn>
              <a:cxn ang="0">
                <a:pos x="156642441" y="214454998"/>
              </a:cxn>
              <a:cxn ang="0">
                <a:pos x="163661489" y="77410892"/>
              </a:cxn>
              <a:cxn ang="0">
                <a:pos x="131889782" y="82596733"/>
              </a:cxn>
              <a:cxn ang="0">
                <a:pos x="121545378" y="94078493"/>
              </a:cxn>
              <a:cxn ang="0">
                <a:pos x="162922386" y="117042620"/>
              </a:cxn>
              <a:cxn ang="0">
                <a:pos x="114895274" y="0"/>
              </a:cxn>
              <a:cxn ang="0">
                <a:pos x="114895274" y="229640669"/>
              </a:cxn>
              <a:cxn ang="0">
                <a:pos x="135584082" y="203713291"/>
              </a:cxn>
              <a:cxn ang="0">
                <a:pos x="121545378" y="175193905"/>
              </a:cxn>
              <a:cxn ang="0">
                <a:pos x="108984273" y="191120236"/>
              </a:cxn>
              <a:cxn ang="0">
                <a:pos x="62065816" y="137043497"/>
              </a:cxn>
              <a:cxn ang="0">
                <a:pos x="108984273" y="151859142"/>
              </a:cxn>
              <a:cxn ang="0">
                <a:pos x="84601773" y="113709344"/>
              </a:cxn>
              <a:cxn ang="0">
                <a:pos x="108984273" y="47039551"/>
              </a:cxn>
              <a:cxn ang="0">
                <a:pos x="121545378" y="38520433"/>
              </a:cxn>
              <a:cxn ang="0">
                <a:pos x="163661489" y="77410892"/>
              </a:cxn>
              <a:cxn ang="0">
                <a:pos x="108984273" y="68892383"/>
              </a:cxn>
              <a:cxn ang="0">
                <a:pos x="108984273" y="90745216"/>
              </a:cxn>
              <a:cxn ang="0">
                <a:pos x="121545378" y="152970437"/>
              </a:cxn>
              <a:cxn ang="0">
                <a:pos x="131889782" y="147414571"/>
              </a:cxn>
              <a:cxn ang="0">
                <a:pos x="132628885" y="131858265"/>
              </a:cxn>
              <a:cxn ang="0">
                <a:pos x="121545378" y="152970437"/>
              </a:cxn>
              <a:cxn ang="0">
                <a:pos x="315500976" y="264086556"/>
              </a:cxn>
              <a:cxn ang="0">
                <a:pos x="333973082" y="246308269"/>
              </a:cxn>
              <a:cxn ang="0">
                <a:pos x="315500976" y="228529374"/>
              </a:cxn>
              <a:cxn ang="0">
                <a:pos x="299245571" y="154081732"/>
              </a:cxn>
              <a:cxn ang="0">
                <a:pos x="289640270" y="176675226"/>
              </a:cxn>
              <a:cxn ang="0">
                <a:pos x="299245571" y="154081732"/>
              </a:cxn>
              <a:cxn ang="0">
                <a:pos x="370916687" y="165563492"/>
              </a:cxn>
              <a:cxn ang="0">
                <a:pos x="315500976" y="154822393"/>
              </a:cxn>
              <a:cxn ang="0">
                <a:pos x="360941835" y="206306515"/>
              </a:cxn>
              <a:cxn ang="0">
                <a:pos x="315500976" y="293347820"/>
              </a:cxn>
              <a:cxn ang="0">
                <a:pos x="299245571" y="314459384"/>
              </a:cxn>
              <a:cxn ang="0">
                <a:pos x="237549307" y="243715653"/>
              </a:cxn>
              <a:cxn ang="0">
                <a:pos x="299245571" y="262975870"/>
              </a:cxn>
              <a:cxn ang="0">
                <a:pos x="267473864" y="212973069"/>
              </a:cxn>
              <a:cxn ang="0">
                <a:pos x="299245571" y="125561738"/>
              </a:cxn>
              <a:cxn ang="0">
                <a:pos x="315500976" y="114450004"/>
              </a:cxn>
              <a:cxn ang="0">
                <a:pos x="370916687" y="165563492"/>
              </a:cxn>
            </a:cxnLst>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accent2">
              <a:alpha val="100000"/>
            </a:schemeClr>
          </a:solidFill>
          <a:ln w="9525">
            <a:noFill/>
          </a:ln>
        </p:spPr>
        <p:txBody>
          <a:bodyPr/>
          <a:p>
            <a:endParaRPr lang="zh-CN" altLang="en-US"/>
          </a:p>
        </p:txBody>
      </p:sp>
      <p:sp>
        <p:nvSpPr>
          <p:cNvPr id="39953" name="Freeform 17"/>
          <p:cNvSpPr>
            <a:spLocks noEditPoints="1"/>
          </p:cNvSpPr>
          <p:nvPr/>
        </p:nvSpPr>
        <p:spPr>
          <a:xfrm>
            <a:off x="4184650" y="3359150"/>
            <a:ext cx="612775" cy="614363"/>
          </a:xfrm>
          <a:custGeom>
            <a:avLst/>
            <a:gdLst/>
            <a:ahLst/>
            <a:cxnLst>
              <a:cxn ang="0">
                <a:pos x="186256852" y="374075219"/>
              </a:cxn>
              <a:cxn ang="0">
                <a:pos x="0" y="186852205"/>
              </a:cxn>
              <a:cxn ang="0">
                <a:pos x="186256852" y="0"/>
              </a:cxn>
              <a:cxn ang="0">
                <a:pos x="372513096" y="186852205"/>
              </a:cxn>
              <a:cxn ang="0">
                <a:pos x="186256852" y="374075219"/>
              </a:cxn>
              <a:cxn ang="0">
                <a:pos x="267928574" y="285097921"/>
              </a:cxn>
              <a:cxn ang="0">
                <a:pos x="267928574" y="285097921"/>
              </a:cxn>
              <a:cxn ang="0">
                <a:pos x="198821171" y="217252518"/>
              </a:cxn>
              <a:cxn ang="0">
                <a:pos x="186256852" y="219477376"/>
              </a:cxn>
              <a:cxn ang="0">
                <a:pos x="153735399" y="186852205"/>
              </a:cxn>
              <a:cxn ang="0">
                <a:pos x="168517988" y="159788571"/>
              </a:cxn>
              <a:cxn ang="0">
                <a:pos x="168517988" y="66362164"/>
              </a:cxn>
              <a:cxn ang="0">
                <a:pos x="204364718" y="66362164"/>
              </a:cxn>
              <a:cxn ang="0">
                <a:pos x="204364718" y="159788571"/>
              </a:cxn>
              <a:cxn ang="0">
                <a:pos x="218777697" y="186852205"/>
              </a:cxn>
              <a:cxn ang="0">
                <a:pos x="216560035" y="198715682"/>
              </a:cxn>
              <a:cxn ang="0">
                <a:pos x="286037048" y="266561085"/>
              </a:cxn>
              <a:cxn ang="0">
                <a:pos x="267928574" y="285097921"/>
              </a:cxn>
              <a:cxn ang="0">
                <a:pos x="62085415" y="174617917"/>
              </a:cxn>
              <a:cxn ang="0">
                <a:pos x="62085415" y="174617917"/>
              </a:cxn>
              <a:cxn ang="0">
                <a:pos x="86476048" y="174617917"/>
              </a:cxn>
              <a:cxn ang="0">
                <a:pos x="86476048" y="199457301"/>
              </a:cxn>
              <a:cxn ang="0">
                <a:pos x="62085415" y="199457301"/>
              </a:cxn>
              <a:cxn ang="0">
                <a:pos x="62085415" y="174617917"/>
              </a:cxn>
              <a:cxn ang="0">
                <a:pos x="286037048" y="174617917"/>
              </a:cxn>
              <a:cxn ang="0">
                <a:pos x="286037048" y="174617917"/>
              </a:cxn>
              <a:cxn ang="0">
                <a:pos x="310427681" y="174617917"/>
              </a:cxn>
              <a:cxn ang="0">
                <a:pos x="310427681" y="199457301"/>
              </a:cxn>
              <a:cxn ang="0">
                <a:pos x="286037048" y="199457301"/>
              </a:cxn>
              <a:cxn ang="0">
                <a:pos x="286037048" y="174617917"/>
              </a:cxn>
              <a:cxn ang="0">
                <a:pos x="173691925" y="311420544"/>
              </a:cxn>
              <a:cxn ang="0">
                <a:pos x="173691925" y="311420544"/>
              </a:cxn>
              <a:cxn ang="0">
                <a:pos x="173691925" y="287322170"/>
              </a:cxn>
              <a:cxn ang="0">
                <a:pos x="198821171" y="287322170"/>
              </a:cxn>
              <a:cxn ang="0">
                <a:pos x="198821171" y="311420544"/>
              </a:cxn>
              <a:cxn ang="0">
                <a:pos x="173691925" y="311420544"/>
              </a:cxn>
              <a:cxn ang="0">
                <a:pos x="186256852" y="338113368"/>
              </a:cxn>
              <a:cxn ang="0">
                <a:pos x="186256852" y="338113368"/>
              </a:cxn>
              <a:cxn ang="0">
                <a:pos x="337035369" y="186852205"/>
              </a:cxn>
              <a:cxn ang="0">
                <a:pos x="186256852" y="35961851"/>
              </a:cxn>
              <a:cxn ang="0">
                <a:pos x="35477727" y="186852205"/>
              </a:cxn>
              <a:cxn ang="0">
                <a:pos x="186256852" y="338113368"/>
              </a:cxn>
            </a:cxnLst>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accent2">
              <a:alpha val="100000"/>
            </a:schemeClr>
          </a:solidFill>
          <a:ln w="9525">
            <a:noFill/>
          </a:ln>
        </p:spPr>
        <p:txBody>
          <a:bodyPr/>
          <a:p>
            <a:endParaRPr lang="zh-CN" altLang="en-US"/>
          </a:p>
        </p:txBody>
      </p:sp>
      <p:sp>
        <p:nvSpPr>
          <p:cNvPr id="39954" name="TextBox 19"/>
          <p:cNvSpPr txBox="1"/>
          <p:nvPr/>
        </p:nvSpPr>
        <p:spPr>
          <a:xfrm>
            <a:off x="2187575" y="1695450"/>
            <a:ext cx="1997075" cy="400050"/>
          </a:xfrm>
          <a:prstGeom prst="rect">
            <a:avLst/>
          </a:prstGeom>
          <a:noFill/>
          <a:ln w="9525">
            <a:noFill/>
          </a:ln>
        </p:spPr>
        <p:txBody>
          <a:bodyPr>
            <a:spAutoFit/>
          </a:bodyPr>
          <a:p>
            <a:pPr lvl="0" algn="r" eaLnBrk="1" hangingPunct="1"/>
            <a:r>
              <a:rPr lang="zh-CN" altLang="en-US" sz="2000" b="1" dirty="0">
                <a:solidFill>
                  <a:schemeClr val="accent1"/>
                </a:solidFill>
                <a:latin typeface="微软雅黑" panose="020B0503020204020204" pitchFamily="2" charset="-122"/>
                <a:ea typeface="微软雅黑" panose="020B0503020204020204" pitchFamily="2" charset="-122"/>
              </a:rPr>
              <a:t>主要任务</a:t>
            </a:r>
            <a:endParaRPr lang="zh-CN" altLang="en-US" sz="2000" b="1" dirty="0">
              <a:solidFill>
                <a:schemeClr val="accent1"/>
              </a:solidFill>
              <a:latin typeface="微软雅黑" panose="020B0503020204020204" pitchFamily="2" charset="-122"/>
              <a:ea typeface="微软雅黑" panose="020B0503020204020204" pitchFamily="2" charset="-122"/>
            </a:endParaRPr>
          </a:p>
        </p:txBody>
      </p:sp>
      <p:sp>
        <p:nvSpPr>
          <p:cNvPr id="39955" name="TextBox 20"/>
          <p:cNvSpPr txBox="1"/>
          <p:nvPr/>
        </p:nvSpPr>
        <p:spPr>
          <a:xfrm>
            <a:off x="795338" y="2089150"/>
            <a:ext cx="3408362" cy="646113"/>
          </a:xfrm>
          <a:prstGeom prst="rect">
            <a:avLst/>
          </a:prstGeom>
          <a:noFill/>
          <a:ln w="9525">
            <a:noFill/>
          </a:ln>
        </p:spPr>
        <p:txBody>
          <a:bodyPr>
            <a:spAutoFit/>
          </a:bodyPr>
          <a:p>
            <a:pPr lvl="0" algn="r" eaLnBrk="1" hangingPunct="1"/>
            <a:r>
              <a:rPr lang="zh-CN" altLang="en-US"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39956" name="TextBox 21"/>
          <p:cNvSpPr txBox="1"/>
          <p:nvPr/>
        </p:nvSpPr>
        <p:spPr>
          <a:xfrm>
            <a:off x="7499350" y="1695450"/>
            <a:ext cx="1997075" cy="400050"/>
          </a:xfrm>
          <a:prstGeom prst="rect">
            <a:avLst/>
          </a:prstGeom>
          <a:noFill/>
          <a:ln w="9525">
            <a:noFill/>
          </a:ln>
        </p:spPr>
        <p:txBody>
          <a:bodyPr>
            <a:spAutoFit/>
          </a:bodyPr>
          <a:p>
            <a:pPr lvl="0" eaLnBrk="1" hangingPunct="1"/>
            <a:r>
              <a:rPr lang="zh-CN" altLang="en-US" sz="2000" b="1" dirty="0">
                <a:solidFill>
                  <a:schemeClr val="accent1"/>
                </a:solidFill>
                <a:latin typeface="微软雅黑" panose="020B0503020204020204" pitchFamily="2" charset="-122"/>
                <a:ea typeface="微软雅黑" panose="020B0503020204020204" pitchFamily="2" charset="-122"/>
              </a:rPr>
              <a:t>团队协同较好</a:t>
            </a:r>
            <a:endParaRPr lang="zh-CN" altLang="en-US" sz="2000" b="1" dirty="0">
              <a:solidFill>
                <a:schemeClr val="accent1"/>
              </a:solidFill>
              <a:latin typeface="微软雅黑" panose="020B0503020204020204" pitchFamily="2" charset="-122"/>
              <a:ea typeface="微软雅黑" panose="020B0503020204020204" pitchFamily="2" charset="-122"/>
            </a:endParaRPr>
          </a:p>
        </p:txBody>
      </p:sp>
      <p:sp>
        <p:nvSpPr>
          <p:cNvPr id="39957" name="TextBox 22"/>
          <p:cNvSpPr txBox="1"/>
          <p:nvPr/>
        </p:nvSpPr>
        <p:spPr>
          <a:xfrm>
            <a:off x="7464425" y="2089150"/>
            <a:ext cx="3408363" cy="646113"/>
          </a:xfrm>
          <a:prstGeom prst="rect">
            <a:avLst/>
          </a:prstGeom>
          <a:noFill/>
          <a:ln w="9525">
            <a:noFill/>
          </a:ln>
        </p:spPr>
        <p:txBody>
          <a:bodyPr>
            <a:spAutoFit/>
          </a:bodyPr>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39958" name="TextBox 23"/>
          <p:cNvSpPr txBox="1"/>
          <p:nvPr/>
        </p:nvSpPr>
        <p:spPr>
          <a:xfrm>
            <a:off x="8193088" y="3098800"/>
            <a:ext cx="1997075" cy="400050"/>
          </a:xfrm>
          <a:prstGeom prst="rect">
            <a:avLst/>
          </a:prstGeom>
          <a:noFill/>
          <a:ln w="9525">
            <a:noFill/>
          </a:ln>
        </p:spPr>
        <p:txBody>
          <a:bodyPr>
            <a:spAutoFit/>
          </a:bodyPr>
          <a:p>
            <a:pPr lvl="0" eaLnBrk="1" hangingPunct="1"/>
            <a:r>
              <a:rPr lang="zh-CN" altLang="en-US" sz="2000" b="1" dirty="0">
                <a:solidFill>
                  <a:schemeClr val="accent1"/>
                </a:solidFill>
                <a:latin typeface="微软雅黑" panose="020B0503020204020204" pitchFamily="2" charset="-122"/>
                <a:ea typeface="微软雅黑" panose="020B0503020204020204" pitchFamily="2" charset="-122"/>
              </a:rPr>
              <a:t>操作方式</a:t>
            </a:r>
            <a:endParaRPr lang="zh-CN" altLang="en-US" sz="2000" b="1" dirty="0">
              <a:solidFill>
                <a:schemeClr val="accent1"/>
              </a:solidFill>
              <a:latin typeface="微软雅黑" panose="020B0503020204020204" pitchFamily="2" charset="-122"/>
              <a:ea typeface="微软雅黑" panose="020B0503020204020204" pitchFamily="2" charset="-122"/>
            </a:endParaRPr>
          </a:p>
        </p:txBody>
      </p:sp>
      <p:sp>
        <p:nvSpPr>
          <p:cNvPr id="39959" name="TextBox 24"/>
          <p:cNvSpPr txBox="1"/>
          <p:nvPr/>
        </p:nvSpPr>
        <p:spPr>
          <a:xfrm>
            <a:off x="8158163" y="3492500"/>
            <a:ext cx="3408362" cy="646113"/>
          </a:xfrm>
          <a:prstGeom prst="rect">
            <a:avLst/>
          </a:prstGeom>
          <a:noFill/>
          <a:ln w="9525">
            <a:noFill/>
          </a:ln>
        </p:spPr>
        <p:txBody>
          <a:bodyPr>
            <a:spAutoFit/>
          </a:bodyPr>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39960" name="TextBox 25"/>
          <p:cNvSpPr txBox="1"/>
          <p:nvPr/>
        </p:nvSpPr>
        <p:spPr>
          <a:xfrm>
            <a:off x="7467600" y="4438650"/>
            <a:ext cx="1997075" cy="400050"/>
          </a:xfrm>
          <a:prstGeom prst="rect">
            <a:avLst/>
          </a:prstGeom>
          <a:noFill/>
          <a:ln w="9525">
            <a:noFill/>
          </a:ln>
        </p:spPr>
        <p:txBody>
          <a:bodyPr>
            <a:spAutoFit/>
          </a:bodyPr>
          <a:p>
            <a:pPr lvl="0" eaLnBrk="1" hangingPunct="1"/>
            <a:r>
              <a:rPr lang="zh-CN" altLang="en-US" sz="2000" b="1" dirty="0">
                <a:solidFill>
                  <a:schemeClr val="accent1"/>
                </a:solidFill>
                <a:latin typeface="微软雅黑" panose="020B0503020204020204" pitchFamily="2" charset="-122"/>
                <a:ea typeface="微软雅黑" panose="020B0503020204020204" pitchFamily="2" charset="-122"/>
              </a:rPr>
              <a:t>资金略欠缺</a:t>
            </a:r>
            <a:endParaRPr lang="zh-CN" altLang="en-US" sz="2000" b="1" dirty="0">
              <a:solidFill>
                <a:schemeClr val="accent1"/>
              </a:solidFill>
              <a:latin typeface="微软雅黑" panose="020B0503020204020204" pitchFamily="2" charset="-122"/>
              <a:ea typeface="微软雅黑" panose="020B0503020204020204" pitchFamily="2" charset="-122"/>
            </a:endParaRPr>
          </a:p>
        </p:txBody>
      </p:sp>
      <p:sp>
        <p:nvSpPr>
          <p:cNvPr id="39961" name="TextBox 26"/>
          <p:cNvSpPr txBox="1"/>
          <p:nvPr/>
        </p:nvSpPr>
        <p:spPr>
          <a:xfrm>
            <a:off x="7432675" y="4832350"/>
            <a:ext cx="3408363" cy="646113"/>
          </a:xfrm>
          <a:prstGeom prst="rect">
            <a:avLst/>
          </a:prstGeom>
          <a:noFill/>
          <a:ln w="9525">
            <a:noFill/>
          </a:ln>
        </p:spPr>
        <p:txBody>
          <a:bodyPr>
            <a:spAutoFit/>
          </a:bodyPr>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39962" name="TextBox 27"/>
          <p:cNvSpPr txBox="1"/>
          <p:nvPr/>
        </p:nvSpPr>
        <p:spPr>
          <a:xfrm>
            <a:off x="2312988" y="4454525"/>
            <a:ext cx="1997075" cy="400050"/>
          </a:xfrm>
          <a:prstGeom prst="rect">
            <a:avLst/>
          </a:prstGeom>
          <a:noFill/>
          <a:ln w="9525">
            <a:noFill/>
          </a:ln>
        </p:spPr>
        <p:txBody>
          <a:bodyPr>
            <a:spAutoFit/>
          </a:bodyPr>
          <a:p>
            <a:pPr lvl="0" algn="r" eaLnBrk="1" hangingPunct="1"/>
            <a:r>
              <a:rPr lang="zh-CN" altLang="en-US" sz="2000" b="1" dirty="0">
                <a:solidFill>
                  <a:schemeClr val="accent1"/>
                </a:solidFill>
                <a:latin typeface="微软雅黑" panose="020B0503020204020204" pitchFamily="2" charset="-122"/>
                <a:ea typeface="微软雅黑" panose="020B0503020204020204" pitchFamily="2" charset="-122"/>
              </a:rPr>
              <a:t>效益预测</a:t>
            </a:r>
            <a:endParaRPr lang="zh-CN" altLang="en-US" sz="2000" b="1" dirty="0">
              <a:solidFill>
                <a:schemeClr val="accent1"/>
              </a:solidFill>
              <a:latin typeface="微软雅黑" panose="020B0503020204020204" pitchFamily="2" charset="-122"/>
              <a:ea typeface="微软雅黑" panose="020B0503020204020204" pitchFamily="2" charset="-122"/>
            </a:endParaRPr>
          </a:p>
        </p:txBody>
      </p:sp>
      <p:sp>
        <p:nvSpPr>
          <p:cNvPr id="39963" name="TextBox 28"/>
          <p:cNvSpPr txBox="1"/>
          <p:nvPr/>
        </p:nvSpPr>
        <p:spPr>
          <a:xfrm>
            <a:off x="922338" y="4848225"/>
            <a:ext cx="3408362" cy="646113"/>
          </a:xfrm>
          <a:prstGeom prst="rect">
            <a:avLst/>
          </a:prstGeom>
          <a:noFill/>
          <a:ln w="9525">
            <a:noFill/>
          </a:ln>
        </p:spPr>
        <p:txBody>
          <a:bodyPr>
            <a:spAutoFit/>
          </a:bodyPr>
          <a:p>
            <a:pPr lvl="0" algn="r" eaLnBrk="1" hangingPunct="1"/>
            <a:r>
              <a:rPr lang="zh-CN" altLang="en-US"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39964" name="TextBox 29"/>
          <p:cNvSpPr txBox="1"/>
          <p:nvPr/>
        </p:nvSpPr>
        <p:spPr>
          <a:xfrm>
            <a:off x="1666875" y="3098800"/>
            <a:ext cx="1997075" cy="400050"/>
          </a:xfrm>
          <a:prstGeom prst="rect">
            <a:avLst/>
          </a:prstGeom>
          <a:noFill/>
          <a:ln w="9525">
            <a:noFill/>
          </a:ln>
        </p:spPr>
        <p:txBody>
          <a:bodyPr>
            <a:spAutoFit/>
          </a:bodyPr>
          <a:p>
            <a:pPr lvl="0" algn="r" eaLnBrk="1" hangingPunct="1"/>
            <a:r>
              <a:rPr lang="zh-CN" altLang="en-US" sz="2000" b="1" dirty="0">
                <a:solidFill>
                  <a:schemeClr val="accent1"/>
                </a:solidFill>
                <a:latin typeface="微软雅黑" panose="020B0503020204020204" pitchFamily="2" charset="-122"/>
                <a:ea typeface="微软雅黑" panose="020B0503020204020204" pitchFamily="2" charset="-122"/>
              </a:rPr>
              <a:t>时间表</a:t>
            </a:r>
            <a:endParaRPr lang="zh-CN" altLang="en-US" sz="2000" b="1" dirty="0">
              <a:solidFill>
                <a:schemeClr val="accent1"/>
              </a:solidFill>
              <a:latin typeface="微软雅黑" panose="020B0503020204020204" pitchFamily="2" charset="-122"/>
              <a:ea typeface="微软雅黑" panose="020B0503020204020204" pitchFamily="2" charset="-122"/>
            </a:endParaRPr>
          </a:p>
        </p:txBody>
      </p:sp>
      <p:sp>
        <p:nvSpPr>
          <p:cNvPr id="39965" name="TextBox 30"/>
          <p:cNvSpPr txBox="1"/>
          <p:nvPr/>
        </p:nvSpPr>
        <p:spPr>
          <a:xfrm>
            <a:off x="274638" y="3492500"/>
            <a:ext cx="3408362" cy="646113"/>
          </a:xfrm>
          <a:prstGeom prst="rect">
            <a:avLst/>
          </a:prstGeom>
          <a:noFill/>
          <a:ln w="9525">
            <a:noFill/>
          </a:ln>
        </p:spPr>
        <p:txBody>
          <a:bodyPr>
            <a:spAutoFit/>
          </a:bodyPr>
          <a:p>
            <a:pPr lvl="0" algn="r" eaLnBrk="1" hangingPunct="1"/>
            <a:r>
              <a:rPr lang="zh-CN" altLang="en-US"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300" fill="hold"/>
                                        <p:tgtEl>
                                          <p:spTgt spid="39939"/>
                                        </p:tgtEl>
                                        <p:attrNameLst>
                                          <p:attrName>ppt_x</p:attrName>
                                        </p:attrNameLst>
                                      </p:cBhvr>
                                      <p:tavLst>
                                        <p:tav tm="0">
                                          <p:val>
                                            <p:strVal val="0-#ppt_w/2"/>
                                          </p:val>
                                        </p:tav>
                                        <p:tav tm="100000">
                                          <p:val>
                                            <p:strVal val="#ppt_x"/>
                                          </p:val>
                                        </p:tav>
                                      </p:tavLst>
                                    </p:anim>
                                    <p:anim calcmode="lin" valueType="num">
                                      <p:cBhvr additive="base">
                                        <p:cTn id="8" dur="300" fill="hold"/>
                                        <p:tgtEl>
                                          <p:spTgt spid="3993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940"/>
                                        </p:tgtEl>
                                        <p:attrNameLst>
                                          <p:attrName>style.visibility</p:attrName>
                                        </p:attrNameLst>
                                      </p:cBhvr>
                                      <p:to>
                                        <p:strVal val="visible"/>
                                      </p:to>
                                    </p:set>
                                    <p:anim calcmode="lin" valueType="num">
                                      <p:cBhvr additive="base">
                                        <p:cTn id="11" dur="300" fill="hold"/>
                                        <p:tgtEl>
                                          <p:spTgt spid="39940"/>
                                        </p:tgtEl>
                                        <p:attrNameLst>
                                          <p:attrName>ppt_x</p:attrName>
                                        </p:attrNameLst>
                                      </p:cBhvr>
                                      <p:tavLst>
                                        <p:tav tm="0">
                                          <p:val>
                                            <p:strVal val="0-#ppt_w/2"/>
                                          </p:val>
                                        </p:tav>
                                        <p:tav tm="100000">
                                          <p:val>
                                            <p:strVal val="#ppt_x"/>
                                          </p:val>
                                        </p:tav>
                                      </p:tavLst>
                                    </p:anim>
                                    <p:anim calcmode="lin" valueType="num">
                                      <p:cBhvr additive="base">
                                        <p:cTn id="12" dur="300" fill="hold"/>
                                        <p:tgtEl>
                                          <p:spTgt spid="3994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39941"/>
                                        </p:tgtEl>
                                        <p:attrNameLst>
                                          <p:attrName>style.visibility</p:attrName>
                                        </p:attrNameLst>
                                      </p:cBhvr>
                                      <p:to>
                                        <p:strVal val="visible"/>
                                      </p:to>
                                    </p:set>
                                    <p:anim calcmode="lin" valueType="num">
                                      <p:cBhvr additive="base">
                                        <p:cTn id="15" dur="300" fill="hold"/>
                                        <p:tgtEl>
                                          <p:spTgt spid="39941"/>
                                        </p:tgtEl>
                                        <p:attrNameLst>
                                          <p:attrName>ppt_x</p:attrName>
                                        </p:attrNameLst>
                                      </p:cBhvr>
                                      <p:tavLst>
                                        <p:tav tm="0">
                                          <p:val>
                                            <p:strVal val="0-#ppt_w/2"/>
                                          </p:val>
                                        </p:tav>
                                        <p:tav tm="100000">
                                          <p:val>
                                            <p:strVal val="#ppt_x"/>
                                          </p:val>
                                        </p:tav>
                                      </p:tavLst>
                                    </p:anim>
                                    <p:anim calcmode="lin" valueType="num">
                                      <p:cBhvr additive="base">
                                        <p:cTn id="16" dur="300" fill="hold"/>
                                        <p:tgtEl>
                                          <p:spTgt spid="3994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9938"/>
                                        </p:tgtEl>
                                        <p:attrNameLst>
                                          <p:attrName>style.visibility</p:attrName>
                                        </p:attrNameLst>
                                      </p:cBhvr>
                                      <p:to>
                                        <p:strVal val="visible"/>
                                      </p:to>
                                    </p:set>
                                    <p:anim by="(-#ppt_w*2)" calcmode="lin" valueType="num">
                                      <p:cBhvr rctx="PPT">
                                        <p:cTn id="20" dur="200" autoRev="1" fill="hold">
                                          <p:stCondLst>
                                            <p:cond delay="0"/>
                                          </p:stCondLst>
                                        </p:cTn>
                                        <p:tgtEl>
                                          <p:spTgt spid="39938"/>
                                        </p:tgtEl>
                                        <p:attrNameLst>
                                          <p:attrName>ppt_w</p:attrName>
                                        </p:attrNameLst>
                                      </p:cBhvr>
                                    </p:anim>
                                    <p:anim by="(#ppt_w*0.50)" calcmode="lin" valueType="num">
                                      <p:cBhvr>
                                        <p:cTn id="21" dur="200" decel="50000" autoRev="1" fill="hold">
                                          <p:stCondLst>
                                            <p:cond delay="0"/>
                                          </p:stCondLst>
                                        </p:cTn>
                                        <p:tgtEl>
                                          <p:spTgt spid="39938"/>
                                        </p:tgtEl>
                                        <p:attrNameLst>
                                          <p:attrName>ppt_x</p:attrName>
                                        </p:attrNameLst>
                                      </p:cBhvr>
                                    </p:anim>
                                    <p:anim from="(-#ppt_h/2)" to="(#ppt_y)" calcmode="lin" valueType="num">
                                      <p:cBhvr>
                                        <p:cTn id="22" dur="400" fill="hold">
                                          <p:stCondLst>
                                            <p:cond delay="0"/>
                                          </p:stCondLst>
                                        </p:cTn>
                                        <p:tgtEl>
                                          <p:spTgt spid="39938"/>
                                        </p:tgtEl>
                                        <p:attrNameLst>
                                          <p:attrName>ppt_y</p:attrName>
                                        </p:attrNameLst>
                                      </p:cBhvr>
                                    </p:anim>
                                    <p:animRot by="21600000">
                                      <p:cBhvr>
                                        <p:cTn id="23" dur="400" fill="hold">
                                          <p:stCondLst>
                                            <p:cond delay="0"/>
                                          </p:stCondLst>
                                        </p:cTn>
                                        <p:tgtEl>
                                          <p:spTgt spid="39938"/>
                                        </p:tgtEl>
                                        <p:attrNameLst>
                                          <p:attrName>r</p:attrName>
                                        </p:attrNameLst>
                                      </p:cBhvr>
                                    </p:animRot>
                                  </p:childTnLst>
                                </p:cTn>
                              </p:par>
                            </p:childTnLst>
                          </p:cTn>
                        </p:par>
                        <p:par>
                          <p:cTn id="24" fill="hold">
                            <p:stCondLst>
                              <p:cond delay="1039"/>
                            </p:stCondLst>
                            <p:childTnLst>
                              <p:par>
                                <p:cTn id="25" presetID="2" presetClass="entr" presetSubtype="9" fill="hold" nodeType="afterEffect">
                                  <p:stCondLst>
                                    <p:cond delay="0"/>
                                  </p:stCondLst>
                                  <p:childTnLst>
                                    <p:set>
                                      <p:cBhvr>
                                        <p:cTn id="26" dur="1" fill="hold">
                                          <p:stCondLst>
                                            <p:cond delay="0"/>
                                          </p:stCondLst>
                                        </p:cTn>
                                        <p:tgtEl>
                                          <p:spTgt spid="39944"/>
                                        </p:tgtEl>
                                        <p:attrNameLst>
                                          <p:attrName>style.visibility</p:attrName>
                                        </p:attrNameLst>
                                      </p:cBhvr>
                                      <p:to>
                                        <p:strVal val="visible"/>
                                      </p:to>
                                    </p:set>
                                    <p:anim calcmode="lin" valueType="num">
                                      <p:cBhvr additive="base">
                                        <p:cTn id="27" dur="500" fill="hold"/>
                                        <p:tgtEl>
                                          <p:spTgt spid="39944"/>
                                        </p:tgtEl>
                                        <p:attrNameLst>
                                          <p:attrName>ppt_x</p:attrName>
                                        </p:attrNameLst>
                                      </p:cBhvr>
                                      <p:tavLst>
                                        <p:tav tm="0">
                                          <p:val>
                                            <p:strVal val="0-#ppt_w/2"/>
                                          </p:val>
                                        </p:tav>
                                        <p:tav tm="100000">
                                          <p:val>
                                            <p:strVal val="#ppt_x"/>
                                          </p:val>
                                        </p:tav>
                                      </p:tavLst>
                                    </p:anim>
                                    <p:anim calcmode="lin" valueType="num">
                                      <p:cBhvr additive="base">
                                        <p:cTn id="28" dur="500" fill="hold"/>
                                        <p:tgtEl>
                                          <p:spTgt spid="39944"/>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39945"/>
                                        </p:tgtEl>
                                        <p:attrNameLst>
                                          <p:attrName>style.visibility</p:attrName>
                                        </p:attrNameLst>
                                      </p:cBhvr>
                                      <p:to>
                                        <p:strVal val="visible"/>
                                      </p:to>
                                    </p:set>
                                    <p:anim calcmode="lin" valueType="num">
                                      <p:cBhvr additive="base">
                                        <p:cTn id="31" dur="500" fill="hold"/>
                                        <p:tgtEl>
                                          <p:spTgt spid="39945"/>
                                        </p:tgtEl>
                                        <p:attrNameLst>
                                          <p:attrName>ppt_x</p:attrName>
                                        </p:attrNameLst>
                                      </p:cBhvr>
                                      <p:tavLst>
                                        <p:tav tm="0">
                                          <p:val>
                                            <p:strVal val="1+#ppt_w/2"/>
                                          </p:val>
                                        </p:tav>
                                        <p:tav tm="100000">
                                          <p:val>
                                            <p:strVal val="#ppt_x"/>
                                          </p:val>
                                        </p:tav>
                                      </p:tavLst>
                                    </p:anim>
                                    <p:anim calcmode="lin" valueType="num">
                                      <p:cBhvr additive="base">
                                        <p:cTn id="32" dur="500" fill="hold"/>
                                        <p:tgtEl>
                                          <p:spTgt spid="39945"/>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9942"/>
                                        </p:tgtEl>
                                        <p:attrNameLst>
                                          <p:attrName>style.visibility</p:attrName>
                                        </p:attrNameLst>
                                      </p:cBhvr>
                                      <p:to>
                                        <p:strVal val="visible"/>
                                      </p:to>
                                    </p:set>
                                    <p:anim calcmode="lin" valueType="num">
                                      <p:cBhvr additive="base">
                                        <p:cTn id="35" dur="500" fill="hold"/>
                                        <p:tgtEl>
                                          <p:spTgt spid="39942"/>
                                        </p:tgtEl>
                                        <p:attrNameLst>
                                          <p:attrName>ppt_x</p:attrName>
                                        </p:attrNameLst>
                                      </p:cBhvr>
                                      <p:tavLst>
                                        <p:tav tm="0">
                                          <p:val>
                                            <p:strVal val="1+#ppt_w/2"/>
                                          </p:val>
                                        </p:tav>
                                        <p:tav tm="100000">
                                          <p:val>
                                            <p:strVal val="#ppt_x"/>
                                          </p:val>
                                        </p:tav>
                                      </p:tavLst>
                                    </p:anim>
                                    <p:anim calcmode="lin" valueType="num">
                                      <p:cBhvr additive="base">
                                        <p:cTn id="36" dur="500" fill="hold"/>
                                        <p:tgtEl>
                                          <p:spTgt spid="39942"/>
                                        </p:tgtEl>
                                        <p:attrNameLst>
                                          <p:attrName>ppt_y</p:attrName>
                                        </p:attrNameLst>
                                      </p:cBhvr>
                                      <p:tavLst>
                                        <p:tav tm="0">
                                          <p:val>
                                            <p:strVal val="#ppt_y"/>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39947"/>
                                        </p:tgtEl>
                                        <p:attrNameLst>
                                          <p:attrName>style.visibility</p:attrName>
                                        </p:attrNameLst>
                                      </p:cBhvr>
                                      <p:to>
                                        <p:strVal val="visible"/>
                                      </p:to>
                                    </p:set>
                                    <p:anim calcmode="lin" valueType="num">
                                      <p:cBhvr additive="base">
                                        <p:cTn id="39" dur="500" fill="hold"/>
                                        <p:tgtEl>
                                          <p:spTgt spid="39947"/>
                                        </p:tgtEl>
                                        <p:attrNameLst>
                                          <p:attrName>ppt_x</p:attrName>
                                        </p:attrNameLst>
                                      </p:cBhvr>
                                      <p:tavLst>
                                        <p:tav tm="0">
                                          <p:val>
                                            <p:strVal val="1+#ppt_w/2"/>
                                          </p:val>
                                        </p:tav>
                                        <p:tav tm="100000">
                                          <p:val>
                                            <p:strVal val="#ppt_x"/>
                                          </p:val>
                                        </p:tav>
                                      </p:tavLst>
                                    </p:anim>
                                    <p:anim calcmode="lin" valueType="num">
                                      <p:cBhvr additive="base">
                                        <p:cTn id="40" dur="500" fill="hold"/>
                                        <p:tgtEl>
                                          <p:spTgt spid="39947"/>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0"/>
                                  </p:stCondLst>
                                  <p:childTnLst>
                                    <p:set>
                                      <p:cBhvr>
                                        <p:cTn id="42" dur="1" fill="hold">
                                          <p:stCondLst>
                                            <p:cond delay="0"/>
                                          </p:stCondLst>
                                        </p:cTn>
                                        <p:tgtEl>
                                          <p:spTgt spid="39946"/>
                                        </p:tgtEl>
                                        <p:attrNameLst>
                                          <p:attrName>style.visibility</p:attrName>
                                        </p:attrNameLst>
                                      </p:cBhvr>
                                      <p:to>
                                        <p:strVal val="visible"/>
                                      </p:to>
                                    </p:set>
                                    <p:anim calcmode="lin" valueType="num">
                                      <p:cBhvr additive="base">
                                        <p:cTn id="43" dur="500" fill="hold"/>
                                        <p:tgtEl>
                                          <p:spTgt spid="39946"/>
                                        </p:tgtEl>
                                        <p:attrNameLst>
                                          <p:attrName>ppt_x</p:attrName>
                                        </p:attrNameLst>
                                      </p:cBhvr>
                                      <p:tavLst>
                                        <p:tav tm="0">
                                          <p:val>
                                            <p:strVal val="0-#ppt_w/2"/>
                                          </p:val>
                                        </p:tav>
                                        <p:tav tm="100000">
                                          <p:val>
                                            <p:strVal val="#ppt_x"/>
                                          </p:val>
                                        </p:tav>
                                      </p:tavLst>
                                    </p:anim>
                                    <p:anim calcmode="lin" valueType="num">
                                      <p:cBhvr additive="base">
                                        <p:cTn id="44" dur="500" fill="hold"/>
                                        <p:tgtEl>
                                          <p:spTgt spid="39946"/>
                                        </p:tgtEl>
                                        <p:attrNameLst>
                                          <p:attrName>ppt_y</p:attrName>
                                        </p:attrNameLst>
                                      </p:cBhvr>
                                      <p:tavLst>
                                        <p:tav tm="0">
                                          <p:val>
                                            <p:strVal val="1+#ppt_h/2"/>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9943"/>
                                        </p:tgtEl>
                                        <p:attrNameLst>
                                          <p:attrName>style.visibility</p:attrName>
                                        </p:attrNameLst>
                                      </p:cBhvr>
                                      <p:to>
                                        <p:strVal val="visible"/>
                                      </p:to>
                                    </p:set>
                                    <p:anim calcmode="lin" valueType="num">
                                      <p:cBhvr additive="base">
                                        <p:cTn id="47" dur="500" fill="hold"/>
                                        <p:tgtEl>
                                          <p:spTgt spid="39943"/>
                                        </p:tgtEl>
                                        <p:attrNameLst>
                                          <p:attrName>ppt_x</p:attrName>
                                        </p:attrNameLst>
                                      </p:cBhvr>
                                      <p:tavLst>
                                        <p:tav tm="0">
                                          <p:val>
                                            <p:strVal val="0-#ppt_w/2"/>
                                          </p:val>
                                        </p:tav>
                                        <p:tav tm="100000">
                                          <p:val>
                                            <p:strVal val="#ppt_x"/>
                                          </p:val>
                                        </p:tav>
                                      </p:tavLst>
                                    </p:anim>
                                    <p:anim calcmode="lin" valueType="num">
                                      <p:cBhvr additive="base">
                                        <p:cTn id="48" dur="500" fill="hold"/>
                                        <p:tgtEl>
                                          <p:spTgt spid="39943"/>
                                        </p:tgtEl>
                                        <p:attrNameLst>
                                          <p:attrName>ppt_y</p:attrName>
                                        </p:attrNameLst>
                                      </p:cBhvr>
                                      <p:tavLst>
                                        <p:tav tm="0">
                                          <p:val>
                                            <p:strVal val="#ppt_y"/>
                                          </p:val>
                                        </p:tav>
                                        <p:tav tm="100000">
                                          <p:val>
                                            <p:strVal val="#ppt_y"/>
                                          </p:val>
                                        </p:tav>
                                      </p:tavLst>
                                    </p:anim>
                                  </p:childTnLst>
                                </p:cTn>
                              </p:par>
                            </p:childTnLst>
                          </p:cTn>
                        </p:par>
                        <p:par>
                          <p:cTn id="49" fill="hold">
                            <p:stCondLst>
                              <p:cond delay="1539"/>
                            </p:stCondLst>
                            <p:childTnLst>
                              <p:par>
                                <p:cTn id="50" presetID="31" presetClass="entr" presetSubtype="0" fill="hold" nodeType="afterEffect">
                                  <p:stCondLst>
                                    <p:cond delay="0"/>
                                  </p:stCondLst>
                                  <p:childTnLst>
                                    <p:set>
                                      <p:cBhvr>
                                        <p:cTn id="51" dur="1" fill="hold">
                                          <p:stCondLst>
                                            <p:cond delay="0"/>
                                          </p:stCondLst>
                                        </p:cTn>
                                        <p:tgtEl>
                                          <p:spTgt spid="39950"/>
                                        </p:tgtEl>
                                        <p:attrNameLst>
                                          <p:attrName>style.visibility</p:attrName>
                                        </p:attrNameLst>
                                      </p:cBhvr>
                                      <p:to>
                                        <p:strVal val="visible"/>
                                      </p:to>
                                    </p:set>
                                    <p:anim calcmode="lin" valueType="num">
                                      <p:cBhvr>
                                        <p:cTn id="52" dur="400" fill="hold"/>
                                        <p:tgtEl>
                                          <p:spTgt spid="39950"/>
                                        </p:tgtEl>
                                        <p:attrNameLst>
                                          <p:attrName>ppt_w</p:attrName>
                                        </p:attrNameLst>
                                      </p:cBhvr>
                                      <p:tavLst>
                                        <p:tav tm="0">
                                          <p:val>
                                            <p:fltVal val="0.000000"/>
                                          </p:val>
                                        </p:tav>
                                        <p:tav tm="100000">
                                          <p:val>
                                            <p:strVal val="#ppt_w"/>
                                          </p:val>
                                        </p:tav>
                                      </p:tavLst>
                                    </p:anim>
                                    <p:anim calcmode="lin" valueType="num">
                                      <p:cBhvr>
                                        <p:cTn id="53" dur="400" fill="hold"/>
                                        <p:tgtEl>
                                          <p:spTgt spid="39950"/>
                                        </p:tgtEl>
                                        <p:attrNameLst>
                                          <p:attrName>ppt_h</p:attrName>
                                        </p:attrNameLst>
                                      </p:cBhvr>
                                      <p:tavLst>
                                        <p:tav tm="0">
                                          <p:val>
                                            <p:fltVal val="0.000000"/>
                                          </p:val>
                                        </p:tav>
                                        <p:tav tm="100000">
                                          <p:val>
                                            <p:strVal val="#ppt_h"/>
                                          </p:val>
                                        </p:tav>
                                      </p:tavLst>
                                    </p:anim>
                                    <p:anim calcmode="lin" valueType="num">
                                      <p:cBhvr>
                                        <p:cTn id="54" dur="400" fill="hold"/>
                                        <p:tgtEl>
                                          <p:spTgt spid="39950"/>
                                        </p:tgtEl>
                                        <p:attrNameLst>
                                          <p:attrName>style.rotation</p:attrName>
                                        </p:attrNameLst>
                                      </p:cBhvr>
                                      <p:tavLst>
                                        <p:tav tm="0">
                                          <p:val>
                                            <p:fltVal val="90.000000"/>
                                          </p:val>
                                        </p:tav>
                                        <p:tav tm="100000">
                                          <p:val>
                                            <p:fltVal val="0.000000"/>
                                          </p:val>
                                        </p:tav>
                                      </p:tavLst>
                                    </p:anim>
                                    <p:animEffect transition="in" filter="fade">
                                      <p:cBhvr>
                                        <p:cTn id="55" dur="400"/>
                                        <p:tgtEl>
                                          <p:spTgt spid="39950"/>
                                        </p:tgtEl>
                                      </p:cBhvr>
                                    </p:animEffect>
                                  </p:childTnLst>
                                </p:cTn>
                              </p:par>
                            </p:childTnLst>
                          </p:cTn>
                        </p:par>
                        <p:par>
                          <p:cTn id="56" fill="hold">
                            <p:stCondLst>
                              <p:cond delay="2039"/>
                            </p:stCondLst>
                            <p:childTnLst>
                              <p:par>
                                <p:cTn id="57" presetID="22" presetClass="entr" presetSubtype="2" fill="hold" grpId="0" nodeType="afterEffect">
                                  <p:stCondLst>
                                    <p:cond delay="0"/>
                                  </p:stCondLst>
                                  <p:childTnLst>
                                    <p:set>
                                      <p:cBhvr>
                                        <p:cTn id="58" dur="1" fill="hold">
                                          <p:stCondLst>
                                            <p:cond delay="0"/>
                                          </p:stCondLst>
                                        </p:cTn>
                                        <p:tgtEl>
                                          <p:spTgt spid="39954"/>
                                        </p:tgtEl>
                                        <p:attrNameLst>
                                          <p:attrName>style.visibility</p:attrName>
                                        </p:attrNameLst>
                                      </p:cBhvr>
                                      <p:to>
                                        <p:strVal val="visible"/>
                                      </p:to>
                                    </p:set>
                                    <p:animEffect transition="in" filter="wipe(right)">
                                      <p:cBhvr>
                                        <p:cTn id="59" dur="500"/>
                                        <p:tgtEl>
                                          <p:spTgt spid="39954"/>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39955"/>
                                        </p:tgtEl>
                                        <p:attrNameLst>
                                          <p:attrName>style.visibility</p:attrName>
                                        </p:attrNameLst>
                                      </p:cBhvr>
                                      <p:to>
                                        <p:strVal val="visible"/>
                                      </p:to>
                                    </p:set>
                                    <p:animEffect transition="in" filter="wipe(right)">
                                      <p:cBhvr>
                                        <p:cTn id="62" dur="500"/>
                                        <p:tgtEl>
                                          <p:spTgt spid="39955"/>
                                        </p:tgtEl>
                                      </p:cBhvr>
                                    </p:animEffect>
                                  </p:childTnLst>
                                </p:cTn>
                              </p:par>
                            </p:childTnLst>
                          </p:cTn>
                        </p:par>
                        <p:par>
                          <p:cTn id="63" fill="hold">
                            <p:stCondLst>
                              <p:cond delay="2539"/>
                            </p:stCondLst>
                            <p:childTnLst>
                              <p:par>
                                <p:cTn id="64" presetID="31" presetClass="entr" presetSubtype="0" fill="hold" nodeType="afterEffect">
                                  <p:stCondLst>
                                    <p:cond delay="0"/>
                                  </p:stCondLst>
                                  <p:childTnLst>
                                    <p:set>
                                      <p:cBhvr>
                                        <p:cTn id="65" dur="1" fill="hold">
                                          <p:stCondLst>
                                            <p:cond delay="0"/>
                                          </p:stCondLst>
                                        </p:cTn>
                                        <p:tgtEl>
                                          <p:spTgt spid="39951"/>
                                        </p:tgtEl>
                                        <p:attrNameLst>
                                          <p:attrName>style.visibility</p:attrName>
                                        </p:attrNameLst>
                                      </p:cBhvr>
                                      <p:to>
                                        <p:strVal val="visible"/>
                                      </p:to>
                                    </p:set>
                                    <p:anim calcmode="lin" valueType="num">
                                      <p:cBhvr>
                                        <p:cTn id="66" dur="400" fill="hold"/>
                                        <p:tgtEl>
                                          <p:spTgt spid="39951"/>
                                        </p:tgtEl>
                                        <p:attrNameLst>
                                          <p:attrName>ppt_w</p:attrName>
                                        </p:attrNameLst>
                                      </p:cBhvr>
                                      <p:tavLst>
                                        <p:tav tm="0">
                                          <p:val>
                                            <p:fltVal val="0.000000"/>
                                          </p:val>
                                        </p:tav>
                                        <p:tav tm="100000">
                                          <p:val>
                                            <p:strVal val="#ppt_w"/>
                                          </p:val>
                                        </p:tav>
                                      </p:tavLst>
                                    </p:anim>
                                    <p:anim calcmode="lin" valueType="num">
                                      <p:cBhvr>
                                        <p:cTn id="67" dur="400" fill="hold"/>
                                        <p:tgtEl>
                                          <p:spTgt spid="39951"/>
                                        </p:tgtEl>
                                        <p:attrNameLst>
                                          <p:attrName>ppt_h</p:attrName>
                                        </p:attrNameLst>
                                      </p:cBhvr>
                                      <p:tavLst>
                                        <p:tav tm="0">
                                          <p:val>
                                            <p:fltVal val="0.000000"/>
                                          </p:val>
                                        </p:tav>
                                        <p:tav tm="100000">
                                          <p:val>
                                            <p:strVal val="#ppt_h"/>
                                          </p:val>
                                        </p:tav>
                                      </p:tavLst>
                                    </p:anim>
                                    <p:anim calcmode="lin" valueType="num">
                                      <p:cBhvr>
                                        <p:cTn id="68" dur="400" fill="hold"/>
                                        <p:tgtEl>
                                          <p:spTgt spid="39951"/>
                                        </p:tgtEl>
                                        <p:attrNameLst>
                                          <p:attrName>style.rotation</p:attrName>
                                        </p:attrNameLst>
                                      </p:cBhvr>
                                      <p:tavLst>
                                        <p:tav tm="0">
                                          <p:val>
                                            <p:fltVal val="90.000000"/>
                                          </p:val>
                                        </p:tav>
                                        <p:tav tm="100000">
                                          <p:val>
                                            <p:fltVal val="0.000000"/>
                                          </p:val>
                                        </p:tav>
                                      </p:tavLst>
                                    </p:anim>
                                    <p:animEffect transition="in" filter="fade">
                                      <p:cBhvr>
                                        <p:cTn id="69" dur="400"/>
                                        <p:tgtEl>
                                          <p:spTgt spid="39951"/>
                                        </p:tgtEl>
                                      </p:cBhvr>
                                    </p:animEffect>
                                  </p:childTnLst>
                                </p:cTn>
                              </p:par>
                            </p:childTnLst>
                          </p:cTn>
                        </p:par>
                        <p:par>
                          <p:cTn id="70" fill="hold">
                            <p:stCondLst>
                              <p:cond delay="3039"/>
                            </p:stCondLst>
                            <p:childTnLst>
                              <p:par>
                                <p:cTn id="71" presetID="22" presetClass="entr" presetSubtype="2" fill="hold" grpId="0" nodeType="afterEffect">
                                  <p:stCondLst>
                                    <p:cond delay="0"/>
                                  </p:stCondLst>
                                  <p:childTnLst>
                                    <p:set>
                                      <p:cBhvr>
                                        <p:cTn id="72" dur="1" fill="hold">
                                          <p:stCondLst>
                                            <p:cond delay="0"/>
                                          </p:stCondLst>
                                        </p:cTn>
                                        <p:tgtEl>
                                          <p:spTgt spid="39956"/>
                                        </p:tgtEl>
                                        <p:attrNameLst>
                                          <p:attrName>style.visibility</p:attrName>
                                        </p:attrNameLst>
                                      </p:cBhvr>
                                      <p:to>
                                        <p:strVal val="visible"/>
                                      </p:to>
                                    </p:set>
                                    <p:animEffect transition="in" filter="wipe(right)">
                                      <p:cBhvr>
                                        <p:cTn id="73" dur="500"/>
                                        <p:tgtEl>
                                          <p:spTgt spid="39956"/>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39957"/>
                                        </p:tgtEl>
                                        <p:attrNameLst>
                                          <p:attrName>style.visibility</p:attrName>
                                        </p:attrNameLst>
                                      </p:cBhvr>
                                      <p:to>
                                        <p:strVal val="visible"/>
                                      </p:to>
                                    </p:set>
                                    <p:animEffect transition="in" filter="wipe(right)">
                                      <p:cBhvr>
                                        <p:cTn id="76" dur="500"/>
                                        <p:tgtEl>
                                          <p:spTgt spid="39957"/>
                                        </p:tgtEl>
                                      </p:cBhvr>
                                    </p:animEffect>
                                  </p:childTnLst>
                                </p:cTn>
                              </p:par>
                            </p:childTnLst>
                          </p:cTn>
                        </p:par>
                        <p:par>
                          <p:cTn id="77" fill="hold">
                            <p:stCondLst>
                              <p:cond delay="3539"/>
                            </p:stCondLst>
                            <p:childTnLst>
                              <p:par>
                                <p:cTn id="78" presetID="31" presetClass="entr" presetSubtype="0" fill="hold" nodeType="afterEffect">
                                  <p:stCondLst>
                                    <p:cond delay="0"/>
                                  </p:stCondLst>
                                  <p:childTnLst>
                                    <p:set>
                                      <p:cBhvr>
                                        <p:cTn id="79" dur="1" fill="hold">
                                          <p:stCondLst>
                                            <p:cond delay="0"/>
                                          </p:stCondLst>
                                        </p:cTn>
                                        <p:tgtEl>
                                          <p:spTgt spid="39949"/>
                                        </p:tgtEl>
                                        <p:attrNameLst>
                                          <p:attrName>style.visibility</p:attrName>
                                        </p:attrNameLst>
                                      </p:cBhvr>
                                      <p:to>
                                        <p:strVal val="visible"/>
                                      </p:to>
                                    </p:set>
                                    <p:anim calcmode="lin" valueType="num">
                                      <p:cBhvr>
                                        <p:cTn id="80" dur="400" fill="hold"/>
                                        <p:tgtEl>
                                          <p:spTgt spid="39949"/>
                                        </p:tgtEl>
                                        <p:attrNameLst>
                                          <p:attrName>ppt_w</p:attrName>
                                        </p:attrNameLst>
                                      </p:cBhvr>
                                      <p:tavLst>
                                        <p:tav tm="0">
                                          <p:val>
                                            <p:fltVal val="0.000000"/>
                                          </p:val>
                                        </p:tav>
                                        <p:tav tm="100000">
                                          <p:val>
                                            <p:strVal val="#ppt_w"/>
                                          </p:val>
                                        </p:tav>
                                      </p:tavLst>
                                    </p:anim>
                                    <p:anim calcmode="lin" valueType="num">
                                      <p:cBhvr>
                                        <p:cTn id="81" dur="400" fill="hold"/>
                                        <p:tgtEl>
                                          <p:spTgt spid="39949"/>
                                        </p:tgtEl>
                                        <p:attrNameLst>
                                          <p:attrName>ppt_h</p:attrName>
                                        </p:attrNameLst>
                                      </p:cBhvr>
                                      <p:tavLst>
                                        <p:tav tm="0">
                                          <p:val>
                                            <p:fltVal val="0.000000"/>
                                          </p:val>
                                        </p:tav>
                                        <p:tav tm="100000">
                                          <p:val>
                                            <p:strVal val="#ppt_h"/>
                                          </p:val>
                                        </p:tav>
                                      </p:tavLst>
                                    </p:anim>
                                    <p:anim calcmode="lin" valueType="num">
                                      <p:cBhvr>
                                        <p:cTn id="82" dur="400" fill="hold"/>
                                        <p:tgtEl>
                                          <p:spTgt spid="39949"/>
                                        </p:tgtEl>
                                        <p:attrNameLst>
                                          <p:attrName>style.rotation</p:attrName>
                                        </p:attrNameLst>
                                      </p:cBhvr>
                                      <p:tavLst>
                                        <p:tav tm="0">
                                          <p:val>
                                            <p:fltVal val="90.000000"/>
                                          </p:val>
                                        </p:tav>
                                        <p:tav tm="100000">
                                          <p:val>
                                            <p:fltVal val="0.000000"/>
                                          </p:val>
                                        </p:tav>
                                      </p:tavLst>
                                    </p:anim>
                                    <p:animEffect transition="in" filter="fade">
                                      <p:cBhvr>
                                        <p:cTn id="83" dur="400"/>
                                        <p:tgtEl>
                                          <p:spTgt spid="39949"/>
                                        </p:tgtEl>
                                      </p:cBhvr>
                                    </p:animEffect>
                                  </p:childTnLst>
                                </p:cTn>
                              </p:par>
                            </p:childTnLst>
                          </p:cTn>
                        </p:par>
                        <p:par>
                          <p:cTn id="84" fill="hold">
                            <p:stCondLst>
                              <p:cond delay="4039"/>
                            </p:stCondLst>
                            <p:childTnLst>
                              <p:par>
                                <p:cTn id="85" presetID="22" presetClass="entr" presetSubtype="2" fill="hold" grpId="0" nodeType="afterEffect">
                                  <p:stCondLst>
                                    <p:cond delay="0"/>
                                  </p:stCondLst>
                                  <p:childTnLst>
                                    <p:set>
                                      <p:cBhvr>
                                        <p:cTn id="86" dur="1" fill="hold">
                                          <p:stCondLst>
                                            <p:cond delay="0"/>
                                          </p:stCondLst>
                                        </p:cTn>
                                        <p:tgtEl>
                                          <p:spTgt spid="39958"/>
                                        </p:tgtEl>
                                        <p:attrNameLst>
                                          <p:attrName>style.visibility</p:attrName>
                                        </p:attrNameLst>
                                      </p:cBhvr>
                                      <p:to>
                                        <p:strVal val="visible"/>
                                      </p:to>
                                    </p:set>
                                    <p:animEffect transition="in" filter="wipe(right)">
                                      <p:cBhvr>
                                        <p:cTn id="87" dur="500"/>
                                        <p:tgtEl>
                                          <p:spTgt spid="39958"/>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9959"/>
                                        </p:tgtEl>
                                        <p:attrNameLst>
                                          <p:attrName>style.visibility</p:attrName>
                                        </p:attrNameLst>
                                      </p:cBhvr>
                                      <p:to>
                                        <p:strVal val="visible"/>
                                      </p:to>
                                    </p:set>
                                    <p:animEffect transition="in" filter="wipe(right)">
                                      <p:cBhvr>
                                        <p:cTn id="90" dur="500"/>
                                        <p:tgtEl>
                                          <p:spTgt spid="39959"/>
                                        </p:tgtEl>
                                      </p:cBhvr>
                                    </p:animEffect>
                                  </p:childTnLst>
                                </p:cTn>
                              </p:par>
                            </p:childTnLst>
                          </p:cTn>
                        </p:par>
                        <p:par>
                          <p:cTn id="91" fill="hold">
                            <p:stCondLst>
                              <p:cond delay="4539"/>
                            </p:stCondLst>
                            <p:childTnLst>
                              <p:par>
                                <p:cTn id="92" presetID="31" presetClass="entr" presetSubtype="0" fill="hold" nodeType="afterEffect">
                                  <p:stCondLst>
                                    <p:cond delay="0"/>
                                  </p:stCondLst>
                                  <p:childTnLst>
                                    <p:set>
                                      <p:cBhvr>
                                        <p:cTn id="93" dur="1" fill="hold">
                                          <p:stCondLst>
                                            <p:cond delay="0"/>
                                          </p:stCondLst>
                                        </p:cTn>
                                        <p:tgtEl>
                                          <p:spTgt spid="39952"/>
                                        </p:tgtEl>
                                        <p:attrNameLst>
                                          <p:attrName>style.visibility</p:attrName>
                                        </p:attrNameLst>
                                      </p:cBhvr>
                                      <p:to>
                                        <p:strVal val="visible"/>
                                      </p:to>
                                    </p:set>
                                    <p:anim calcmode="lin" valueType="num">
                                      <p:cBhvr>
                                        <p:cTn id="94" dur="400" fill="hold"/>
                                        <p:tgtEl>
                                          <p:spTgt spid="39952"/>
                                        </p:tgtEl>
                                        <p:attrNameLst>
                                          <p:attrName>ppt_w</p:attrName>
                                        </p:attrNameLst>
                                      </p:cBhvr>
                                      <p:tavLst>
                                        <p:tav tm="0">
                                          <p:val>
                                            <p:fltVal val="0.000000"/>
                                          </p:val>
                                        </p:tav>
                                        <p:tav tm="100000">
                                          <p:val>
                                            <p:strVal val="#ppt_w"/>
                                          </p:val>
                                        </p:tav>
                                      </p:tavLst>
                                    </p:anim>
                                    <p:anim calcmode="lin" valueType="num">
                                      <p:cBhvr>
                                        <p:cTn id="95" dur="400" fill="hold"/>
                                        <p:tgtEl>
                                          <p:spTgt spid="39952"/>
                                        </p:tgtEl>
                                        <p:attrNameLst>
                                          <p:attrName>ppt_h</p:attrName>
                                        </p:attrNameLst>
                                      </p:cBhvr>
                                      <p:tavLst>
                                        <p:tav tm="0">
                                          <p:val>
                                            <p:fltVal val="0.000000"/>
                                          </p:val>
                                        </p:tav>
                                        <p:tav tm="100000">
                                          <p:val>
                                            <p:strVal val="#ppt_h"/>
                                          </p:val>
                                        </p:tav>
                                      </p:tavLst>
                                    </p:anim>
                                    <p:anim calcmode="lin" valueType="num">
                                      <p:cBhvr>
                                        <p:cTn id="96" dur="400" fill="hold"/>
                                        <p:tgtEl>
                                          <p:spTgt spid="39952"/>
                                        </p:tgtEl>
                                        <p:attrNameLst>
                                          <p:attrName>style.rotation</p:attrName>
                                        </p:attrNameLst>
                                      </p:cBhvr>
                                      <p:tavLst>
                                        <p:tav tm="0">
                                          <p:val>
                                            <p:fltVal val="90.000000"/>
                                          </p:val>
                                        </p:tav>
                                        <p:tav tm="100000">
                                          <p:val>
                                            <p:fltVal val="0.000000"/>
                                          </p:val>
                                        </p:tav>
                                      </p:tavLst>
                                    </p:anim>
                                    <p:animEffect transition="in" filter="fade">
                                      <p:cBhvr>
                                        <p:cTn id="97" dur="400"/>
                                        <p:tgtEl>
                                          <p:spTgt spid="39952"/>
                                        </p:tgtEl>
                                      </p:cBhvr>
                                    </p:animEffect>
                                  </p:childTnLst>
                                </p:cTn>
                              </p:par>
                            </p:childTnLst>
                          </p:cTn>
                        </p:par>
                        <p:par>
                          <p:cTn id="98" fill="hold">
                            <p:stCondLst>
                              <p:cond delay="5039"/>
                            </p:stCondLst>
                            <p:childTnLst>
                              <p:par>
                                <p:cTn id="99" presetID="22" presetClass="entr" presetSubtype="2" fill="hold" grpId="0" nodeType="afterEffect">
                                  <p:stCondLst>
                                    <p:cond delay="0"/>
                                  </p:stCondLst>
                                  <p:childTnLst>
                                    <p:set>
                                      <p:cBhvr>
                                        <p:cTn id="100" dur="1" fill="hold">
                                          <p:stCondLst>
                                            <p:cond delay="0"/>
                                          </p:stCondLst>
                                        </p:cTn>
                                        <p:tgtEl>
                                          <p:spTgt spid="39960"/>
                                        </p:tgtEl>
                                        <p:attrNameLst>
                                          <p:attrName>style.visibility</p:attrName>
                                        </p:attrNameLst>
                                      </p:cBhvr>
                                      <p:to>
                                        <p:strVal val="visible"/>
                                      </p:to>
                                    </p:set>
                                    <p:animEffect transition="in" filter="wipe(right)">
                                      <p:cBhvr>
                                        <p:cTn id="101" dur="500"/>
                                        <p:tgtEl>
                                          <p:spTgt spid="39960"/>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39961"/>
                                        </p:tgtEl>
                                        <p:attrNameLst>
                                          <p:attrName>style.visibility</p:attrName>
                                        </p:attrNameLst>
                                      </p:cBhvr>
                                      <p:to>
                                        <p:strVal val="visible"/>
                                      </p:to>
                                    </p:set>
                                    <p:animEffect transition="in" filter="wipe(right)">
                                      <p:cBhvr>
                                        <p:cTn id="104" dur="500"/>
                                        <p:tgtEl>
                                          <p:spTgt spid="39961"/>
                                        </p:tgtEl>
                                      </p:cBhvr>
                                    </p:animEffect>
                                  </p:childTnLst>
                                </p:cTn>
                              </p:par>
                            </p:childTnLst>
                          </p:cTn>
                        </p:par>
                        <p:par>
                          <p:cTn id="105" fill="hold">
                            <p:stCondLst>
                              <p:cond delay="5539"/>
                            </p:stCondLst>
                            <p:childTnLst>
                              <p:par>
                                <p:cTn id="106" presetID="31" presetClass="entr" presetSubtype="0" fill="hold" nodeType="afterEffect">
                                  <p:stCondLst>
                                    <p:cond delay="0"/>
                                  </p:stCondLst>
                                  <p:childTnLst>
                                    <p:set>
                                      <p:cBhvr>
                                        <p:cTn id="107" dur="1" fill="hold">
                                          <p:stCondLst>
                                            <p:cond delay="0"/>
                                          </p:stCondLst>
                                        </p:cTn>
                                        <p:tgtEl>
                                          <p:spTgt spid="39948"/>
                                        </p:tgtEl>
                                        <p:attrNameLst>
                                          <p:attrName>style.visibility</p:attrName>
                                        </p:attrNameLst>
                                      </p:cBhvr>
                                      <p:to>
                                        <p:strVal val="visible"/>
                                      </p:to>
                                    </p:set>
                                    <p:anim calcmode="lin" valueType="num">
                                      <p:cBhvr>
                                        <p:cTn id="108" dur="400" fill="hold"/>
                                        <p:tgtEl>
                                          <p:spTgt spid="39948"/>
                                        </p:tgtEl>
                                        <p:attrNameLst>
                                          <p:attrName>ppt_w</p:attrName>
                                        </p:attrNameLst>
                                      </p:cBhvr>
                                      <p:tavLst>
                                        <p:tav tm="0">
                                          <p:val>
                                            <p:fltVal val="0.000000"/>
                                          </p:val>
                                        </p:tav>
                                        <p:tav tm="100000">
                                          <p:val>
                                            <p:strVal val="#ppt_w"/>
                                          </p:val>
                                        </p:tav>
                                      </p:tavLst>
                                    </p:anim>
                                    <p:anim calcmode="lin" valueType="num">
                                      <p:cBhvr>
                                        <p:cTn id="109" dur="400" fill="hold"/>
                                        <p:tgtEl>
                                          <p:spTgt spid="39948"/>
                                        </p:tgtEl>
                                        <p:attrNameLst>
                                          <p:attrName>ppt_h</p:attrName>
                                        </p:attrNameLst>
                                      </p:cBhvr>
                                      <p:tavLst>
                                        <p:tav tm="0">
                                          <p:val>
                                            <p:fltVal val="0.000000"/>
                                          </p:val>
                                        </p:tav>
                                        <p:tav tm="100000">
                                          <p:val>
                                            <p:strVal val="#ppt_h"/>
                                          </p:val>
                                        </p:tav>
                                      </p:tavLst>
                                    </p:anim>
                                    <p:anim calcmode="lin" valueType="num">
                                      <p:cBhvr>
                                        <p:cTn id="110" dur="400" fill="hold"/>
                                        <p:tgtEl>
                                          <p:spTgt spid="39948"/>
                                        </p:tgtEl>
                                        <p:attrNameLst>
                                          <p:attrName>style.rotation</p:attrName>
                                        </p:attrNameLst>
                                      </p:cBhvr>
                                      <p:tavLst>
                                        <p:tav tm="0">
                                          <p:val>
                                            <p:fltVal val="90.000000"/>
                                          </p:val>
                                        </p:tav>
                                        <p:tav tm="100000">
                                          <p:val>
                                            <p:fltVal val="0.000000"/>
                                          </p:val>
                                        </p:tav>
                                      </p:tavLst>
                                    </p:anim>
                                    <p:animEffect transition="in" filter="fade">
                                      <p:cBhvr>
                                        <p:cTn id="111" dur="400"/>
                                        <p:tgtEl>
                                          <p:spTgt spid="39948"/>
                                        </p:tgtEl>
                                      </p:cBhvr>
                                    </p:animEffect>
                                  </p:childTnLst>
                                </p:cTn>
                              </p:par>
                            </p:childTnLst>
                          </p:cTn>
                        </p:par>
                        <p:par>
                          <p:cTn id="112" fill="hold">
                            <p:stCondLst>
                              <p:cond delay="6039"/>
                            </p:stCondLst>
                            <p:childTnLst>
                              <p:par>
                                <p:cTn id="113" presetID="22" presetClass="entr" presetSubtype="2" fill="hold" grpId="0" nodeType="afterEffect">
                                  <p:stCondLst>
                                    <p:cond delay="0"/>
                                  </p:stCondLst>
                                  <p:childTnLst>
                                    <p:set>
                                      <p:cBhvr>
                                        <p:cTn id="114" dur="1" fill="hold">
                                          <p:stCondLst>
                                            <p:cond delay="0"/>
                                          </p:stCondLst>
                                        </p:cTn>
                                        <p:tgtEl>
                                          <p:spTgt spid="39962"/>
                                        </p:tgtEl>
                                        <p:attrNameLst>
                                          <p:attrName>style.visibility</p:attrName>
                                        </p:attrNameLst>
                                      </p:cBhvr>
                                      <p:to>
                                        <p:strVal val="visible"/>
                                      </p:to>
                                    </p:set>
                                    <p:animEffect transition="in" filter="wipe(right)">
                                      <p:cBhvr>
                                        <p:cTn id="115" dur="500"/>
                                        <p:tgtEl>
                                          <p:spTgt spid="39962"/>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39963"/>
                                        </p:tgtEl>
                                        <p:attrNameLst>
                                          <p:attrName>style.visibility</p:attrName>
                                        </p:attrNameLst>
                                      </p:cBhvr>
                                      <p:to>
                                        <p:strVal val="visible"/>
                                      </p:to>
                                    </p:set>
                                    <p:animEffect transition="in" filter="wipe(right)">
                                      <p:cBhvr>
                                        <p:cTn id="118" dur="500"/>
                                        <p:tgtEl>
                                          <p:spTgt spid="39963"/>
                                        </p:tgtEl>
                                      </p:cBhvr>
                                    </p:animEffect>
                                  </p:childTnLst>
                                </p:cTn>
                              </p:par>
                            </p:childTnLst>
                          </p:cTn>
                        </p:par>
                        <p:par>
                          <p:cTn id="119" fill="hold">
                            <p:stCondLst>
                              <p:cond delay="6539"/>
                            </p:stCondLst>
                            <p:childTnLst>
                              <p:par>
                                <p:cTn id="120" presetID="31" presetClass="entr" presetSubtype="0" fill="hold" nodeType="afterEffect">
                                  <p:stCondLst>
                                    <p:cond delay="0"/>
                                  </p:stCondLst>
                                  <p:childTnLst>
                                    <p:set>
                                      <p:cBhvr>
                                        <p:cTn id="121" dur="1" fill="hold">
                                          <p:stCondLst>
                                            <p:cond delay="0"/>
                                          </p:stCondLst>
                                        </p:cTn>
                                        <p:tgtEl>
                                          <p:spTgt spid="39953"/>
                                        </p:tgtEl>
                                        <p:attrNameLst>
                                          <p:attrName>style.visibility</p:attrName>
                                        </p:attrNameLst>
                                      </p:cBhvr>
                                      <p:to>
                                        <p:strVal val="visible"/>
                                      </p:to>
                                    </p:set>
                                    <p:anim calcmode="lin" valueType="num">
                                      <p:cBhvr>
                                        <p:cTn id="122" dur="400" fill="hold"/>
                                        <p:tgtEl>
                                          <p:spTgt spid="39953"/>
                                        </p:tgtEl>
                                        <p:attrNameLst>
                                          <p:attrName>ppt_w</p:attrName>
                                        </p:attrNameLst>
                                      </p:cBhvr>
                                      <p:tavLst>
                                        <p:tav tm="0">
                                          <p:val>
                                            <p:fltVal val="0.000000"/>
                                          </p:val>
                                        </p:tav>
                                        <p:tav tm="100000">
                                          <p:val>
                                            <p:strVal val="#ppt_w"/>
                                          </p:val>
                                        </p:tav>
                                      </p:tavLst>
                                    </p:anim>
                                    <p:anim calcmode="lin" valueType="num">
                                      <p:cBhvr>
                                        <p:cTn id="123" dur="400" fill="hold"/>
                                        <p:tgtEl>
                                          <p:spTgt spid="39953"/>
                                        </p:tgtEl>
                                        <p:attrNameLst>
                                          <p:attrName>ppt_h</p:attrName>
                                        </p:attrNameLst>
                                      </p:cBhvr>
                                      <p:tavLst>
                                        <p:tav tm="0">
                                          <p:val>
                                            <p:fltVal val="0.000000"/>
                                          </p:val>
                                        </p:tav>
                                        <p:tav tm="100000">
                                          <p:val>
                                            <p:strVal val="#ppt_h"/>
                                          </p:val>
                                        </p:tav>
                                      </p:tavLst>
                                    </p:anim>
                                    <p:anim calcmode="lin" valueType="num">
                                      <p:cBhvr>
                                        <p:cTn id="124" dur="400" fill="hold"/>
                                        <p:tgtEl>
                                          <p:spTgt spid="39953"/>
                                        </p:tgtEl>
                                        <p:attrNameLst>
                                          <p:attrName>style.rotation</p:attrName>
                                        </p:attrNameLst>
                                      </p:cBhvr>
                                      <p:tavLst>
                                        <p:tav tm="0">
                                          <p:val>
                                            <p:fltVal val="90.000000"/>
                                          </p:val>
                                        </p:tav>
                                        <p:tav tm="100000">
                                          <p:val>
                                            <p:fltVal val="0.000000"/>
                                          </p:val>
                                        </p:tav>
                                      </p:tavLst>
                                    </p:anim>
                                    <p:animEffect transition="in" filter="fade">
                                      <p:cBhvr>
                                        <p:cTn id="125" dur="400"/>
                                        <p:tgtEl>
                                          <p:spTgt spid="39953"/>
                                        </p:tgtEl>
                                      </p:cBhvr>
                                    </p:animEffect>
                                  </p:childTnLst>
                                </p:cTn>
                              </p:par>
                            </p:childTnLst>
                          </p:cTn>
                        </p:par>
                        <p:par>
                          <p:cTn id="126" fill="hold">
                            <p:stCondLst>
                              <p:cond delay="7039"/>
                            </p:stCondLst>
                            <p:childTnLst>
                              <p:par>
                                <p:cTn id="127" presetID="22" presetClass="entr" presetSubtype="2" fill="hold" grpId="0" nodeType="afterEffect">
                                  <p:stCondLst>
                                    <p:cond delay="0"/>
                                  </p:stCondLst>
                                  <p:childTnLst>
                                    <p:set>
                                      <p:cBhvr>
                                        <p:cTn id="128" dur="1" fill="hold">
                                          <p:stCondLst>
                                            <p:cond delay="0"/>
                                          </p:stCondLst>
                                        </p:cTn>
                                        <p:tgtEl>
                                          <p:spTgt spid="39964"/>
                                        </p:tgtEl>
                                        <p:attrNameLst>
                                          <p:attrName>style.visibility</p:attrName>
                                        </p:attrNameLst>
                                      </p:cBhvr>
                                      <p:to>
                                        <p:strVal val="visible"/>
                                      </p:to>
                                    </p:set>
                                    <p:animEffect transition="in" filter="wipe(right)">
                                      <p:cBhvr>
                                        <p:cTn id="129" dur="500"/>
                                        <p:tgtEl>
                                          <p:spTgt spid="39964"/>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39965"/>
                                        </p:tgtEl>
                                        <p:attrNameLst>
                                          <p:attrName>style.visibility</p:attrName>
                                        </p:attrNameLst>
                                      </p:cBhvr>
                                      <p:to>
                                        <p:strVal val="visible"/>
                                      </p:to>
                                    </p:set>
                                    <p:animEffect transition="in" filter="wipe(right)">
                                      <p:cBhvr>
                                        <p:cTn id="132" dur="500"/>
                                        <p:tgtEl>
                                          <p:spTgt spid="39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54" grpId="0"/>
      <p:bldP spid="39955" grpId="0"/>
      <p:bldP spid="39956" grpId="0"/>
      <p:bldP spid="39957" grpId="0"/>
      <p:bldP spid="39958" grpId="0"/>
      <p:bldP spid="39959" grpId="0"/>
      <p:bldP spid="39960" grpId="0"/>
      <p:bldP spid="39961" grpId="0"/>
      <p:bldP spid="39962" grpId="0"/>
      <p:bldP spid="39963" grpId="0"/>
      <p:bldP spid="39964" grpId="0"/>
      <p:bldP spid="3996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请输入您的标题</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40963"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40964"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40965"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40966" name="Rectangle 6"/>
          <p:cNvSpPr/>
          <p:nvPr/>
        </p:nvSpPr>
        <p:spPr>
          <a:xfrm>
            <a:off x="5708650" y="1009650"/>
            <a:ext cx="2684463" cy="1682750"/>
          </a:xfrm>
          <a:prstGeom prst="rect">
            <a:avLst/>
          </a:prstGeom>
          <a:solidFill>
            <a:srgbClr val="0099B3"/>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40967" name="Rectangle 7"/>
          <p:cNvSpPr/>
          <p:nvPr/>
        </p:nvSpPr>
        <p:spPr>
          <a:xfrm>
            <a:off x="8534400" y="1009650"/>
            <a:ext cx="2686050" cy="1682750"/>
          </a:xfrm>
          <a:prstGeom prst="rect">
            <a:avLst/>
          </a:prstGeom>
          <a:blipFill rotWithShape="1">
            <a:blip r:embed="rId1"/>
            <a:stretch>
              <a:fillRect/>
            </a:stretch>
          </a:blip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40968" name="Rectangle 8"/>
          <p:cNvSpPr/>
          <p:nvPr/>
        </p:nvSpPr>
        <p:spPr>
          <a:xfrm>
            <a:off x="5708650" y="2825750"/>
            <a:ext cx="2684463" cy="1682750"/>
          </a:xfrm>
          <a:prstGeom prst="rect">
            <a:avLst/>
          </a:prstGeom>
          <a:blipFill rotWithShape="1">
            <a:blip r:embed="rId2"/>
            <a:stretch>
              <a:fillRect/>
            </a:stretch>
          </a:blip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40969" name="Rectangle 9"/>
          <p:cNvSpPr/>
          <p:nvPr/>
        </p:nvSpPr>
        <p:spPr>
          <a:xfrm>
            <a:off x="8534400" y="2825750"/>
            <a:ext cx="2686050" cy="1682750"/>
          </a:xfrm>
          <a:prstGeom prst="rect">
            <a:avLst/>
          </a:prstGeom>
          <a:solidFill>
            <a:schemeClr val="bg2"/>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40970" name="Rectangle 10"/>
          <p:cNvSpPr/>
          <p:nvPr/>
        </p:nvSpPr>
        <p:spPr>
          <a:xfrm>
            <a:off x="5708650" y="4657725"/>
            <a:ext cx="2684463" cy="1682750"/>
          </a:xfrm>
          <a:prstGeom prst="rect">
            <a:avLst/>
          </a:prstGeom>
          <a:solidFill>
            <a:schemeClr val="tx1"/>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40971" name="Rectangle 11"/>
          <p:cNvSpPr/>
          <p:nvPr/>
        </p:nvSpPr>
        <p:spPr>
          <a:xfrm>
            <a:off x="8534400" y="4657725"/>
            <a:ext cx="2686050" cy="1682750"/>
          </a:xfrm>
          <a:prstGeom prst="rect">
            <a:avLst/>
          </a:prstGeom>
          <a:blipFill rotWithShape="1">
            <a:blip r:embed="rId3"/>
            <a:stretch>
              <a:fillRect/>
            </a:stretch>
          </a:blipFill>
          <a:ln w="9525" cap="flat" cmpd="sng">
            <a:solidFill>
              <a:srgbClr val="BFBFBF"/>
            </a:solidFill>
            <a:prstDash val="solid"/>
            <a:miter/>
            <a:headEnd type="none" w="med" len="med"/>
            <a:tailEnd type="none" w="med" len="med"/>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40972" name="TextBox 13"/>
          <p:cNvSpPr txBox="1"/>
          <p:nvPr/>
        </p:nvSpPr>
        <p:spPr>
          <a:xfrm>
            <a:off x="5837238" y="1084263"/>
            <a:ext cx="1382712" cy="860425"/>
          </a:xfrm>
          <a:prstGeom prst="rect">
            <a:avLst/>
          </a:prstGeom>
          <a:noFill/>
          <a:ln w="9525">
            <a:noFill/>
          </a:ln>
        </p:spPr>
        <p:txBody>
          <a:bodyPr>
            <a:spAutoFit/>
          </a:bodyPr>
          <a:p>
            <a:pPr lvl="0" eaLnBrk="1" hangingPunct="1"/>
            <a:r>
              <a:rPr lang="en-US" altLang="x-none" sz="5000" b="1" dirty="0">
                <a:solidFill>
                  <a:schemeClr val="accent2"/>
                </a:solidFill>
                <a:latin typeface="微软雅黑" panose="020B0503020204020204" pitchFamily="2" charset="-122"/>
                <a:ea typeface="微软雅黑" panose="020B0503020204020204" pitchFamily="2" charset="-122"/>
              </a:rPr>
              <a:t>01</a:t>
            </a:r>
            <a:endParaRPr lang="zh-CN" altLang="en-US" sz="5000" b="1" dirty="0">
              <a:solidFill>
                <a:schemeClr val="accent2"/>
              </a:solidFill>
              <a:latin typeface="微软雅黑" panose="020B0503020204020204" pitchFamily="2" charset="-122"/>
              <a:ea typeface="微软雅黑" panose="020B0503020204020204" pitchFamily="2" charset="-122"/>
            </a:endParaRPr>
          </a:p>
        </p:txBody>
      </p:sp>
      <p:sp>
        <p:nvSpPr>
          <p:cNvPr id="40973" name="TextBox 14"/>
          <p:cNvSpPr txBox="1"/>
          <p:nvPr/>
        </p:nvSpPr>
        <p:spPr>
          <a:xfrm>
            <a:off x="5826125" y="1863725"/>
            <a:ext cx="2449513" cy="708025"/>
          </a:xfrm>
          <a:prstGeom prst="rect">
            <a:avLst/>
          </a:prstGeom>
          <a:noFill/>
          <a:ln w="9525">
            <a:noFill/>
          </a:ln>
        </p:spPr>
        <p:txBody>
          <a:bodyPr>
            <a:spAutoFit/>
          </a:bodyPr>
          <a:p>
            <a:pPr lvl="0" eaLnBrk="1" hangingPunct="1"/>
            <a:r>
              <a:rPr lang="zh-CN" altLang="en-US" sz="2000" dirty="0">
                <a:solidFill>
                  <a:schemeClr val="accent2"/>
                </a:solidFill>
                <a:latin typeface="微软雅黑" panose="020B0503020204020204" pitchFamily="2" charset="-122"/>
                <a:ea typeface="微软雅黑" panose="020B0503020204020204" pitchFamily="2" charset="-122"/>
              </a:rPr>
              <a:t>这里输入图片的说明性文本</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40974" name="TextBox 15"/>
          <p:cNvSpPr txBox="1"/>
          <p:nvPr/>
        </p:nvSpPr>
        <p:spPr>
          <a:xfrm>
            <a:off x="8659813" y="2928938"/>
            <a:ext cx="1382712" cy="860425"/>
          </a:xfrm>
          <a:prstGeom prst="rect">
            <a:avLst/>
          </a:prstGeom>
          <a:noFill/>
          <a:ln w="9525">
            <a:noFill/>
          </a:ln>
        </p:spPr>
        <p:txBody>
          <a:bodyPr>
            <a:spAutoFit/>
          </a:bodyPr>
          <a:p>
            <a:pPr lvl="0" eaLnBrk="1" hangingPunct="1"/>
            <a:r>
              <a:rPr lang="en-US" altLang="x-none" sz="5000" b="1" dirty="0">
                <a:solidFill>
                  <a:schemeClr val="accent2"/>
                </a:solidFill>
                <a:latin typeface="微软雅黑" panose="020B0503020204020204" pitchFamily="2" charset="-122"/>
                <a:ea typeface="微软雅黑" panose="020B0503020204020204" pitchFamily="2" charset="-122"/>
              </a:rPr>
              <a:t>02</a:t>
            </a:r>
            <a:endParaRPr lang="zh-CN" altLang="en-US" sz="5000" b="1" dirty="0">
              <a:solidFill>
                <a:schemeClr val="accent2"/>
              </a:solidFill>
              <a:latin typeface="微软雅黑" panose="020B0503020204020204" pitchFamily="2" charset="-122"/>
              <a:ea typeface="微软雅黑" panose="020B0503020204020204" pitchFamily="2" charset="-122"/>
            </a:endParaRPr>
          </a:p>
        </p:txBody>
      </p:sp>
      <p:sp>
        <p:nvSpPr>
          <p:cNvPr id="40975" name="TextBox 16"/>
          <p:cNvSpPr txBox="1"/>
          <p:nvPr/>
        </p:nvSpPr>
        <p:spPr>
          <a:xfrm>
            <a:off x="8648700" y="3708400"/>
            <a:ext cx="2447925" cy="708025"/>
          </a:xfrm>
          <a:prstGeom prst="rect">
            <a:avLst/>
          </a:prstGeom>
          <a:noFill/>
          <a:ln w="9525">
            <a:noFill/>
          </a:ln>
        </p:spPr>
        <p:txBody>
          <a:bodyPr>
            <a:spAutoFit/>
          </a:bodyPr>
          <a:p>
            <a:pPr lvl="0" eaLnBrk="1" hangingPunct="1"/>
            <a:r>
              <a:rPr lang="zh-CN" altLang="en-US" sz="2000" dirty="0">
                <a:solidFill>
                  <a:schemeClr val="accent2"/>
                </a:solidFill>
                <a:latin typeface="微软雅黑" panose="020B0503020204020204" pitchFamily="2" charset="-122"/>
                <a:ea typeface="微软雅黑" panose="020B0503020204020204" pitchFamily="2" charset="-122"/>
              </a:rPr>
              <a:t>这里输入图片的说明性文本</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40976" name="TextBox 17"/>
          <p:cNvSpPr txBox="1"/>
          <p:nvPr/>
        </p:nvSpPr>
        <p:spPr>
          <a:xfrm>
            <a:off x="5853113" y="4803775"/>
            <a:ext cx="1382712" cy="862013"/>
          </a:xfrm>
          <a:prstGeom prst="rect">
            <a:avLst/>
          </a:prstGeom>
          <a:noFill/>
          <a:ln w="9525">
            <a:noFill/>
          </a:ln>
        </p:spPr>
        <p:txBody>
          <a:bodyPr>
            <a:spAutoFit/>
          </a:bodyPr>
          <a:p>
            <a:pPr lvl="0" eaLnBrk="1" hangingPunct="1"/>
            <a:r>
              <a:rPr lang="en-US" altLang="x-none" sz="5000" b="1" dirty="0">
                <a:solidFill>
                  <a:schemeClr val="accent2"/>
                </a:solidFill>
                <a:latin typeface="微软雅黑" panose="020B0503020204020204" pitchFamily="2" charset="-122"/>
                <a:ea typeface="微软雅黑" panose="020B0503020204020204" pitchFamily="2" charset="-122"/>
              </a:rPr>
              <a:t>03</a:t>
            </a:r>
            <a:endParaRPr lang="zh-CN" altLang="en-US" sz="5000" b="1" dirty="0">
              <a:solidFill>
                <a:schemeClr val="accent2"/>
              </a:solidFill>
              <a:latin typeface="微软雅黑" panose="020B0503020204020204" pitchFamily="2" charset="-122"/>
              <a:ea typeface="微软雅黑" panose="020B0503020204020204" pitchFamily="2" charset="-122"/>
            </a:endParaRPr>
          </a:p>
        </p:txBody>
      </p:sp>
      <p:sp>
        <p:nvSpPr>
          <p:cNvPr id="40977" name="TextBox 18"/>
          <p:cNvSpPr txBox="1"/>
          <p:nvPr/>
        </p:nvSpPr>
        <p:spPr>
          <a:xfrm>
            <a:off x="5842000" y="5584825"/>
            <a:ext cx="2449513" cy="708025"/>
          </a:xfrm>
          <a:prstGeom prst="rect">
            <a:avLst/>
          </a:prstGeom>
          <a:noFill/>
          <a:ln w="9525">
            <a:noFill/>
          </a:ln>
        </p:spPr>
        <p:txBody>
          <a:bodyPr>
            <a:spAutoFit/>
          </a:bodyPr>
          <a:p>
            <a:pPr lvl="0" eaLnBrk="1" hangingPunct="1"/>
            <a:r>
              <a:rPr lang="zh-CN" altLang="en-US" sz="2000" dirty="0">
                <a:solidFill>
                  <a:schemeClr val="accent2"/>
                </a:solidFill>
                <a:latin typeface="微软雅黑" panose="020B0503020204020204" pitchFamily="2" charset="-122"/>
                <a:ea typeface="微软雅黑" panose="020B0503020204020204" pitchFamily="2" charset="-122"/>
              </a:rPr>
              <a:t>这里输入图片的说明性文本</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40978" name="TextBox 19"/>
          <p:cNvSpPr txBox="1"/>
          <p:nvPr/>
        </p:nvSpPr>
        <p:spPr>
          <a:xfrm>
            <a:off x="849313" y="1265238"/>
            <a:ext cx="1760537" cy="431800"/>
          </a:xfrm>
          <a:prstGeom prst="rect">
            <a:avLst/>
          </a:prstGeom>
          <a:noFill/>
          <a:ln w="9525">
            <a:noFill/>
          </a:ln>
        </p:spPr>
        <p:txBody>
          <a:bodyPr>
            <a:spAutoFit/>
          </a:bodyPr>
          <a:p>
            <a:pPr lvl="0" eaLnBrk="1" hangingPunct="1"/>
            <a:r>
              <a:rPr lang="zh-CN" altLang="en-US" sz="2200" b="1" dirty="0">
                <a:solidFill>
                  <a:schemeClr val="accent1"/>
                </a:solidFill>
                <a:latin typeface="微软雅黑" panose="020B0503020204020204" pitchFamily="2" charset="-122"/>
                <a:ea typeface="微软雅黑" panose="020B0503020204020204" pitchFamily="2" charset="-122"/>
              </a:rPr>
              <a:t>添加标题</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40979" name="TextBox 20"/>
          <p:cNvSpPr txBox="1"/>
          <p:nvPr/>
        </p:nvSpPr>
        <p:spPr>
          <a:xfrm>
            <a:off x="893763" y="1714500"/>
            <a:ext cx="4333875" cy="1322388"/>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右面的图片可自行更换，动画效果不变，方法是对图片点右键</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设置对象格式</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填充</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填充效果</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图片，选择事先准备好的图片即可。</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40980" name="TextBox 21"/>
          <p:cNvSpPr txBox="1"/>
          <p:nvPr/>
        </p:nvSpPr>
        <p:spPr>
          <a:xfrm>
            <a:off x="849313" y="3740150"/>
            <a:ext cx="1760537" cy="431800"/>
          </a:xfrm>
          <a:prstGeom prst="rect">
            <a:avLst/>
          </a:prstGeom>
          <a:noFill/>
          <a:ln w="9525">
            <a:noFill/>
          </a:ln>
        </p:spPr>
        <p:txBody>
          <a:bodyPr>
            <a:spAutoFit/>
          </a:bodyPr>
          <a:p>
            <a:pPr lvl="0" eaLnBrk="1" hangingPunct="1"/>
            <a:r>
              <a:rPr lang="zh-CN" altLang="en-US" sz="2200" b="1" dirty="0">
                <a:solidFill>
                  <a:schemeClr val="accent1"/>
                </a:solidFill>
                <a:latin typeface="微软雅黑" panose="020B0503020204020204" pitchFamily="2" charset="-122"/>
                <a:ea typeface="微软雅黑" panose="020B0503020204020204" pitchFamily="2" charset="-122"/>
              </a:rPr>
              <a:t>添加标题</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40981" name="TextBox 22"/>
          <p:cNvSpPr txBox="1"/>
          <p:nvPr/>
        </p:nvSpPr>
        <p:spPr>
          <a:xfrm>
            <a:off x="893763" y="4189413"/>
            <a:ext cx="4333875" cy="1322387"/>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右面的图片可自行更换，动画效果不变，方法是对图片点右键</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设置对象格式</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填充</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填充效果</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图片，选择事先准备好的图片即可。</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additive="base">
                                        <p:cTn id="7" dur="300" fill="hold"/>
                                        <p:tgtEl>
                                          <p:spTgt spid="40963"/>
                                        </p:tgtEl>
                                        <p:attrNameLst>
                                          <p:attrName>ppt_x</p:attrName>
                                        </p:attrNameLst>
                                      </p:cBhvr>
                                      <p:tavLst>
                                        <p:tav tm="0">
                                          <p:val>
                                            <p:strVal val="0-#ppt_w/2"/>
                                          </p:val>
                                        </p:tav>
                                        <p:tav tm="100000">
                                          <p:val>
                                            <p:strVal val="#ppt_x"/>
                                          </p:val>
                                        </p:tav>
                                      </p:tavLst>
                                    </p:anim>
                                    <p:anim calcmode="lin" valueType="num">
                                      <p:cBhvr additive="base">
                                        <p:cTn id="8" dur="300" fill="hold"/>
                                        <p:tgtEl>
                                          <p:spTgt spid="4096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0964"/>
                                        </p:tgtEl>
                                        <p:attrNameLst>
                                          <p:attrName>style.visibility</p:attrName>
                                        </p:attrNameLst>
                                      </p:cBhvr>
                                      <p:to>
                                        <p:strVal val="visible"/>
                                      </p:to>
                                    </p:set>
                                    <p:anim calcmode="lin" valueType="num">
                                      <p:cBhvr additive="base">
                                        <p:cTn id="11" dur="300" fill="hold"/>
                                        <p:tgtEl>
                                          <p:spTgt spid="40964"/>
                                        </p:tgtEl>
                                        <p:attrNameLst>
                                          <p:attrName>ppt_x</p:attrName>
                                        </p:attrNameLst>
                                      </p:cBhvr>
                                      <p:tavLst>
                                        <p:tav tm="0">
                                          <p:val>
                                            <p:strVal val="0-#ppt_w/2"/>
                                          </p:val>
                                        </p:tav>
                                        <p:tav tm="100000">
                                          <p:val>
                                            <p:strVal val="#ppt_x"/>
                                          </p:val>
                                        </p:tav>
                                      </p:tavLst>
                                    </p:anim>
                                    <p:anim calcmode="lin" valueType="num">
                                      <p:cBhvr additive="base">
                                        <p:cTn id="12" dur="300" fill="hold"/>
                                        <p:tgtEl>
                                          <p:spTgt spid="4096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40965"/>
                                        </p:tgtEl>
                                        <p:attrNameLst>
                                          <p:attrName>style.visibility</p:attrName>
                                        </p:attrNameLst>
                                      </p:cBhvr>
                                      <p:to>
                                        <p:strVal val="visible"/>
                                      </p:to>
                                    </p:set>
                                    <p:anim calcmode="lin" valueType="num">
                                      <p:cBhvr additive="base">
                                        <p:cTn id="15" dur="300" fill="hold"/>
                                        <p:tgtEl>
                                          <p:spTgt spid="40965"/>
                                        </p:tgtEl>
                                        <p:attrNameLst>
                                          <p:attrName>ppt_x</p:attrName>
                                        </p:attrNameLst>
                                      </p:cBhvr>
                                      <p:tavLst>
                                        <p:tav tm="0">
                                          <p:val>
                                            <p:strVal val="0-#ppt_w/2"/>
                                          </p:val>
                                        </p:tav>
                                        <p:tav tm="100000">
                                          <p:val>
                                            <p:strVal val="#ppt_x"/>
                                          </p:val>
                                        </p:tav>
                                      </p:tavLst>
                                    </p:anim>
                                    <p:anim calcmode="lin" valueType="num">
                                      <p:cBhvr additive="base">
                                        <p:cTn id="16" dur="300" fill="hold"/>
                                        <p:tgtEl>
                                          <p:spTgt spid="4096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40962"/>
                                        </p:tgtEl>
                                        <p:attrNameLst>
                                          <p:attrName>style.visibility</p:attrName>
                                        </p:attrNameLst>
                                      </p:cBhvr>
                                      <p:to>
                                        <p:strVal val="visible"/>
                                      </p:to>
                                    </p:set>
                                    <p:anim by="(-#ppt_w*2)" calcmode="lin" valueType="num">
                                      <p:cBhvr rctx="PPT">
                                        <p:cTn id="20" dur="200" autoRev="1" fill="hold">
                                          <p:stCondLst>
                                            <p:cond delay="0"/>
                                          </p:stCondLst>
                                        </p:cTn>
                                        <p:tgtEl>
                                          <p:spTgt spid="40962"/>
                                        </p:tgtEl>
                                        <p:attrNameLst>
                                          <p:attrName>ppt_w</p:attrName>
                                        </p:attrNameLst>
                                      </p:cBhvr>
                                    </p:anim>
                                    <p:anim by="(#ppt_w*0.50)" calcmode="lin" valueType="num">
                                      <p:cBhvr>
                                        <p:cTn id="21" dur="200" decel="50000" autoRev="1" fill="hold">
                                          <p:stCondLst>
                                            <p:cond delay="0"/>
                                          </p:stCondLst>
                                        </p:cTn>
                                        <p:tgtEl>
                                          <p:spTgt spid="40962"/>
                                        </p:tgtEl>
                                        <p:attrNameLst>
                                          <p:attrName>ppt_x</p:attrName>
                                        </p:attrNameLst>
                                      </p:cBhvr>
                                    </p:anim>
                                    <p:anim from="(-#ppt_h/2)" to="(#ppt_y)" calcmode="lin" valueType="num">
                                      <p:cBhvr>
                                        <p:cTn id="22" dur="400" fill="hold">
                                          <p:stCondLst>
                                            <p:cond delay="0"/>
                                          </p:stCondLst>
                                        </p:cTn>
                                        <p:tgtEl>
                                          <p:spTgt spid="40962"/>
                                        </p:tgtEl>
                                        <p:attrNameLst>
                                          <p:attrName>ppt_y</p:attrName>
                                        </p:attrNameLst>
                                      </p:cBhvr>
                                    </p:anim>
                                    <p:animRot by="21600000">
                                      <p:cBhvr>
                                        <p:cTn id="23" dur="400" fill="hold">
                                          <p:stCondLst>
                                            <p:cond delay="0"/>
                                          </p:stCondLst>
                                        </p:cTn>
                                        <p:tgtEl>
                                          <p:spTgt spid="40962"/>
                                        </p:tgtEl>
                                        <p:attrNameLst>
                                          <p:attrName>r</p:attrName>
                                        </p:attrNameLst>
                                      </p:cBhvr>
                                    </p:animRot>
                                  </p:childTnLst>
                                </p:cTn>
                              </p:par>
                            </p:childTnLst>
                          </p:cTn>
                        </p:par>
                        <p:par>
                          <p:cTn id="24" fill="hold">
                            <p:stCondLst>
                              <p:cond delay="1039"/>
                            </p:stCondLst>
                            <p:childTnLst>
                              <p:par>
                                <p:cTn id="25" presetID="2" presetClass="entr" presetSubtype="6" fill="hold" grpId="0" nodeType="afterEffect">
                                  <p:stCondLst>
                                    <p:cond delay="0"/>
                                  </p:stCondLst>
                                  <p:childTnLst>
                                    <p:set>
                                      <p:cBhvr>
                                        <p:cTn id="26" dur="1" fill="hold">
                                          <p:stCondLst>
                                            <p:cond delay="0"/>
                                          </p:stCondLst>
                                        </p:cTn>
                                        <p:tgtEl>
                                          <p:spTgt spid="40978"/>
                                        </p:tgtEl>
                                        <p:attrNameLst>
                                          <p:attrName>style.visibility</p:attrName>
                                        </p:attrNameLst>
                                      </p:cBhvr>
                                      <p:to>
                                        <p:strVal val="visible"/>
                                      </p:to>
                                    </p:set>
                                    <p:anim calcmode="lin" valueType="num">
                                      <p:cBhvr additive="base">
                                        <p:cTn id="27" dur="500" fill="hold"/>
                                        <p:tgtEl>
                                          <p:spTgt spid="40978"/>
                                        </p:tgtEl>
                                        <p:attrNameLst>
                                          <p:attrName>ppt_x</p:attrName>
                                        </p:attrNameLst>
                                      </p:cBhvr>
                                      <p:tavLst>
                                        <p:tav tm="0">
                                          <p:val>
                                            <p:strVal val="1+#ppt_w/2"/>
                                          </p:val>
                                        </p:tav>
                                        <p:tav tm="100000">
                                          <p:val>
                                            <p:strVal val="#ppt_x"/>
                                          </p:val>
                                        </p:tav>
                                      </p:tavLst>
                                    </p:anim>
                                    <p:anim calcmode="lin" valueType="num">
                                      <p:cBhvr additive="base">
                                        <p:cTn id="28" dur="500" fill="hold"/>
                                        <p:tgtEl>
                                          <p:spTgt spid="40978"/>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40980"/>
                                        </p:tgtEl>
                                        <p:attrNameLst>
                                          <p:attrName>style.visibility</p:attrName>
                                        </p:attrNameLst>
                                      </p:cBhvr>
                                      <p:to>
                                        <p:strVal val="visible"/>
                                      </p:to>
                                    </p:set>
                                    <p:anim calcmode="lin" valueType="num">
                                      <p:cBhvr additive="base">
                                        <p:cTn id="31" dur="500" fill="hold"/>
                                        <p:tgtEl>
                                          <p:spTgt spid="40980"/>
                                        </p:tgtEl>
                                        <p:attrNameLst>
                                          <p:attrName>ppt_x</p:attrName>
                                        </p:attrNameLst>
                                      </p:cBhvr>
                                      <p:tavLst>
                                        <p:tav tm="0">
                                          <p:val>
                                            <p:strVal val="1+#ppt_w/2"/>
                                          </p:val>
                                        </p:tav>
                                        <p:tav tm="100000">
                                          <p:val>
                                            <p:strVal val="#ppt_x"/>
                                          </p:val>
                                        </p:tav>
                                      </p:tavLst>
                                    </p:anim>
                                    <p:anim calcmode="lin" valueType="num">
                                      <p:cBhvr additive="base">
                                        <p:cTn id="32" dur="500" fill="hold"/>
                                        <p:tgtEl>
                                          <p:spTgt spid="40980"/>
                                        </p:tgtEl>
                                        <p:attrNameLst>
                                          <p:attrName>ppt_y</p:attrName>
                                        </p:attrNameLst>
                                      </p:cBhvr>
                                      <p:tavLst>
                                        <p:tav tm="0">
                                          <p:val>
                                            <p:strVal val="1+#ppt_h/2"/>
                                          </p:val>
                                        </p:tav>
                                        <p:tav tm="100000">
                                          <p:val>
                                            <p:strVal val="#ppt_y"/>
                                          </p:val>
                                        </p:tav>
                                      </p:tavLst>
                                    </p:anim>
                                  </p:childTnLst>
                                </p:cTn>
                              </p:par>
                            </p:childTnLst>
                          </p:cTn>
                        </p:par>
                        <p:par>
                          <p:cTn id="33" fill="hold">
                            <p:stCondLst>
                              <p:cond delay="1539"/>
                            </p:stCondLst>
                            <p:childTnLst>
                              <p:par>
                                <p:cTn id="34" presetID="22" presetClass="entr" presetSubtype="1" fill="hold" grpId="0" nodeType="afterEffect">
                                  <p:stCondLst>
                                    <p:cond delay="0"/>
                                  </p:stCondLst>
                                  <p:childTnLst>
                                    <p:set>
                                      <p:cBhvr>
                                        <p:cTn id="35" dur="1" fill="hold">
                                          <p:stCondLst>
                                            <p:cond delay="0"/>
                                          </p:stCondLst>
                                        </p:cTn>
                                        <p:tgtEl>
                                          <p:spTgt spid="40979"/>
                                        </p:tgtEl>
                                        <p:attrNameLst>
                                          <p:attrName>style.visibility</p:attrName>
                                        </p:attrNameLst>
                                      </p:cBhvr>
                                      <p:to>
                                        <p:strVal val="visible"/>
                                      </p:to>
                                    </p:set>
                                    <p:animEffect transition="in" filter="wipe(up)">
                                      <p:cBhvr>
                                        <p:cTn id="36" dur="500"/>
                                        <p:tgtEl>
                                          <p:spTgt spid="4097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0981"/>
                                        </p:tgtEl>
                                        <p:attrNameLst>
                                          <p:attrName>style.visibility</p:attrName>
                                        </p:attrNameLst>
                                      </p:cBhvr>
                                      <p:to>
                                        <p:strVal val="visible"/>
                                      </p:to>
                                    </p:set>
                                    <p:animEffect transition="in" filter="wipe(up)">
                                      <p:cBhvr>
                                        <p:cTn id="39" dur="500"/>
                                        <p:tgtEl>
                                          <p:spTgt spid="40981"/>
                                        </p:tgtEl>
                                      </p:cBhvr>
                                    </p:animEffect>
                                  </p:childTnLst>
                                </p:cTn>
                              </p:par>
                            </p:childTnLst>
                          </p:cTn>
                        </p:par>
                        <p:par>
                          <p:cTn id="40" fill="hold">
                            <p:stCondLst>
                              <p:cond delay="2039"/>
                            </p:stCondLst>
                            <p:childTnLst>
                              <p:par>
                                <p:cTn id="41" presetID="2" presetClass="entr" presetSubtype="2" fill="hold" grpId="0" nodeType="afterEffect">
                                  <p:stCondLst>
                                    <p:cond delay="0"/>
                                  </p:stCondLst>
                                  <p:childTnLst>
                                    <p:set>
                                      <p:cBhvr>
                                        <p:cTn id="42" dur="1" fill="hold">
                                          <p:stCondLst>
                                            <p:cond delay="0"/>
                                          </p:stCondLst>
                                        </p:cTn>
                                        <p:tgtEl>
                                          <p:spTgt spid="40966"/>
                                        </p:tgtEl>
                                        <p:attrNameLst>
                                          <p:attrName>style.visibility</p:attrName>
                                        </p:attrNameLst>
                                      </p:cBhvr>
                                      <p:to>
                                        <p:strVal val="visible"/>
                                      </p:to>
                                    </p:set>
                                    <p:anim calcmode="lin" valueType="num">
                                      <p:cBhvr additive="base">
                                        <p:cTn id="43" dur="500" fill="hold"/>
                                        <p:tgtEl>
                                          <p:spTgt spid="40966"/>
                                        </p:tgtEl>
                                        <p:attrNameLst>
                                          <p:attrName>ppt_x</p:attrName>
                                        </p:attrNameLst>
                                      </p:cBhvr>
                                      <p:tavLst>
                                        <p:tav tm="0">
                                          <p:val>
                                            <p:strVal val="1+#ppt_w/2"/>
                                          </p:val>
                                        </p:tav>
                                        <p:tav tm="100000">
                                          <p:val>
                                            <p:strVal val="#ppt_x"/>
                                          </p:val>
                                        </p:tav>
                                      </p:tavLst>
                                    </p:anim>
                                    <p:anim calcmode="lin" valueType="num">
                                      <p:cBhvr additive="base">
                                        <p:cTn id="44" dur="500" fill="hold"/>
                                        <p:tgtEl>
                                          <p:spTgt spid="4096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968"/>
                                        </p:tgtEl>
                                        <p:attrNameLst>
                                          <p:attrName>style.visibility</p:attrName>
                                        </p:attrNameLst>
                                      </p:cBhvr>
                                      <p:to>
                                        <p:strVal val="visible"/>
                                      </p:to>
                                    </p:set>
                                    <p:anim calcmode="lin" valueType="num">
                                      <p:cBhvr additive="base">
                                        <p:cTn id="47" dur="500" fill="hold"/>
                                        <p:tgtEl>
                                          <p:spTgt spid="40968"/>
                                        </p:tgtEl>
                                        <p:attrNameLst>
                                          <p:attrName>ppt_x</p:attrName>
                                        </p:attrNameLst>
                                      </p:cBhvr>
                                      <p:tavLst>
                                        <p:tav tm="0">
                                          <p:val>
                                            <p:strVal val="1+#ppt_w/2"/>
                                          </p:val>
                                        </p:tav>
                                        <p:tav tm="100000">
                                          <p:val>
                                            <p:strVal val="#ppt_x"/>
                                          </p:val>
                                        </p:tav>
                                      </p:tavLst>
                                    </p:anim>
                                    <p:anim calcmode="lin" valueType="num">
                                      <p:cBhvr additive="base">
                                        <p:cTn id="48" dur="500" fill="hold"/>
                                        <p:tgtEl>
                                          <p:spTgt spid="4096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0970"/>
                                        </p:tgtEl>
                                        <p:attrNameLst>
                                          <p:attrName>style.visibility</p:attrName>
                                        </p:attrNameLst>
                                      </p:cBhvr>
                                      <p:to>
                                        <p:strVal val="visible"/>
                                      </p:to>
                                    </p:set>
                                    <p:anim calcmode="lin" valueType="num">
                                      <p:cBhvr additive="base">
                                        <p:cTn id="51" dur="500" fill="hold"/>
                                        <p:tgtEl>
                                          <p:spTgt spid="40970"/>
                                        </p:tgtEl>
                                        <p:attrNameLst>
                                          <p:attrName>ppt_x</p:attrName>
                                        </p:attrNameLst>
                                      </p:cBhvr>
                                      <p:tavLst>
                                        <p:tav tm="0">
                                          <p:val>
                                            <p:strVal val="1+#ppt_w/2"/>
                                          </p:val>
                                        </p:tav>
                                        <p:tav tm="100000">
                                          <p:val>
                                            <p:strVal val="#ppt_x"/>
                                          </p:val>
                                        </p:tav>
                                      </p:tavLst>
                                    </p:anim>
                                    <p:anim calcmode="lin" valueType="num">
                                      <p:cBhvr additive="base">
                                        <p:cTn id="52" dur="500" fill="hold"/>
                                        <p:tgtEl>
                                          <p:spTgt spid="4097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0967"/>
                                        </p:tgtEl>
                                        <p:attrNameLst>
                                          <p:attrName>style.visibility</p:attrName>
                                        </p:attrNameLst>
                                      </p:cBhvr>
                                      <p:to>
                                        <p:strVal val="visible"/>
                                      </p:to>
                                    </p:set>
                                    <p:anim calcmode="lin" valueType="num">
                                      <p:cBhvr additive="base">
                                        <p:cTn id="55" dur="500" fill="hold"/>
                                        <p:tgtEl>
                                          <p:spTgt spid="40967"/>
                                        </p:tgtEl>
                                        <p:attrNameLst>
                                          <p:attrName>ppt_x</p:attrName>
                                        </p:attrNameLst>
                                      </p:cBhvr>
                                      <p:tavLst>
                                        <p:tav tm="0">
                                          <p:val>
                                            <p:strVal val="0-#ppt_w/2"/>
                                          </p:val>
                                        </p:tav>
                                        <p:tav tm="100000">
                                          <p:val>
                                            <p:strVal val="#ppt_x"/>
                                          </p:val>
                                        </p:tav>
                                      </p:tavLst>
                                    </p:anim>
                                    <p:anim calcmode="lin" valueType="num">
                                      <p:cBhvr additive="base">
                                        <p:cTn id="56" dur="500" fill="hold"/>
                                        <p:tgtEl>
                                          <p:spTgt spid="4096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0969"/>
                                        </p:tgtEl>
                                        <p:attrNameLst>
                                          <p:attrName>style.visibility</p:attrName>
                                        </p:attrNameLst>
                                      </p:cBhvr>
                                      <p:to>
                                        <p:strVal val="visible"/>
                                      </p:to>
                                    </p:set>
                                    <p:anim calcmode="lin" valueType="num">
                                      <p:cBhvr additive="base">
                                        <p:cTn id="59" dur="500" fill="hold"/>
                                        <p:tgtEl>
                                          <p:spTgt spid="40969"/>
                                        </p:tgtEl>
                                        <p:attrNameLst>
                                          <p:attrName>ppt_x</p:attrName>
                                        </p:attrNameLst>
                                      </p:cBhvr>
                                      <p:tavLst>
                                        <p:tav tm="0">
                                          <p:val>
                                            <p:strVal val="0-#ppt_w/2"/>
                                          </p:val>
                                        </p:tav>
                                        <p:tav tm="100000">
                                          <p:val>
                                            <p:strVal val="#ppt_x"/>
                                          </p:val>
                                        </p:tav>
                                      </p:tavLst>
                                    </p:anim>
                                    <p:anim calcmode="lin" valueType="num">
                                      <p:cBhvr additive="base">
                                        <p:cTn id="60" dur="500" fill="hold"/>
                                        <p:tgtEl>
                                          <p:spTgt spid="40969"/>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0971"/>
                                        </p:tgtEl>
                                        <p:attrNameLst>
                                          <p:attrName>style.visibility</p:attrName>
                                        </p:attrNameLst>
                                      </p:cBhvr>
                                      <p:to>
                                        <p:strVal val="visible"/>
                                      </p:to>
                                    </p:set>
                                    <p:anim calcmode="lin" valueType="num">
                                      <p:cBhvr additive="base">
                                        <p:cTn id="63" dur="500" fill="hold"/>
                                        <p:tgtEl>
                                          <p:spTgt spid="40971"/>
                                        </p:tgtEl>
                                        <p:attrNameLst>
                                          <p:attrName>ppt_x</p:attrName>
                                        </p:attrNameLst>
                                      </p:cBhvr>
                                      <p:tavLst>
                                        <p:tav tm="0">
                                          <p:val>
                                            <p:strVal val="0-#ppt_w/2"/>
                                          </p:val>
                                        </p:tav>
                                        <p:tav tm="100000">
                                          <p:val>
                                            <p:strVal val="#ppt_x"/>
                                          </p:val>
                                        </p:tav>
                                      </p:tavLst>
                                    </p:anim>
                                    <p:anim calcmode="lin" valueType="num">
                                      <p:cBhvr additive="base">
                                        <p:cTn id="64" dur="500" fill="hold"/>
                                        <p:tgtEl>
                                          <p:spTgt spid="40971"/>
                                        </p:tgtEl>
                                        <p:attrNameLst>
                                          <p:attrName>ppt_y</p:attrName>
                                        </p:attrNameLst>
                                      </p:cBhvr>
                                      <p:tavLst>
                                        <p:tav tm="0">
                                          <p:val>
                                            <p:strVal val="#ppt_y"/>
                                          </p:val>
                                        </p:tav>
                                        <p:tav tm="100000">
                                          <p:val>
                                            <p:strVal val="#ppt_y"/>
                                          </p:val>
                                        </p:tav>
                                      </p:tavLst>
                                    </p:anim>
                                  </p:childTnLst>
                                </p:cTn>
                              </p:par>
                            </p:childTnLst>
                          </p:cTn>
                        </p:par>
                        <p:par>
                          <p:cTn id="65" fill="hold">
                            <p:stCondLst>
                              <p:cond delay="2539"/>
                            </p:stCondLst>
                            <p:childTnLst>
                              <p:par>
                                <p:cTn id="66" presetID="31" presetClass="entr" presetSubtype="0" fill="hold" grpId="0" nodeType="afterEffect">
                                  <p:stCondLst>
                                    <p:cond delay="0"/>
                                  </p:stCondLst>
                                  <p:childTnLst>
                                    <p:set>
                                      <p:cBhvr>
                                        <p:cTn id="67" dur="1" fill="hold">
                                          <p:stCondLst>
                                            <p:cond delay="0"/>
                                          </p:stCondLst>
                                        </p:cTn>
                                        <p:tgtEl>
                                          <p:spTgt spid="40972"/>
                                        </p:tgtEl>
                                        <p:attrNameLst>
                                          <p:attrName>style.visibility</p:attrName>
                                        </p:attrNameLst>
                                      </p:cBhvr>
                                      <p:to>
                                        <p:strVal val="visible"/>
                                      </p:to>
                                    </p:set>
                                    <p:anim calcmode="lin" valueType="num">
                                      <p:cBhvr>
                                        <p:cTn id="68" dur="500" fill="hold"/>
                                        <p:tgtEl>
                                          <p:spTgt spid="40972"/>
                                        </p:tgtEl>
                                        <p:attrNameLst>
                                          <p:attrName>ppt_w</p:attrName>
                                        </p:attrNameLst>
                                      </p:cBhvr>
                                      <p:tavLst>
                                        <p:tav tm="0">
                                          <p:val>
                                            <p:fltVal val="0.000000"/>
                                          </p:val>
                                        </p:tav>
                                        <p:tav tm="100000">
                                          <p:val>
                                            <p:strVal val="#ppt_w"/>
                                          </p:val>
                                        </p:tav>
                                      </p:tavLst>
                                    </p:anim>
                                    <p:anim calcmode="lin" valueType="num">
                                      <p:cBhvr>
                                        <p:cTn id="69" dur="500" fill="hold"/>
                                        <p:tgtEl>
                                          <p:spTgt spid="40972"/>
                                        </p:tgtEl>
                                        <p:attrNameLst>
                                          <p:attrName>ppt_h</p:attrName>
                                        </p:attrNameLst>
                                      </p:cBhvr>
                                      <p:tavLst>
                                        <p:tav tm="0">
                                          <p:val>
                                            <p:fltVal val="0.000000"/>
                                          </p:val>
                                        </p:tav>
                                        <p:tav tm="100000">
                                          <p:val>
                                            <p:strVal val="#ppt_h"/>
                                          </p:val>
                                        </p:tav>
                                      </p:tavLst>
                                    </p:anim>
                                    <p:anim calcmode="lin" valueType="num">
                                      <p:cBhvr>
                                        <p:cTn id="70" dur="500" fill="hold"/>
                                        <p:tgtEl>
                                          <p:spTgt spid="40972"/>
                                        </p:tgtEl>
                                        <p:attrNameLst>
                                          <p:attrName>style.rotation</p:attrName>
                                        </p:attrNameLst>
                                      </p:cBhvr>
                                      <p:tavLst>
                                        <p:tav tm="0">
                                          <p:val>
                                            <p:fltVal val="90.000000"/>
                                          </p:val>
                                        </p:tav>
                                        <p:tav tm="100000">
                                          <p:val>
                                            <p:fltVal val="0.000000"/>
                                          </p:val>
                                        </p:tav>
                                      </p:tavLst>
                                    </p:anim>
                                    <p:animEffect transition="in" filter="fade">
                                      <p:cBhvr>
                                        <p:cTn id="71" dur="500"/>
                                        <p:tgtEl>
                                          <p:spTgt spid="40972"/>
                                        </p:tgtEl>
                                      </p:cBhvr>
                                    </p:animEffect>
                                  </p:childTnLst>
                                </p:cTn>
                              </p:par>
                            </p:childTnLst>
                          </p:cTn>
                        </p:par>
                        <p:par>
                          <p:cTn id="72" fill="hold">
                            <p:stCondLst>
                              <p:cond delay="3039"/>
                            </p:stCondLst>
                            <p:childTnLst>
                              <p:par>
                                <p:cTn id="73" presetID="22" presetClass="entr" presetSubtype="1" fill="hold" grpId="0" nodeType="afterEffect">
                                  <p:stCondLst>
                                    <p:cond delay="0"/>
                                  </p:stCondLst>
                                  <p:childTnLst>
                                    <p:set>
                                      <p:cBhvr>
                                        <p:cTn id="74" dur="1" fill="hold">
                                          <p:stCondLst>
                                            <p:cond delay="0"/>
                                          </p:stCondLst>
                                        </p:cTn>
                                        <p:tgtEl>
                                          <p:spTgt spid="40973"/>
                                        </p:tgtEl>
                                        <p:attrNameLst>
                                          <p:attrName>style.visibility</p:attrName>
                                        </p:attrNameLst>
                                      </p:cBhvr>
                                      <p:to>
                                        <p:strVal val="visible"/>
                                      </p:to>
                                    </p:set>
                                    <p:animEffect transition="in" filter="wipe(up)">
                                      <p:cBhvr>
                                        <p:cTn id="75" dur="500"/>
                                        <p:tgtEl>
                                          <p:spTgt spid="40973"/>
                                        </p:tgtEl>
                                      </p:cBhvr>
                                    </p:animEffect>
                                  </p:childTnLst>
                                </p:cTn>
                              </p:par>
                            </p:childTnLst>
                          </p:cTn>
                        </p:par>
                        <p:par>
                          <p:cTn id="76" fill="hold">
                            <p:stCondLst>
                              <p:cond delay="3539"/>
                            </p:stCondLst>
                            <p:childTnLst>
                              <p:par>
                                <p:cTn id="77" presetID="31" presetClass="entr" presetSubtype="0" fill="hold" grpId="0" nodeType="afterEffect">
                                  <p:stCondLst>
                                    <p:cond delay="0"/>
                                  </p:stCondLst>
                                  <p:childTnLst>
                                    <p:set>
                                      <p:cBhvr>
                                        <p:cTn id="78" dur="1" fill="hold">
                                          <p:stCondLst>
                                            <p:cond delay="0"/>
                                          </p:stCondLst>
                                        </p:cTn>
                                        <p:tgtEl>
                                          <p:spTgt spid="40974"/>
                                        </p:tgtEl>
                                        <p:attrNameLst>
                                          <p:attrName>style.visibility</p:attrName>
                                        </p:attrNameLst>
                                      </p:cBhvr>
                                      <p:to>
                                        <p:strVal val="visible"/>
                                      </p:to>
                                    </p:set>
                                    <p:anim calcmode="lin" valueType="num">
                                      <p:cBhvr>
                                        <p:cTn id="79" dur="500" fill="hold"/>
                                        <p:tgtEl>
                                          <p:spTgt spid="40974"/>
                                        </p:tgtEl>
                                        <p:attrNameLst>
                                          <p:attrName>ppt_w</p:attrName>
                                        </p:attrNameLst>
                                      </p:cBhvr>
                                      <p:tavLst>
                                        <p:tav tm="0">
                                          <p:val>
                                            <p:fltVal val="0.000000"/>
                                          </p:val>
                                        </p:tav>
                                        <p:tav tm="100000">
                                          <p:val>
                                            <p:strVal val="#ppt_w"/>
                                          </p:val>
                                        </p:tav>
                                      </p:tavLst>
                                    </p:anim>
                                    <p:anim calcmode="lin" valueType="num">
                                      <p:cBhvr>
                                        <p:cTn id="80" dur="500" fill="hold"/>
                                        <p:tgtEl>
                                          <p:spTgt spid="40974"/>
                                        </p:tgtEl>
                                        <p:attrNameLst>
                                          <p:attrName>ppt_h</p:attrName>
                                        </p:attrNameLst>
                                      </p:cBhvr>
                                      <p:tavLst>
                                        <p:tav tm="0">
                                          <p:val>
                                            <p:fltVal val="0.000000"/>
                                          </p:val>
                                        </p:tav>
                                        <p:tav tm="100000">
                                          <p:val>
                                            <p:strVal val="#ppt_h"/>
                                          </p:val>
                                        </p:tav>
                                      </p:tavLst>
                                    </p:anim>
                                    <p:anim calcmode="lin" valueType="num">
                                      <p:cBhvr>
                                        <p:cTn id="81" dur="500" fill="hold"/>
                                        <p:tgtEl>
                                          <p:spTgt spid="40974"/>
                                        </p:tgtEl>
                                        <p:attrNameLst>
                                          <p:attrName>style.rotation</p:attrName>
                                        </p:attrNameLst>
                                      </p:cBhvr>
                                      <p:tavLst>
                                        <p:tav tm="0">
                                          <p:val>
                                            <p:fltVal val="90.000000"/>
                                          </p:val>
                                        </p:tav>
                                        <p:tav tm="100000">
                                          <p:val>
                                            <p:fltVal val="0.000000"/>
                                          </p:val>
                                        </p:tav>
                                      </p:tavLst>
                                    </p:anim>
                                    <p:animEffect transition="in" filter="fade">
                                      <p:cBhvr>
                                        <p:cTn id="82" dur="500"/>
                                        <p:tgtEl>
                                          <p:spTgt spid="40974"/>
                                        </p:tgtEl>
                                      </p:cBhvr>
                                    </p:animEffect>
                                  </p:childTnLst>
                                </p:cTn>
                              </p:par>
                            </p:childTnLst>
                          </p:cTn>
                        </p:par>
                        <p:par>
                          <p:cTn id="83" fill="hold">
                            <p:stCondLst>
                              <p:cond delay="4039"/>
                            </p:stCondLst>
                            <p:childTnLst>
                              <p:par>
                                <p:cTn id="84" presetID="22" presetClass="entr" presetSubtype="1" fill="hold" grpId="0" nodeType="afterEffect">
                                  <p:stCondLst>
                                    <p:cond delay="0"/>
                                  </p:stCondLst>
                                  <p:childTnLst>
                                    <p:set>
                                      <p:cBhvr>
                                        <p:cTn id="85" dur="1" fill="hold">
                                          <p:stCondLst>
                                            <p:cond delay="0"/>
                                          </p:stCondLst>
                                        </p:cTn>
                                        <p:tgtEl>
                                          <p:spTgt spid="40975"/>
                                        </p:tgtEl>
                                        <p:attrNameLst>
                                          <p:attrName>style.visibility</p:attrName>
                                        </p:attrNameLst>
                                      </p:cBhvr>
                                      <p:to>
                                        <p:strVal val="visible"/>
                                      </p:to>
                                    </p:set>
                                    <p:animEffect transition="in" filter="wipe(up)">
                                      <p:cBhvr>
                                        <p:cTn id="86" dur="500"/>
                                        <p:tgtEl>
                                          <p:spTgt spid="40975"/>
                                        </p:tgtEl>
                                      </p:cBhvr>
                                    </p:animEffect>
                                  </p:childTnLst>
                                </p:cTn>
                              </p:par>
                            </p:childTnLst>
                          </p:cTn>
                        </p:par>
                        <p:par>
                          <p:cTn id="87" fill="hold">
                            <p:stCondLst>
                              <p:cond delay="4539"/>
                            </p:stCondLst>
                            <p:childTnLst>
                              <p:par>
                                <p:cTn id="88" presetID="31" presetClass="entr" presetSubtype="0" fill="hold" grpId="0" nodeType="afterEffect">
                                  <p:stCondLst>
                                    <p:cond delay="0"/>
                                  </p:stCondLst>
                                  <p:childTnLst>
                                    <p:set>
                                      <p:cBhvr>
                                        <p:cTn id="89" dur="1" fill="hold">
                                          <p:stCondLst>
                                            <p:cond delay="0"/>
                                          </p:stCondLst>
                                        </p:cTn>
                                        <p:tgtEl>
                                          <p:spTgt spid="40976"/>
                                        </p:tgtEl>
                                        <p:attrNameLst>
                                          <p:attrName>style.visibility</p:attrName>
                                        </p:attrNameLst>
                                      </p:cBhvr>
                                      <p:to>
                                        <p:strVal val="visible"/>
                                      </p:to>
                                    </p:set>
                                    <p:anim calcmode="lin" valueType="num">
                                      <p:cBhvr>
                                        <p:cTn id="90" dur="500" fill="hold"/>
                                        <p:tgtEl>
                                          <p:spTgt spid="40976"/>
                                        </p:tgtEl>
                                        <p:attrNameLst>
                                          <p:attrName>ppt_w</p:attrName>
                                        </p:attrNameLst>
                                      </p:cBhvr>
                                      <p:tavLst>
                                        <p:tav tm="0">
                                          <p:val>
                                            <p:fltVal val="0.000000"/>
                                          </p:val>
                                        </p:tav>
                                        <p:tav tm="100000">
                                          <p:val>
                                            <p:strVal val="#ppt_w"/>
                                          </p:val>
                                        </p:tav>
                                      </p:tavLst>
                                    </p:anim>
                                    <p:anim calcmode="lin" valueType="num">
                                      <p:cBhvr>
                                        <p:cTn id="91" dur="500" fill="hold"/>
                                        <p:tgtEl>
                                          <p:spTgt spid="40976"/>
                                        </p:tgtEl>
                                        <p:attrNameLst>
                                          <p:attrName>ppt_h</p:attrName>
                                        </p:attrNameLst>
                                      </p:cBhvr>
                                      <p:tavLst>
                                        <p:tav tm="0">
                                          <p:val>
                                            <p:fltVal val="0.000000"/>
                                          </p:val>
                                        </p:tav>
                                        <p:tav tm="100000">
                                          <p:val>
                                            <p:strVal val="#ppt_h"/>
                                          </p:val>
                                        </p:tav>
                                      </p:tavLst>
                                    </p:anim>
                                    <p:anim calcmode="lin" valueType="num">
                                      <p:cBhvr>
                                        <p:cTn id="92" dur="500" fill="hold"/>
                                        <p:tgtEl>
                                          <p:spTgt spid="40976"/>
                                        </p:tgtEl>
                                        <p:attrNameLst>
                                          <p:attrName>style.rotation</p:attrName>
                                        </p:attrNameLst>
                                      </p:cBhvr>
                                      <p:tavLst>
                                        <p:tav tm="0">
                                          <p:val>
                                            <p:fltVal val="90.000000"/>
                                          </p:val>
                                        </p:tav>
                                        <p:tav tm="100000">
                                          <p:val>
                                            <p:fltVal val="0.000000"/>
                                          </p:val>
                                        </p:tav>
                                      </p:tavLst>
                                    </p:anim>
                                    <p:animEffect transition="in" filter="fade">
                                      <p:cBhvr>
                                        <p:cTn id="93" dur="500"/>
                                        <p:tgtEl>
                                          <p:spTgt spid="40976"/>
                                        </p:tgtEl>
                                      </p:cBhvr>
                                    </p:animEffect>
                                  </p:childTnLst>
                                </p:cTn>
                              </p:par>
                            </p:childTnLst>
                          </p:cTn>
                        </p:par>
                        <p:par>
                          <p:cTn id="94" fill="hold">
                            <p:stCondLst>
                              <p:cond delay="5039"/>
                            </p:stCondLst>
                            <p:childTnLst>
                              <p:par>
                                <p:cTn id="95" presetID="22" presetClass="entr" presetSubtype="1" fill="hold" grpId="0" nodeType="afterEffect">
                                  <p:stCondLst>
                                    <p:cond delay="0"/>
                                  </p:stCondLst>
                                  <p:childTnLst>
                                    <p:set>
                                      <p:cBhvr>
                                        <p:cTn id="96" dur="1" fill="hold">
                                          <p:stCondLst>
                                            <p:cond delay="0"/>
                                          </p:stCondLst>
                                        </p:cTn>
                                        <p:tgtEl>
                                          <p:spTgt spid="40977"/>
                                        </p:tgtEl>
                                        <p:attrNameLst>
                                          <p:attrName>style.visibility</p:attrName>
                                        </p:attrNameLst>
                                      </p:cBhvr>
                                      <p:to>
                                        <p:strVal val="visible"/>
                                      </p:to>
                                    </p:set>
                                    <p:animEffect transition="in" filter="wipe(up)">
                                      <p:cBhvr>
                                        <p:cTn id="97" dur="500"/>
                                        <p:tgtEl>
                                          <p:spTgt spid="40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6" grpId="0" animBg="1"/>
      <p:bldP spid="40967" grpId="0" animBg="1"/>
      <p:bldP spid="40968" grpId="0" animBg="1"/>
      <p:bldP spid="40969" grpId="0" animBg="1"/>
      <p:bldP spid="40970" grpId="0" animBg="1"/>
      <p:bldP spid="40971" grpId="0" animBg="1"/>
      <p:bldP spid="40972" grpId="0"/>
      <p:bldP spid="40973" grpId="0"/>
      <p:bldP spid="40974" grpId="0"/>
      <p:bldP spid="40975" grpId="0"/>
      <p:bldP spid="40976" grpId="0"/>
      <p:bldP spid="40977" grpId="0"/>
      <p:bldP spid="40978" grpId="0"/>
      <p:bldP spid="40979" grpId="0"/>
      <p:bldP spid="40980" grpId="0"/>
      <p:bldP spid="4098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请输入您的标题</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41987"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41988"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41989"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41990" name="Freeform 6"/>
          <p:cNvSpPr>
            <a:spLocks noEditPoints="1"/>
          </p:cNvSpPr>
          <p:nvPr/>
        </p:nvSpPr>
        <p:spPr>
          <a:xfrm>
            <a:off x="8477250" y="3019425"/>
            <a:ext cx="2101850" cy="2101850"/>
          </a:xfrm>
          <a:custGeom>
            <a:avLst/>
            <a:gdLst/>
            <a:ahLst/>
            <a:cxnLst>
              <a:cxn ang="0">
                <a:pos x="1573834664" y="863778557"/>
              </a:cxn>
              <a:cxn ang="0">
                <a:pos x="1577212932" y="788887863"/>
              </a:cxn>
              <a:cxn ang="0">
                <a:pos x="1573834664" y="713997169"/>
              </a:cxn>
              <a:cxn ang="0">
                <a:pos x="1412790632" y="696541534"/>
              </a:cxn>
              <a:cxn ang="0">
                <a:pos x="1375626682" y="556332156"/>
              </a:cxn>
              <a:cxn ang="0">
                <a:pos x="1506264051" y="461170353"/>
              </a:cxn>
              <a:cxn ang="0">
                <a:pos x="1431372607" y="331096529"/>
              </a:cxn>
              <a:cxn ang="0">
                <a:pos x="1283280353" y="396978008"/>
              </a:cxn>
              <a:cxn ang="0">
                <a:pos x="1180798469" y="294495374"/>
              </a:cxn>
              <a:cxn ang="0">
                <a:pos x="1246116403" y="146403120"/>
              </a:cxn>
              <a:cxn ang="0">
                <a:pos x="1116606124" y="71512426"/>
              </a:cxn>
              <a:cxn ang="0">
                <a:pos x="1021443571" y="202149044"/>
              </a:cxn>
              <a:cxn ang="0">
                <a:pos x="880671398" y="164422300"/>
              </a:cxn>
              <a:cxn ang="0">
                <a:pos x="863778557" y="3941813"/>
              </a:cxn>
              <a:cxn ang="0">
                <a:pos x="788887863" y="0"/>
              </a:cxn>
              <a:cxn ang="0">
                <a:pos x="713997169" y="3941813"/>
              </a:cxn>
              <a:cxn ang="0">
                <a:pos x="697104328" y="164422300"/>
              </a:cxn>
              <a:cxn ang="0">
                <a:pos x="556332156" y="202149044"/>
              </a:cxn>
              <a:cxn ang="0">
                <a:pos x="461170353" y="71512426"/>
              </a:cxn>
              <a:cxn ang="0">
                <a:pos x="331096529" y="146403120"/>
              </a:cxn>
              <a:cxn ang="0">
                <a:pos x="396978008" y="294495374"/>
              </a:cxn>
              <a:cxn ang="0">
                <a:pos x="294495374" y="396978008"/>
              </a:cxn>
              <a:cxn ang="0">
                <a:pos x="146403120" y="331096529"/>
              </a:cxn>
              <a:cxn ang="0">
                <a:pos x="71512426" y="461170353"/>
              </a:cxn>
              <a:cxn ang="0">
                <a:pos x="202149044" y="556332156"/>
              </a:cxn>
              <a:cxn ang="0">
                <a:pos x="164422300" y="696541534"/>
              </a:cxn>
              <a:cxn ang="0">
                <a:pos x="3941813" y="713997169"/>
              </a:cxn>
              <a:cxn ang="0">
                <a:pos x="0" y="788887863"/>
              </a:cxn>
              <a:cxn ang="0">
                <a:pos x="3941813" y="863778557"/>
              </a:cxn>
              <a:cxn ang="0">
                <a:pos x="164422300" y="880671398"/>
              </a:cxn>
              <a:cxn ang="0">
                <a:pos x="202149044" y="1021443571"/>
              </a:cxn>
              <a:cxn ang="0">
                <a:pos x="71512426" y="1116606124"/>
              </a:cxn>
              <a:cxn ang="0">
                <a:pos x="146403120" y="1246116403"/>
              </a:cxn>
              <a:cxn ang="0">
                <a:pos x="294495374" y="1180798469"/>
              </a:cxn>
              <a:cxn ang="0">
                <a:pos x="396978008" y="1283280353"/>
              </a:cxn>
              <a:cxn ang="0">
                <a:pos x="331096529" y="1431372607"/>
              </a:cxn>
              <a:cxn ang="0">
                <a:pos x="461170353" y="1506264051"/>
              </a:cxn>
              <a:cxn ang="0">
                <a:pos x="556332156" y="1375626682"/>
              </a:cxn>
              <a:cxn ang="0">
                <a:pos x="697104328" y="1412790632"/>
              </a:cxn>
              <a:cxn ang="0">
                <a:pos x="713997169" y="1573834664"/>
              </a:cxn>
              <a:cxn ang="0">
                <a:pos x="788887863" y="1577212932"/>
              </a:cxn>
              <a:cxn ang="0">
                <a:pos x="863778557" y="1573834664"/>
              </a:cxn>
              <a:cxn ang="0">
                <a:pos x="880671398" y="1412790632"/>
              </a:cxn>
              <a:cxn ang="0">
                <a:pos x="1021443571" y="1375626682"/>
              </a:cxn>
              <a:cxn ang="0">
                <a:pos x="1116606124" y="1506264051"/>
              </a:cxn>
              <a:cxn ang="0">
                <a:pos x="1246679198" y="1431372607"/>
              </a:cxn>
              <a:cxn ang="0">
                <a:pos x="1180798469" y="1283280353"/>
              </a:cxn>
              <a:cxn ang="0">
                <a:pos x="1283280353" y="1180798469"/>
              </a:cxn>
              <a:cxn ang="0">
                <a:pos x="1431372607" y="1246116403"/>
              </a:cxn>
              <a:cxn ang="0">
                <a:pos x="1506264051" y="1116606124"/>
              </a:cxn>
              <a:cxn ang="0">
                <a:pos x="1375626682" y="1021443571"/>
              </a:cxn>
              <a:cxn ang="0">
                <a:pos x="1412790632" y="880671398"/>
              </a:cxn>
              <a:cxn ang="0">
                <a:pos x="1573834664" y="863778557"/>
              </a:cxn>
              <a:cxn ang="0">
                <a:pos x="788887863" y="274787810"/>
              </a:cxn>
              <a:cxn ang="0">
                <a:pos x="1302425122" y="788887863"/>
              </a:cxn>
              <a:cxn ang="0">
                <a:pos x="788887863" y="1302425122"/>
              </a:cxn>
              <a:cxn ang="0">
                <a:pos x="274787810" y="788887863"/>
              </a:cxn>
              <a:cxn ang="0">
                <a:pos x="788887863" y="274787810"/>
              </a:cxn>
            </a:cxnLst>
            <a:pathLst>
              <a:path w="2801" h="2801">
                <a:moveTo>
                  <a:pt x="2795" y="1534"/>
                </a:moveTo>
                <a:cubicBezTo>
                  <a:pt x="2799" y="1490"/>
                  <a:pt x="2801" y="1446"/>
                  <a:pt x="2801" y="1401"/>
                </a:cubicBezTo>
                <a:cubicBezTo>
                  <a:pt x="2801" y="1356"/>
                  <a:pt x="2799" y="1311"/>
                  <a:pt x="2795" y="1268"/>
                </a:cubicBezTo>
                <a:lnTo>
                  <a:pt x="2509" y="1237"/>
                </a:lnTo>
                <a:cubicBezTo>
                  <a:pt x="2497" y="1151"/>
                  <a:pt x="2474" y="1067"/>
                  <a:pt x="2443" y="988"/>
                </a:cubicBezTo>
                <a:lnTo>
                  <a:pt x="2675" y="819"/>
                </a:lnTo>
                <a:cubicBezTo>
                  <a:pt x="2638" y="738"/>
                  <a:pt x="2593" y="660"/>
                  <a:pt x="2542" y="588"/>
                </a:cubicBezTo>
                <a:lnTo>
                  <a:pt x="2279" y="705"/>
                </a:lnTo>
                <a:cubicBezTo>
                  <a:pt x="2225" y="638"/>
                  <a:pt x="2164" y="576"/>
                  <a:pt x="2097" y="523"/>
                </a:cubicBezTo>
                <a:lnTo>
                  <a:pt x="2213" y="260"/>
                </a:lnTo>
                <a:cubicBezTo>
                  <a:pt x="2141" y="209"/>
                  <a:pt x="2064" y="164"/>
                  <a:pt x="1983" y="127"/>
                </a:cubicBezTo>
                <a:lnTo>
                  <a:pt x="1814" y="359"/>
                </a:lnTo>
                <a:cubicBezTo>
                  <a:pt x="1735" y="328"/>
                  <a:pt x="1651" y="305"/>
                  <a:pt x="1564" y="292"/>
                </a:cubicBezTo>
                <a:lnTo>
                  <a:pt x="1534" y="7"/>
                </a:lnTo>
                <a:cubicBezTo>
                  <a:pt x="1490" y="3"/>
                  <a:pt x="1446" y="0"/>
                  <a:pt x="1401" y="0"/>
                </a:cubicBezTo>
                <a:cubicBezTo>
                  <a:pt x="1356" y="0"/>
                  <a:pt x="1311" y="3"/>
                  <a:pt x="1268" y="7"/>
                </a:cubicBezTo>
                <a:lnTo>
                  <a:pt x="1238" y="292"/>
                </a:lnTo>
                <a:cubicBezTo>
                  <a:pt x="1151" y="305"/>
                  <a:pt x="1067" y="328"/>
                  <a:pt x="988" y="359"/>
                </a:cubicBezTo>
                <a:lnTo>
                  <a:pt x="819" y="127"/>
                </a:lnTo>
                <a:cubicBezTo>
                  <a:pt x="738" y="164"/>
                  <a:pt x="660" y="209"/>
                  <a:pt x="588" y="260"/>
                </a:cubicBezTo>
                <a:lnTo>
                  <a:pt x="705" y="523"/>
                </a:lnTo>
                <a:cubicBezTo>
                  <a:pt x="638" y="576"/>
                  <a:pt x="576" y="638"/>
                  <a:pt x="523" y="705"/>
                </a:cubicBezTo>
                <a:lnTo>
                  <a:pt x="260" y="588"/>
                </a:lnTo>
                <a:cubicBezTo>
                  <a:pt x="209" y="660"/>
                  <a:pt x="164" y="738"/>
                  <a:pt x="127" y="819"/>
                </a:cubicBezTo>
                <a:lnTo>
                  <a:pt x="359" y="988"/>
                </a:lnTo>
                <a:cubicBezTo>
                  <a:pt x="328" y="1067"/>
                  <a:pt x="305" y="1151"/>
                  <a:pt x="292" y="1237"/>
                </a:cubicBezTo>
                <a:lnTo>
                  <a:pt x="7" y="1268"/>
                </a:lnTo>
                <a:cubicBezTo>
                  <a:pt x="3" y="1311"/>
                  <a:pt x="0" y="1356"/>
                  <a:pt x="0" y="1401"/>
                </a:cubicBezTo>
                <a:cubicBezTo>
                  <a:pt x="0" y="1446"/>
                  <a:pt x="3" y="1490"/>
                  <a:pt x="7" y="1534"/>
                </a:cubicBezTo>
                <a:lnTo>
                  <a:pt x="292" y="1564"/>
                </a:lnTo>
                <a:cubicBezTo>
                  <a:pt x="305" y="1651"/>
                  <a:pt x="328" y="1735"/>
                  <a:pt x="359" y="1814"/>
                </a:cubicBezTo>
                <a:lnTo>
                  <a:pt x="127" y="1983"/>
                </a:lnTo>
                <a:cubicBezTo>
                  <a:pt x="164" y="2064"/>
                  <a:pt x="209" y="2141"/>
                  <a:pt x="260" y="2213"/>
                </a:cubicBezTo>
                <a:lnTo>
                  <a:pt x="523" y="2097"/>
                </a:lnTo>
                <a:cubicBezTo>
                  <a:pt x="576" y="2164"/>
                  <a:pt x="638" y="2226"/>
                  <a:pt x="705" y="2279"/>
                </a:cubicBezTo>
                <a:lnTo>
                  <a:pt x="588" y="2542"/>
                </a:lnTo>
                <a:cubicBezTo>
                  <a:pt x="660" y="2593"/>
                  <a:pt x="738" y="2638"/>
                  <a:pt x="819" y="2675"/>
                </a:cubicBezTo>
                <a:lnTo>
                  <a:pt x="988" y="2443"/>
                </a:lnTo>
                <a:cubicBezTo>
                  <a:pt x="1067" y="2474"/>
                  <a:pt x="1151" y="2497"/>
                  <a:pt x="1238" y="2509"/>
                </a:cubicBezTo>
                <a:lnTo>
                  <a:pt x="1268" y="2795"/>
                </a:lnTo>
                <a:cubicBezTo>
                  <a:pt x="1311" y="2799"/>
                  <a:pt x="1356" y="2801"/>
                  <a:pt x="1401" y="2801"/>
                </a:cubicBezTo>
                <a:cubicBezTo>
                  <a:pt x="1446" y="2801"/>
                  <a:pt x="1490" y="2799"/>
                  <a:pt x="1534" y="2795"/>
                </a:cubicBezTo>
                <a:lnTo>
                  <a:pt x="1564" y="2509"/>
                </a:lnTo>
                <a:cubicBezTo>
                  <a:pt x="1651" y="2497"/>
                  <a:pt x="1735" y="2474"/>
                  <a:pt x="1814" y="2443"/>
                </a:cubicBezTo>
                <a:lnTo>
                  <a:pt x="1983" y="2675"/>
                </a:lnTo>
                <a:cubicBezTo>
                  <a:pt x="2064" y="2638"/>
                  <a:pt x="2141" y="2593"/>
                  <a:pt x="2214" y="2542"/>
                </a:cubicBezTo>
                <a:lnTo>
                  <a:pt x="2097" y="2279"/>
                </a:lnTo>
                <a:cubicBezTo>
                  <a:pt x="2164" y="2225"/>
                  <a:pt x="2226" y="2164"/>
                  <a:pt x="2279" y="2097"/>
                </a:cubicBezTo>
                <a:lnTo>
                  <a:pt x="2542" y="2213"/>
                </a:lnTo>
                <a:cubicBezTo>
                  <a:pt x="2593" y="2141"/>
                  <a:pt x="2638" y="2064"/>
                  <a:pt x="2675" y="1983"/>
                </a:cubicBezTo>
                <a:lnTo>
                  <a:pt x="2443" y="1814"/>
                </a:lnTo>
                <a:cubicBezTo>
                  <a:pt x="2474" y="1735"/>
                  <a:pt x="2497" y="1651"/>
                  <a:pt x="2509" y="1564"/>
                </a:cubicBezTo>
                <a:lnTo>
                  <a:pt x="2795" y="1534"/>
                </a:lnTo>
                <a:close/>
                <a:moveTo>
                  <a:pt x="1401" y="488"/>
                </a:moveTo>
                <a:cubicBezTo>
                  <a:pt x="1905" y="488"/>
                  <a:pt x="2313" y="897"/>
                  <a:pt x="2313" y="1401"/>
                </a:cubicBezTo>
                <a:cubicBezTo>
                  <a:pt x="2313" y="1905"/>
                  <a:pt x="1905" y="2313"/>
                  <a:pt x="1401" y="2313"/>
                </a:cubicBezTo>
                <a:cubicBezTo>
                  <a:pt x="897" y="2313"/>
                  <a:pt x="488" y="1905"/>
                  <a:pt x="488" y="1401"/>
                </a:cubicBezTo>
                <a:cubicBezTo>
                  <a:pt x="488" y="897"/>
                  <a:pt x="897" y="488"/>
                  <a:pt x="1401" y="488"/>
                </a:cubicBezTo>
                <a:close/>
              </a:path>
            </a:pathLst>
          </a:custGeom>
          <a:solidFill>
            <a:schemeClr val="bg2">
              <a:alpha val="100000"/>
            </a:schemeClr>
          </a:solidFill>
          <a:ln w="9525">
            <a:noFill/>
          </a:ln>
        </p:spPr>
        <p:txBody>
          <a:bodyPr/>
          <a:p>
            <a:endParaRPr lang="zh-CN" altLang="en-US"/>
          </a:p>
        </p:txBody>
      </p:sp>
      <p:sp>
        <p:nvSpPr>
          <p:cNvPr id="41991" name="Freeform 7"/>
          <p:cNvSpPr>
            <a:spLocks noEditPoints="1"/>
          </p:cNvSpPr>
          <p:nvPr/>
        </p:nvSpPr>
        <p:spPr>
          <a:xfrm>
            <a:off x="6289675" y="1995488"/>
            <a:ext cx="2493963" cy="2492375"/>
          </a:xfrm>
          <a:custGeom>
            <a:avLst/>
            <a:gdLst/>
            <a:ahLst/>
            <a:cxnLst>
              <a:cxn ang="0">
                <a:pos x="2488708" y="1365479"/>
              </a:cxn>
              <a:cxn ang="0">
                <a:pos x="2493963" y="1246188"/>
              </a:cxn>
              <a:cxn ang="0">
                <a:pos x="2488708" y="1127646"/>
              </a:cxn>
              <a:cxn ang="0">
                <a:pos x="2234206" y="1101387"/>
              </a:cxn>
              <a:cxn ang="0">
                <a:pos x="2174898" y="879309"/>
              </a:cxn>
              <a:cxn ang="0">
                <a:pos x="2381352" y="729256"/>
              </a:cxn>
              <a:cxn ang="0">
                <a:pos x="2262735" y="523684"/>
              </a:cxn>
              <a:cxn ang="0">
                <a:pos x="2029254" y="627220"/>
              </a:cxn>
              <a:cxn ang="0">
                <a:pos x="1866343" y="465163"/>
              </a:cxn>
              <a:cxn ang="0">
                <a:pos x="1970696" y="231081"/>
              </a:cxn>
              <a:cxn ang="0">
                <a:pos x="1764993" y="112540"/>
              </a:cxn>
              <a:cxn ang="0">
                <a:pos x="1614845" y="319612"/>
              </a:cxn>
              <a:cxn ang="0">
                <a:pos x="1392625" y="260341"/>
              </a:cxn>
              <a:cxn ang="0">
                <a:pos x="1365599" y="6002"/>
              </a:cxn>
              <a:cxn ang="0">
                <a:pos x="1246982" y="0"/>
              </a:cxn>
              <a:cxn ang="0">
                <a:pos x="1128364" y="6002"/>
              </a:cxn>
              <a:cxn ang="0">
                <a:pos x="1101338" y="260341"/>
              </a:cxn>
              <a:cxn ang="0">
                <a:pos x="879118" y="319612"/>
              </a:cxn>
              <a:cxn ang="0">
                <a:pos x="728970" y="112540"/>
              </a:cxn>
              <a:cxn ang="0">
                <a:pos x="523267" y="231081"/>
              </a:cxn>
              <a:cxn ang="0">
                <a:pos x="627620" y="465163"/>
              </a:cxn>
              <a:cxn ang="0">
                <a:pos x="464709" y="627220"/>
              </a:cxn>
              <a:cxn ang="0">
                <a:pos x="231228" y="523684"/>
              </a:cxn>
              <a:cxn ang="0">
                <a:pos x="112611" y="729256"/>
              </a:cxn>
              <a:cxn ang="0">
                <a:pos x="319065" y="879309"/>
              </a:cxn>
              <a:cxn ang="0">
                <a:pos x="259757" y="1101387"/>
              </a:cxn>
              <a:cxn ang="0">
                <a:pos x="6006" y="1127646"/>
              </a:cxn>
              <a:cxn ang="0">
                <a:pos x="0" y="1246188"/>
              </a:cxn>
              <a:cxn ang="0">
                <a:pos x="6006" y="1365479"/>
              </a:cxn>
              <a:cxn ang="0">
                <a:pos x="259757" y="1391739"/>
              </a:cxn>
              <a:cxn ang="0">
                <a:pos x="319065" y="1613817"/>
              </a:cxn>
              <a:cxn ang="0">
                <a:pos x="112611" y="1763869"/>
              </a:cxn>
              <a:cxn ang="0">
                <a:pos x="231228" y="1969441"/>
              </a:cxn>
              <a:cxn ang="0">
                <a:pos x="464709" y="1865155"/>
              </a:cxn>
              <a:cxn ang="0">
                <a:pos x="627620" y="2027962"/>
              </a:cxn>
              <a:cxn ang="0">
                <a:pos x="523267" y="2261294"/>
              </a:cxn>
              <a:cxn ang="0">
                <a:pos x="728970" y="2380586"/>
              </a:cxn>
              <a:cxn ang="0">
                <a:pos x="879118" y="2173513"/>
              </a:cxn>
              <a:cxn ang="0">
                <a:pos x="1101338" y="2232784"/>
              </a:cxn>
              <a:cxn ang="0">
                <a:pos x="1128364" y="2487123"/>
              </a:cxn>
              <a:cxn ang="0">
                <a:pos x="1246982" y="2492375"/>
              </a:cxn>
              <a:cxn ang="0">
                <a:pos x="1365599" y="2487123"/>
              </a:cxn>
              <a:cxn ang="0">
                <a:pos x="1392625" y="2232784"/>
              </a:cxn>
              <a:cxn ang="0">
                <a:pos x="1614845" y="2173513"/>
              </a:cxn>
              <a:cxn ang="0">
                <a:pos x="1764993" y="2380586"/>
              </a:cxn>
              <a:cxn ang="0">
                <a:pos x="1970696" y="2261294"/>
              </a:cxn>
              <a:cxn ang="0">
                <a:pos x="1866343" y="2027962"/>
              </a:cxn>
              <a:cxn ang="0">
                <a:pos x="2029254" y="1865155"/>
              </a:cxn>
              <a:cxn ang="0">
                <a:pos x="2262735" y="1969441"/>
              </a:cxn>
              <a:cxn ang="0">
                <a:pos x="2381352" y="1763869"/>
              </a:cxn>
              <a:cxn ang="0">
                <a:pos x="2174898" y="1613817"/>
              </a:cxn>
              <a:cxn ang="0">
                <a:pos x="2234206" y="1391739"/>
              </a:cxn>
              <a:cxn ang="0">
                <a:pos x="2488708" y="1365479"/>
              </a:cxn>
              <a:cxn ang="0">
                <a:pos x="1246982" y="439654"/>
              </a:cxn>
              <a:cxn ang="0">
                <a:pos x="2054029" y="1246188"/>
              </a:cxn>
              <a:cxn ang="0">
                <a:pos x="1246982" y="2053471"/>
              </a:cxn>
              <a:cxn ang="0">
                <a:pos x="439934" y="1246188"/>
              </a:cxn>
              <a:cxn ang="0">
                <a:pos x="1246982" y="439654"/>
              </a:cxn>
            </a:cxnLst>
            <a:pathLst>
              <a:path w="3322" h="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rgbClr val="0099B3">
              <a:alpha val="100000"/>
            </a:srgbClr>
          </a:solidFill>
          <a:ln w="9525">
            <a:noFill/>
          </a:ln>
        </p:spPr>
        <p:txBody>
          <a:bodyPr/>
          <a:p>
            <a:endParaRPr lang="zh-CN" altLang="en-US"/>
          </a:p>
        </p:txBody>
      </p:sp>
      <p:sp>
        <p:nvSpPr>
          <p:cNvPr id="41992" name="Freeform 8"/>
          <p:cNvSpPr>
            <a:spLocks noEditPoints="1"/>
          </p:cNvSpPr>
          <p:nvPr/>
        </p:nvSpPr>
        <p:spPr>
          <a:xfrm>
            <a:off x="1346200" y="1989138"/>
            <a:ext cx="2493963" cy="2493962"/>
          </a:xfrm>
          <a:custGeom>
            <a:avLst/>
            <a:gdLst/>
            <a:ahLst/>
            <a:cxnLst>
              <a:cxn ang="0">
                <a:pos x="1867812373" y="1025210572"/>
              </a:cxn>
              <a:cxn ang="0">
                <a:pos x="1872321326" y="936159912"/>
              </a:cxn>
              <a:cxn ang="0">
                <a:pos x="1867812373" y="847109253"/>
              </a:cxn>
              <a:cxn ang="0">
                <a:pos x="1677310987" y="826818973"/>
              </a:cxn>
              <a:cxn ang="0">
                <a:pos x="1632786015" y="659990032"/>
              </a:cxn>
              <a:cxn ang="0">
                <a:pos x="1787779584" y="547267754"/>
              </a:cxn>
              <a:cxn ang="0">
                <a:pos x="1698728889" y="392838054"/>
              </a:cxn>
              <a:cxn ang="0">
                <a:pos x="1523445031" y="471180142"/>
              </a:cxn>
              <a:cxn ang="0">
                <a:pos x="1401140996" y="348876155"/>
              </a:cxn>
              <a:cxn ang="0">
                <a:pos x="1479483115" y="173592368"/>
              </a:cxn>
              <a:cxn ang="0">
                <a:pos x="1325053353" y="84541708"/>
              </a:cxn>
              <a:cxn ang="0">
                <a:pos x="1212331030" y="239535215"/>
              </a:cxn>
              <a:cxn ang="0">
                <a:pos x="1045501271" y="195009510"/>
              </a:cxn>
              <a:cxn ang="0">
                <a:pos x="1025211734" y="4508951"/>
              </a:cxn>
              <a:cxn ang="0">
                <a:pos x="936161038" y="0"/>
              </a:cxn>
              <a:cxn ang="0">
                <a:pos x="847109593" y="4508951"/>
              </a:cxn>
              <a:cxn ang="0">
                <a:pos x="826820055" y="195009510"/>
              </a:cxn>
              <a:cxn ang="0">
                <a:pos x="659990296" y="239535215"/>
              </a:cxn>
              <a:cxn ang="0">
                <a:pos x="547267974" y="84541708"/>
              </a:cxn>
              <a:cxn ang="0">
                <a:pos x="392838211" y="173592368"/>
              </a:cxn>
              <a:cxn ang="0">
                <a:pos x="471180331" y="348876155"/>
              </a:cxn>
              <a:cxn ang="0">
                <a:pos x="348876295" y="471180142"/>
              </a:cxn>
              <a:cxn ang="0">
                <a:pos x="173592437" y="392838054"/>
              </a:cxn>
              <a:cxn ang="0">
                <a:pos x="84541742" y="547267754"/>
              </a:cxn>
              <a:cxn ang="0">
                <a:pos x="239535311" y="659990032"/>
              </a:cxn>
              <a:cxn ang="0">
                <a:pos x="195010339" y="826818973"/>
              </a:cxn>
              <a:cxn ang="0">
                <a:pos x="4508953" y="847109253"/>
              </a:cxn>
              <a:cxn ang="0">
                <a:pos x="0" y="936159912"/>
              </a:cxn>
              <a:cxn ang="0">
                <a:pos x="4508953" y="1025210572"/>
              </a:cxn>
              <a:cxn ang="0">
                <a:pos x="195010339" y="1045500852"/>
              </a:cxn>
              <a:cxn ang="0">
                <a:pos x="239535311" y="1212329793"/>
              </a:cxn>
              <a:cxn ang="0">
                <a:pos x="84541742" y="1325052071"/>
              </a:cxn>
              <a:cxn ang="0">
                <a:pos x="173592437" y="1479481771"/>
              </a:cxn>
              <a:cxn ang="0">
                <a:pos x="348876295" y="1401139683"/>
              </a:cxn>
              <a:cxn ang="0">
                <a:pos x="471180331" y="1523443670"/>
              </a:cxn>
              <a:cxn ang="0">
                <a:pos x="392838211" y="1698727457"/>
              </a:cxn>
              <a:cxn ang="0">
                <a:pos x="547267974" y="1787778116"/>
              </a:cxn>
              <a:cxn ang="0">
                <a:pos x="659990296" y="1632784609"/>
              </a:cxn>
              <a:cxn ang="0">
                <a:pos x="826820055" y="1677310314"/>
              </a:cxn>
              <a:cxn ang="0">
                <a:pos x="847109593" y="1867810873"/>
              </a:cxn>
              <a:cxn ang="0">
                <a:pos x="936161038" y="1872319825"/>
              </a:cxn>
              <a:cxn ang="0">
                <a:pos x="1025211734" y="1867810873"/>
              </a:cxn>
              <a:cxn ang="0">
                <a:pos x="1045501271" y="1677310314"/>
              </a:cxn>
              <a:cxn ang="0">
                <a:pos x="1212331030" y="1632784609"/>
              </a:cxn>
              <a:cxn ang="0">
                <a:pos x="1325053353" y="1787778116"/>
              </a:cxn>
              <a:cxn ang="0">
                <a:pos x="1479483115" y="1698727457"/>
              </a:cxn>
              <a:cxn ang="0">
                <a:pos x="1401140996" y="1522880614"/>
              </a:cxn>
              <a:cxn ang="0">
                <a:pos x="1523445031" y="1401139683"/>
              </a:cxn>
              <a:cxn ang="0">
                <a:pos x="1698728889" y="1479481771"/>
              </a:cxn>
              <a:cxn ang="0">
                <a:pos x="1787779584" y="1325052071"/>
              </a:cxn>
              <a:cxn ang="0">
                <a:pos x="1632786015" y="1212329793"/>
              </a:cxn>
              <a:cxn ang="0">
                <a:pos x="1677310987" y="1045500852"/>
              </a:cxn>
              <a:cxn ang="0">
                <a:pos x="1867812373" y="1025210572"/>
              </a:cxn>
              <a:cxn ang="0">
                <a:pos x="936161038" y="322386255"/>
              </a:cxn>
              <a:cxn ang="0">
                <a:pos x="1549934942" y="936159912"/>
              </a:cxn>
              <a:cxn ang="0">
                <a:pos x="936161038" y="1549933570"/>
              </a:cxn>
              <a:cxn ang="0">
                <a:pos x="322386384" y="936159912"/>
              </a:cxn>
              <a:cxn ang="0">
                <a:pos x="936161038" y="322386255"/>
              </a:cxn>
            </a:cxnLst>
            <a:pathLst>
              <a:path w="3322" h="3322">
                <a:moveTo>
                  <a:pt x="3314" y="1819"/>
                </a:moveTo>
                <a:cubicBezTo>
                  <a:pt x="3319" y="1767"/>
                  <a:pt x="3322" y="1714"/>
                  <a:pt x="3322" y="1661"/>
                </a:cubicBezTo>
                <a:cubicBezTo>
                  <a:pt x="3322" y="1608"/>
                  <a:pt x="3319" y="1555"/>
                  <a:pt x="3314" y="1503"/>
                </a:cubicBezTo>
                <a:lnTo>
                  <a:pt x="2976" y="1467"/>
                </a:lnTo>
                <a:cubicBezTo>
                  <a:pt x="2961" y="1364"/>
                  <a:pt x="2934" y="1265"/>
                  <a:pt x="2897" y="1171"/>
                </a:cubicBezTo>
                <a:lnTo>
                  <a:pt x="3172" y="971"/>
                </a:lnTo>
                <a:cubicBezTo>
                  <a:pt x="3128" y="874"/>
                  <a:pt x="3075" y="783"/>
                  <a:pt x="3014" y="697"/>
                </a:cubicBezTo>
                <a:lnTo>
                  <a:pt x="2703" y="836"/>
                </a:lnTo>
                <a:cubicBezTo>
                  <a:pt x="2639" y="756"/>
                  <a:pt x="2566" y="683"/>
                  <a:pt x="2486" y="619"/>
                </a:cubicBezTo>
                <a:lnTo>
                  <a:pt x="2625" y="308"/>
                </a:lnTo>
                <a:cubicBezTo>
                  <a:pt x="2539" y="247"/>
                  <a:pt x="2448" y="194"/>
                  <a:pt x="2351" y="150"/>
                </a:cubicBezTo>
                <a:lnTo>
                  <a:pt x="2151" y="425"/>
                </a:lnTo>
                <a:cubicBezTo>
                  <a:pt x="2057" y="388"/>
                  <a:pt x="1958" y="361"/>
                  <a:pt x="1855" y="346"/>
                </a:cubicBezTo>
                <a:lnTo>
                  <a:pt x="1819" y="8"/>
                </a:lnTo>
                <a:cubicBezTo>
                  <a:pt x="1767" y="3"/>
                  <a:pt x="1714" y="0"/>
                  <a:pt x="1661" y="0"/>
                </a:cubicBezTo>
                <a:cubicBezTo>
                  <a:pt x="1608" y="0"/>
                  <a:pt x="1555" y="3"/>
                  <a:pt x="1503" y="8"/>
                </a:cubicBezTo>
                <a:lnTo>
                  <a:pt x="1467" y="346"/>
                </a:lnTo>
                <a:cubicBezTo>
                  <a:pt x="1364" y="361"/>
                  <a:pt x="1265" y="388"/>
                  <a:pt x="1171" y="425"/>
                </a:cubicBezTo>
                <a:lnTo>
                  <a:pt x="971" y="150"/>
                </a:lnTo>
                <a:cubicBezTo>
                  <a:pt x="874" y="194"/>
                  <a:pt x="783" y="247"/>
                  <a:pt x="697" y="308"/>
                </a:cubicBezTo>
                <a:lnTo>
                  <a:pt x="836" y="619"/>
                </a:lnTo>
                <a:cubicBezTo>
                  <a:pt x="756" y="683"/>
                  <a:pt x="683" y="756"/>
                  <a:pt x="619" y="836"/>
                </a:cubicBezTo>
                <a:lnTo>
                  <a:pt x="308" y="697"/>
                </a:lnTo>
                <a:cubicBezTo>
                  <a:pt x="247" y="783"/>
                  <a:pt x="194" y="874"/>
                  <a:pt x="150" y="971"/>
                </a:cubicBezTo>
                <a:lnTo>
                  <a:pt x="425" y="1171"/>
                </a:lnTo>
                <a:cubicBezTo>
                  <a:pt x="388" y="1265"/>
                  <a:pt x="361" y="1364"/>
                  <a:pt x="346" y="1467"/>
                </a:cubicBezTo>
                <a:lnTo>
                  <a:pt x="8" y="1503"/>
                </a:lnTo>
                <a:cubicBezTo>
                  <a:pt x="3" y="1555"/>
                  <a:pt x="0" y="1608"/>
                  <a:pt x="0" y="1661"/>
                </a:cubicBezTo>
                <a:cubicBezTo>
                  <a:pt x="0" y="1714"/>
                  <a:pt x="3" y="1767"/>
                  <a:pt x="8" y="1819"/>
                </a:cubicBezTo>
                <a:lnTo>
                  <a:pt x="346" y="1855"/>
                </a:lnTo>
                <a:cubicBezTo>
                  <a:pt x="361" y="1958"/>
                  <a:pt x="388" y="2057"/>
                  <a:pt x="425" y="2151"/>
                </a:cubicBezTo>
                <a:lnTo>
                  <a:pt x="150" y="2351"/>
                </a:lnTo>
                <a:cubicBezTo>
                  <a:pt x="194" y="2448"/>
                  <a:pt x="247" y="2539"/>
                  <a:pt x="308" y="2625"/>
                </a:cubicBezTo>
                <a:lnTo>
                  <a:pt x="619" y="2486"/>
                </a:lnTo>
                <a:cubicBezTo>
                  <a:pt x="683" y="2566"/>
                  <a:pt x="756" y="2639"/>
                  <a:pt x="836" y="2703"/>
                </a:cubicBezTo>
                <a:lnTo>
                  <a:pt x="697" y="3014"/>
                </a:lnTo>
                <a:cubicBezTo>
                  <a:pt x="783" y="3075"/>
                  <a:pt x="874" y="3128"/>
                  <a:pt x="971" y="3172"/>
                </a:cubicBezTo>
                <a:lnTo>
                  <a:pt x="1171" y="2897"/>
                </a:lnTo>
                <a:cubicBezTo>
                  <a:pt x="1265" y="2934"/>
                  <a:pt x="1364" y="2961"/>
                  <a:pt x="1467" y="2976"/>
                </a:cubicBezTo>
                <a:lnTo>
                  <a:pt x="1503" y="3314"/>
                </a:lnTo>
                <a:cubicBezTo>
                  <a:pt x="1555" y="3319"/>
                  <a:pt x="1608" y="3322"/>
                  <a:pt x="1661" y="3322"/>
                </a:cubicBezTo>
                <a:cubicBezTo>
                  <a:pt x="1714" y="3322"/>
                  <a:pt x="1767" y="3319"/>
                  <a:pt x="1819" y="3314"/>
                </a:cubicBezTo>
                <a:lnTo>
                  <a:pt x="1855" y="2976"/>
                </a:lnTo>
                <a:cubicBezTo>
                  <a:pt x="1958" y="2961"/>
                  <a:pt x="2057" y="2934"/>
                  <a:pt x="2151" y="2897"/>
                </a:cubicBezTo>
                <a:lnTo>
                  <a:pt x="2351" y="3172"/>
                </a:lnTo>
                <a:cubicBezTo>
                  <a:pt x="2448" y="3128"/>
                  <a:pt x="2539" y="3075"/>
                  <a:pt x="2625" y="3014"/>
                </a:cubicBezTo>
                <a:lnTo>
                  <a:pt x="2486" y="2702"/>
                </a:lnTo>
                <a:cubicBezTo>
                  <a:pt x="2566" y="2639"/>
                  <a:pt x="2639" y="2566"/>
                  <a:pt x="2703" y="2486"/>
                </a:cubicBezTo>
                <a:lnTo>
                  <a:pt x="3014" y="2625"/>
                </a:lnTo>
                <a:cubicBezTo>
                  <a:pt x="3075" y="2539"/>
                  <a:pt x="3128" y="2448"/>
                  <a:pt x="3172" y="2351"/>
                </a:cubicBezTo>
                <a:lnTo>
                  <a:pt x="2897" y="2151"/>
                </a:lnTo>
                <a:cubicBezTo>
                  <a:pt x="2934" y="2057"/>
                  <a:pt x="2961" y="1958"/>
                  <a:pt x="2976" y="1855"/>
                </a:cubicBezTo>
                <a:lnTo>
                  <a:pt x="3314" y="1819"/>
                </a:lnTo>
                <a:close/>
                <a:moveTo>
                  <a:pt x="1661" y="572"/>
                </a:moveTo>
                <a:cubicBezTo>
                  <a:pt x="2262" y="572"/>
                  <a:pt x="2750" y="1060"/>
                  <a:pt x="2750" y="1661"/>
                </a:cubicBezTo>
                <a:cubicBezTo>
                  <a:pt x="2750" y="2262"/>
                  <a:pt x="2262" y="2750"/>
                  <a:pt x="1661" y="2750"/>
                </a:cubicBezTo>
                <a:cubicBezTo>
                  <a:pt x="1060" y="2750"/>
                  <a:pt x="572" y="2262"/>
                  <a:pt x="572" y="1661"/>
                </a:cubicBezTo>
                <a:cubicBezTo>
                  <a:pt x="572" y="1060"/>
                  <a:pt x="1060" y="572"/>
                  <a:pt x="1661" y="572"/>
                </a:cubicBezTo>
                <a:close/>
              </a:path>
            </a:pathLst>
          </a:custGeom>
          <a:solidFill>
            <a:schemeClr val="bg1">
              <a:alpha val="100000"/>
            </a:schemeClr>
          </a:solidFill>
          <a:ln w="9525">
            <a:noFill/>
          </a:ln>
        </p:spPr>
        <p:txBody>
          <a:bodyPr/>
          <a:p>
            <a:endParaRPr lang="zh-CN" altLang="en-US"/>
          </a:p>
        </p:txBody>
      </p:sp>
      <p:sp>
        <p:nvSpPr>
          <p:cNvPr id="41993" name="Freeform 9"/>
          <p:cNvSpPr>
            <a:spLocks noEditPoints="1"/>
          </p:cNvSpPr>
          <p:nvPr/>
        </p:nvSpPr>
        <p:spPr>
          <a:xfrm>
            <a:off x="3538538" y="2716213"/>
            <a:ext cx="3117850" cy="3116262"/>
          </a:xfrm>
          <a:custGeom>
            <a:avLst/>
            <a:gdLst/>
            <a:ahLst/>
            <a:cxnLst>
              <a:cxn ang="0">
                <a:pos x="2147483647" y="1280984077"/>
              </a:cxn>
              <a:cxn ang="0">
                <a:pos x="2147483647" y="1169447116"/>
              </a:cxn>
              <a:cxn ang="0">
                <a:pos x="2147483647" y="1057910155"/>
              </a:cxn>
              <a:cxn ang="0">
                <a:pos x="2097677015" y="1033124163"/>
              </a:cxn>
              <a:cxn ang="0">
                <a:pos x="2041852331" y="824697123"/>
              </a:cxn>
              <a:cxn ang="0">
                <a:pos x="2147483647" y="683867148"/>
              </a:cxn>
              <a:cxn ang="0">
                <a:pos x="2124180241" y="490649898"/>
              </a:cxn>
              <a:cxn ang="0">
                <a:pos x="1904826127" y="588666545"/>
              </a:cxn>
              <a:cxn ang="0">
                <a:pos x="1752575625" y="436007985"/>
              </a:cxn>
              <a:cxn ang="0">
                <a:pos x="1850128586" y="216877425"/>
              </a:cxn>
              <a:cxn ang="0">
                <a:pos x="1657277698" y="105340463"/>
              </a:cxn>
              <a:cxn ang="0">
                <a:pos x="1515740675" y="299685032"/>
              </a:cxn>
              <a:cxn ang="0">
                <a:pos x="1307100791" y="243916552"/>
              </a:cxn>
              <a:cxn ang="0">
                <a:pos x="1282290154" y="5069930"/>
              </a:cxn>
              <a:cxn ang="0">
                <a:pos x="1170639285" y="0"/>
              </a:cxn>
              <a:cxn ang="0">
                <a:pos x="1059552362" y="5069930"/>
              </a:cxn>
              <a:cxn ang="0">
                <a:pos x="1034177779" y="243916552"/>
              </a:cxn>
              <a:cxn ang="0">
                <a:pos x="825537895" y="299121373"/>
              </a:cxn>
              <a:cxn ang="0">
                <a:pos x="684564818" y="105340463"/>
              </a:cxn>
              <a:cxn ang="0">
                <a:pos x="491713931" y="216877425"/>
              </a:cxn>
              <a:cxn ang="0">
                <a:pos x="589266892" y="436007985"/>
              </a:cxn>
              <a:cxn ang="0">
                <a:pos x="436452443" y="588666545"/>
              </a:cxn>
              <a:cxn ang="0">
                <a:pos x="217098329" y="490649898"/>
              </a:cxn>
              <a:cxn ang="0">
                <a:pos x="105447459" y="683867148"/>
              </a:cxn>
              <a:cxn ang="0">
                <a:pos x="299990185" y="824697123"/>
              </a:cxn>
              <a:cxn ang="0">
                <a:pos x="244165502" y="1033124163"/>
              </a:cxn>
              <a:cxn ang="0">
                <a:pos x="5074766" y="1057910155"/>
              </a:cxn>
              <a:cxn ang="0">
                <a:pos x="0" y="1169447116"/>
              </a:cxn>
              <a:cxn ang="0">
                <a:pos x="5074766" y="1280984077"/>
              </a:cxn>
              <a:cxn ang="0">
                <a:pos x="244165502" y="1305770069"/>
              </a:cxn>
              <a:cxn ang="0">
                <a:pos x="299990185" y="1514197110"/>
              </a:cxn>
              <a:cxn ang="0">
                <a:pos x="105447459" y="1655589993"/>
              </a:cxn>
              <a:cxn ang="0">
                <a:pos x="217098329" y="1848244334"/>
              </a:cxn>
              <a:cxn ang="0">
                <a:pos x="436452443" y="1750227687"/>
              </a:cxn>
              <a:cxn ang="0">
                <a:pos x="589266892" y="1902886247"/>
              </a:cxn>
              <a:cxn ang="0">
                <a:pos x="491149984" y="2122016808"/>
              </a:cxn>
              <a:cxn ang="0">
                <a:pos x="684564818" y="2147483647"/>
              </a:cxn>
              <a:cxn ang="0">
                <a:pos x="825537895" y="2039772859"/>
              </a:cxn>
              <a:cxn ang="0">
                <a:pos x="1034177779" y="2095541340"/>
              </a:cxn>
              <a:cxn ang="0">
                <a:pos x="1059552362" y="2147483647"/>
              </a:cxn>
              <a:cxn ang="0">
                <a:pos x="1170639285" y="2147483647"/>
              </a:cxn>
              <a:cxn ang="0">
                <a:pos x="1282290154" y="2147483647"/>
              </a:cxn>
              <a:cxn ang="0">
                <a:pos x="1307100791" y="2095541340"/>
              </a:cxn>
              <a:cxn ang="0">
                <a:pos x="1515740675" y="2039772859"/>
              </a:cxn>
              <a:cxn ang="0">
                <a:pos x="1657277698" y="2147483647"/>
              </a:cxn>
              <a:cxn ang="0">
                <a:pos x="1850128586" y="2122016808"/>
              </a:cxn>
              <a:cxn ang="0">
                <a:pos x="1752575625" y="1902886247"/>
              </a:cxn>
              <a:cxn ang="0">
                <a:pos x="1904826127" y="1750227687"/>
              </a:cxn>
              <a:cxn ang="0">
                <a:pos x="2124180241" y="1848244334"/>
              </a:cxn>
              <a:cxn ang="0">
                <a:pos x="2147483647" y="1655589993"/>
              </a:cxn>
              <a:cxn ang="0">
                <a:pos x="2041852331" y="1514197110"/>
              </a:cxn>
              <a:cxn ang="0">
                <a:pos x="2097677015" y="1305770069"/>
              </a:cxn>
              <a:cxn ang="0">
                <a:pos x="2147483647" y="1280984077"/>
              </a:cxn>
              <a:cxn ang="0">
                <a:pos x="1170639285" y="398828998"/>
              </a:cxn>
              <a:cxn ang="0">
                <a:pos x="1942042834" y="1169447116"/>
              </a:cxn>
              <a:cxn ang="0">
                <a:pos x="1170639285" y="1940065234"/>
              </a:cxn>
              <a:cxn ang="0">
                <a:pos x="399235736" y="1169447116"/>
              </a:cxn>
              <a:cxn ang="0">
                <a:pos x="1170639285" y="398828998"/>
              </a:cxn>
            </a:cxnLst>
            <a:pathLst>
              <a:path w="4152" h="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chemeClr val="tx1">
              <a:alpha val="100000"/>
            </a:schemeClr>
          </a:solidFill>
          <a:ln w="9525">
            <a:noFill/>
          </a:ln>
        </p:spPr>
        <p:txBody>
          <a:bodyPr/>
          <a:p>
            <a:endParaRPr lang="zh-CN" altLang="en-US"/>
          </a:p>
        </p:txBody>
      </p:sp>
      <p:sp>
        <p:nvSpPr>
          <p:cNvPr id="41994" name="TextBox 11"/>
          <p:cNvSpPr txBox="1"/>
          <p:nvPr/>
        </p:nvSpPr>
        <p:spPr>
          <a:xfrm>
            <a:off x="4262438" y="3951288"/>
            <a:ext cx="1670050" cy="646112"/>
          </a:xfrm>
          <a:prstGeom prst="rect">
            <a:avLst/>
          </a:prstGeom>
          <a:noFill/>
          <a:ln w="9525">
            <a:noFill/>
          </a:ln>
        </p:spPr>
        <p:txBody>
          <a:bodyPr>
            <a:spAutoFit/>
          </a:bodyPr>
          <a:p>
            <a:pPr lvl="0" algn="ctr" eaLnBrk="1" hangingPunct="1"/>
            <a:r>
              <a:rPr lang="zh-CN" altLang="en-US" dirty="0">
                <a:solidFill>
                  <a:schemeClr val="accent1"/>
                </a:solidFill>
                <a:latin typeface="微软雅黑" panose="020B0503020204020204" pitchFamily="2" charset="-122"/>
                <a:ea typeface="微软雅黑" panose="020B0503020204020204" pitchFamily="2" charset="-122"/>
              </a:rPr>
              <a:t>这里输入您的文本</a:t>
            </a:r>
            <a:endParaRPr lang="en-US" altLang="x-none" dirty="0">
              <a:solidFill>
                <a:schemeClr val="accent1"/>
              </a:solidFill>
              <a:latin typeface="微软雅黑" panose="020B0503020204020204" pitchFamily="2" charset="-122"/>
              <a:ea typeface="微软雅黑" panose="020B0503020204020204" pitchFamily="2" charset="-122"/>
            </a:endParaRPr>
          </a:p>
        </p:txBody>
      </p:sp>
      <p:sp>
        <p:nvSpPr>
          <p:cNvPr id="41995" name="TextBox 12"/>
          <p:cNvSpPr txBox="1"/>
          <p:nvPr/>
        </p:nvSpPr>
        <p:spPr>
          <a:xfrm>
            <a:off x="1841500" y="2917825"/>
            <a:ext cx="1503363" cy="647700"/>
          </a:xfrm>
          <a:prstGeom prst="rect">
            <a:avLst/>
          </a:prstGeom>
          <a:noFill/>
          <a:ln w="9525">
            <a:noFill/>
          </a:ln>
        </p:spPr>
        <p:txBody>
          <a:bodyPr>
            <a:spAutoFit/>
          </a:bodyPr>
          <a:p>
            <a:pPr lvl="0" algn="ctr" eaLnBrk="1" hangingPunct="1"/>
            <a:r>
              <a:rPr lang="zh-CN" altLang="en-US" dirty="0">
                <a:solidFill>
                  <a:schemeClr val="accent1"/>
                </a:solidFill>
                <a:latin typeface="微软雅黑" panose="020B0503020204020204" pitchFamily="2" charset="-122"/>
                <a:ea typeface="微软雅黑" panose="020B0503020204020204" pitchFamily="2" charset="-122"/>
              </a:rPr>
              <a:t>这里输入您的文本</a:t>
            </a:r>
            <a:endParaRPr lang="en-US" altLang="x-none" dirty="0">
              <a:solidFill>
                <a:schemeClr val="accent1"/>
              </a:solidFill>
              <a:latin typeface="微软雅黑" panose="020B0503020204020204" pitchFamily="2" charset="-122"/>
              <a:ea typeface="微软雅黑" panose="020B0503020204020204" pitchFamily="2" charset="-122"/>
            </a:endParaRPr>
          </a:p>
        </p:txBody>
      </p:sp>
      <p:sp>
        <p:nvSpPr>
          <p:cNvPr id="41996" name="TextBox 13"/>
          <p:cNvSpPr txBox="1"/>
          <p:nvPr/>
        </p:nvSpPr>
        <p:spPr>
          <a:xfrm>
            <a:off x="6808788" y="2946400"/>
            <a:ext cx="1503362" cy="646113"/>
          </a:xfrm>
          <a:prstGeom prst="rect">
            <a:avLst/>
          </a:prstGeom>
          <a:noFill/>
          <a:ln w="9525">
            <a:noFill/>
          </a:ln>
        </p:spPr>
        <p:txBody>
          <a:bodyPr>
            <a:spAutoFit/>
          </a:bodyPr>
          <a:p>
            <a:pPr lvl="0" algn="ctr" eaLnBrk="1" hangingPunct="1"/>
            <a:r>
              <a:rPr lang="zh-CN" altLang="en-US" dirty="0">
                <a:solidFill>
                  <a:schemeClr val="accent1"/>
                </a:solidFill>
                <a:latin typeface="微软雅黑" panose="020B0503020204020204" pitchFamily="2" charset="-122"/>
                <a:ea typeface="微软雅黑" panose="020B0503020204020204" pitchFamily="2" charset="-122"/>
              </a:rPr>
              <a:t>这里输入您的文本</a:t>
            </a:r>
            <a:endParaRPr lang="en-US" altLang="x-none" dirty="0">
              <a:solidFill>
                <a:schemeClr val="accent1"/>
              </a:solidFill>
              <a:latin typeface="微软雅黑" panose="020B0503020204020204" pitchFamily="2" charset="-122"/>
              <a:ea typeface="微软雅黑" panose="020B0503020204020204" pitchFamily="2" charset="-122"/>
            </a:endParaRPr>
          </a:p>
        </p:txBody>
      </p:sp>
      <p:sp>
        <p:nvSpPr>
          <p:cNvPr id="41997" name="TextBox 14"/>
          <p:cNvSpPr txBox="1"/>
          <p:nvPr/>
        </p:nvSpPr>
        <p:spPr>
          <a:xfrm>
            <a:off x="8774113" y="3751263"/>
            <a:ext cx="1503362" cy="646112"/>
          </a:xfrm>
          <a:prstGeom prst="rect">
            <a:avLst/>
          </a:prstGeom>
          <a:noFill/>
          <a:ln w="9525">
            <a:noFill/>
          </a:ln>
        </p:spPr>
        <p:txBody>
          <a:bodyPr>
            <a:spAutoFit/>
          </a:bodyPr>
          <a:p>
            <a:pPr lvl="0" algn="ctr" eaLnBrk="1" hangingPunct="1"/>
            <a:r>
              <a:rPr lang="zh-CN" altLang="en-US" dirty="0">
                <a:solidFill>
                  <a:schemeClr val="accent1"/>
                </a:solidFill>
                <a:latin typeface="微软雅黑" panose="020B0503020204020204" pitchFamily="2" charset="-122"/>
                <a:ea typeface="微软雅黑" panose="020B0503020204020204" pitchFamily="2" charset="-122"/>
              </a:rPr>
              <a:t>这里输入您的文本</a:t>
            </a:r>
            <a:endParaRPr lang="en-US" altLang="x-none" dirty="0">
              <a:solidFill>
                <a:schemeClr val="accent1"/>
              </a:solidFill>
              <a:latin typeface="微软雅黑" panose="020B0503020204020204" pitchFamily="2" charset="-122"/>
              <a:ea typeface="微软雅黑" panose="020B0503020204020204" pitchFamily="2" charset="-122"/>
            </a:endParaRPr>
          </a:p>
        </p:txBody>
      </p:sp>
      <p:sp>
        <p:nvSpPr>
          <p:cNvPr id="41998" name="TextBox 15"/>
          <p:cNvSpPr txBox="1"/>
          <p:nvPr/>
        </p:nvSpPr>
        <p:spPr>
          <a:xfrm>
            <a:off x="1795463" y="1412875"/>
            <a:ext cx="1760537" cy="430213"/>
          </a:xfrm>
          <a:prstGeom prst="rect">
            <a:avLst/>
          </a:prstGeom>
          <a:noFill/>
          <a:ln w="9525">
            <a:noFill/>
          </a:ln>
        </p:spPr>
        <p:txBody>
          <a:bodyPr>
            <a:spAutoFit/>
          </a:bodyPr>
          <a:p>
            <a:pPr lvl="0" eaLnBrk="1" hangingPunct="1"/>
            <a:r>
              <a:rPr lang="zh-CN" altLang="en-US" sz="2200" b="1" dirty="0">
                <a:solidFill>
                  <a:schemeClr val="accent1"/>
                </a:solidFill>
                <a:latin typeface="微软雅黑" panose="020B0503020204020204" pitchFamily="2" charset="-122"/>
                <a:ea typeface="微软雅黑" panose="020B0503020204020204" pitchFamily="2" charset="-122"/>
              </a:rPr>
              <a:t>添加标题一</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41999" name="TextBox 16"/>
          <p:cNvSpPr txBox="1"/>
          <p:nvPr/>
        </p:nvSpPr>
        <p:spPr>
          <a:xfrm>
            <a:off x="4116388" y="2122488"/>
            <a:ext cx="1760537" cy="430212"/>
          </a:xfrm>
          <a:prstGeom prst="rect">
            <a:avLst/>
          </a:prstGeom>
          <a:noFill/>
          <a:ln w="9525">
            <a:noFill/>
          </a:ln>
        </p:spPr>
        <p:txBody>
          <a:bodyPr>
            <a:spAutoFit/>
          </a:bodyPr>
          <a:p>
            <a:pPr lvl="0" eaLnBrk="1" hangingPunct="1"/>
            <a:r>
              <a:rPr lang="zh-CN" altLang="en-US" sz="2200" b="1" dirty="0">
                <a:solidFill>
                  <a:schemeClr val="accent1"/>
                </a:solidFill>
                <a:latin typeface="微软雅黑" panose="020B0503020204020204" pitchFamily="2" charset="-122"/>
                <a:ea typeface="微软雅黑" panose="020B0503020204020204" pitchFamily="2" charset="-122"/>
              </a:rPr>
              <a:t>添加标题二</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42000" name="TextBox 17"/>
          <p:cNvSpPr txBox="1"/>
          <p:nvPr/>
        </p:nvSpPr>
        <p:spPr>
          <a:xfrm>
            <a:off x="6559550" y="1466850"/>
            <a:ext cx="1760538" cy="431800"/>
          </a:xfrm>
          <a:prstGeom prst="rect">
            <a:avLst/>
          </a:prstGeom>
          <a:noFill/>
          <a:ln w="9525">
            <a:noFill/>
          </a:ln>
        </p:spPr>
        <p:txBody>
          <a:bodyPr>
            <a:spAutoFit/>
          </a:bodyPr>
          <a:p>
            <a:pPr lvl="0" eaLnBrk="1" hangingPunct="1"/>
            <a:r>
              <a:rPr lang="zh-CN" altLang="en-US" sz="2200" b="1" dirty="0">
                <a:solidFill>
                  <a:schemeClr val="accent1"/>
                </a:solidFill>
                <a:latin typeface="微软雅黑" panose="020B0503020204020204" pitchFamily="2" charset="-122"/>
                <a:ea typeface="微软雅黑" panose="020B0503020204020204" pitchFamily="2" charset="-122"/>
              </a:rPr>
              <a:t>添加标题三</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42001" name="TextBox 18"/>
          <p:cNvSpPr txBox="1"/>
          <p:nvPr/>
        </p:nvSpPr>
        <p:spPr>
          <a:xfrm>
            <a:off x="8688388" y="2381250"/>
            <a:ext cx="1760537" cy="431800"/>
          </a:xfrm>
          <a:prstGeom prst="rect">
            <a:avLst/>
          </a:prstGeom>
          <a:noFill/>
          <a:ln w="9525">
            <a:noFill/>
          </a:ln>
        </p:spPr>
        <p:txBody>
          <a:bodyPr>
            <a:spAutoFit/>
          </a:bodyPr>
          <a:p>
            <a:pPr lvl="0" eaLnBrk="1" hangingPunct="1"/>
            <a:r>
              <a:rPr lang="zh-CN" altLang="en-US" sz="2200" b="1" dirty="0">
                <a:solidFill>
                  <a:schemeClr val="accent1"/>
                </a:solidFill>
                <a:latin typeface="微软雅黑" panose="020B0503020204020204" pitchFamily="2" charset="-122"/>
                <a:ea typeface="微软雅黑" panose="020B0503020204020204" pitchFamily="2" charset="-122"/>
              </a:rPr>
              <a:t>添加标题四</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42002" name="Freeform 6"/>
          <p:cNvSpPr/>
          <p:nvPr/>
        </p:nvSpPr>
        <p:spPr>
          <a:xfrm>
            <a:off x="3263900" y="5662613"/>
            <a:ext cx="4297363" cy="608012"/>
          </a:xfrm>
          <a:custGeom>
            <a:avLst/>
            <a:gdLst/>
            <a:ahLst/>
            <a:cxnLst>
              <a:cxn ang="0">
                <a:pos x="190038" y="0"/>
              </a:cxn>
              <a:cxn ang="0">
                <a:pos x="327904" y="6356"/>
              </a:cxn>
              <a:cxn ang="0">
                <a:pos x="356094" y="257752"/>
              </a:cxn>
              <a:cxn ang="0">
                <a:pos x="388513" y="313539"/>
              </a:cxn>
              <a:cxn ang="0">
                <a:pos x="647155" y="313539"/>
              </a:cxn>
              <a:cxn ang="0">
                <a:pos x="676050" y="257752"/>
              </a:cxn>
              <a:cxn ang="0">
                <a:pos x="705649" y="6356"/>
              </a:cxn>
              <a:cxn ang="0">
                <a:pos x="981910" y="6356"/>
              </a:cxn>
              <a:cxn ang="0">
                <a:pos x="1010100" y="257752"/>
              </a:cxn>
              <a:cxn ang="0">
                <a:pos x="1042518" y="313539"/>
              </a:cxn>
              <a:cxn ang="0">
                <a:pos x="1301160" y="313539"/>
              </a:cxn>
              <a:cxn ang="0">
                <a:pos x="1330054" y="257752"/>
              </a:cxn>
              <a:cxn ang="0">
                <a:pos x="1359654" y="6356"/>
              </a:cxn>
              <a:cxn ang="0">
                <a:pos x="1635914" y="6356"/>
              </a:cxn>
              <a:cxn ang="0">
                <a:pos x="1664104" y="257752"/>
              </a:cxn>
              <a:cxn ang="0">
                <a:pos x="1696523" y="313539"/>
              </a:cxn>
              <a:cxn ang="0">
                <a:pos x="1955165" y="313539"/>
              </a:cxn>
              <a:cxn ang="0">
                <a:pos x="1984060" y="257752"/>
              </a:cxn>
              <a:cxn ang="0">
                <a:pos x="2013659" y="6356"/>
              </a:cxn>
              <a:cxn ang="0">
                <a:pos x="2289920" y="6356"/>
              </a:cxn>
              <a:cxn ang="0">
                <a:pos x="2318110" y="257752"/>
              </a:cxn>
              <a:cxn ang="0">
                <a:pos x="2350528" y="313539"/>
              </a:cxn>
              <a:cxn ang="0">
                <a:pos x="2609170" y="313539"/>
              </a:cxn>
              <a:cxn ang="0">
                <a:pos x="2638064" y="257752"/>
              </a:cxn>
              <a:cxn ang="0">
                <a:pos x="2667664" y="6356"/>
              </a:cxn>
              <a:cxn ang="0">
                <a:pos x="2943925" y="6356"/>
              </a:cxn>
              <a:cxn ang="0">
                <a:pos x="2972115" y="257752"/>
              </a:cxn>
              <a:cxn ang="0">
                <a:pos x="3004533" y="313539"/>
              </a:cxn>
              <a:cxn ang="0">
                <a:pos x="3263176" y="313539"/>
              </a:cxn>
              <a:cxn ang="0">
                <a:pos x="3292070" y="257752"/>
              </a:cxn>
              <a:cxn ang="0">
                <a:pos x="3320965" y="6356"/>
              </a:cxn>
              <a:cxn ang="0">
                <a:pos x="3597930" y="6356"/>
              </a:cxn>
              <a:cxn ang="0">
                <a:pos x="3626120" y="257752"/>
              </a:cxn>
              <a:cxn ang="0">
                <a:pos x="3658539" y="313539"/>
              </a:cxn>
              <a:cxn ang="0">
                <a:pos x="3917180" y="313539"/>
              </a:cxn>
              <a:cxn ang="0">
                <a:pos x="3946076" y="257752"/>
              </a:cxn>
              <a:cxn ang="0">
                <a:pos x="3974970" y="6356"/>
              </a:cxn>
              <a:cxn ang="0">
                <a:pos x="4251935" y="6356"/>
              </a:cxn>
              <a:cxn ang="0">
                <a:pos x="4280126" y="257752"/>
              </a:cxn>
              <a:cxn ang="0">
                <a:pos x="4297363" y="297746"/>
              </a:cxn>
              <a:cxn ang="0">
                <a:pos x="4297363" y="608012"/>
              </a:cxn>
              <a:cxn ang="0">
                <a:pos x="0" y="608012"/>
              </a:cxn>
              <a:cxn ang="0">
                <a:pos x="0" y="304319"/>
              </a:cxn>
              <a:cxn ang="0">
                <a:pos x="22044" y="257752"/>
              </a:cxn>
              <a:cxn ang="0">
                <a:pos x="51643" y="6356"/>
              </a:cxn>
              <a:cxn ang="0">
                <a:pos x="190038" y="0"/>
              </a:cxn>
            </a:cxnLst>
            <a:pathLst>
              <a:path w="4297504" h="607261">
                <a:moveTo>
                  <a:pt x="190044" y="0"/>
                </a:moveTo>
                <a:cubicBezTo>
                  <a:pt x="236119" y="0"/>
                  <a:pt x="282105" y="2116"/>
                  <a:pt x="327915" y="6348"/>
                </a:cubicBezTo>
                <a:cubicBezTo>
                  <a:pt x="337782" y="90278"/>
                  <a:pt x="346944" y="173503"/>
                  <a:pt x="356106" y="257434"/>
                </a:cubicBezTo>
                <a:cubicBezTo>
                  <a:pt x="361744" y="286351"/>
                  <a:pt x="371611" y="301162"/>
                  <a:pt x="388526" y="313152"/>
                </a:cubicBezTo>
                <a:lnTo>
                  <a:pt x="647176" y="313152"/>
                </a:lnTo>
                <a:cubicBezTo>
                  <a:pt x="665500" y="295520"/>
                  <a:pt x="673957" y="275771"/>
                  <a:pt x="676072" y="257434"/>
                </a:cubicBezTo>
                <a:cubicBezTo>
                  <a:pt x="685939" y="173503"/>
                  <a:pt x="695805" y="89573"/>
                  <a:pt x="705672" y="6348"/>
                </a:cubicBezTo>
                <a:cubicBezTo>
                  <a:pt x="797997" y="-2116"/>
                  <a:pt x="890322" y="-2116"/>
                  <a:pt x="981942" y="6348"/>
                </a:cubicBezTo>
                <a:cubicBezTo>
                  <a:pt x="991809" y="90278"/>
                  <a:pt x="1000971" y="173503"/>
                  <a:pt x="1010133" y="257434"/>
                </a:cubicBezTo>
                <a:cubicBezTo>
                  <a:pt x="1015771" y="286351"/>
                  <a:pt x="1025638" y="301162"/>
                  <a:pt x="1042552" y="313152"/>
                </a:cubicBezTo>
                <a:lnTo>
                  <a:pt x="1301203" y="313152"/>
                </a:lnTo>
                <a:cubicBezTo>
                  <a:pt x="1319527" y="295520"/>
                  <a:pt x="1327984" y="275771"/>
                  <a:pt x="1330098" y="257434"/>
                </a:cubicBezTo>
                <a:cubicBezTo>
                  <a:pt x="1339965" y="173503"/>
                  <a:pt x="1349832" y="89573"/>
                  <a:pt x="1359699" y="6348"/>
                </a:cubicBezTo>
                <a:cubicBezTo>
                  <a:pt x="1452023" y="-2116"/>
                  <a:pt x="1543644" y="-2116"/>
                  <a:pt x="1635968" y="6348"/>
                </a:cubicBezTo>
                <a:cubicBezTo>
                  <a:pt x="1645835" y="90278"/>
                  <a:pt x="1654997" y="173503"/>
                  <a:pt x="1664159" y="257434"/>
                </a:cubicBezTo>
                <a:cubicBezTo>
                  <a:pt x="1669797" y="286351"/>
                  <a:pt x="1679664" y="301162"/>
                  <a:pt x="1696579" y="313152"/>
                </a:cubicBezTo>
                <a:lnTo>
                  <a:pt x="1955229" y="313152"/>
                </a:lnTo>
                <a:cubicBezTo>
                  <a:pt x="1972848" y="295520"/>
                  <a:pt x="1982011" y="275771"/>
                  <a:pt x="1984125" y="257434"/>
                </a:cubicBezTo>
                <a:cubicBezTo>
                  <a:pt x="1993992" y="173503"/>
                  <a:pt x="2003858" y="89573"/>
                  <a:pt x="2013725" y="6348"/>
                </a:cubicBezTo>
                <a:cubicBezTo>
                  <a:pt x="2105345" y="-2116"/>
                  <a:pt x="2197670" y="-2116"/>
                  <a:pt x="2289995" y="6348"/>
                </a:cubicBezTo>
                <a:cubicBezTo>
                  <a:pt x="2299157" y="90278"/>
                  <a:pt x="2309024" y="173503"/>
                  <a:pt x="2318186" y="257434"/>
                </a:cubicBezTo>
                <a:cubicBezTo>
                  <a:pt x="2323824" y="286351"/>
                  <a:pt x="2333691" y="301162"/>
                  <a:pt x="2350605" y="313152"/>
                </a:cubicBezTo>
                <a:lnTo>
                  <a:pt x="2609256" y="313152"/>
                </a:lnTo>
                <a:cubicBezTo>
                  <a:pt x="2626875" y="295520"/>
                  <a:pt x="2636037" y="275771"/>
                  <a:pt x="2638151" y="257434"/>
                </a:cubicBezTo>
                <a:cubicBezTo>
                  <a:pt x="2648018" y="173503"/>
                  <a:pt x="2657885" y="89573"/>
                  <a:pt x="2667752" y="6348"/>
                </a:cubicBezTo>
                <a:cubicBezTo>
                  <a:pt x="2759372" y="-2116"/>
                  <a:pt x="2851697" y="-2116"/>
                  <a:pt x="2944022" y="6348"/>
                </a:cubicBezTo>
                <a:cubicBezTo>
                  <a:pt x="2953184" y="90278"/>
                  <a:pt x="2963051" y="173503"/>
                  <a:pt x="2972213" y="257434"/>
                </a:cubicBezTo>
                <a:cubicBezTo>
                  <a:pt x="2977851" y="286351"/>
                  <a:pt x="2987013" y="301162"/>
                  <a:pt x="3004632" y="313152"/>
                </a:cubicBezTo>
                <a:lnTo>
                  <a:pt x="3263283" y="313152"/>
                </a:lnTo>
                <a:cubicBezTo>
                  <a:pt x="3280902" y="295520"/>
                  <a:pt x="3290064" y="275771"/>
                  <a:pt x="3292178" y="257434"/>
                </a:cubicBezTo>
                <a:cubicBezTo>
                  <a:pt x="3302045" y="173503"/>
                  <a:pt x="3311912" y="89573"/>
                  <a:pt x="3321074" y="6348"/>
                </a:cubicBezTo>
                <a:cubicBezTo>
                  <a:pt x="3413399" y="-2116"/>
                  <a:pt x="3505723" y="-2116"/>
                  <a:pt x="3598048" y="6348"/>
                </a:cubicBezTo>
                <a:cubicBezTo>
                  <a:pt x="3607210" y="90278"/>
                  <a:pt x="3616372" y="173503"/>
                  <a:pt x="3626239" y="257434"/>
                </a:cubicBezTo>
                <a:cubicBezTo>
                  <a:pt x="3631877" y="286351"/>
                  <a:pt x="3641039" y="301162"/>
                  <a:pt x="3658659" y="313152"/>
                </a:cubicBezTo>
                <a:lnTo>
                  <a:pt x="3917309" y="313152"/>
                </a:lnTo>
                <a:cubicBezTo>
                  <a:pt x="3934928" y="295520"/>
                  <a:pt x="3944090" y="275771"/>
                  <a:pt x="3946205" y="257434"/>
                </a:cubicBezTo>
                <a:cubicBezTo>
                  <a:pt x="3956071" y="173503"/>
                  <a:pt x="3965938" y="89573"/>
                  <a:pt x="3975100" y="6348"/>
                </a:cubicBezTo>
                <a:cubicBezTo>
                  <a:pt x="4067425" y="-2116"/>
                  <a:pt x="4159750" y="-2116"/>
                  <a:pt x="4252075" y="6348"/>
                </a:cubicBezTo>
                <a:cubicBezTo>
                  <a:pt x="4261237" y="90278"/>
                  <a:pt x="4270399" y="173503"/>
                  <a:pt x="4280266" y="257434"/>
                </a:cubicBezTo>
                <a:cubicBezTo>
                  <a:pt x="4283830" y="275712"/>
                  <a:pt x="4288801" y="288355"/>
                  <a:pt x="4297504" y="297378"/>
                </a:cubicBezTo>
                <a:lnTo>
                  <a:pt x="4297504" y="607261"/>
                </a:lnTo>
                <a:lnTo>
                  <a:pt x="0" y="607261"/>
                </a:lnTo>
                <a:lnTo>
                  <a:pt x="0" y="303943"/>
                </a:lnTo>
                <a:cubicBezTo>
                  <a:pt x="13952" y="289411"/>
                  <a:pt x="20260" y="272919"/>
                  <a:pt x="22045" y="257434"/>
                </a:cubicBezTo>
                <a:cubicBezTo>
                  <a:pt x="31912" y="173503"/>
                  <a:pt x="41779" y="89573"/>
                  <a:pt x="51645" y="6348"/>
                </a:cubicBezTo>
                <a:cubicBezTo>
                  <a:pt x="97808" y="2116"/>
                  <a:pt x="143970" y="0"/>
                  <a:pt x="190044" y="0"/>
                </a:cubicBezTo>
                <a:close/>
              </a:path>
            </a:pathLst>
          </a:custGeom>
          <a:solidFill>
            <a:schemeClr val="accent1">
              <a:alpha val="100000"/>
            </a:schemeClr>
          </a:solidFill>
          <a:ln w="9525">
            <a:noFill/>
          </a:ln>
        </p:spPr>
        <p:txBody>
          <a:bodyPr/>
          <a:p>
            <a:endParaRPr lang="zh-CN" altLang="en-US"/>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300" fill="hold"/>
                                        <p:tgtEl>
                                          <p:spTgt spid="41987"/>
                                        </p:tgtEl>
                                        <p:attrNameLst>
                                          <p:attrName>ppt_x</p:attrName>
                                        </p:attrNameLst>
                                      </p:cBhvr>
                                      <p:tavLst>
                                        <p:tav tm="0">
                                          <p:val>
                                            <p:strVal val="0-#ppt_w/2"/>
                                          </p:val>
                                        </p:tav>
                                        <p:tav tm="100000">
                                          <p:val>
                                            <p:strVal val="#ppt_x"/>
                                          </p:val>
                                        </p:tav>
                                      </p:tavLst>
                                    </p:anim>
                                    <p:anim calcmode="lin" valueType="num">
                                      <p:cBhvr additive="base">
                                        <p:cTn id="8" dur="300" fill="hold"/>
                                        <p:tgtEl>
                                          <p:spTgt spid="4198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988"/>
                                        </p:tgtEl>
                                        <p:attrNameLst>
                                          <p:attrName>style.visibility</p:attrName>
                                        </p:attrNameLst>
                                      </p:cBhvr>
                                      <p:to>
                                        <p:strVal val="visible"/>
                                      </p:to>
                                    </p:set>
                                    <p:anim calcmode="lin" valueType="num">
                                      <p:cBhvr additive="base">
                                        <p:cTn id="11" dur="300" fill="hold"/>
                                        <p:tgtEl>
                                          <p:spTgt spid="41988"/>
                                        </p:tgtEl>
                                        <p:attrNameLst>
                                          <p:attrName>ppt_x</p:attrName>
                                        </p:attrNameLst>
                                      </p:cBhvr>
                                      <p:tavLst>
                                        <p:tav tm="0">
                                          <p:val>
                                            <p:strVal val="0-#ppt_w/2"/>
                                          </p:val>
                                        </p:tav>
                                        <p:tav tm="100000">
                                          <p:val>
                                            <p:strVal val="#ppt_x"/>
                                          </p:val>
                                        </p:tav>
                                      </p:tavLst>
                                    </p:anim>
                                    <p:anim calcmode="lin" valueType="num">
                                      <p:cBhvr additive="base">
                                        <p:cTn id="12" dur="300" fill="hold"/>
                                        <p:tgtEl>
                                          <p:spTgt spid="4198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41989"/>
                                        </p:tgtEl>
                                        <p:attrNameLst>
                                          <p:attrName>style.visibility</p:attrName>
                                        </p:attrNameLst>
                                      </p:cBhvr>
                                      <p:to>
                                        <p:strVal val="visible"/>
                                      </p:to>
                                    </p:set>
                                    <p:anim calcmode="lin" valueType="num">
                                      <p:cBhvr additive="base">
                                        <p:cTn id="15" dur="300" fill="hold"/>
                                        <p:tgtEl>
                                          <p:spTgt spid="41989"/>
                                        </p:tgtEl>
                                        <p:attrNameLst>
                                          <p:attrName>ppt_x</p:attrName>
                                        </p:attrNameLst>
                                      </p:cBhvr>
                                      <p:tavLst>
                                        <p:tav tm="0">
                                          <p:val>
                                            <p:strVal val="0-#ppt_w/2"/>
                                          </p:val>
                                        </p:tav>
                                        <p:tav tm="100000">
                                          <p:val>
                                            <p:strVal val="#ppt_x"/>
                                          </p:val>
                                        </p:tav>
                                      </p:tavLst>
                                    </p:anim>
                                    <p:anim calcmode="lin" valueType="num">
                                      <p:cBhvr additive="base">
                                        <p:cTn id="16" dur="300" fill="hold"/>
                                        <p:tgtEl>
                                          <p:spTgt spid="4198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41986"/>
                                        </p:tgtEl>
                                        <p:attrNameLst>
                                          <p:attrName>style.visibility</p:attrName>
                                        </p:attrNameLst>
                                      </p:cBhvr>
                                      <p:to>
                                        <p:strVal val="visible"/>
                                      </p:to>
                                    </p:set>
                                    <p:anim by="(-#ppt_w*2)" calcmode="lin" valueType="num">
                                      <p:cBhvr rctx="PPT">
                                        <p:cTn id="20" dur="200" autoRev="1" fill="hold">
                                          <p:stCondLst>
                                            <p:cond delay="0"/>
                                          </p:stCondLst>
                                        </p:cTn>
                                        <p:tgtEl>
                                          <p:spTgt spid="41986"/>
                                        </p:tgtEl>
                                        <p:attrNameLst>
                                          <p:attrName>ppt_w</p:attrName>
                                        </p:attrNameLst>
                                      </p:cBhvr>
                                    </p:anim>
                                    <p:anim by="(#ppt_w*0.50)" calcmode="lin" valueType="num">
                                      <p:cBhvr>
                                        <p:cTn id="21" dur="200" decel="50000" autoRev="1" fill="hold">
                                          <p:stCondLst>
                                            <p:cond delay="0"/>
                                          </p:stCondLst>
                                        </p:cTn>
                                        <p:tgtEl>
                                          <p:spTgt spid="41986"/>
                                        </p:tgtEl>
                                        <p:attrNameLst>
                                          <p:attrName>ppt_x</p:attrName>
                                        </p:attrNameLst>
                                      </p:cBhvr>
                                    </p:anim>
                                    <p:anim from="(-#ppt_h/2)" to="(#ppt_y)" calcmode="lin" valueType="num">
                                      <p:cBhvr>
                                        <p:cTn id="22" dur="400" fill="hold">
                                          <p:stCondLst>
                                            <p:cond delay="0"/>
                                          </p:stCondLst>
                                        </p:cTn>
                                        <p:tgtEl>
                                          <p:spTgt spid="41986"/>
                                        </p:tgtEl>
                                        <p:attrNameLst>
                                          <p:attrName>ppt_y</p:attrName>
                                        </p:attrNameLst>
                                      </p:cBhvr>
                                    </p:anim>
                                    <p:animRot by="21600000">
                                      <p:cBhvr>
                                        <p:cTn id="23" dur="400" fill="hold">
                                          <p:stCondLst>
                                            <p:cond delay="0"/>
                                          </p:stCondLst>
                                        </p:cTn>
                                        <p:tgtEl>
                                          <p:spTgt spid="41986"/>
                                        </p:tgtEl>
                                        <p:attrNameLst>
                                          <p:attrName>r</p:attrName>
                                        </p:attrNameLst>
                                      </p:cBhvr>
                                    </p:animRot>
                                  </p:childTnLst>
                                </p:cTn>
                              </p:par>
                            </p:childTnLst>
                          </p:cTn>
                        </p:par>
                        <p:par>
                          <p:cTn id="24" fill="hold">
                            <p:stCondLst>
                              <p:cond delay="1039"/>
                            </p:stCondLst>
                            <p:childTnLst>
                              <p:par>
                                <p:cTn id="25" presetID="2" presetClass="entr" presetSubtype="8" fill="hold" nodeType="afterEffect">
                                  <p:stCondLst>
                                    <p:cond delay="0"/>
                                  </p:stCondLst>
                                  <p:childTnLst>
                                    <p:set>
                                      <p:cBhvr>
                                        <p:cTn id="26" dur="1" fill="hold">
                                          <p:stCondLst>
                                            <p:cond delay="0"/>
                                          </p:stCondLst>
                                        </p:cTn>
                                        <p:tgtEl>
                                          <p:spTgt spid="42002"/>
                                        </p:tgtEl>
                                        <p:attrNameLst>
                                          <p:attrName>style.visibility</p:attrName>
                                        </p:attrNameLst>
                                      </p:cBhvr>
                                      <p:to>
                                        <p:strVal val="visible"/>
                                      </p:to>
                                    </p:set>
                                    <p:anim calcmode="lin" valueType="num">
                                      <p:cBhvr additive="base">
                                        <p:cTn id="27" dur="500" fill="hold"/>
                                        <p:tgtEl>
                                          <p:spTgt spid="42002"/>
                                        </p:tgtEl>
                                        <p:attrNameLst>
                                          <p:attrName>ppt_x</p:attrName>
                                        </p:attrNameLst>
                                      </p:cBhvr>
                                      <p:tavLst>
                                        <p:tav tm="0">
                                          <p:val>
                                            <p:strVal val="0-#ppt_w/2"/>
                                          </p:val>
                                        </p:tav>
                                        <p:tav tm="100000">
                                          <p:val>
                                            <p:strVal val="#ppt_x"/>
                                          </p:val>
                                        </p:tav>
                                      </p:tavLst>
                                    </p:anim>
                                    <p:anim calcmode="lin" valueType="num">
                                      <p:cBhvr additive="base">
                                        <p:cTn id="28" dur="500" fill="hold"/>
                                        <p:tgtEl>
                                          <p:spTgt spid="42002"/>
                                        </p:tgtEl>
                                        <p:attrNameLst>
                                          <p:attrName>ppt_y</p:attrName>
                                        </p:attrNameLst>
                                      </p:cBhvr>
                                      <p:tavLst>
                                        <p:tav tm="0">
                                          <p:val>
                                            <p:strVal val="#ppt_y"/>
                                          </p:val>
                                        </p:tav>
                                        <p:tav tm="100000">
                                          <p:val>
                                            <p:strVal val="#ppt_y"/>
                                          </p:val>
                                        </p:tav>
                                      </p:tavLst>
                                    </p:anim>
                                  </p:childTnLst>
                                </p:cTn>
                              </p:par>
                            </p:childTnLst>
                          </p:cTn>
                        </p:par>
                        <p:par>
                          <p:cTn id="29" fill="hold">
                            <p:stCondLst>
                              <p:cond delay="1539"/>
                            </p:stCondLst>
                            <p:childTnLst>
                              <p:par>
                                <p:cTn id="30" presetID="47" presetClass="entr" presetSubtype="0" fill="hold" nodeType="afterEffect">
                                  <p:stCondLst>
                                    <p:cond delay="0"/>
                                  </p:stCondLst>
                                  <p:childTnLst>
                                    <p:set>
                                      <p:cBhvr>
                                        <p:cTn id="31" dur="1" fill="hold">
                                          <p:stCondLst>
                                            <p:cond delay="0"/>
                                          </p:stCondLst>
                                        </p:cTn>
                                        <p:tgtEl>
                                          <p:spTgt spid="41992"/>
                                        </p:tgtEl>
                                        <p:attrNameLst>
                                          <p:attrName>style.visibility</p:attrName>
                                        </p:attrNameLst>
                                      </p:cBhvr>
                                      <p:to>
                                        <p:strVal val="visible"/>
                                      </p:to>
                                    </p:set>
                                    <p:animEffect transition="in" filter="fade">
                                      <p:cBhvr>
                                        <p:cTn id="32" dur="1000"/>
                                        <p:tgtEl>
                                          <p:spTgt spid="41992"/>
                                        </p:tgtEl>
                                      </p:cBhvr>
                                    </p:animEffect>
                                    <p:anim calcmode="lin" valueType="num">
                                      <p:cBhvr>
                                        <p:cTn id="33" dur="1000" fill="hold"/>
                                        <p:tgtEl>
                                          <p:spTgt spid="41992"/>
                                        </p:tgtEl>
                                        <p:attrNameLst>
                                          <p:attrName>ppt_x</p:attrName>
                                        </p:attrNameLst>
                                      </p:cBhvr>
                                      <p:tavLst>
                                        <p:tav tm="0">
                                          <p:val>
                                            <p:strVal val="#ppt_x"/>
                                          </p:val>
                                        </p:tav>
                                        <p:tav tm="100000">
                                          <p:val>
                                            <p:strVal val="#ppt_x"/>
                                          </p:val>
                                        </p:tav>
                                      </p:tavLst>
                                    </p:anim>
                                    <p:anim calcmode="lin" valueType="num">
                                      <p:cBhvr>
                                        <p:cTn id="34" dur="1000" fill="hold"/>
                                        <p:tgtEl>
                                          <p:spTgt spid="4199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1991"/>
                                        </p:tgtEl>
                                        <p:attrNameLst>
                                          <p:attrName>style.visibility</p:attrName>
                                        </p:attrNameLst>
                                      </p:cBhvr>
                                      <p:to>
                                        <p:strVal val="visible"/>
                                      </p:to>
                                    </p:set>
                                    <p:animEffect transition="in" filter="fade">
                                      <p:cBhvr>
                                        <p:cTn id="37" dur="1000"/>
                                        <p:tgtEl>
                                          <p:spTgt spid="41991"/>
                                        </p:tgtEl>
                                      </p:cBhvr>
                                    </p:animEffect>
                                    <p:anim calcmode="lin" valueType="num">
                                      <p:cBhvr>
                                        <p:cTn id="38" dur="1000" fill="hold"/>
                                        <p:tgtEl>
                                          <p:spTgt spid="41991"/>
                                        </p:tgtEl>
                                        <p:attrNameLst>
                                          <p:attrName>ppt_x</p:attrName>
                                        </p:attrNameLst>
                                      </p:cBhvr>
                                      <p:tavLst>
                                        <p:tav tm="0">
                                          <p:val>
                                            <p:strVal val="#ppt_x"/>
                                          </p:val>
                                        </p:tav>
                                        <p:tav tm="100000">
                                          <p:val>
                                            <p:strVal val="#ppt_x"/>
                                          </p:val>
                                        </p:tav>
                                      </p:tavLst>
                                    </p:anim>
                                    <p:anim calcmode="lin" valueType="num">
                                      <p:cBhvr>
                                        <p:cTn id="39" dur="1000" fill="hold"/>
                                        <p:tgtEl>
                                          <p:spTgt spid="4199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200"/>
                                  </p:stCondLst>
                                  <p:childTnLst>
                                    <p:set>
                                      <p:cBhvr>
                                        <p:cTn id="41" dur="1" fill="hold">
                                          <p:stCondLst>
                                            <p:cond delay="0"/>
                                          </p:stCondLst>
                                        </p:cTn>
                                        <p:tgtEl>
                                          <p:spTgt spid="41993"/>
                                        </p:tgtEl>
                                        <p:attrNameLst>
                                          <p:attrName>style.visibility</p:attrName>
                                        </p:attrNameLst>
                                      </p:cBhvr>
                                      <p:to>
                                        <p:strVal val="visible"/>
                                      </p:to>
                                    </p:set>
                                    <p:animEffect transition="in" filter="fade">
                                      <p:cBhvr>
                                        <p:cTn id="42" dur="1000"/>
                                        <p:tgtEl>
                                          <p:spTgt spid="41993"/>
                                        </p:tgtEl>
                                      </p:cBhvr>
                                    </p:animEffect>
                                    <p:anim calcmode="lin" valueType="num">
                                      <p:cBhvr>
                                        <p:cTn id="43" dur="1000" fill="hold"/>
                                        <p:tgtEl>
                                          <p:spTgt spid="41993"/>
                                        </p:tgtEl>
                                        <p:attrNameLst>
                                          <p:attrName>ppt_x</p:attrName>
                                        </p:attrNameLst>
                                      </p:cBhvr>
                                      <p:tavLst>
                                        <p:tav tm="0">
                                          <p:val>
                                            <p:strVal val="#ppt_x"/>
                                          </p:val>
                                        </p:tav>
                                        <p:tav tm="100000">
                                          <p:val>
                                            <p:strVal val="#ppt_x"/>
                                          </p:val>
                                        </p:tav>
                                      </p:tavLst>
                                    </p:anim>
                                    <p:anim calcmode="lin" valueType="num">
                                      <p:cBhvr>
                                        <p:cTn id="44" dur="1000" fill="hold"/>
                                        <p:tgtEl>
                                          <p:spTgt spid="4199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600"/>
                                  </p:stCondLst>
                                  <p:childTnLst>
                                    <p:set>
                                      <p:cBhvr>
                                        <p:cTn id="46" dur="1" fill="hold">
                                          <p:stCondLst>
                                            <p:cond delay="0"/>
                                          </p:stCondLst>
                                        </p:cTn>
                                        <p:tgtEl>
                                          <p:spTgt spid="41990"/>
                                        </p:tgtEl>
                                        <p:attrNameLst>
                                          <p:attrName>style.visibility</p:attrName>
                                        </p:attrNameLst>
                                      </p:cBhvr>
                                      <p:to>
                                        <p:strVal val="visible"/>
                                      </p:to>
                                    </p:set>
                                    <p:animEffect transition="in" filter="fade">
                                      <p:cBhvr>
                                        <p:cTn id="47" dur="1000"/>
                                        <p:tgtEl>
                                          <p:spTgt spid="41990"/>
                                        </p:tgtEl>
                                      </p:cBhvr>
                                    </p:animEffect>
                                    <p:anim calcmode="lin" valueType="num">
                                      <p:cBhvr>
                                        <p:cTn id="48" dur="1000" fill="hold"/>
                                        <p:tgtEl>
                                          <p:spTgt spid="41990"/>
                                        </p:tgtEl>
                                        <p:attrNameLst>
                                          <p:attrName>ppt_x</p:attrName>
                                        </p:attrNameLst>
                                      </p:cBhvr>
                                      <p:tavLst>
                                        <p:tav tm="0">
                                          <p:val>
                                            <p:strVal val="#ppt_x"/>
                                          </p:val>
                                        </p:tav>
                                        <p:tav tm="100000">
                                          <p:val>
                                            <p:strVal val="#ppt_x"/>
                                          </p:val>
                                        </p:tav>
                                      </p:tavLst>
                                    </p:anim>
                                    <p:anim calcmode="lin" valueType="num">
                                      <p:cBhvr>
                                        <p:cTn id="49" dur="1000" fill="hold"/>
                                        <p:tgtEl>
                                          <p:spTgt spid="41990"/>
                                        </p:tgtEl>
                                        <p:attrNameLst>
                                          <p:attrName>ppt_y</p:attrName>
                                        </p:attrNameLst>
                                      </p:cBhvr>
                                      <p:tavLst>
                                        <p:tav tm="0">
                                          <p:val>
                                            <p:strVal val="#ppt_y+.1"/>
                                          </p:val>
                                        </p:tav>
                                        <p:tav tm="100000">
                                          <p:val>
                                            <p:strVal val="#ppt_y"/>
                                          </p:val>
                                        </p:tav>
                                      </p:tavLst>
                                    </p:anim>
                                  </p:childTnLst>
                                </p:cTn>
                              </p:par>
                            </p:childTnLst>
                          </p:cTn>
                        </p:par>
                        <p:par>
                          <p:cTn id="50" fill="hold">
                            <p:stCondLst>
                              <p:cond delay="2539"/>
                            </p:stCondLst>
                            <p:childTnLst>
                              <p:par>
                                <p:cTn id="51" presetID="2" presetClass="exit" presetSubtype="2" fill="hold" nodeType="afterEffect">
                                  <p:stCondLst>
                                    <p:cond delay="0"/>
                                  </p:stCondLst>
                                  <p:childTnLst>
                                    <p:anim calcmode="lin" valueType="num">
                                      <p:cBhvr additive="base">
                                        <p:cTn id="52" dur="1000"/>
                                        <p:tgtEl>
                                          <p:spTgt spid="42002"/>
                                        </p:tgtEl>
                                        <p:attrNameLst>
                                          <p:attrName>ppt_x</p:attrName>
                                        </p:attrNameLst>
                                      </p:cBhvr>
                                      <p:tavLst>
                                        <p:tav tm="0">
                                          <p:val>
                                            <p:strVal val="ppt_x"/>
                                          </p:val>
                                        </p:tav>
                                        <p:tav tm="100000">
                                          <p:val>
                                            <p:strVal val="1+ppt_w/2"/>
                                          </p:val>
                                        </p:tav>
                                      </p:tavLst>
                                    </p:anim>
                                    <p:anim calcmode="lin" valueType="num">
                                      <p:cBhvr additive="base">
                                        <p:cTn id="53" dur="1000"/>
                                        <p:tgtEl>
                                          <p:spTgt spid="42002"/>
                                        </p:tgtEl>
                                        <p:attrNameLst>
                                          <p:attrName>ppt_y</p:attrName>
                                        </p:attrNameLst>
                                      </p:cBhvr>
                                      <p:tavLst>
                                        <p:tav tm="0">
                                          <p:val>
                                            <p:strVal val="ppt_y"/>
                                          </p:val>
                                        </p:tav>
                                        <p:tav tm="100000">
                                          <p:val>
                                            <p:strVal val="ppt_y"/>
                                          </p:val>
                                        </p:tav>
                                      </p:tavLst>
                                    </p:anim>
                                    <p:set>
                                      <p:cBhvr>
                                        <p:cTn id="54" dur="1" fill="hold">
                                          <p:stCondLst>
                                            <p:cond delay="999"/>
                                          </p:stCondLst>
                                        </p:cTn>
                                        <p:tgtEl>
                                          <p:spTgt spid="42002"/>
                                        </p:tgtEl>
                                        <p:attrNameLst>
                                          <p:attrName>style.visibility</p:attrName>
                                        </p:attrNameLst>
                                      </p:cBhvr>
                                      <p:to>
                                        <p:strVal val="hidden"/>
                                      </p:to>
                                    </p:set>
                                  </p:childTnLst>
                                </p:cTn>
                              </p:par>
                              <p:par>
                                <p:cTn id="55" presetID="8" presetClass="emph" presetSubtype="0" fill="hold" nodeType="withEffect">
                                  <p:stCondLst>
                                    <p:cond delay="300"/>
                                  </p:stCondLst>
                                  <p:childTnLst>
                                    <p:animRot by="-21599940">
                                      <p:cBhvr>
                                        <p:cTn id="56" dur="2000" fill="hold"/>
                                        <p:tgtEl>
                                          <p:spTgt spid="41993"/>
                                        </p:tgtEl>
                                        <p:attrNameLst>
                                          <p:attrName>r</p:attrName>
                                        </p:attrNameLst>
                                      </p:cBhvr>
                                    </p:animRot>
                                  </p:childTnLst>
                                </p:cTn>
                              </p:par>
                              <p:par>
                                <p:cTn id="57" presetID="8" presetClass="emph" presetSubtype="0" fill="hold" nodeType="withEffect">
                                  <p:stCondLst>
                                    <p:cond delay="500"/>
                                  </p:stCondLst>
                                  <p:childTnLst>
                                    <p:animRot by="-21599940">
                                      <p:cBhvr>
                                        <p:cTn id="58" dur="2000" fill="hold"/>
                                        <p:tgtEl>
                                          <p:spTgt spid="41991"/>
                                        </p:tgtEl>
                                        <p:attrNameLst>
                                          <p:attrName>r</p:attrName>
                                        </p:attrNameLst>
                                      </p:cBhvr>
                                    </p:animRot>
                                  </p:childTnLst>
                                </p:cTn>
                              </p:par>
                              <p:par>
                                <p:cTn id="59" presetID="8" presetClass="emph" presetSubtype="0" fill="hold" nodeType="withEffect">
                                  <p:stCondLst>
                                    <p:cond delay="500"/>
                                  </p:stCondLst>
                                  <p:childTnLst>
                                    <p:animRot by="-21599940">
                                      <p:cBhvr>
                                        <p:cTn id="60" dur="2000" fill="hold"/>
                                        <p:tgtEl>
                                          <p:spTgt spid="41992"/>
                                        </p:tgtEl>
                                        <p:attrNameLst>
                                          <p:attrName>r</p:attrName>
                                        </p:attrNameLst>
                                      </p:cBhvr>
                                    </p:animRot>
                                  </p:childTnLst>
                                </p:cTn>
                              </p:par>
                              <p:par>
                                <p:cTn id="61" presetID="8" presetClass="emph" presetSubtype="0" fill="hold" nodeType="withEffect">
                                  <p:stCondLst>
                                    <p:cond delay="500"/>
                                  </p:stCondLst>
                                  <p:childTnLst>
                                    <p:animRot by="-21599940">
                                      <p:cBhvr>
                                        <p:cTn id="62" dur="2000" fill="hold"/>
                                        <p:tgtEl>
                                          <p:spTgt spid="41990"/>
                                        </p:tgtEl>
                                        <p:attrNameLst>
                                          <p:attrName>r</p:attrName>
                                        </p:attrNameLst>
                                      </p:cBhvr>
                                    </p:animRot>
                                  </p:childTnLst>
                                </p:cTn>
                              </p:par>
                            </p:childTnLst>
                          </p:cTn>
                        </p:par>
                        <p:par>
                          <p:cTn id="63" fill="hold">
                            <p:stCondLst>
                              <p:cond delay="3539"/>
                            </p:stCondLst>
                            <p:childTnLst>
                              <p:par>
                                <p:cTn id="64" presetID="42" presetClass="entr" presetSubtype="0" fill="hold" grpId="0" nodeType="afterEffect">
                                  <p:stCondLst>
                                    <p:cond delay="0"/>
                                  </p:stCondLst>
                                  <p:childTnLst>
                                    <p:set>
                                      <p:cBhvr>
                                        <p:cTn id="65" dur="1" fill="hold">
                                          <p:stCondLst>
                                            <p:cond delay="0"/>
                                          </p:stCondLst>
                                        </p:cTn>
                                        <p:tgtEl>
                                          <p:spTgt spid="41998"/>
                                        </p:tgtEl>
                                        <p:attrNameLst>
                                          <p:attrName>style.visibility</p:attrName>
                                        </p:attrNameLst>
                                      </p:cBhvr>
                                      <p:to>
                                        <p:strVal val="visible"/>
                                      </p:to>
                                    </p:set>
                                    <p:animEffect transition="in" filter="fade">
                                      <p:cBhvr>
                                        <p:cTn id="66" dur="1000"/>
                                        <p:tgtEl>
                                          <p:spTgt spid="41998"/>
                                        </p:tgtEl>
                                      </p:cBhvr>
                                    </p:animEffect>
                                    <p:anim calcmode="lin" valueType="num">
                                      <p:cBhvr>
                                        <p:cTn id="67" dur="1000" fill="hold"/>
                                        <p:tgtEl>
                                          <p:spTgt spid="41998"/>
                                        </p:tgtEl>
                                        <p:attrNameLst>
                                          <p:attrName>ppt_x</p:attrName>
                                        </p:attrNameLst>
                                      </p:cBhvr>
                                      <p:tavLst>
                                        <p:tav tm="0">
                                          <p:val>
                                            <p:strVal val="#ppt_x"/>
                                          </p:val>
                                        </p:tav>
                                        <p:tav tm="100000">
                                          <p:val>
                                            <p:strVal val="#ppt_x"/>
                                          </p:val>
                                        </p:tav>
                                      </p:tavLst>
                                    </p:anim>
                                    <p:anim calcmode="lin" valueType="num">
                                      <p:cBhvr>
                                        <p:cTn id="68" dur="1000" fill="hold"/>
                                        <p:tgtEl>
                                          <p:spTgt spid="4199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1999"/>
                                        </p:tgtEl>
                                        <p:attrNameLst>
                                          <p:attrName>style.visibility</p:attrName>
                                        </p:attrNameLst>
                                      </p:cBhvr>
                                      <p:to>
                                        <p:strVal val="visible"/>
                                      </p:to>
                                    </p:set>
                                    <p:animEffect transition="in" filter="fade">
                                      <p:cBhvr>
                                        <p:cTn id="71" dur="1000"/>
                                        <p:tgtEl>
                                          <p:spTgt spid="41999"/>
                                        </p:tgtEl>
                                      </p:cBhvr>
                                    </p:animEffect>
                                    <p:anim calcmode="lin" valueType="num">
                                      <p:cBhvr>
                                        <p:cTn id="72" dur="1000" fill="hold"/>
                                        <p:tgtEl>
                                          <p:spTgt spid="41999"/>
                                        </p:tgtEl>
                                        <p:attrNameLst>
                                          <p:attrName>ppt_x</p:attrName>
                                        </p:attrNameLst>
                                      </p:cBhvr>
                                      <p:tavLst>
                                        <p:tav tm="0">
                                          <p:val>
                                            <p:strVal val="#ppt_x"/>
                                          </p:val>
                                        </p:tav>
                                        <p:tav tm="100000">
                                          <p:val>
                                            <p:strVal val="#ppt_x"/>
                                          </p:val>
                                        </p:tav>
                                      </p:tavLst>
                                    </p:anim>
                                    <p:anim calcmode="lin" valueType="num">
                                      <p:cBhvr>
                                        <p:cTn id="73" dur="1000" fill="hold"/>
                                        <p:tgtEl>
                                          <p:spTgt spid="4199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2000"/>
                                        </p:tgtEl>
                                        <p:attrNameLst>
                                          <p:attrName>style.visibility</p:attrName>
                                        </p:attrNameLst>
                                      </p:cBhvr>
                                      <p:to>
                                        <p:strVal val="visible"/>
                                      </p:to>
                                    </p:set>
                                    <p:animEffect transition="in" filter="fade">
                                      <p:cBhvr>
                                        <p:cTn id="76" dur="1000"/>
                                        <p:tgtEl>
                                          <p:spTgt spid="42000"/>
                                        </p:tgtEl>
                                      </p:cBhvr>
                                    </p:animEffect>
                                    <p:anim calcmode="lin" valueType="num">
                                      <p:cBhvr>
                                        <p:cTn id="77" dur="1000" fill="hold"/>
                                        <p:tgtEl>
                                          <p:spTgt spid="42000"/>
                                        </p:tgtEl>
                                        <p:attrNameLst>
                                          <p:attrName>ppt_x</p:attrName>
                                        </p:attrNameLst>
                                      </p:cBhvr>
                                      <p:tavLst>
                                        <p:tav tm="0">
                                          <p:val>
                                            <p:strVal val="#ppt_x"/>
                                          </p:val>
                                        </p:tav>
                                        <p:tav tm="100000">
                                          <p:val>
                                            <p:strVal val="#ppt_x"/>
                                          </p:val>
                                        </p:tav>
                                      </p:tavLst>
                                    </p:anim>
                                    <p:anim calcmode="lin" valueType="num">
                                      <p:cBhvr>
                                        <p:cTn id="78" dur="1000" fill="hold"/>
                                        <p:tgtEl>
                                          <p:spTgt spid="4200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2001"/>
                                        </p:tgtEl>
                                        <p:attrNameLst>
                                          <p:attrName>style.visibility</p:attrName>
                                        </p:attrNameLst>
                                      </p:cBhvr>
                                      <p:to>
                                        <p:strVal val="visible"/>
                                      </p:to>
                                    </p:set>
                                    <p:animEffect transition="in" filter="fade">
                                      <p:cBhvr>
                                        <p:cTn id="81" dur="1000"/>
                                        <p:tgtEl>
                                          <p:spTgt spid="42001"/>
                                        </p:tgtEl>
                                      </p:cBhvr>
                                    </p:animEffect>
                                    <p:anim calcmode="lin" valueType="num">
                                      <p:cBhvr>
                                        <p:cTn id="82" dur="1000" fill="hold"/>
                                        <p:tgtEl>
                                          <p:spTgt spid="42001"/>
                                        </p:tgtEl>
                                        <p:attrNameLst>
                                          <p:attrName>ppt_x</p:attrName>
                                        </p:attrNameLst>
                                      </p:cBhvr>
                                      <p:tavLst>
                                        <p:tav tm="0">
                                          <p:val>
                                            <p:strVal val="#ppt_x"/>
                                          </p:val>
                                        </p:tav>
                                        <p:tav tm="100000">
                                          <p:val>
                                            <p:strVal val="#ppt_x"/>
                                          </p:val>
                                        </p:tav>
                                      </p:tavLst>
                                    </p:anim>
                                    <p:anim calcmode="lin" valueType="num">
                                      <p:cBhvr>
                                        <p:cTn id="83" dur="1000" fill="hold"/>
                                        <p:tgtEl>
                                          <p:spTgt spid="42001"/>
                                        </p:tgtEl>
                                        <p:attrNameLst>
                                          <p:attrName>ppt_y</p:attrName>
                                        </p:attrNameLst>
                                      </p:cBhvr>
                                      <p:tavLst>
                                        <p:tav tm="0">
                                          <p:val>
                                            <p:strVal val="#ppt_y+.1"/>
                                          </p:val>
                                        </p:tav>
                                        <p:tav tm="100000">
                                          <p:val>
                                            <p:strVal val="#ppt_y"/>
                                          </p:val>
                                        </p:tav>
                                      </p:tavLst>
                                    </p:anim>
                                  </p:childTnLst>
                                </p:cTn>
                              </p:par>
                            </p:childTnLst>
                          </p:cTn>
                        </p:par>
                        <p:par>
                          <p:cTn id="84" fill="hold">
                            <p:stCondLst>
                              <p:cond delay="4539"/>
                            </p:stCondLst>
                            <p:childTnLst>
                              <p:par>
                                <p:cTn id="85" presetID="31" presetClass="entr" presetSubtype="0" fill="hold" grpId="0" nodeType="afterEffect">
                                  <p:stCondLst>
                                    <p:cond delay="0"/>
                                  </p:stCondLst>
                                  <p:childTnLst>
                                    <p:set>
                                      <p:cBhvr>
                                        <p:cTn id="86" dur="1" fill="hold">
                                          <p:stCondLst>
                                            <p:cond delay="0"/>
                                          </p:stCondLst>
                                        </p:cTn>
                                        <p:tgtEl>
                                          <p:spTgt spid="41995"/>
                                        </p:tgtEl>
                                        <p:attrNameLst>
                                          <p:attrName>style.visibility</p:attrName>
                                        </p:attrNameLst>
                                      </p:cBhvr>
                                      <p:to>
                                        <p:strVal val="visible"/>
                                      </p:to>
                                    </p:set>
                                    <p:anim calcmode="lin" valueType="num">
                                      <p:cBhvr>
                                        <p:cTn id="87" dur="500" fill="hold"/>
                                        <p:tgtEl>
                                          <p:spTgt spid="41995"/>
                                        </p:tgtEl>
                                        <p:attrNameLst>
                                          <p:attrName>ppt_w</p:attrName>
                                        </p:attrNameLst>
                                      </p:cBhvr>
                                      <p:tavLst>
                                        <p:tav tm="0">
                                          <p:val>
                                            <p:fltVal val="0.000000"/>
                                          </p:val>
                                        </p:tav>
                                        <p:tav tm="100000">
                                          <p:val>
                                            <p:strVal val="#ppt_w"/>
                                          </p:val>
                                        </p:tav>
                                      </p:tavLst>
                                    </p:anim>
                                    <p:anim calcmode="lin" valueType="num">
                                      <p:cBhvr>
                                        <p:cTn id="88" dur="500" fill="hold"/>
                                        <p:tgtEl>
                                          <p:spTgt spid="41995"/>
                                        </p:tgtEl>
                                        <p:attrNameLst>
                                          <p:attrName>ppt_h</p:attrName>
                                        </p:attrNameLst>
                                      </p:cBhvr>
                                      <p:tavLst>
                                        <p:tav tm="0">
                                          <p:val>
                                            <p:fltVal val="0.000000"/>
                                          </p:val>
                                        </p:tav>
                                        <p:tav tm="100000">
                                          <p:val>
                                            <p:strVal val="#ppt_h"/>
                                          </p:val>
                                        </p:tav>
                                      </p:tavLst>
                                    </p:anim>
                                    <p:anim calcmode="lin" valueType="num">
                                      <p:cBhvr>
                                        <p:cTn id="89" dur="500" fill="hold"/>
                                        <p:tgtEl>
                                          <p:spTgt spid="41995"/>
                                        </p:tgtEl>
                                        <p:attrNameLst>
                                          <p:attrName>style.rotation</p:attrName>
                                        </p:attrNameLst>
                                      </p:cBhvr>
                                      <p:tavLst>
                                        <p:tav tm="0">
                                          <p:val>
                                            <p:fltVal val="90.000000"/>
                                          </p:val>
                                        </p:tav>
                                        <p:tav tm="100000">
                                          <p:val>
                                            <p:fltVal val="0.000000"/>
                                          </p:val>
                                        </p:tav>
                                      </p:tavLst>
                                    </p:anim>
                                    <p:animEffect transition="in" filter="fade">
                                      <p:cBhvr>
                                        <p:cTn id="90" dur="500"/>
                                        <p:tgtEl>
                                          <p:spTgt spid="4199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41994"/>
                                        </p:tgtEl>
                                        <p:attrNameLst>
                                          <p:attrName>style.visibility</p:attrName>
                                        </p:attrNameLst>
                                      </p:cBhvr>
                                      <p:to>
                                        <p:strVal val="visible"/>
                                      </p:to>
                                    </p:set>
                                    <p:anim calcmode="lin" valueType="num">
                                      <p:cBhvr>
                                        <p:cTn id="93" dur="500" fill="hold"/>
                                        <p:tgtEl>
                                          <p:spTgt spid="41994"/>
                                        </p:tgtEl>
                                        <p:attrNameLst>
                                          <p:attrName>ppt_w</p:attrName>
                                        </p:attrNameLst>
                                      </p:cBhvr>
                                      <p:tavLst>
                                        <p:tav tm="0">
                                          <p:val>
                                            <p:fltVal val="0.000000"/>
                                          </p:val>
                                        </p:tav>
                                        <p:tav tm="100000">
                                          <p:val>
                                            <p:strVal val="#ppt_w"/>
                                          </p:val>
                                        </p:tav>
                                      </p:tavLst>
                                    </p:anim>
                                    <p:anim calcmode="lin" valueType="num">
                                      <p:cBhvr>
                                        <p:cTn id="94" dur="500" fill="hold"/>
                                        <p:tgtEl>
                                          <p:spTgt spid="41994"/>
                                        </p:tgtEl>
                                        <p:attrNameLst>
                                          <p:attrName>ppt_h</p:attrName>
                                        </p:attrNameLst>
                                      </p:cBhvr>
                                      <p:tavLst>
                                        <p:tav tm="0">
                                          <p:val>
                                            <p:fltVal val="0.000000"/>
                                          </p:val>
                                        </p:tav>
                                        <p:tav tm="100000">
                                          <p:val>
                                            <p:strVal val="#ppt_h"/>
                                          </p:val>
                                        </p:tav>
                                      </p:tavLst>
                                    </p:anim>
                                    <p:anim calcmode="lin" valueType="num">
                                      <p:cBhvr>
                                        <p:cTn id="95" dur="500" fill="hold"/>
                                        <p:tgtEl>
                                          <p:spTgt spid="41994"/>
                                        </p:tgtEl>
                                        <p:attrNameLst>
                                          <p:attrName>style.rotation</p:attrName>
                                        </p:attrNameLst>
                                      </p:cBhvr>
                                      <p:tavLst>
                                        <p:tav tm="0">
                                          <p:val>
                                            <p:fltVal val="90.000000"/>
                                          </p:val>
                                        </p:tav>
                                        <p:tav tm="100000">
                                          <p:val>
                                            <p:fltVal val="0.000000"/>
                                          </p:val>
                                        </p:tav>
                                      </p:tavLst>
                                    </p:anim>
                                    <p:animEffect transition="in" filter="fade">
                                      <p:cBhvr>
                                        <p:cTn id="96" dur="500"/>
                                        <p:tgtEl>
                                          <p:spTgt spid="41994"/>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41996"/>
                                        </p:tgtEl>
                                        <p:attrNameLst>
                                          <p:attrName>style.visibility</p:attrName>
                                        </p:attrNameLst>
                                      </p:cBhvr>
                                      <p:to>
                                        <p:strVal val="visible"/>
                                      </p:to>
                                    </p:set>
                                    <p:anim calcmode="lin" valueType="num">
                                      <p:cBhvr>
                                        <p:cTn id="99" dur="500" fill="hold"/>
                                        <p:tgtEl>
                                          <p:spTgt spid="41996"/>
                                        </p:tgtEl>
                                        <p:attrNameLst>
                                          <p:attrName>ppt_w</p:attrName>
                                        </p:attrNameLst>
                                      </p:cBhvr>
                                      <p:tavLst>
                                        <p:tav tm="0">
                                          <p:val>
                                            <p:fltVal val="0.000000"/>
                                          </p:val>
                                        </p:tav>
                                        <p:tav tm="100000">
                                          <p:val>
                                            <p:strVal val="#ppt_w"/>
                                          </p:val>
                                        </p:tav>
                                      </p:tavLst>
                                    </p:anim>
                                    <p:anim calcmode="lin" valueType="num">
                                      <p:cBhvr>
                                        <p:cTn id="100" dur="500" fill="hold"/>
                                        <p:tgtEl>
                                          <p:spTgt spid="41996"/>
                                        </p:tgtEl>
                                        <p:attrNameLst>
                                          <p:attrName>ppt_h</p:attrName>
                                        </p:attrNameLst>
                                      </p:cBhvr>
                                      <p:tavLst>
                                        <p:tav tm="0">
                                          <p:val>
                                            <p:fltVal val="0.000000"/>
                                          </p:val>
                                        </p:tav>
                                        <p:tav tm="100000">
                                          <p:val>
                                            <p:strVal val="#ppt_h"/>
                                          </p:val>
                                        </p:tav>
                                      </p:tavLst>
                                    </p:anim>
                                    <p:anim calcmode="lin" valueType="num">
                                      <p:cBhvr>
                                        <p:cTn id="101" dur="500" fill="hold"/>
                                        <p:tgtEl>
                                          <p:spTgt spid="41996"/>
                                        </p:tgtEl>
                                        <p:attrNameLst>
                                          <p:attrName>style.rotation</p:attrName>
                                        </p:attrNameLst>
                                      </p:cBhvr>
                                      <p:tavLst>
                                        <p:tav tm="0">
                                          <p:val>
                                            <p:fltVal val="90.000000"/>
                                          </p:val>
                                        </p:tav>
                                        <p:tav tm="100000">
                                          <p:val>
                                            <p:fltVal val="0.000000"/>
                                          </p:val>
                                        </p:tav>
                                      </p:tavLst>
                                    </p:anim>
                                    <p:animEffect transition="in" filter="fade">
                                      <p:cBhvr>
                                        <p:cTn id="102" dur="500"/>
                                        <p:tgtEl>
                                          <p:spTgt spid="41996"/>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41997"/>
                                        </p:tgtEl>
                                        <p:attrNameLst>
                                          <p:attrName>style.visibility</p:attrName>
                                        </p:attrNameLst>
                                      </p:cBhvr>
                                      <p:to>
                                        <p:strVal val="visible"/>
                                      </p:to>
                                    </p:set>
                                    <p:anim calcmode="lin" valueType="num">
                                      <p:cBhvr>
                                        <p:cTn id="105" dur="500" fill="hold"/>
                                        <p:tgtEl>
                                          <p:spTgt spid="41997"/>
                                        </p:tgtEl>
                                        <p:attrNameLst>
                                          <p:attrName>ppt_w</p:attrName>
                                        </p:attrNameLst>
                                      </p:cBhvr>
                                      <p:tavLst>
                                        <p:tav tm="0">
                                          <p:val>
                                            <p:fltVal val="0.000000"/>
                                          </p:val>
                                        </p:tav>
                                        <p:tav tm="100000">
                                          <p:val>
                                            <p:strVal val="#ppt_w"/>
                                          </p:val>
                                        </p:tav>
                                      </p:tavLst>
                                    </p:anim>
                                    <p:anim calcmode="lin" valueType="num">
                                      <p:cBhvr>
                                        <p:cTn id="106" dur="500" fill="hold"/>
                                        <p:tgtEl>
                                          <p:spTgt spid="41997"/>
                                        </p:tgtEl>
                                        <p:attrNameLst>
                                          <p:attrName>ppt_h</p:attrName>
                                        </p:attrNameLst>
                                      </p:cBhvr>
                                      <p:tavLst>
                                        <p:tav tm="0">
                                          <p:val>
                                            <p:fltVal val="0.000000"/>
                                          </p:val>
                                        </p:tav>
                                        <p:tav tm="100000">
                                          <p:val>
                                            <p:strVal val="#ppt_h"/>
                                          </p:val>
                                        </p:tav>
                                      </p:tavLst>
                                    </p:anim>
                                    <p:anim calcmode="lin" valueType="num">
                                      <p:cBhvr>
                                        <p:cTn id="107" dur="500" fill="hold"/>
                                        <p:tgtEl>
                                          <p:spTgt spid="41997"/>
                                        </p:tgtEl>
                                        <p:attrNameLst>
                                          <p:attrName>style.rotation</p:attrName>
                                        </p:attrNameLst>
                                      </p:cBhvr>
                                      <p:tavLst>
                                        <p:tav tm="0">
                                          <p:val>
                                            <p:fltVal val="90.000000"/>
                                          </p:val>
                                        </p:tav>
                                        <p:tav tm="100000">
                                          <p:val>
                                            <p:fltVal val="0.000000"/>
                                          </p:val>
                                        </p:tav>
                                      </p:tavLst>
                                    </p:anim>
                                    <p:animEffect transition="in" filter="fade">
                                      <p:cBhvr>
                                        <p:cTn id="108" dur="500"/>
                                        <p:tgtEl>
                                          <p:spTgt spid="41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94" grpId="0"/>
      <p:bldP spid="41995" grpId="0"/>
      <p:bldP spid="41996" grpId="0"/>
      <p:bldP spid="41997" grpId="0"/>
      <p:bldP spid="41998" grpId="0"/>
      <p:bldP spid="41999" grpId="0"/>
      <p:bldP spid="42000" grpId="0"/>
      <p:bldP spid="4200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Freeform 5"/>
          <p:cNvSpPr/>
          <p:nvPr/>
        </p:nvSpPr>
        <p:spPr>
          <a:xfrm>
            <a:off x="4383088" y="4659313"/>
            <a:ext cx="639762" cy="652462"/>
          </a:xfrm>
          <a:custGeom>
            <a:avLst/>
            <a:gdLst/>
            <a:ahLst/>
            <a:cxnLst>
              <a:cxn ang="0">
                <a:pos x="241589" y="0"/>
              </a:cxn>
              <a:cxn ang="0">
                <a:pos x="241589" y="24050"/>
              </a:cxn>
              <a:cxn ang="0">
                <a:pos x="241589" y="95105"/>
              </a:cxn>
              <a:cxn ang="0">
                <a:pos x="241589" y="413216"/>
              </a:cxn>
              <a:cxn ang="0">
                <a:pos x="134941" y="379327"/>
              </a:cxn>
              <a:cxn ang="0">
                <a:pos x="0" y="464594"/>
              </a:cxn>
              <a:cxn ang="0">
                <a:pos x="134941" y="550954"/>
              </a:cxn>
              <a:cxn ang="0">
                <a:pos x="268795" y="474433"/>
              </a:cxn>
              <a:cxn ang="0">
                <a:pos x="268795" y="474433"/>
              </a:cxn>
              <a:cxn ang="0">
                <a:pos x="268795" y="100571"/>
              </a:cxn>
              <a:cxn ang="0">
                <a:pos x="613766" y="163974"/>
              </a:cxn>
              <a:cxn ang="0">
                <a:pos x="613766" y="513786"/>
              </a:cxn>
              <a:cxn ang="0">
                <a:pos x="507119" y="479898"/>
              </a:cxn>
              <a:cxn ang="0">
                <a:pos x="372177" y="566258"/>
              </a:cxn>
              <a:cxn ang="0">
                <a:pos x="507119" y="651525"/>
              </a:cxn>
              <a:cxn ang="0">
                <a:pos x="640972" y="566258"/>
              </a:cxn>
              <a:cxn ang="0">
                <a:pos x="640972" y="566258"/>
              </a:cxn>
              <a:cxn ang="0">
                <a:pos x="640972" y="169440"/>
              </a:cxn>
              <a:cxn ang="0">
                <a:pos x="640972" y="116968"/>
              </a:cxn>
              <a:cxn ang="0">
                <a:pos x="640972" y="74335"/>
              </a:cxn>
              <a:cxn ang="0">
                <a:pos x="241589" y="0"/>
              </a:cxn>
            </a:cxnLst>
            <a:pathLst>
              <a:path w="589" h="596">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434"/>
                </a:ln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518"/>
                </a:lnTo>
                <a:lnTo>
                  <a:pt x="589" y="155"/>
                </a:lnTo>
                <a:lnTo>
                  <a:pt x="589" y="107"/>
                </a:lnTo>
                <a:lnTo>
                  <a:pt x="589" y="68"/>
                </a:lnTo>
                <a:lnTo>
                  <a:pt x="222" y="0"/>
                </a:lnTo>
                <a:close/>
              </a:path>
            </a:pathLst>
          </a:custGeom>
          <a:solidFill>
            <a:schemeClr val="tx1">
              <a:alpha val="100000"/>
            </a:schemeClr>
          </a:solidFill>
          <a:ln w="9525">
            <a:noFill/>
          </a:ln>
        </p:spPr>
        <p:txBody>
          <a:bodyPr/>
          <a:p>
            <a:endParaRPr lang="zh-CN" altLang="en-US"/>
          </a:p>
        </p:txBody>
      </p:sp>
      <p:sp>
        <p:nvSpPr>
          <p:cNvPr id="43011" name="Freeform 6"/>
          <p:cNvSpPr>
            <a:spLocks noEditPoints="1"/>
          </p:cNvSpPr>
          <p:nvPr/>
        </p:nvSpPr>
        <p:spPr>
          <a:xfrm>
            <a:off x="5749925" y="4638675"/>
            <a:ext cx="681038" cy="681038"/>
          </a:xfrm>
          <a:custGeom>
            <a:avLst/>
            <a:gdLst/>
            <a:ahLst/>
            <a:cxnLst>
              <a:cxn ang="0">
                <a:pos x="604197" y="354970"/>
              </a:cxn>
              <a:cxn ang="0">
                <a:pos x="604197" y="77309"/>
              </a:cxn>
              <a:cxn ang="0">
                <a:pos x="325001" y="77309"/>
              </a:cxn>
              <a:cxn ang="0">
                <a:pos x="289011" y="305971"/>
              </a:cxn>
              <a:cxn ang="0">
                <a:pos x="283558" y="309237"/>
              </a:cxn>
              <a:cxn ang="0">
                <a:pos x="9815" y="582542"/>
              </a:cxn>
              <a:cxn ang="0">
                <a:pos x="15269" y="626097"/>
              </a:cxn>
              <a:cxn ang="0">
                <a:pos x="53440" y="664207"/>
              </a:cxn>
              <a:cxn ang="0">
                <a:pos x="97064" y="669651"/>
              </a:cxn>
              <a:cxn ang="0">
                <a:pos x="370807" y="396346"/>
              </a:cxn>
              <a:cxn ang="0">
                <a:pos x="374079" y="390902"/>
              </a:cxn>
              <a:cxn ang="0">
                <a:pos x="604197" y="354970"/>
              </a:cxn>
              <a:cxn ang="0">
                <a:pos x="104698" y="616297"/>
              </a:cxn>
              <a:cxn ang="0">
                <a:pos x="104698" y="616297"/>
              </a:cxn>
              <a:cxn ang="0">
                <a:pos x="83977" y="614119"/>
              </a:cxn>
              <a:cxn ang="0">
                <a:pos x="65437" y="595609"/>
              </a:cxn>
              <a:cxn ang="0">
                <a:pos x="63255" y="574920"/>
              </a:cxn>
              <a:cxn ang="0">
                <a:pos x="195219" y="443168"/>
              </a:cxn>
              <a:cxn ang="0">
                <a:pos x="215941" y="446434"/>
              </a:cxn>
              <a:cxn ang="0">
                <a:pos x="233390" y="464945"/>
              </a:cxn>
              <a:cxn ang="0">
                <a:pos x="236662" y="485633"/>
              </a:cxn>
              <a:cxn ang="0">
                <a:pos x="104698" y="616297"/>
              </a:cxn>
              <a:cxn ang="0">
                <a:pos x="350085" y="329926"/>
              </a:cxn>
              <a:cxn ang="0">
                <a:pos x="350085" y="329926"/>
              </a:cxn>
              <a:cxn ang="0">
                <a:pos x="350085" y="102353"/>
              </a:cxn>
              <a:cxn ang="0">
                <a:pos x="578023" y="102353"/>
              </a:cxn>
              <a:cxn ang="0">
                <a:pos x="578023" y="329926"/>
              </a:cxn>
              <a:cxn ang="0">
                <a:pos x="350085" y="329926"/>
              </a:cxn>
            </a:cxnLst>
            <a:pathLst>
              <a:path w="624" h="625">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solidFill>
            <a:schemeClr val="tx1">
              <a:alpha val="100000"/>
            </a:schemeClr>
          </a:solidFill>
          <a:ln w="9525">
            <a:noFill/>
          </a:ln>
        </p:spPr>
        <p:txBody>
          <a:bodyPr/>
          <a:p>
            <a:endParaRPr lang="zh-CN" altLang="en-US"/>
          </a:p>
        </p:txBody>
      </p:sp>
      <p:sp>
        <p:nvSpPr>
          <p:cNvPr id="43012" name="Freeform 7"/>
          <p:cNvSpPr>
            <a:spLocks noEditPoints="1"/>
          </p:cNvSpPr>
          <p:nvPr/>
        </p:nvSpPr>
        <p:spPr>
          <a:xfrm>
            <a:off x="7164388" y="4656138"/>
            <a:ext cx="650875" cy="657225"/>
          </a:xfrm>
          <a:custGeom>
            <a:avLst/>
            <a:gdLst/>
            <a:ahLst/>
            <a:cxnLst>
              <a:cxn ang="0">
                <a:pos x="325762" y="0"/>
              </a:cxn>
              <a:cxn ang="0">
                <a:pos x="0" y="327854"/>
              </a:cxn>
              <a:cxn ang="0">
                <a:pos x="325762" y="656800"/>
              </a:cxn>
              <a:cxn ang="0">
                <a:pos x="651524" y="327854"/>
              </a:cxn>
              <a:cxn ang="0">
                <a:pos x="325762" y="0"/>
              </a:cxn>
              <a:cxn ang="0">
                <a:pos x="325762" y="632757"/>
              </a:cxn>
              <a:cxn ang="0">
                <a:pos x="325762" y="632757"/>
              </a:cxn>
              <a:cxn ang="0">
                <a:pos x="22956" y="327854"/>
              </a:cxn>
              <a:cxn ang="0">
                <a:pos x="325762" y="22950"/>
              </a:cxn>
              <a:cxn ang="0">
                <a:pos x="628568" y="327854"/>
              </a:cxn>
              <a:cxn ang="0">
                <a:pos x="325762" y="632757"/>
              </a:cxn>
              <a:cxn ang="0">
                <a:pos x="325762" y="43714"/>
              </a:cxn>
              <a:cxn ang="0">
                <a:pos x="325762" y="43714"/>
              </a:cxn>
              <a:cxn ang="0">
                <a:pos x="43726" y="327854"/>
              </a:cxn>
              <a:cxn ang="0">
                <a:pos x="325762" y="613086"/>
              </a:cxn>
              <a:cxn ang="0">
                <a:pos x="607798" y="327854"/>
              </a:cxn>
              <a:cxn ang="0">
                <a:pos x="325762" y="43714"/>
              </a:cxn>
              <a:cxn ang="0">
                <a:pos x="332321" y="500523"/>
              </a:cxn>
              <a:cxn ang="0">
                <a:pos x="332321" y="500523"/>
              </a:cxn>
              <a:cxn ang="0">
                <a:pos x="361836" y="476481"/>
              </a:cxn>
              <a:cxn ang="0">
                <a:pos x="384793" y="450252"/>
              </a:cxn>
              <a:cxn ang="0">
                <a:pos x="378234" y="477573"/>
              </a:cxn>
              <a:cxn ang="0">
                <a:pos x="312644" y="540958"/>
              </a:cxn>
              <a:cxn ang="0">
                <a:pos x="238309" y="509266"/>
              </a:cxn>
              <a:cxn ang="0">
                <a:pos x="251427" y="446974"/>
              </a:cxn>
              <a:cxn ang="0">
                <a:pos x="288595" y="334411"/>
              </a:cxn>
              <a:cxn ang="0">
                <a:pos x="266731" y="260097"/>
              </a:cxn>
              <a:cxn ang="0">
                <a:pos x="291874" y="242612"/>
              </a:cxn>
              <a:cxn ang="0">
                <a:pos x="403376" y="228405"/>
              </a:cxn>
              <a:cxn ang="0">
                <a:pos x="341066" y="424024"/>
              </a:cxn>
              <a:cxn ang="0">
                <a:pos x="332321" y="500523"/>
              </a:cxn>
              <a:cxn ang="0">
                <a:pos x="356371" y="206548"/>
              </a:cxn>
              <a:cxn ang="0">
                <a:pos x="356371" y="206548"/>
              </a:cxn>
              <a:cxn ang="0">
                <a:pos x="360743" y="111470"/>
              </a:cxn>
              <a:cxn ang="0">
                <a:pos x="356371" y="206548"/>
              </a:cxn>
            </a:cxnLst>
            <a:pathLst>
              <a:path w="596" h="601">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solidFill>
            <a:schemeClr val="tx1">
              <a:alpha val="100000"/>
            </a:schemeClr>
          </a:solidFill>
          <a:ln w="9525">
            <a:noFill/>
          </a:ln>
        </p:spPr>
        <p:txBody>
          <a:bodyPr/>
          <a:p>
            <a:endParaRPr lang="zh-CN" altLang="en-US"/>
          </a:p>
        </p:txBody>
      </p:sp>
      <p:sp>
        <p:nvSpPr>
          <p:cNvPr id="43013" name="Freeform 8"/>
          <p:cNvSpPr>
            <a:spLocks noEditPoints="1"/>
          </p:cNvSpPr>
          <p:nvPr/>
        </p:nvSpPr>
        <p:spPr>
          <a:xfrm>
            <a:off x="10091738" y="3565525"/>
            <a:ext cx="706437" cy="695325"/>
          </a:xfrm>
          <a:custGeom>
            <a:avLst/>
            <a:gdLst/>
            <a:ahLst/>
            <a:cxnLst>
              <a:cxn ang="0">
                <a:pos x="185457" y="305137"/>
              </a:cxn>
              <a:cxn ang="0">
                <a:pos x="246548" y="199429"/>
              </a:cxn>
              <a:cxn ang="0">
                <a:pos x="261821" y="181993"/>
              </a:cxn>
              <a:cxn ang="0">
                <a:pos x="399277" y="192890"/>
              </a:cxn>
              <a:cxn ang="0">
                <a:pos x="391641" y="176544"/>
              </a:cxn>
              <a:cxn ang="0">
                <a:pos x="423277" y="166736"/>
              </a:cxn>
              <a:cxn ang="0">
                <a:pos x="445096" y="167826"/>
              </a:cxn>
              <a:cxn ang="0">
                <a:pos x="438550" y="199429"/>
              </a:cxn>
              <a:cxn ang="0">
                <a:pos x="426550" y="216865"/>
              </a:cxn>
              <a:cxn ang="0">
                <a:pos x="348004" y="288791"/>
              </a:cxn>
              <a:cxn ang="0">
                <a:pos x="346913" y="289880"/>
              </a:cxn>
              <a:cxn ang="0">
                <a:pos x="672008" y="670212"/>
              </a:cxn>
              <a:cxn ang="0">
                <a:pos x="542188" y="670212"/>
              </a:cxn>
              <a:cxn ang="0">
                <a:pos x="296731" y="595018"/>
              </a:cxn>
              <a:cxn ang="0">
                <a:pos x="296731" y="0"/>
              </a:cxn>
              <a:cxn ang="0">
                <a:pos x="561824" y="432641"/>
              </a:cxn>
              <a:cxn ang="0">
                <a:pos x="672008" y="670212"/>
              </a:cxn>
              <a:cxn ang="0">
                <a:pos x="296731" y="556876"/>
              </a:cxn>
              <a:cxn ang="0">
                <a:pos x="296731" y="38142"/>
              </a:cxn>
              <a:cxn ang="0">
                <a:pos x="296731" y="556876"/>
              </a:cxn>
              <a:cxn ang="0">
                <a:pos x="485460" y="426102"/>
              </a:cxn>
              <a:cxn ang="0">
                <a:pos x="446187" y="437000"/>
              </a:cxn>
              <a:cxn ang="0">
                <a:pos x="368731" y="437000"/>
              </a:cxn>
              <a:cxn ang="0">
                <a:pos x="290185" y="437000"/>
              </a:cxn>
              <a:cxn ang="0">
                <a:pos x="211639" y="437000"/>
              </a:cxn>
              <a:cxn ang="0">
                <a:pos x="121092" y="437000"/>
              </a:cxn>
              <a:cxn ang="0">
                <a:pos x="109092" y="426102"/>
              </a:cxn>
              <a:cxn ang="0">
                <a:pos x="121092" y="158018"/>
              </a:cxn>
              <a:cxn ang="0">
                <a:pos x="133092" y="414115"/>
              </a:cxn>
              <a:cxn ang="0">
                <a:pos x="165820" y="360716"/>
              </a:cxn>
              <a:cxn ang="0">
                <a:pos x="199639" y="348728"/>
              </a:cxn>
              <a:cxn ang="0">
                <a:pos x="211639" y="414115"/>
              </a:cxn>
              <a:cxn ang="0">
                <a:pos x="244366" y="278983"/>
              </a:cxn>
              <a:cxn ang="0">
                <a:pos x="278185" y="266995"/>
              </a:cxn>
              <a:cxn ang="0">
                <a:pos x="290185" y="414115"/>
              </a:cxn>
              <a:cxn ang="0">
                <a:pos x="322913" y="318215"/>
              </a:cxn>
              <a:cxn ang="0">
                <a:pos x="356731" y="307317"/>
              </a:cxn>
              <a:cxn ang="0">
                <a:pos x="368731" y="414115"/>
              </a:cxn>
              <a:cxn ang="0">
                <a:pos x="401459" y="251738"/>
              </a:cxn>
              <a:cxn ang="0">
                <a:pos x="435278" y="239751"/>
              </a:cxn>
              <a:cxn ang="0">
                <a:pos x="446187" y="414115"/>
              </a:cxn>
            </a:cxnLst>
            <a:pathLst>
              <a:path w="648" h="639">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chemeClr val="tx1">
              <a:alpha val="100000"/>
            </a:schemeClr>
          </a:solidFill>
          <a:ln w="9525">
            <a:noFill/>
          </a:ln>
        </p:spPr>
        <p:txBody>
          <a:bodyPr/>
          <a:p>
            <a:endParaRPr lang="zh-CN" altLang="en-US"/>
          </a:p>
        </p:txBody>
      </p:sp>
      <p:sp>
        <p:nvSpPr>
          <p:cNvPr id="43014" name="Freeform 9"/>
          <p:cNvSpPr>
            <a:spLocks noEditPoints="1"/>
          </p:cNvSpPr>
          <p:nvPr/>
        </p:nvSpPr>
        <p:spPr>
          <a:xfrm>
            <a:off x="10091738" y="1682750"/>
            <a:ext cx="627062" cy="665163"/>
          </a:xfrm>
          <a:custGeom>
            <a:avLst/>
            <a:gdLst/>
            <a:ahLst/>
            <a:cxnLst>
              <a:cxn ang="0">
                <a:pos x="151234" y="94959"/>
              </a:cxn>
              <a:cxn ang="0">
                <a:pos x="29376" y="94959"/>
              </a:cxn>
              <a:cxn ang="0">
                <a:pos x="29376" y="52391"/>
              </a:cxn>
              <a:cxn ang="0">
                <a:pos x="151234" y="52391"/>
              </a:cxn>
              <a:cxn ang="0">
                <a:pos x="151234" y="94959"/>
              </a:cxn>
              <a:cxn ang="0">
                <a:pos x="151234" y="195375"/>
              </a:cxn>
              <a:cxn ang="0">
                <a:pos x="29376" y="195375"/>
              </a:cxn>
              <a:cxn ang="0">
                <a:pos x="29376" y="152808"/>
              </a:cxn>
              <a:cxn ang="0">
                <a:pos x="151234" y="152808"/>
              </a:cxn>
              <a:cxn ang="0">
                <a:pos x="151234" y="195375"/>
              </a:cxn>
              <a:cxn ang="0">
                <a:pos x="151234" y="295792"/>
              </a:cxn>
              <a:cxn ang="0">
                <a:pos x="29376" y="295792"/>
              </a:cxn>
              <a:cxn ang="0">
                <a:pos x="29376" y="253224"/>
              </a:cxn>
              <a:cxn ang="0">
                <a:pos x="151234" y="253224"/>
              </a:cxn>
              <a:cxn ang="0">
                <a:pos x="151234" y="295792"/>
              </a:cxn>
              <a:cxn ang="0">
                <a:pos x="0" y="664713"/>
              </a:cxn>
              <a:cxn ang="0">
                <a:pos x="180611" y="664713"/>
              </a:cxn>
              <a:cxn ang="0">
                <a:pos x="180611" y="0"/>
              </a:cxn>
              <a:cxn ang="0">
                <a:pos x="0" y="0"/>
              </a:cxn>
              <a:cxn ang="0">
                <a:pos x="0" y="664713"/>
              </a:cxn>
              <a:cxn ang="0">
                <a:pos x="374277" y="94959"/>
              </a:cxn>
              <a:cxn ang="0">
                <a:pos x="252420" y="94959"/>
              </a:cxn>
              <a:cxn ang="0">
                <a:pos x="252420" y="52391"/>
              </a:cxn>
              <a:cxn ang="0">
                <a:pos x="374277" y="52391"/>
              </a:cxn>
              <a:cxn ang="0">
                <a:pos x="374277" y="94959"/>
              </a:cxn>
              <a:cxn ang="0">
                <a:pos x="374277" y="195375"/>
              </a:cxn>
              <a:cxn ang="0">
                <a:pos x="252420" y="195375"/>
              </a:cxn>
              <a:cxn ang="0">
                <a:pos x="252420" y="152808"/>
              </a:cxn>
              <a:cxn ang="0">
                <a:pos x="374277" y="152808"/>
              </a:cxn>
              <a:cxn ang="0">
                <a:pos x="374277" y="195375"/>
              </a:cxn>
              <a:cxn ang="0">
                <a:pos x="374277" y="295792"/>
              </a:cxn>
              <a:cxn ang="0">
                <a:pos x="252420" y="295792"/>
              </a:cxn>
              <a:cxn ang="0">
                <a:pos x="252420" y="253224"/>
              </a:cxn>
              <a:cxn ang="0">
                <a:pos x="374277" y="253224"/>
              </a:cxn>
              <a:cxn ang="0">
                <a:pos x="374277" y="295792"/>
              </a:cxn>
              <a:cxn ang="0">
                <a:pos x="223043" y="664713"/>
              </a:cxn>
              <a:cxn ang="0">
                <a:pos x="403654" y="664713"/>
              </a:cxn>
              <a:cxn ang="0">
                <a:pos x="403654" y="0"/>
              </a:cxn>
              <a:cxn ang="0">
                <a:pos x="223043" y="0"/>
              </a:cxn>
              <a:cxn ang="0">
                <a:pos x="223043" y="664713"/>
              </a:cxn>
              <a:cxn ang="0">
                <a:pos x="597321" y="94959"/>
              </a:cxn>
              <a:cxn ang="0">
                <a:pos x="475463" y="94959"/>
              </a:cxn>
              <a:cxn ang="0">
                <a:pos x="475463" y="52391"/>
              </a:cxn>
              <a:cxn ang="0">
                <a:pos x="597321" y="52391"/>
              </a:cxn>
              <a:cxn ang="0">
                <a:pos x="597321" y="94959"/>
              </a:cxn>
              <a:cxn ang="0">
                <a:pos x="597321" y="195375"/>
              </a:cxn>
              <a:cxn ang="0">
                <a:pos x="475463" y="195375"/>
              </a:cxn>
              <a:cxn ang="0">
                <a:pos x="475463" y="152808"/>
              </a:cxn>
              <a:cxn ang="0">
                <a:pos x="597321" y="152808"/>
              </a:cxn>
              <a:cxn ang="0">
                <a:pos x="597321" y="195375"/>
              </a:cxn>
              <a:cxn ang="0">
                <a:pos x="597321" y="295792"/>
              </a:cxn>
              <a:cxn ang="0">
                <a:pos x="475463" y="295792"/>
              </a:cxn>
              <a:cxn ang="0">
                <a:pos x="475463" y="253224"/>
              </a:cxn>
              <a:cxn ang="0">
                <a:pos x="597321" y="253224"/>
              </a:cxn>
              <a:cxn ang="0">
                <a:pos x="597321" y="295792"/>
              </a:cxn>
              <a:cxn ang="0">
                <a:pos x="446086" y="664713"/>
              </a:cxn>
              <a:cxn ang="0">
                <a:pos x="627785" y="664713"/>
              </a:cxn>
              <a:cxn ang="0">
                <a:pos x="627785" y="0"/>
              </a:cxn>
              <a:cxn ang="0">
                <a:pos x="446086" y="0"/>
              </a:cxn>
              <a:cxn ang="0">
                <a:pos x="446086" y="664713"/>
              </a:cxn>
            </a:cxnLst>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chemeClr val="tx1">
              <a:alpha val="100000"/>
            </a:schemeClr>
          </a:solidFill>
          <a:ln w="9525">
            <a:noFill/>
          </a:ln>
        </p:spPr>
        <p:txBody>
          <a:bodyPr/>
          <a:p>
            <a:endParaRPr lang="zh-CN" altLang="en-US"/>
          </a:p>
        </p:txBody>
      </p:sp>
      <p:sp>
        <p:nvSpPr>
          <p:cNvPr id="43015" name="Freeform 10"/>
          <p:cNvSpPr>
            <a:spLocks noEditPoints="1"/>
          </p:cNvSpPr>
          <p:nvPr/>
        </p:nvSpPr>
        <p:spPr>
          <a:xfrm>
            <a:off x="8631238" y="1641475"/>
            <a:ext cx="750887" cy="749300"/>
          </a:xfrm>
          <a:custGeom>
            <a:avLst/>
            <a:gdLst/>
            <a:ahLst/>
            <a:cxnLst>
              <a:cxn ang="0">
                <a:pos x="133112" y="513932"/>
              </a:cxn>
              <a:cxn ang="0">
                <a:pos x="618646" y="234100"/>
              </a:cxn>
              <a:cxn ang="0">
                <a:pos x="540087" y="658747"/>
              </a:cxn>
              <a:cxn ang="0">
                <a:pos x="211671" y="90374"/>
              </a:cxn>
              <a:cxn ang="0">
                <a:pos x="540087" y="658747"/>
              </a:cxn>
              <a:cxn ang="0">
                <a:pos x="175665" y="489977"/>
              </a:cxn>
              <a:cxn ang="0">
                <a:pos x="576093" y="259144"/>
              </a:cxn>
              <a:cxn ang="0">
                <a:pos x="501899" y="591239"/>
              </a:cxn>
              <a:cxn ang="0">
                <a:pos x="250950" y="157882"/>
              </a:cxn>
              <a:cxn ang="0">
                <a:pos x="501899" y="591239"/>
              </a:cxn>
              <a:cxn ang="0">
                <a:pos x="376425" y="409403"/>
              </a:cxn>
              <a:cxn ang="0">
                <a:pos x="376425" y="338629"/>
              </a:cxn>
              <a:cxn ang="0">
                <a:pos x="391700" y="172037"/>
              </a:cxn>
              <a:cxn ang="0">
                <a:pos x="375333" y="187280"/>
              </a:cxn>
              <a:cxn ang="0">
                <a:pos x="360058" y="146993"/>
              </a:cxn>
              <a:cxn ang="0">
                <a:pos x="376425" y="131749"/>
              </a:cxn>
              <a:cxn ang="0">
                <a:pos x="391700" y="172037"/>
              </a:cxn>
              <a:cxn ang="0">
                <a:pos x="376425" y="617372"/>
              </a:cxn>
              <a:cxn ang="0">
                <a:pos x="360058" y="602128"/>
              </a:cxn>
              <a:cxn ang="0">
                <a:pos x="375333" y="561841"/>
              </a:cxn>
              <a:cxn ang="0">
                <a:pos x="391700" y="577084"/>
              </a:cxn>
              <a:cxn ang="0">
                <a:pos x="173483" y="354961"/>
              </a:cxn>
              <a:cxn ang="0">
                <a:pos x="188758" y="372383"/>
              </a:cxn>
              <a:cxn ang="0">
                <a:pos x="148388" y="387627"/>
              </a:cxn>
              <a:cxn ang="0">
                <a:pos x="133112" y="370205"/>
              </a:cxn>
              <a:cxn ang="0">
                <a:pos x="173483" y="354961"/>
              </a:cxn>
              <a:cxn ang="0">
                <a:pos x="618646" y="370205"/>
              </a:cxn>
              <a:cxn ang="0">
                <a:pos x="603370" y="387627"/>
              </a:cxn>
              <a:cxn ang="0">
                <a:pos x="563000" y="372383"/>
              </a:cxn>
              <a:cxn ang="0">
                <a:pos x="578275" y="354961"/>
              </a:cxn>
              <a:cxn ang="0">
                <a:pos x="396064" y="374561"/>
              </a:cxn>
              <a:cxn ang="0">
                <a:pos x="356785" y="374561"/>
              </a:cxn>
              <a:cxn ang="0">
                <a:pos x="376425" y="218857"/>
              </a:cxn>
              <a:cxn ang="0">
                <a:pos x="396064" y="374561"/>
              </a:cxn>
              <a:cxn ang="0">
                <a:pos x="285864" y="467112"/>
              </a:cxn>
              <a:cxn ang="0">
                <a:pos x="358967" y="365850"/>
              </a:cxn>
              <a:cxn ang="0">
                <a:pos x="387335" y="393071"/>
              </a:cxn>
            </a:cxnLst>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chemeClr val="tx1">
              <a:alpha val="100000"/>
            </a:schemeClr>
          </a:solidFill>
          <a:ln w="9525">
            <a:noFill/>
          </a:ln>
        </p:spPr>
        <p:txBody>
          <a:bodyPr/>
          <a:p>
            <a:endParaRPr lang="zh-CN" altLang="en-US"/>
          </a:p>
        </p:txBody>
      </p:sp>
      <p:sp>
        <p:nvSpPr>
          <p:cNvPr id="43016" name="Freeform 11"/>
          <p:cNvSpPr>
            <a:spLocks noEditPoints="1"/>
          </p:cNvSpPr>
          <p:nvPr/>
        </p:nvSpPr>
        <p:spPr>
          <a:xfrm>
            <a:off x="4460875" y="5707063"/>
            <a:ext cx="485775" cy="661987"/>
          </a:xfrm>
          <a:custGeom>
            <a:avLst/>
            <a:gdLst/>
            <a:ahLst/>
            <a:cxnLst>
              <a:cxn ang="0">
                <a:pos x="97940" y="246101"/>
              </a:cxn>
              <a:cxn ang="0">
                <a:pos x="149086" y="366974"/>
              </a:cxn>
              <a:cxn ang="0">
                <a:pos x="190438" y="462801"/>
              </a:cxn>
              <a:cxn ang="0">
                <a:pos x="284025" y="466067"/>
              </a:cxn>
              <a:cxn ang="0">
                <a:pos x="304702" y="427954"/>
              </a:cxn>
              <a:cxn ang="0">
                <a:pos x="356936" y="331039"/>
              </a:cxn>
              <a:cxn ang="0">
                <a:pos x="242673" y="101272"/>
              </a:cxn>
              <a:cxn ang="0">
                <a:pos x="200232" y="496558"/>
              </a:cxn>
              <a:cxn ang="0">
                <a:pos x="153439" y="441022"/>
              </a:cxn>
              <a:cxn ang="0">
                <a:pos x="102293" y="347373"/>
              </a:cxn>
              <a:cxn ang="0">
                <a:pos x="242673" y="70781"/>
              </a:cxn>
              <a:cxn ang="0">
                <a:pos x="381965" y="347373"/>
              </a:cxn>
              <a:cxn ang="0">
                <a:pos x="331907" y="441022"/>
              </a:cxn>
              <a:cxn ang="0">
                <a:pos x="284025" y="496558"/>
              </a:cxn>
              <a:cxn ang="0">
                <a:pos x="173027" y="593474"/>
              </a:cxn>
              <a:cxn ang="0">
                <a:pos x="290555" y="616341"/>
              </a:cxn>
              <a:cxn ang="0">
                <a:pos x="290555" y="570606"/>
              </a:cxn>
              <a:cxn ang="0">
                <a:pos x="187174" y="607630"/>
              </a:cxn>
              <a:cxn ang="0">
                <a:pos x="300349" y="607630"/>
              </a:cxn>
              <a:cxn ang="0">
                <a:pos x="314496" y="593474"/>
              </a:cxn>
              <a:cxn ang="0">
                <a:pos x="173027" y="522692"/>
              </a:cxn>
              <a:cxn ang="0">
                <a:pos x="314496" y="593474"/>
              </a:cxn>
              <a:cxn ang="0">
                <a:pos x="312319" y="276591"/>
              </a:cxn>
              <a:cxn ang="0">
                <a:pos x="265526" y="324505"/>
              </a:cxn>
              <a:cxn ang="0">
                <a:pos x="219820" y="324505"/>
              </a:cxn>
              <a:cxn ang="0">
                <a:pos x="171939" y="276591"/>
              </a:cxn>
              <a:cxn ang="0">
                <a:pos x="171939" y="230856"/>
              </a:cxn>
              <a:cxn ang="0">
                <a:pos x="219820" y="182942"/>
              </a:cxn>
              <a:cxn ang="0">
                <a:pos x="265526" y="182942"/>
              </a:cxn>
              <a:cxn ang="0">
                <a:pos x="312319" y="230856"/>
              </a:cxn>
              <a:cxn ang="0">
                <a:pos x="465758" y="224322"/>
              </a:cxn>
              <a:cxn ang="0">
                <a:pos x="440729" y="246101"/>
              </a:cxn>
              <a:cxn ang="0">
                <a:pos x="465758" y="260257"/>
              </a:cxn>
              <a:cxn ang="0">
                <a:pos x="465758" y="224322"/>
              </a:cxn>
              <a:cxn ang="0">
                <a:pos x="412435" y="98005"/>
              </a:cxn>
              <a:cxn ang="0">
                <a:pos x="387406" y="72959"/>
              </a:cxn>
              <a:cxn ang="0">
                <a:pos x="393936" y="116517"/>
              </a:cxn>
              <a:cxn ang="0">
                <a:pos x="260085" y="47913"/>
              </a:cxn>
              <a:cxn ang="0">
                <a:pos x="241585" y="0"/>
              </a:cxn>
              <a:cxn ang="0">
                <a:pos x="224173" y="47913"/>
              </a:cxn>
              <a:cxn ang="0">
                <a:pos x="88146" y="118695"/>
              </a:cxn>
              <a:cxn ang="0">
                <a:pos x="96852" y="75137"/>
              </a:cxn>
              <a:cxn ang="0">
                <a:pos x="70734" y="101272"/>
              </a:cxn>
              <a:cxn ang="0">
                <a:pos x="42441" y="246101"/>
              </a:cxn>
              <a:cxn ang="0">
                <a:pos x="18500" y="224322"/>
              </a:cxn>
              <a:cxn ang="0">
                <a:pos x="18500" y="260257"/>
              </a:cxn>
              <a:cxn ang="0">
                <a:pos x="42441" y="246101"/>
              </a:cxn>
            </a:cxnLst>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chemeClr val="tx1">
              <a:alpha val="100000"/>
            </a:schemeClr>
          </a:solidFill>
          <a:ln w="9525">
            <a:noFill/>
          </a:ln>
        </p:spPr>
        <p:txBody>
          <a:bodyPr/>
          <a:p>
            <a:endParaRPr lang="zh-CN" altLang="en-US"/>
          </a:p>
        </p:txBody>
      </p:sp>
      <p:sp>
        <p:nvSpPr>
          <p:cNvPr id="43017" name="Freeform 12"/>
          <p:cNvSpPr>
            <a:spLocks noEditPoints="1"/>
          </p:cNvSpPr>
          <p:nvPr/>
        </p:nvSpPr>
        <p:spPr>
          <a:xfrm>
            <a:off x="1573213" y="5710238"/>
            <a:ext cx="841375" cy="655637"/>
          </a:xfrm>
          <a:custGeom>
            <a:avLst/>
            <a:gdLst/>
            <a:ahLst/>
            <a:cxnLst>
              <a:cxn ang="0">
                <a:pos x="492205" y="448413"/>
              </a:cxn>
              <a:cxn ang="0">
                <a:pos x="498754" y="432048"/>
              </a:cxn>
              <a:cxn ang="0">
                <a:pos x="500936" y="423320"/>
              </a:cxn>
              <a:cxn ang="0">
                <a:pos x="505302" y="405863"/>
              </a:cxn>
              <a:cxn ang="0">
                <a:pos x="506393" y="398226"/>
              </a:cxn>
              <a:cxn ang="0">
                <a:pos x="508576" y="372041"/>
              </a:cxn>
              <a:cxn ang="0">
                <a:pos x="254288" y="151653"/>
              </a:cxn>
              <a:cxn ang="0">
                <a:pos x="219364" y="153835"/>
              </a:cxn>
              <a:cxn ang="0">
                <a:pos x="219364" y="153835"/>
              </a:cxn>
              <a:cxn ang="0">
                <a:pos x="0" y="372041"/>
              </a:cxn>
              <a:cxn ang="0">
                <a:pos x="66573" y="520421"/>
              </a:cxn>
              <a:cxn ang="0">
                <a:pos x="40380" y="656800"/>
              </a:cxn>
              <a:cxn ang="0">
                <a:pos x="140786" y="569518"/>
              </a:cxn>
              <a:cxn ang="0">
                <a:pos x="254288" y="593520"/>
              </a:cxn>
              <a:cxn ang="0">
                <a:pos x="396165" y="555334"/>
              </a:cxn>
              <a:cxn ang="0">
                <a:pos x="396165" y="555334"/>
              </a:cxn>
              <a:cxn ang="0">
                <a:pos x="417993" y="541151"/>
              </a:cxn>
              <a:cxn ang="0">
                <a:pos x="424541" y="535696"/>
              </a:cxn>
              <a:cxn ang="0">
                <a:pos x="438729" y="523694"/>
              </a:cxn>
              <a:cxn ang="0">
                <a:pos x="445277" y="517148"/>
              </a:cxn>
              <a:cxn ang="0">
                <a:pos x="457282" y="504056"/>
              </a:cxn>
              <a:cxn ang="0">
                <a:pos x="462739" y="498601"/>
              </a:cxn>
              <a:cxn ang="0">
                <a:pos x="488931" y="454959"/>
              </a:cxn>
              <a:cxn ang="0">
                <a:pos x="492205" y="448413"/>
              </a:cxn>
              <a:cxn ang="0">
                <a:pos x="841442" y="286941"/>
              </a:cxn>
              <a:cxn ang="0">
                <a:pos x="841442" y="286941"/>
              </a:cxn>
              <a:cxn ang="0">
                <a:pos x="511850" y="0"/>
              </a:cxn>
              <a:cxn ang="0">
                <a:pos x="265202" y="97102"/>
              </a:cxn>
              <a:cxn ang="0">
                <a:pos x="554413" y="372041"/>
              </a:cxn>
              <a:cxn ang="0">
                <a:pos x="462739" y="570609"/>
              </a:cxn>
              <a:cxn ang="0">
                <a:pos x="511850" y="573882"/>
              </a:cxn>
              <a:cxn ang="0">
                <a:pos x="658093" y="543333"/>
              </a:cxn>
              <a:cxn ang="0">
                <a:pos x="787965" y="656800"/>
              </a:cxn>
              <a:cxn ang="0">
                <a:pos x="755224" y="480053"/>
              </a:cxn>
              <a:cxn ang="0">
                <a:pos x="841442" y="286941"/>
              </a:cxn>
            </a:cxnLst>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chemeClr val="tx1">
              <a:alpha val="100000"/>
            </a:schemeClr>
          </a:solidFill>
          <a:ln w="9525">
            <a:noFill/>
          </a:ln>
        </p:spPr>
        <p:txBody>
          <a:bodyPr/>
          <a:p>
            <a:endParaRPr lang="zh-CN" altLang="en-US"/>
          </a:p>
        </p:txBody>
      </p:sp>
      <p:sp>
        <p:nvSpPr>
          <p:cNvPr id="43018" name="Freeform 13"/>
          <p:cNvSpPr>
            <a:spLocks noEditPoints="1"/>
          </p:cNvSpPr>
          <p:nvPr/>
        </p:nvSpPr>
        <p:spPr>
          <a:xfrm>
            <a:off x="7070725" y="3605213"/>
            <a:ext cx="836613" cy="655637"/>
          </a:xfrm>
          <a:custGeom>
            <a:avLst/>
            <a:gdLst/>
            <a:ahLst/>
            <a:cxnLst>
              <a:cxn ang="0">
                <a:pos x="307831" y="332779"/>
              </a:cxn>
              <a:cxn ang="0">
                <a:pos x="426816" y="271477"/>
              </a:cxn>
              <a:cxn ang="0">
                <a:pos x="650594" y="233164"/>
              </a:cxn>
              <a:cxn ang="0">
                <a:pos x="711724" y="141212"/>
              </a:cxn>
              <a:cxn ang="0">
                <a:pos x="622212" y="203608"/>
              </a:cxn>
              <a:cxn ang="0">
                <a:pos x="426816" y="213460"/>
              </a:cxn>
              <a:cxn ang="0">
                <a:pos x="836166" y="87573"/>
              </a:cxn>
              <a:cxn ang="0">
                <a:pos x="507594" y="35029"/>
              </a:cxn>
              <a:cxn ang="0">
                <a:pos x="477029" y="0"/>
              </a:cxn>
              <a:cxn ang="0">
                <a:pos x="168106" y="35029"/>
              </a:cxn>
              <a:cxn ang="0">
                <a:pos x="191030" y="87573"/>
              </a:cxn>
              <a:cxn ang="0">
                <a:pos x="235786" y="147780"/>
              </a:cxn>
              <a:cxn ang="0">
                <a:pos x="770670" y="87573"/>
              </a:cxn>
              <a:cxn ang="0">
                <a:pos x="387518" y="431299"/>
              </a:cxn>
              <a:cxn ang="0">
                <a:pos x="770670" y="448813"/>
              </a:cxn>
              <a:cxn ang="0">
                <a:pos x="394068" y="467423"/>
              </a:cxn>
              <a:cxn ang="0">
                <a:pos x="395159" y="523251"/>
              </a:cxn>
              <a:cxn ang="0">
                <a:pos x="477029" y="651327"/>
              </a:cxn>
              <a:cxn ang="0">
                <a:pos x="507594" y="523251"/>
              </a:cxn>
              <a:cxn ang="0">
                <a:pos x="658235" y="648043"/>
              </a:cxn>
              <a:cxn ang="0">
                <a:pos x="645136" y="523251"/>
              </a:cxn>
              <a:cxn ang="0">
                <a:pos x="836166" y="467423"/>
              </a:cxn>
              <a:cxn ang="0">
                <a:pos x="815426" y="87573"/>
              </a:cxn>
              <a:cxn ang="0">
                <a:pos x="175748" y="339347"/>
              </a:cxn>
              <a:cxn ang="0">
                <a:pos x="256526" y="258341"/>
              </a:cxn>
              <a:cxn ang="0">
                <a:pos x="93878" y="258341"/>
              </a:cxn>
              <a:cxn ang="0">
                <a:pos x="227053" y="355767"/>
              </a:cxn>
              <a:cxn ang="0">
                <a:pos x="197580" y="355767"/>
              </a:cxn>
              <a:cxn ang="0">
                <a:pos x="205221" y="371092"/>
              </a:cxn>
              <a:cxn ang="0">
                <a:pos x="213954" y="558280"/>
              </a:cxn>
              <a:cxn ang="0">
                <a:pos x="140816" y="558280"/>
              </a:cxn>
              <a:cxn ang="0">
                <a:pos x="149549" y="371092"/>
              </a:cxn>
              <a:cxn ang="0">
                <a:pos x="158282" y="355767"/>
              </a:cxn>
              <a:cxn ang="0">
                <a:pos x="0" y="479464"/>
              </a:cxn>
              <a:cxn ang="0">
                <a:pos x="72046" y="656800"/>
              </a:cxn>
              <a:cxn ang="0">
                <a:pos x="97152" y="472896"/>
              </a:cxn>
              <a:cxn ang="0">
                <a:pos x="251068" y="656800"/>
              </a:cxn>
              <a:cxn ang="0">
                <a:pos x="276175" y="472896"/>
              </a:cxn>
              <a:cxn ang="0">
                <a:pos x="350404" y="656800"/>
              </a:cxn>
              <a:cxn ang="0">
                <a:pos x="227053" y="355767"/>
              </a:cxn>
            </a:cxnLst>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tx1">
              <a:alpha val="100000"/>
            </a:schemeClr>
          </a:solidFill>
          <a:ln w="9525">
            <a:noFill/>
          </a:ln>
        </p:spPr>
        <p:txBody>
          <a:bodyPr/>
          <a:p>
            <a:endParaRPr lang="zh-CN" altLang="en-US"/>
          </a:p>
        </p:txBody>
      </p:sp>
      <p:sp>
        <p:nvSpPr>
          <p:cNvPr id="43019" name="Freeform 14"/>
          <p:cNvSpPr>
            <a:spLocks noEditPoints="1"/>
          </p:cNvSpPr>
          <p:nvPr/>
        </p:nvSpPr>
        <p:spPr>
          <a:xfrm>
            <a:off x="4440238" y="3605213"/>
            <a:ext cx="527050" cy="658812"/>
          </a:xfrm>
          <a:custGeom>
            <a:avLst/>
            <a:gdLst/>
            <a:ahLst/>
            <a:cxnLst>
              <a:cxn ang="0">
                <a:pos x="89378" y="180638"/>
              </a:cxn>
              <a:cxn ang="0">
                <a:pos x="89378" y="202401"/>
              </a:cxn>
              <a:cxn ang="0">
                <a:pos x="360783" y="210019"/>
              </a:cxn>
              <a:cxn ang="0">
                <a:pos x="360783" y="188255"/>
              </a:cxn>
              <a:cxn ang="0">
                <a:pos x="421822" y="605028"/>
              </a:cxn>
              <a:cxn ang="0">
                <a:pos x="422912" y="613733"/>
              </a:cxn>
              <a:cxn ang="0">
                <a:pos x="455611" y="646379"/>
              </a:cxn>
              <a:cxn ang="0">
                <a:pos x="516650" y="632233"/>
              </a:cxn>
              <a:cxn ang="0">
                <a:pos x="516650" y="577824"/>
              </a:cxn>
              <a:cxn ang="0">
                <a:pos x="483951" y="545178"/>
              </a:cxn>
              <a:cxn ang="0">
                <a:pos x="455611" y="564765"/>
              </a:cxn>
              <a:cxn ang="0">
                <a:pos x="418552" y="601763"/>
              </a:cxn>
              <a:cxn ang="0">
                <a:pos x="237615" y="385216"/>
              </a:cxn>
              <a:cxn ang="0">
                <a:pos x="249605" y="365628"/>
              </a:cxn>
              <a:cxn ang="0">
                <a:pos x="225626" y="348218"/>
              </a:cxn>
              <a:cxn ang="0">
                <a:pos x="225626" y="355835"/>
              </a:cxn>
              <a:cxn ang="0">
                <a:pos x="268135" y="459212"/>
              </a:cxn>
              <a:cxn ang="0">
                <a:pos x="323724" y="396097"/>
              </a:cxn>
              <a:cxn ang="0">
                <a:pos x="322634" y="388480"/>
              </a:cxn>
              <a:cxn ang="0">
                <a:pos x="244155" y="393921"/>
              </a:cxn>
              <a:cxn ang="0">
                <a:pos x="244155" y="400450"/>
              </a:cxn>
              <a:cxn ang="0">
                <a:pos x="268135" y="459212"/>
              </a:cxn>
              <a:cxn ang="0">
                <a:pos x="467601" y="536473"/>
              </a:cxn>
              <a:cxn ang="0">
                <a:pos x="467601" y="529944"/>
              </a:cxn>
              <a:cxn ang="0">
                <a:pos x="429452" y="490769"/>
              </a:cxn>
              <a:cxn ang="0">
                <a:pos x="279035" y="462476"/>
              </a:cxn>
              <a:cxn ang="0">
                <a:pos x="279035" y="470094"/>
              </a:cxn>
              <a:cxn ang="0">
                <a:pos x="385853" y="576735"/>
              </a:cxn>
              <a:cxn ang="0">
                <a:pos x="430542" y="574559"/>
              </a:cxn>
              <a:cxn ang="0">
                <a:pos x="21800" y="163227"/>
              </a:cxn>
              <a:cxn ang="0">
                <a:pos x="97008" y="165403"/>
              </a:cxn>
              <a:cxn ang="0">
                <a:pos x="153687" y="108818"/>
              </a:cxn>
              <a:cxn ang="0">
                <a:pos x="153687" y="101201"/>
              </a:cxn>
              <a:cxn ang="0">
                <a:pos x="417462" y="30469"/>
              </a:cxn>
              <a:cxn ang="0">
                <a:pos x="429452" y="459212"/>
              </a:cxn>
              <a:cxn ang="0">
                <a:pos x="451251" y="488593"/>
              </a:cxn>
              <a:cxn ang="0">
                <a:pos x="451251" y="42439"/>
              </a:cxn>
              <a:cxn ang="0">
                <a:pos x="417462" y="0"/>
              </a:cxn>
              <a:cxn ang="0">
                <a:pos x="131888" y="2176"/>
              </a:cxn>
              <a:cxn ang="0">
                <a:pos x="0" y="133846"/>
              </a:cxn>
              <a:cxn ang="0">
                <a:pos x="0" y="535384"/>
              </a:cxn>
              <a:cxn ang="0">
                <a:pos x="33789" y="576735"/>
              </a:cxn>
              <a:cxn ang="0">
                <a:pos x="347703" y="570206"/>
              </a:cxn>
              <a:cxn ang="0">
                <a:pos x="332444" y="547354"/>
              </a:cxn>
              <a:cxn ang="0">
                <a:pos x="21800" y="535384"/>
              </a:cxn>
              <a:cxn ang="0">
                <a:pos x="21800" y="163227"/>
              </a:cxn>
              <a:cxn ang="0">
                <a:pos x="170037" y="350394"/>
              </a:cxn>
              <a:cxn ang="0">
                <a:pos x="170037" y="327542"/>
              </a:cxn>
              <a:cxn ang="0">
                <a:pos x="89378" y="319925"/>
              </a:cxn>
              <a:cxn ang="0">
                <a:pos x="89378" y="342777"/>
              </a:cxn>
              <a:cxn ang="0">
                <a:pos x="89378" y="295985"/>
              </a:cxn>
              <a:cxn ang="0">
                <a:pos x="360783" y="303602"/>
              </a:cxn>
              <a:cxn ang="0">
                <a:pos x="360783" y="280750"/>
              </a:cxn>
              <a:cxn ang="0">
                <a:pos x="89378" y="274221"/>
              </a:cxn>
              <a:cxn ang="0">
                <a:pos x="89378" y="295985"/>
              </a:cxn>
              <a:cxn ang="0">
                <a:pos x="89378" y="256810"/>
              </a:cxn>
              <a:cxn ang="0">
                <a:pos x="360783" y="249193"/>
              </a:cxn>
              <a:cxn ang="0">
                <a:pos x="360783" y="227430"/>
              </a:cxn>
              <a:cxn ang="0">
                <a:pos x="89378" y="235047"/>
              </a:cxn>
            </a:cxnLst>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tx1">
              <a:alpha val="100000"/>
            </a:schemeClr>
          </a:solidFill>
          <a:ln w="9525">
            <a:noFill/>
          </a:ln>
        </p:spPr>
        <p:txBody>
          <a:bodyPr/>
          <a:p>
            <a:endParaRPr lang="zh-CN" altLang="en-US"/>
          </a:p>
        </p:txBody>
      </p:sp>
      <p:sp>
        <p:nvSpPr>
          <p:cNvPr id="43020" name="Freeform 15"/>
          <p:cNvSpPr>
            <a:spLocks noEditPoints="1"/>
          </p:cNvSpPr>
          <p:nvPr/>
        </p:nvSpPr>
        <p:spPr>
          <a:xfrm>
            <a:off x="8699500" y="5707063"/>
            <a:ext cx="619125" cy="658812"/>
          </a:xfrm>
          <a:custGeom>
            <a:avLst/>
            <a:gdLst/>
            <a:ahLst/>
            <a:cxnLst>
              <a:cxn ang="0">
                <a:pos x="186616" y="100113"/>
              </a:cxn>
              <a:cxn ang="0">
                <a:pos x="405971" y="72908"/>
              </a:cxn>
              <a:cxn ang="0">
                <a:pos x="327396" y="44615"/>
              </a:cxn>
              <a:cxn ang="0">
                <a:pos x="236817" y="44615"/>
              </a:cxn>
              <a:cxn ang="0">
                <a:pos x="158241" y="72908"/>
              </a:cxn>
              <a:cxn ang="0">
                <a:pos x="510738" y="571294"/>
              </a:cxn>
              <a:cxn ang="0">
                <a:pos x="518377" y="551707"/>
              </a:cxn>
              <a:cxn ang="0">
                <a:pos x="483455" y="427655"/>
              </a:cxn>
              <a:cxn ang="0">
                <a:pos x="460537" y="427655"/>
              </a:cxn>
              <a:cxn ang="0">
                <a:pos x="460537" y="523415"/>
              </a:cxn>
              <a:cxn ang="0">
                <a:pos x="460537" y="525591"/>
              </a:cxn>
              <a:cxn ang="0">
                <a:pos x="461629" y="526679"/>
              </a:cxn>
              <a:cxn ang="0">
                <a:pos x="463811" y="528855"/>
              </a:cxn>
              <a:cxn ang="0">
                <a:pos x="590404" y="435272"/>
              </a:cxn>
              <a:cxn ang="0">
                <a:pos x="471450" y="372158"/>
              </a:cxn>
              <a:cxn ang="0">
                <a:pos x="444167" y="657261"/>
              </a:cxn>
              <a:cxn ang="0">
                <a:pos x="613322" y="543002"/>
              </a:cxn>
              <a:cxn ang="0">
                <a:pos x="591496" y="538649"/>
              </a:cxn>
              <a:cxn ang="0">
                <a:pos x="471450" y="637673"/>
              </a:cxn>
              <a:cxn ang="0">
                <a:pos x="352496" y="492945"/>
              </a:cxn>
              <a:cxn ang="0">
                <a:pos x="494368" y="397186"/>
              </a:cxn>
              <a:cxn ang="0">
                <a:pos x="591496" y="538649"/>
              </a:cxn>
              <a:cxn ang="0">
                <a:pos x="207351" y="537561"/>
              </a:cxn>
              <a:cxn ang="0">
                <a:pos x="354679" y="391745"/>
              </a:cxn>
              <a:cxn ang="0">
                <a:pos x="385236" y="368893"/>
              </a:cxn>
              <a:cxn ang="0">
                <a:pos x="535838" y="223077"/>
              </a:cxn>
              <a:cxn ang="0">
                <a:pos x="541295" y="360188"/>
              </a:cxn>
              <a:cxn ang="0">
                <a:pos x="565304" y="368893"/>
              </a:cxn>
              <a:cxn ang="0">
                <a:pos x="565304" y="151257"/>
              </a:cxn>
              <a:cxn ang="0">
                <a:pos x="29466" y="121876"/>
              </a:cxn>
              <a:cxn ang="0">
                <a:pos x="0" y="229606"/>
              </a:cxn>
              <a:cxn ang="0">
                <a:pos x="0" y="391745"/>
              </a:cxn>
              <a:cxn ang="0">
                <a:pos x="0" y="548443"/>
              </a:cxn>
              <a:cxn ang="0">
                <a:pos x="312118" y="577824"/>
              </a:cxn>
              <a:cxn ang="0">
                <a:pos x="22918" y="229606"/>
              </a:cxn>
              <a:cxn ang="0">
                <a:pos x="29466" y="223077"/>
              </a:cxn>
              <a:cxn ang="0">
                <a:pos x="184433" y="368893"/>
              </a:cxn>
              <a:cxn ang="0">
                <a:pos x="22918" y="229606"/>
              </a:cxn>
              <a:cxn ang="0">
                <a:pos x="184433" y="391745"/>
              </a:cxn>
              <a:cxn ang="0">
                <a:pos x="29466" y="537561"/>
              </a:cxn>
              <a:cxn ang="0">
                <a:pos x="22918" y="391745"/>
              </a:cxn>
              <a:cxn ang="0">
                <a:pos x="207351" y="368893"/>
              </a:cxn>
              <a:cxn ang="0">
                <a:pos x="207351" y="223077"/>
              </a:cxn>
              <a:cxn ang="0">
                <a:pos x="362318" y="368893"/>
              </a:cxn>
              <a:cxn ang="0">
                <a:pos x="373232" y="151257"/>
              </a:cxn>
              <a:cxn ang="0">
                <a:pos x="393967" y="170844"/>
              </a:cxn>
              <a:cxn ang="0">
                <a:pos x="353588" y="170844"/>
              </a:cxn>
              <a:cxn ang="0">
                <a:pos x="196438" y="151257"/>
              </a:cxn>
              <a:cxn ang="0">
                <a:pos x="216081" y="170844"/>
              </a:cxn>
              <a:cxn ang="0">
                <a:pos x="175703" y="170844"/>
              </a:cxn>
            </a:cxnLst>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chemeClr val="tx1">
              <a:alpha val="100000"/>
            </a:schemeClr>
          </a:solidFill>
          <a:ln w="9525">
            <a:noFill/>
          </a:ln>
        </p:spPr>
        <p:txBody>
          <a:bodyPr/>
          <a:p>
            <a:endParaRPr lang="zh-CN" altLang="en-US"/>
          </a:p>
        </p:txBody>
      </p:sp>
      <p:sp>
        <p:nvSpPr>
          <p:cNvPr id="43021" name="Freeform 16"/>
          <p:cNvSpPr>
            <a:spLocks noEditPoints="1"/>
          </p:cNvSpPr>
          <p:nvPr/>
        </p:nvSpPr>
        <p:spPr>
          <a:xfrm>
            <a:off x="1641475" y="3602038"/>
            <a:ext cx="701675" cy="658812"/>
          </a:xfrm>
          <a:custGeom>
            <a:avLst/>
            <a:gdLst/>
            <a:ahLst/>
            <a:cxnLst>
              <a:cxn ang="0">
                <a:pos x="22915" y="522738"/>
              </a:cxn>
              <a:cxn ang="0">
                <a:pos x="500861" y="392600"/>
              </a:cxn>
              <a:cxn ang="0">
                <a:pos x="458304" y="540235"/>
              </a:cxn>
              <a:cxn ang="0">
                <a:pos x="444119" y="412285"/>
              </a:cxn>
              <a:cxn ang="0">
                <a:pos x="445210" y="297457"/>
              </a:cxn>
              <a:cxn ang="0">
                <a:pos x="433207" y="301832"/>
              </a:cxn>
              <a:cxn ang="0">
                <a:pos x="441936" y="319329"/>
              </a:cxn>
              <a:cxn ang="0">
                <a:pos x="452848" y="314955"/>
              </a:cxn>
              <a:cxn ang="0">
                <a:pos x="388467" y="330265"/>
              </a:cxn>
              <a:cxn ang="0">
                <a:pos x="392832" y="352137"/>
              </a:cxn>
              <a:cxn ang="0">
                <a:pos x="401562" y="344482"/>
              </a:cxn>
              <a:cxn ang="0">
                <a:pos x="353549" y="372915"/>
              </a:cxn>
              <a:cxn ang="0">
                <a:pos x="348093" y="383851"/>
              </a:cxn>
              <a:cxn ang="0">
                <a:pos x="365552" y="392600"/>
              </a:cxn>
              <a:cxn ang="0">
                <a:pos x="371008" y="381664"/>
              </a:cxn>
              <a:cxn ang="0">
                <a:pos x="332816" y="436344"/>
              </a:cxn>
              <a:cxn ang="0">
                <a:pos x="351367" y="449467"/>
              </a:cxn>
              <a:cxn ang="0">
                <a:pos x="352458" y="437437"/>
              </a:cxn>
              <a:cxn ang="0">
                <a:pos x="336090" y="492117"/>
              </a:cxn>
              <a:cxn ang="0">
                <a:pos x="339363" y="504147"/>
              </a:cxn>
              <a:cxn ang="0">
                <a:pos x="356823" y="497585"/>
              </a:cxn>
              <a:cxn ang="0">
                <a:pos x="353549" y="485556"/>
              </a:cxn>
              <a:cxn ang="0">
                <a:pos x="362279" y="553358"/>
              </a:cxn>
              <a:cxn ang="0">
                <a:pos x="385194" y="550078"/>
              </a:cxn>
              <a:cxn ang="0">
                <a:pos x="377555" y="541329"/>
              </a:cxn>
              <a:cxn ang="0">
                <a:pos x="400471" y="591634"/>
              </a:cxn>
              <a:cxn ang="0">
                <a:pos x="411383" y="598196"/>
              </a:cxn>
              <a:cxn ang="0">
                <a:pos x="421203" y="581792"/>
              </a:cxn>
              <a:cxn ang="0">
                <a:pos x="411383" y="575230"/>
              </a:cxn>
              <a:cxn ang="0">
                <a:pos x="461578" y="618974"/>
              </a:cxn>
              <a:cxn ang="0">
                <a:pos x="473581" y="621161"/>
              </a:cxn>
              <a:cxn ang="0">
                <a:pos x="465943" y="600383"/>
              </a:cxn>
              <a:cxn ang="0">
                <a:pos x="515047" y="622255"/>
              </a:cxn>
              <a:cxn ang="0">
                <a:pos x="528141" y="621161"/>
              </a:cxn>
              <a:cxn ang="0">
                <a:pos x="527050" y="601477"/>
              </a:cxn>
              <a:cxn ang="0">
                <a:pos x="515047" y="603664"/>
              </a:cxn>
              <a:cxn ang="0">
                <a:pos x="578336" y="603664"/>
              </a:cxn>
              <a:cxn ang="0">
                <a:pos x="589248" y="596009"/>
              </a:cxn>
              <a:cxn ang="0">
                <a:pos x="571789" y="585073"/>
              </a:cxn>
              <a:cxn ang="0">
                <a:pos x="621984" y="569762"/>
              </a:cxn>
              <a:cxn ang="0">
                <a:pos x="629623" y="559920"/>
              </a:cxn>
              <a:cxn ang="0">
                <a:pos x="616528" y="545703"/>
              </a:cxn>
              <a:cxn ang="0">
                <a:pos x="609981" y="554452"/>
              </a:cxn>
              <a:cxn ang="0">
                <a:pos x="655812" y="512895"/>
              </a:cxn>
              <a:cxn ang="0">
                <a:pos x="660176" y="499772"/>
              </a:cxn>
              <a:cxn ang="0">
                <a:pos x="639444" y="501960"/>
              </a:cxn>
              <a:cxn ang="0">
                <a:pos x="665632" y="458216"/>
              </a:cxn>
              <a:cxn ang="0">
                <a:pos x="665632" y="446186"/>
              </a:cxn>
              <a:cxn ang="0">
                <a:pos x="645991" y="443999"/>
              </a:cxn>
              <a:cxn ang="0">
                <a:pos x="647082" y="456029"/>
              </a:cxn>
              <a:cxn ang="0">
                <a:pos x="653629" y="391507"/>
              </a:cxn>
              <a:cxn ang="0">
                <a:pos x="648173" y="379477"/>
              </a:cxn>
              <a:cxn ang="0">
                <a:pos x="633988" y="396975"/>
              </a:cxn>
              <a:cxn ang="0">
                <a:pos x="625258" y="345576"/>
              </a:cxn>
              <a:cxn ang="0">
                <a:pos x="616528" y="336827"/>
              </a:cxn>
              <a:cxn ang="0">
                <a:pos x="600160" y="347763"/>
              </a:cxn>
              <a:cxn ang="0">
                <a:pos x="607799" y="356512"/>
              </a:cxn>
              <a:cxn ang="0">
                <a:pos x="571789" y="305113"/>
              </a:cxn>
              <a:cxn ang="0">
                <a:pos x="559786" y="299645"/>
              </a:cxn>
              <a:cxn ang="0">
                <a:pos x="559786" y="320423"/>
              </a:cxn>
              <a:cxn ang="0">
                <a:pos x="498679" y="252620"/>
              </a:cxn>
              <a:cxn ang="0">
                <a:pos x="390650" y="9842"/>
              </a:cxn>
              <a:cxn ang="0">
                <a:pos x="32736" y="167320"/>
              </a:cxn>
            </a:cxnLst>
            <a:pathLst>
              <a:path w="643" h="60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2" y="320"/>
                </a:lnTo>
                <a:lnTo>
                  <a:pt x="363" y="319"/>
                </a:lnTo>
                <a:lnTo>
                  <a:pt x="364" y="319"/>
                </a:lnTo>
                <a:lnTo>
                  <a:pt x="364" y="318"/>
                </a:lnTo>
                <a:lnTo>
                  <a:pt x="365" y="318"/>
                </a:lnTo>
                <a:lnTo>
                  <a:pt x="365" y="317"/>
                </a:lnTo>
                <a:lnTo>
                  <a:pt x="366" y="317"/>
                </a:lnTo>
                <a:lnTo>
                  <a:pt x="367" y="316"/>
                </a:lnTo>
                <a:lnTo>
                  <a:pt x="367" y="316"/>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2"/>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1"/>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1"/>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9"/>
                </a:lnTo>
                <a:lnTo>
                  <a:pt x="424" y="548"/>
                </a:lnTo>
                <a:lnTo>
                  <a:pt x="423" y="548"/>
                </a:lnTo>
                <a:lnTo>
                  <a:pt x="422"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90" y="567"/>
                </a:lnTo>
                <a:lnTo>
                  <a:pt x="486" y="549"/>
                </a:lnTo>
                <a:lnTo>
                  <a:pt x="486" y="549"/>
                </a:lnTo>
                <a:lnTo>
                  <a:pt x="485" y="549"/>
                </a:lnTo>
                <a:lnTo>
                  <a:pt x="484"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2"/>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8" y="552"/>
                </a:lnTo>
                <a:lnTo>
                  <a:pt x="529" y="552"/>
                </a:lnTo>
                <a:lnTo>
                  <a:pt x="530" y="552"/>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1"/>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1"/>
                </a:lnTo>
                <a:lnTo>
                  <a:pt x="563" y="501"/>
                </a:lnTo>
                <a:lnTo>
                  <a:pt x="563" y="502"/>
                </a:lnTo>
                <a:lnTo>
                  <a:pt x="562" y="502"/>
                </a:lnTo>
                <a:lnTo>
                  <a:pt x="562" y="503"/>
                </a:lnTo>
                <a:lnTo>
                  <a:pt x="561" y="504"/>
                </a:lnTo>
                <a:lnTo>
                  <a:pt x="561" y="504"/>
                </a:lnTo>
                <a:lnTo>
                  <a:pt x="560" y="505"/>
                </a:lnTo>
                <a:lnTo>
                  <a:pt x="560" y="506"/>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2"/>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60"/>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3"/>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70"/>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8" y="281"/>
                </a:lnTo>
                <a:lnTo>
                  <a:pt x="528" y="281"/>
                </a:lnTo>
                <a:lnTo>
                  <a:pt x="527" y="281"/>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chemeClr val="tx1">
              <a:alpha val="100000"/>
            </a:schemeClr>
          </a:solidFill>
          <a:ln w="9525">
            <a:noFill/>
          </a:ln>
        </p:spPr>
        <p:txBody>
          <a:bodyPr/>
          <a:p>
            <a:endParaRPr lang="zh-CN" altLang="en-US"/>
          </a:p>
        </p:txBody>
      </p:sp>
      <p:sp>
        <p:nvSpPr>
          <p:cNvPr id="43022" name="Freeform 17"/>
          <p:cNvSpPr>
            <a:spLocks noEditPoints="1"/>
          </p:cNvSpPr>
          <p:nvPr/>
        </p:nvSpPr>
        <p:spPr>
          <a:xfrm>
            <a:off x="7129463" y="2587625"/>
            <a:ext cx="646112" cy="692150"/>
          </a:xfrm>
          <a:custGeom>
            <a:avLst/>
            <a:gdLst/>
            <a:ahLst/>
            <a:cxnLst>
              <a:cxn ang="0">
                <a:pos x="244114" y="430157"/>
              </a:cxn>
              <a:cxn ang="0">
                <a:pos x="232126" y="390853"/>
              </a:cxn>
              <a:cxn ang="0">
                <a:pos x="282257" y="188876"/>
              </a:cxn>
              <a:cxn ang="0">
                <a:pos x="334567" y="352642"/>
              </a:cxn>
              <a:cxn ang="0">
                <a:pos x="399954" y="162674"/>
              </a:cxn>
              <a:cxn ang="0">
                <a:pos x="255012" y="323164"/>
              </a:cxn>
              <a:cxn ang="0">
                <a:pos x="243024" y="343907"/>
              </a:cxn>
              <a:cxn ang="0">
                <a:pos x="331297" y="396312"/>
              </a:cxn>
              <a:cxn ang="0">
                <a:pos x="426110" y="138655"/>
              </a:cxn>
              <a:cxn ang="0">
                <a:pos x="430469" y="88433"/>
              </a:cxn>
              <a:cxn ang="0">
                <a:pos x="426110" y="138655"/>
              </a:cxn>
              <a:cxn ang="0">
                <a:pos x="504575" y="162674"/>
              </a:cxn>
              <a:cxn ang="0">
                <a:pos x="454444" y="168132"/>
              </a:cxn>
              <a:cxn ang="0">
                <a:pos x="368350" y="116819"/>
              </a:cxn>
              <a:cxn ang="0">
                <a:pos x="347644" y="70965"/>
              </a:cxn>
              <a:cxn ang="0">
                <a:pos x="368350" y="116819"/>
              </a:cxn>
              <a:cxn ang="0">
                <a:pos x="284436" y="86250"/>
              </a:cxn>
              <a:cxn ang="0">
                <a:pos x="289885" y="136471"/>
              </a:cxn>
              <a:cxn ang="0">
                <a:pos x="474061" y="246740"/>
              </a:cxn>
              <a:cxn ang="0">
                <a:pos x="519832" y="225996"/>
              </a:cxn>
              <a:cxn ang="0">
                <a:pos x="474061" y="246740"/>
              </a:cxn>
              <a:cxn ang="0">
                <a:pos x="237575" y="353733"/>
              </a:cxn>
              <a:cxn ang="0">
                <a:pos x="224498" y="375569"/>
              </a:cxn>
              <a:cxn ang="0">
                <a:pos x="313861" y="426882"/>
              </a:cxn>
              <a:cxn ang="0">
                <a:pos x="235396" y="691090"/>
              </a:cxn>
              <a:cxn ang="0">
                <a:pos x="251742" y="40395"/>
              </a:cxn>
              <a:cxn ang="0">
                <a:pos x="614644" y="196518"/>
              </a:cxn>
              <a:cxn ang="0">
                <a:pos x="620093" y="301328"/>
              </a:cxn>
              <a:cxn ang="0">
                <a:pos x="638619" y="432341"/>
              </a:cxn>
              <a:cxn ang="0">
                <a:pos x="615734" y="543701"/>
              </a:cxn>
              <a:cxn ang="0">
                <a:pos x="481689" y="574271"/>
              </a:cxn>
              <a:cxn ang="0">
                <a:pos x="235396" y="691090"/>
              </a:cxn>
            </a:cxnLst>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tx1">
              <a:alpha val="100000"/>
            </a:schemeClr>
          </a:solidFill>
          <a:ln w="9525">
            <a:noFill/>
          </a:ln>
        </p:spPr>
        <p:txBody>
          <a:bodyPr/>
          <a:p>
            <a:endParaRPr lang="zh-CN" altLang="en-US"/>
          </a:p>
        </p:txBody>
      </p:sp>
      <p:sp>
        <p:nvSpPr>
          <p:cNvPr id="43023" name="Freeform 18"/>
          <p:cNvSpPr>
            <a:spLocks noEditPoints="1"/>
          </p:cNvSpPr>
          <p:nvPr/>
        </p:nvSpPr>
        <p:spPr>
          <a:xfrm>
            <a:off x="4392613" y="2616200"/>
            <a:ext cx="620712" cy="657225"/>
          </a:xfrm>
          <a:custGeom>
            <a:avLst/>
            <a:gdLst/>
            <a:ahLst/>
            <a:cxnLst>
              <a:cxn ang="0">
                <a:pos x="308844" y="627293"/>
              </a:cxn>
              <a:cxn ang="0">
                <a:pos x="309935" y="363917"/>
              </a:cxn>
              <a:cxn ang="0">
                <a:pos x="494368" y="328946"/>
              </a:cxn>
              <a:cxn ang="0">
                <a:pos x="378688" y="374846"/>
              </a:cxn>
              <a:cxn ang="0">
                <a:pos x="103675" y="233869"/>
              </a:cxn>
              <a:cxn ang="0">
                <a:pos x="138598" y="238240"/>
              </a:cxn>
              <a:cxn ang="0">
                <a:pos x="183342" y="242612"/>
              </a:cxn>
              <a:cxn ang="0">
                <a:pos x="182251" y="213105"/>
              </a:cxn>
              <a:cxn ang="0">
                <a:pos x="309935" y="331132"/>
              </a:cxn>
              <a:cxn ang="0">
                <a:pos x="450715" y="228405"/>
              </a:cxn>
              <a:cxn ang="0">
                <a:pos x="482364" y="222940"/>
              </a:cxn>
              <a:cxn ang="0">
                <a:pos x="499825" y="229498"/>
              </a:cxn>
              <a:cxn ang="0">
                <a:pos x="453989" y="279768"/>
              </a:cxn>
              <a:cxn ang="0">
                <a:pos x="533656" y="372660"/>
              </a:cxn>
              <a:cxn ang="0">
                <a:pos x="509647" y="287418"/>
              </a:cxn>
              <a:cxn ang="0">
                <a:pos x="509647" y="546423"/>
              </a:cxn>
              <a:cxn ang="0">
                <a:pos x="539112" y="539866"/>
              </a:cxn>
              <a:cxn ang="0">
                <a:pos x="338309" y="650243"/>
              </a:cxn>
              <a:cxn ang="0">
                <a:pos x="311026" y="656800"/>
              </a:cxn>
              <a:cxn ang="0">
                <a:pos x="81849" y="539866"/>
              </a:cxn>
              <a:cxn ang="0">
                <a:pos x="111315" y="546423"/>
              </a:cxn>
              <a:cxn ang="0">
                <a:pos x="111315" y="287418"/>
              </a:cxn>
              <a:cxn ang="0">
                <a:pos x="87306" y="372660"/>
              </a:cxn>
              <a:cxn ang="0">
                <a:pos x="154968" y="275397"/>
              </a:cxn>
              <a:cxn ang="0">
                <a:pos x="67662" y="437138"/>
              </a:cxn>
              <a:cxn ang="0">
                <a:pos x="80758" y="463366"/>
              </a:cxn>
              <a:cxn ang="0">
                <a:pos x="92762" y="487409"/>
              </a:cxn>
              <a:cxn ang="0">
                <a:pos x="49109" y="519101"/>
              </a:cxn>
              <a:cxn ang="0">
                <a:pos x="30557" y="412003"/>
              </a:cxn>
              <a:cxn ang="0">
                <a:pos x="58931" y="363917"/>
              </a:cxn>
              <a:cxn ang="0">
                <a:pos x="516195" y="416374"/>
              </a:cxn>
              <a:cxn ang="0">
                <a:pos x="505281" y="443695"/>
              </a:cxn>
              <a:cxn ang="0">
                <a:pos x="496551" y="471016"/>
              </a:cxn>
              <a:cxn ang="0">
                <a:pos x="491094" y="491780"/>
              </a:cxn>
              <a:cxn ang="0">
                <a:pos x="526016" y="396703"/>
              </a:cxn>
              <a:cxn ang="0">
                <a:pos x="559847" y="393424"/>
              </a:cxn>
              <a:cxn ang="0">
                <a:pos x="307752" y="0"/>
              </a:cxn>
              <a:cxn ang="0">
                <a:pos x="456172" y="116934"/>
              </a:cxn>
              <a:cxn ang="0">
                <a:pos x="429980" y="195619"/>
              </a:cxn>
              <a:cxn ang="0">
                <a:pos x="398332" y="88520"/>
              </a:cxn>
              <a:cxn ang="0">
                <a:pos x="211716" y="199991"/>
              </a:cxn>
              <a:cxn ang="0">
                <a:pos x="165881" y="168298"/>
              </a:cxn>
              <a:cxn ang="0">
                <a:pos x="216081" y="44807"/>
              </a:cxn>
            </a:cxnLst>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chemeClr val="tx1">
              <a:alpha val="100000"/>
            </a:schemeClr>
          </a:solidFill>
          <a:ln w="9525">
            <a:noFill/>
          </a:ln>
        </p:spPr>
        <p:txBody>
          <a:bodyPr/>
          <a:p>
            <a:endParaRPr lang="zh-CN" altLang="en-US"/>
          </a:p>
        </p:txBody>
      </p:sp>
      <p:sp>
        <p:nvSpPr>
          <p:cNvPr id="43024" name="Freeform 19"/>
          <p:cNvSpPr>
            <a:spLocks noEditPoints="1"/>
          </p:cNvSpPr>
          <p:nvPr/>
        </p:nvSpPr>
        <p:spPr>
          <a:xfrm>
            <a:off x="3030538" y="2614613"/>
            <a:ext cx="696912" cy="658812"/>
          </a:xfrm>
          <a:custGeom>
            <a:avLst/>
            <a:gdLst/>
            <a:ahLst/>
            <a:cxnLst>
              <a:cxn ang="0">
                <a:pos x="569755" y="64522"/>
              </a:cxn>
              <a:cxn ang="0">
                <a:pos x="567572" y="203408"/>
              </a:cxn>
              <a:cxn ang="0">
                <a:pos x="328537" y="203408"/>
              </a:cxn>
              <a:cxn ang="0">
                <a:pos x="326354" y="141074"/>
              </a:cxn>
              <a:cxn ang="0">
                <a:pos x="326354" y="130138"/>
              </a:cxn>
              <a:cxn ang="0">
                <a:pos x="328537" y="59054"/>
              </a:cxn>
              <a:cxn ang="0">
                <a:pos x="332903" y="29527"/>
              </a:cxn>
              <a:cxn ang="0">
                <a:pos x="297975" y="64522"/>
              </a:cxn>
              <a:cxn ang="0">
                <a:pos x="287060" y="123576"/>
              </a:cxn>
              <a:cxn ang="0">
                <a:pos x="121155" y="102798"/>
              </a:cxn>
              <a:cxn ang="0">
                <a:pos x="122246" y="226374"/>
              </a:cxn>
              <a:cxn ang="0">
                <a:pos x="127704" y="226374"/>
              </a:cxn>
              <a:cxn ang="0">
                <a:pos x="161540" y="370728"/>
              </a:cxn>
              <a:cxn ang="0">
                <a:pos x="169180" y="370728"/>
              </a:cxn>
              <a:cxn ang="0">
                <a:pos x="201925" y="243871"/>
              </a:cxn>
              <a:cxn ang="0">
                <a:pos x="201925" y="138886"/>
              </a:cxn>
              <a:cxn ang="0">
                <a:pos x="287060" y="148729"/>
              </a:cxn>
              <a:cxn ang="0">
                <a:pos x="307799" y="223093"/>
              </a:cxn>
              <a:cxn ang="0">
                <a:pos x="332903" y="234029"/>
              </a:cxn>
              <a:cxn ang="0">
                <a:pos x="588310" y="223093"/>
              </a:cxn>
              <a:cxn ang="0">
                <a:pos x="588310" y="39369"/>
              </a:cxn>
              <a:cxn ang="0">
                <a:pos x="567572" y="241684"/>
              </a:cxn>
              <a:cxn ang="0">
                <a:pos x="570846" y="372915"/>
              </a:cxn>
              <a:cxn ang="0">
                <a:pos x="400575" y="272305"/>
              </a:cxn>
              <a:cxn ang="0">
                <a:pos x="364556" y="272305"/>
              </a:cxn>
              <a:cxn ang="0">
                <a:pos x="567572" y="241684"/>
              </a:cxn>
              <a:cxn ang="0">
                <a:pos x="172455" y="478994"/>
              </a:cxn>
              <a:cxn ang="0">
                <a:pos x="123338" y="407910"/>
              </a:cxn>
              <a:cxn ang="0">
                <a:pos x="394026" y="478994"/>
              </a:cxn>
              <a:cxn ang="0">
                <a:pos x="344909" y="407910"/>
              </a:cxn>
              <a:cxn ang="0">
                <a:pos x="618872" y="478994"/>
              </a:cxn>
              <a:cxn ang="0">
                <a:pos x="569755" y="407910"/>
              </a:cxn>
              <a:cxn ang="0">
                <a:pos x="218297" y="532580"/>
              </a:cxn>
              <a:cxn ang="0">
                <a:pos x="241218" y="576324"/>
              </a:cxn>
              <a:cxn ang="0">
                <a:pos x="289243" y="489930"/>
              </a:cxn>
              <a:cxn ang="0">
                <a:pos x="439868" y="576324"/>
              </a:cxn>
              <a:cxn ang="0">
                <a:pos x="472613" y="576324"/>
              </a:cxn>
              <a:cxn ang="0">
                <a:pos x="622146" y="489930"/>
              </a:cxn>
              <a:cxn ang="0">
                <a:pos x="670171" y="576324"/>
              </a:cxn>
              <a:cxn ang="0">
                <a:pos x="696367" y="600383"/>
              </a:cxn>
              <a:cxn ang="0">
                <a:pos x="663622" y="600383"/>
              </a:cxn>
              <a:cxn ang="0">
                <a:pos x="472613" y="600383"/>
              </a:cxn>
              <a:cxn ang="0">
                <a:pos x="439868" y="600383"/>
              </a:cxn>
              <a:cxn ang="0">
                <a:pos x="247767" y="600383"/>
              </a:cxn>
              <a:cxn ang="0">
                <a:pos x="218297" y="600383"/>
              </a:cxn>
              <a:cxn ang="0">
                <a:pos x="26196" y="600383"/>
              </a:cxn>
              <a:cxn ang="0">
                <a:pos x="26196" y="576324"/>
              </a:cxn>
              <a:cxn ang="0">
                <a:pos x="165906" y="0"/>
              </a:cxn>
              <a:cxn ang="0">
                <a:pos x="117880" y="48118"/>
              </a:cxn>
            </a:cxnLst>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tx1">
              <a:alpha val="100000"/>
            </a:schemeClr>
          </a:solidFill>
          <a:ln w="9525">
            <a:noFill/>
          </a:ln>
        </p:spPr>
        <p:txBody>
          <a:bodyPr/>
          <a:p>
            <a:endParaRPr lang="zh-CN" altLang="en-US"/>
          </a:p>
        </p:txBody>
      </p:sp>
      <p:sp>
        <p:nvSpPr>
          <p:cNvPr id="43025" name="Freeform 20"/>
          <p:cNvSpPr>
            <a:spLocks noEditPoints="1"/>
          </p:cNvSpPr>
          <p:nvPr/>
        </p:nvSpPr>
        <p:spPr>
          <a:xfrm>
            <a:off x="1589088" y="2619375"/>
            <a:ext cx="812800" cy="649288"/>
          </a:xfrm>
          <a:custGeom>
            <a:avLst/>
            <a:gdLst/>
            <a:ahLst/>
            <a:cxnLst>
              <a:cxn ang="0">
                <a:pos x="627041" y="622669"/>
              </a:cxn>
              <a:cxn ang="0">
                <a:pos x="0" y="622669"/>
              </a:cxn>
              <a:cxn ang="0">
                <a:pos x="324971" y="240329"/>
              </a:cxn>
              <a:cxn ang="0">
                <a:pos x="314066" y="228312"/>
              </a:cxn>
              <a:cxn ang="0">
                <a:pos x="593235" y="267639"/>
              </a:cxn>
              <a:cxn ang="0">
                <a:pos x="34896" y="219573"/>
              </a:cxn>
              <a:cxn ang="0">
                <a:pos x="223554" y="469733"/>
              </a:cxn>
              <a:cxn ang="0">
                <a:pos x="106870" y="395450"/>
              </a:cxn>
              <a:cxn ang="0">
                <a:pos x="106870" y="420575"/>
              </a:cxn>
              <a:cxn ang="0">
                <a:pos x="340238" y="346292"/>
              </a:cxn>
              <a:cxn ang="0">
                <a:pos x="106870" y="346292"/>
              </a:cxn>
              <a:cxn ang="0">
                <a:pos x="340238" y="323351"/>
              </a:cxn>
              <a:cxn ang="0">
                <a:pos x="601959" y="272008"/>
              </a:cxn>
              <a:cxn ang="0">
                <a:pos x="601959" y="272008"/>
              </a:cxn>
              <a:cxn ang="0">
                <a:pos x="601959" y="40419"/>
              </a:cxn>
              <a:cxn ang="0">
                <a:pos x="368591" y="146382"/>
              </a:cxn>
              <a:cxn ang="0">
                <a:pos x="635765" y="161676"/>
              </a:cxn>
              <a:cxn ang="0">
                <a:pos x="406759" y="112517"/>
              </a:cxn>
              <a:cxn ang="0">
                <a:pos x="644489" y="281840"/>
              </a:cxn>
              <a:cxn ang="0">
                <a:pos x="736092" y="168230"/>
              </a:cxn>
              <a:cxn ang="0">
                <a:pos x="761173" y="195540"/>
              </a:cxn>
              <a:cxn ang="0">
                <a:pos x="746997" y="166045"/>
              </a:cxn>
              <a:cxn ang="0">
                <a:pos x="742635" y="316797"/>
              </a:cxn>
              <a:cxn ang="0">
                <a:pos x="741544" y="348476"/>
              </a:cxn>
              <a:cxn ang="0">
                <a:pos x="766626" y="348476"/>
              </a:cxn>
              <a:cxn ang="0">
                <a:pos x="765535" y="316797"/>
              </a:cxn>
              <a:cxn ang="0">
                <a:pos x="761173" y="250160"/>
              </a:cxn>
              <a:cxn ang="0">
                <a:pos x="375134" y="349569"/>
              </a:cxn>
              <a:cxn ang="0">
                <a:pos x="410030" y="488304"/>
              </a:cxn>
              <a:cxn ang="0">
                <a:pos x="424207" y="476287"/>
              </a:cxn>
              <a:cxn ang="0">
                <a:pos x="429659" y="458809"/>
              </a:cxn>
              <a:cxn ang="0">
                <a:pos x="446017" y="469733"/>
              </a:cxn>
              <a:cxn ang="0">
                <a:pos x="458013" y="497043"/>
              </a:cxn>
              <a:cxn ang="0">
                <a:pos x="473280" y="507967"/>
              </a:cxn>
              <a:cxn ang="0">
                <a:pos x="496180" y="504690"/>
              </a:cxn>
              <a:cxn ang="0">
                <a:pos x="491818" y="491581"/>
              </a:cxn>
              <a:cxn ang="0">
                <a:pos x="479823" y="464271"/>
              </a:cxn>
              <a:cxn ang="0">
                <a:pos x="463465" y="453347"/>
              </a:cxn>
              <a:cxn ang="0">
                <a:pos x="504904" y="431499"/>
              </a:cxn>
              <a:cxn ang="0">
                <a:pos x="488547" y="426037"/>
              </a:cxn>
              <a:cxn ang="0">
                <a:pos x="477642" y="411836"/>
              </a:cxn>
              <a:cxn ang="0">
                <a:pos x="460194" y="407466"/>
              </a:cxn>
              <a:cxn ang="0">
                <a:pos x="448198" y="392172"/>
              </a:cxn>
              <a:cxn ang="0">
                <a:pos x="430750" y="387803"/>
              </a:cxn>
              <a:cxn ang="0">
                <a:pos x="419845" y="373602"/>
              </a:cxn>
              <a:cxn ang="0">
                <a:pos x="402397" y="368140"/>
              </a:cxn>
              <a:cxn ang="0">
                <a:pos x="391492" y="353938"/>
              </a:cxn>
              <a:cxn ang="0">
                <a:pos x="75245" y="261084"/>
              </a:cxn>
              <a:cxn ang="0">
                <a:pos x="75245" y="542924"/>
              </a:cxn>
            </a:cxnLst>
            <a:pathLst>
              <a:path w="745" h="594">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solidFill>
            <a:schemeClr val="tx1">
              <a:alpha val="100000"/>
            </a:schemeClr>
          </a:solidFill>
          <a:ln w="9525">
            <a:noFill/>
          </a:ln>
        </p:spPr>
        <p:txBody>
          <a:bodyPr/>
          <a:p>
            <a:endParaRPr lang="zh-CN" altLang="en-US"/>
          </a:p>
        </p:txBody>
      </p:sp>
      <p:sp>
        <p:nvSpPr>
          <p:cNvPr id="43026" name="Freeform 21"/>
          <p:cNvSpPr>
            <a:spLocks noEditPoints="1"/>
          </p:cNvSpPr>
          <p:nvPr/>
        </p:nvSpPr>
        <p:spPr>
          <a:xfrm>
            <a:off x="5861050" y="1641475"/>
            <a:ext cx="438150" cy="665163"/>
          </a:xfrm>
          <a:custGeom>
            <a:avLst/>
            <a:gdLst/>
            <a:ahLst/>
            <a:cxnLst>
              <a:cxn ang="0">
                <a:pos x="78620" y="64292"/>
              </a:cxn>
              <a:cxn ang="0">
                <a:pos x="100458" y="29422"/>
              </a:cxn>
              <a:cxn ang="0">
                <a:pos x="141952" y="25063"/>
              </a:cxn>
              <a:cxn ang="0">
                <a:pos x="120113" y="59933"/>
              </a:cxn>
              <a:cxn ang="0">
                <a:pos x="78620" y="64292"/>
              </a:cxn>
              <a:cxn ang="0">
                <a:pos x="163791" y="493631"/>
              </a:cxn>
              <a:cxn ang="0">
                <a:pos x="211836" y="499080"/>
              </a:cxn>
              <a:cxn ang="0">
                <a:pos x="317754" y="469658"/>
              </a:cxn>
              <a:cxn ang="0">
                <a:pos x="324305" y="444595"/>
              </a:cxn>
              <a:cxn ang="0">
                <a:pos x="300283" y="439146"/>
              </a:cxn>
              <a:cxn ang="0">
                <a:pos x="172526" y="459851"/>
              </a:cxn>
              <a:cxn ang="0">
                <a:pos x="67700" y="384662"/>
              </a:cxn>
              <a:cxn ang="0">
                <a:pos x="46953" y="257168"/>
              </a:cxn>
              <a:cxn ang="0">
                <a:pos x="112470" y="159095"/>
              </a:cxn>
              <a:cxn ang="0">
                <a:pos x="226031" y="344343"/>
              </a:cxn>
              <a:cxn ang="0">
                <a:pos x="227123" y="346523"/>
              </a:cxn>
              <a:cxn ang="0">
                <a:pos x="227123" y="346523"/>
              </a:cxn>
              <a:cxn ang="0">
                <a:pos x="291547" y="338895"/>
              </a:cxn>
              <a:cxn ang="0">
                <a:pos x="326489" y="285500"/>
              </a:cxn>
              <a:cxn ang="0">
                <a:pos x="327581" y="284410"/>
              </a:cxn>
              <a:cxn ang="0">
                <a:pos x="160515" y="15256"/>
              </a:cxn>
              <a:cxn ang="0">
                <a:pos x="160515" y="15256"/>
              </a:cxn>
              <a:cxn ang="0">
                <a:pos x="160515" y="14166"/>
              </a:cxn>
              <a:cxn ang="0">
                <a:pos x="94999" y="19614"/>
              </a:cxn>
              <a:cxn ang="0">
                <a:pos x="60057" y="75189"/>
              </a:cxn>
              <a:cxn ang="0">
                <a:pos x="61149" y="76279"/>
              </a:cxn>
              <a:cxn ang="0">
                <a:pos x="61149" y="76279"/>
              </a:cxn>
              <a:cxn ang="0">
                <a:pos x="93907" y="129674"/>
              </a:cxn>
              <a:cxn ang="0">
                <a:pos x="13103" y="248450"/>
              </a:cxn>
              <a:cxn ang="0">
                <a:pos x="38218" y="402097"/>
              </a:cxn>
              <a:cxn ang="0">
                <a:pos x="163791" y="493631"/>
              </a:cxn>
              <a:cxn ang="0">
                <a:pos x="421488" y="387931"/>
              </a:cxn>
              <a:cxn ang="0">
                <a:pos x="177986" y="387931"/>
              </a:cxn>
              <a:cxn ang="0">
                <a:pos x="161607" y="404276"/>
              </a:cxn>
              <a:cxn ang="0">
                <a:pos x="177986" y="421711"/>
              </a:cxn>
              <a:cxn ang="0">
                <a:pos x="421488" y="421711"/>
              </a:cxn>
              <a:cxn ang="0">
                <a:pos x="437867" y="404276"/>
              </a:cxn>
              <a:cxn ang="0">
                <a:pos x="421488" y="387931"/>
              </a:cxn>
              <a:cxn ang="0">
                <a:pos x="220571" y="551385"/>
              </a:cxn>
              <a:cxn ang="0">
                <a:pos x="199825" y="573179"/>
              </a:cxn>
              <a:cxn ang="0">
                <a:pos x="177986" y="551385"/>
              </a:cxn>
              <a:cxn ang="0">
                <a:pos x="199825" y="530681"/>
              </a:cxn>
              <a:cxn ang="0">
                <a:pos x="220571" y="551385"/>
              </a:cxn>
              <a:cxn ang="0">
                <a:pos x="155055" y="551385"/>
              </a:cxn>
              <a:cxn ang="0">
                <a:pos x="199825" y="596062"/>
              </a:cxn>
              <a:cxn ang="0">
                <a:pos x="243502" y="551385"/>
              </a:cxn>
              <a:cxn ang="0">
                <a:pos x="199825" y="507797"/>
              </a:cxn>
              <a:cxn ang="0">
                <a:pos x="155055" y="551385"/>
              </a:cxn>
              <a:cxn ang="0">
                <a:pos x="258789" y="572089"/>
              </a:cxn>
              <a:cxn ang="0">
                <a:pos x="199825" y="614587"/>
              </a:cxn>
              <a:cxn ang="0">
                <a:pos x="139768" y="572089"/>
              </a:cxn>
              <a:cxn ang="0">
                <a:pos x="60057" y="647278"/>
              </a:cxn>
              <a:cxn ang="0">
                <a:pos x="58965" y="659265"/>
              </a:cxn>
              <a:cxn ang="0">
                <a:pos x="69884" y="664713"/>
              </a:cxn>
              <a:cxn ang="0">
                <a:pos x="329765" y="664713"/>
              </a:cxn>
              <a:cxn ang="0">
                <a:pos x="329765" y="664713"/>
              </a:cxn>
              <a:cxn ang="0">
                <a:pos x="340685" y="652726"/>
              </a:cxn>
              <a:cxn ang="0">
                <a:pos x="338501" y="646188"/>
              </a:cxn>
              <a:cxn ang="0">
                <a:pos x="258789" y="572089"/>
              </a:cxn>
            </a:cxnLst>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solidFill>
            <a:schemeClr val="tx1">
              <a:alpha val="100000"/>
            </a:schemeClr>
          </a:solidFill>
          <a:ln w="9525">
            <a:noFill/>
          </a:ln>
        </p:spPr>
        <p:txBody>
          <a:bodyPr/>
          <a:p>
            <a:endParaRPr lang="zh-CN" altLang="en-US"/>
          </a:p>
        </p:txBody>
      </p:sp>
      <p:sp>
        <p:nvSpPr>
          <p:cNvPr id="43027" name="Freeform 22"/>
          <p:cNvSpPr>
            <a:spLocks noEditPoints="1"/>
          </p:cNvSpPr>
          <p:nvPr/>
        </p:nvSpPr>
        <p:spPr>
          <a:xfrm>
            <a:off x="8675688" y="2663825"/>
            <a:ext cx="666750" cy="661988"/>
          </a:xfrm>
          <a:custGeom>
            <a:avLst/>
            <a:gdLst/>
            <a:ahLst/>
            <a:cxnLst>
              <a:cxn ang="0">
                <a:pos x="603014" y="570152"/>
              </a:cxn>
              <a:cxn ang="0">
                <a:pos x="534316" y="570152"/>
              </a:cxn>
              <a:cxn ang="0">
                <a:pos x="643360" y="64566"/>
              </a:cxn>
              <a:cxn ang="0">
                <a:pos x="553944" y="0"/>
              </a:cxn>
              <a:cxn ang="0">
                <a:pos x="314047" y="214491"/>
              </a:cxn>
              <a:cxn ang="0">
                <a:pos x="279153" y="263736"/>
              </a:cxn>
              <a:cxn ang="0">
                <a:pos x="249711" y="277963"/>
              </a:cxn>
              <a:cxn ang="0">
                <a:pos x="252982" y="369888"/>
              </a:cxn>
              <a:cxn ang="0">
                <a:pos x="59974" y="538416"/>
              </a:cxn>
              <a:cxn ang="0">
                <a:pos x="38165" y="662077"/>
              </a:cxn>
              <a:cxn ang="0">
                <a:pos x="138486" y="561398"/>
              </a:cxn>
              <a:cxn ang="0">
                <a:pos x="295510" y="412567"/>
              </a:cxn>
              <a:cxn ang="0">
                <a:pos x="383835" y="412567"/>
              </a:cxn>
              <a:cxn ang="0">
                <a:pos x="408915" y="356756"/>
              </a:cxn>
              <a:cxn ang="0">
                <a:pos x="447081" y="349095"/>
              </a:cxn>
              <a:cxn ang="0">
                <a:pos x="643360" y="64566"/>
              </a:cxn>
              <a:cxn ang="0">
                <a:pos x="260615" y="215585"/>
              </a:cxn>
              <a:cxn ang="0">
                <a:pos x="268249" y="207925"/>
              </a:cxn>
              <a:cxn ang="0">
                <a:pos x="290057" y="187133"/>
              </a:cxn>
              <a:cxn ang="0">
                <a:pos x="142848" y="1094"/>
              </a:cxn>
              <a:cxn ang="0">
                <a:pos x="186465" y="106151"/>
              </a:cxn>
              <a:cxn ang="0">
                <a:pos x="14176" y="129132"/>
              </a:cxn>
              <a:cxn ang="0">
                <a:pos x="153752" y="297661"/>
              </a:cxn>
              <a:cxn ang="0">
                <a:pos x="201732" y="287812"/>
              </a:cxn>
              <a:cxn ang="0">
                <a:pos x="240988" y="235284"/>
              </a:cxn>
              <a:cxn ang="0">
                <a:pos x="445990" y="402718"/>
              </a:cxn>
              <a:cxn ang="0">
                <a:pos x="410006" y="438831"/>
              </a:cxn>
              <a:cxn ang="0">
                <a:pos x="491789" y="578907"/>
              </a:cxn>
              <a:cxn ang="0">
                <a:pos x="576843" y="662077"/>
              </a:cxn>
              <a:cxn ang="0">
                <a:pos x="650993" y="549360"/>
              </a:cxn>
              <a:cxn ang="0">
                <a:pos x="465618" y="383020"/>
              </a:cxn>
              <a:cxn ang="0">
                <a:pos x="437267" y="385208"/>
              </a:cxn>
            </a:cxnLst>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tx1">
              <a:alpha val="100000"/>
            </a:schemeClr>
          </a:solidFill>
          <a:ln w="9525">
            <a:noFill/>
          </a:ln>
        </p:spPr>
        <p:txBody>
          <a:bodyPr/>
          <a:p>
            <a:endParaRPr lang="zh-CN" altLang="en-US"/>
          </a:p>
        </p:txBody>
      </p:sp>
      <p:sp>
        <p:nvSpPr>
          <p:cNvPr id="43028" name="Freeform 23"/>
          <p:cNvSpPr/>
          <p:nvPr/>
        </p:nvSpPr>
        <p:spPr>
          <a:xfrm>
            <a:off x="10215563" y="2827338"/>
            <a:ext cx="379412" cy="438150"/>
          </a:xfrm>
          <a:custGeom>
            <a:avLst/>
            <a:gdLst/>
            <a:ahLst/>
            <a:cxnLst>
              <a:cxn ang="0">
                <a:pos x="379836" y="141952"/>
              </a:cxn>
              <a:cxn ang="0">
                <a:pos x="379836" y="31666"/>
              </a:cxn>
              <a:cxn ang="0">
                <a:pos x="329338" y="31666"/>
              </a:cxn>
              <a:cxn ang="0">
                <a:pos x="329338" y="141952"/>
              </a:cxn>
              <a:cxn ang="0">
                <a:pos x="193211" y="277352"/>
              </a:cxn>
              <a:cxn ang="0">
                <a:pos x="191016" y="277352"/>
              </a:cxn>
              <a:cxn ang="0">
                <a:pos x="189918" y="277352"/>
              </a:cxn>
              <a:cxn ang="0">
                <a:pos x="189918" y="277352"/>
              </a:cxn>
              <a:cxn ang="0">
                <a:pos x="186625" y="277352"/>
              </a:cxn>
              <a:cxn ang="0">
                <a:pos x="50498" y="141952"/>
              </a:cxn>
              <a:cxn ang="0">
                <a:pos x="50498" y="31666"/>
              </a:cxn>
              <a:cxn ang="0">
                <a:pos x="0" y="31666"/>
              </a:cxn>
              <a:cxn ang="0">
                <a:pos x="0" y="141952"/>
              </a:cxn>
              <a:cxn ang="0">
                <a:pos x="160278" y="326489"/>
              </a:cxn>
              <a:cxn ang="0">
                <a:pos x="160278" y="406201"/>
              </a:cxn>
              <a:cxn ang="0">
                <a:pos x="46107" y="437867"/>
              </a:cxn>
              <a:cxn ang="0">
                <a:pos x="333729" y="437867"/>
              </a:cxn>
              <a:cxn ang="0">
                <a:pos x="219558" y="405109"/>
              </a:cxn>
              <a:cxn ang="0">
                <a:pos x="219558" y="326489"/>
              </a:cxn>
              <a:cxn ang="0">
                <a:pos x="379836" y="141952"/>
              </a:cxn>
            </a:cxnLst>
            <a:pathLst>
              <a:path w="346" h="401">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solidFill>
            <a:schemeClr val="tx1">
              <a:alpha val="100000"/>
            </a:schemeClr>
          </a:solidFill>
          <a:ln w="9525">
            <a:noFill/>
          </a:ln>
        </p:spPr>
        <p:txBody>
          <a:bodyPr/>
          <a:p>
            <a:endParaRPr lang="zh-CN" altLang="en-US"/>
          </a:p>
        </p:txBody>
      </p:sp>
      <p:sp>
        <p:nvSpPr>
          <p:cNvPr id="43029" name="Freeform 24"/>
          <p:cNvSpPr/>
          <p:nvPr/>
        </p:nvSpPr>
        <p:spPr>
          <a:xfrm>
            <a:off x="10312400" y="2659063"/>
            <a:ext cx="185738" cy="398462"/>
          </a:xfrm>
          <a:custGeom>
            <a:avLst/>
            <a:gdLst/>
            <a:ahLst/>
            <a:cxnLst>
              <a:cxn ang="0">
                <a:pos x="91222" y="398301"/>
              </a:cxn>
              <a:cxn ang="0">
                <a:pos x="92322" y="398301"/>
              </a:cxn>
              <a:cxn ang="0">
                <a:pos x="94520" y="398301"/>
              </a:cxn>
              <a:cxn ang="0">
                <a:pos x="184643" y="307728"/>
              </a:cxn>
              <a:cxn ang="0">
                <a:pos x="184643" y="90573"/>
              </a:cxn>
              <a:cxn ang="0">
                <a:pos x="94520" y="0"/>
              </a:cxn>
              <a:cxn ang="0">
                <a:pos x="92322" y="0"/>
              </a:cxn>
              <a:cxn ang="0">
                <a:pos x="91222" y="0"/>
              </a:cxn>
              <a:cxn ang="0">
                <a:pos x="0" y="90573"/>
              </a:cxn>
              <a:cxn ang="0">
                <a:pos x="0" y="307728"/>
              </a:cxn>
              <a:cxn ang="0">
                <a:pos x="91222" y="398301"/>
              </a:cxn>
            </a:cxnLst>
            <a:pathLst>
              <a:path w="168" h="365">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solidFill>
            <a:schemeClr val="tx1">
              <a:alpha val="100000"/>
            </a:schemeClr>
          </a:solidFill>
          <a:ln w="9525">
            <a:noFill/>
          </a:ln>
        </p:spPr>
        <p:txBody>
          <a:bodyPr/>
          <a:p>
            <a:endParaRPr lang="zh-CN" altLang="en-US"/>
          </a:p>
        </p:txBody>
      </p:sp>
      <p:sp>
        <p:nvSpPr>
          <p:cNvPr id="43030" name="Freeform 25"/>
          <p:cNvSpPr>
            <a:spLocks noEditPoints="1"/>
          </p:cNvSpPr>
          <p:nvPr/>
        </p:nvSpPr>
        <p:spPr>
          <a:xfrm>
            <a:off x="4460875" y="1646238"/>
            <a:ext cx="484188" cy="660400"/>
          </a:xfrm>
          <a:custGeom>
            <a:avLst/>
            <a:gdLst/>
            <a:ahLst/>
            <a:cxnLst>
              <a:cxn ang="0">
                <a:pos x="63199" y="106818"/>
              </a:cxn>
              <a:cxn ang="0">
                <a:pos x="53392" y="659437"/>
              </a:cxn>
              <a:cxn ang="0">
                <a:pos x="482707" y="162407"/>
              </a:cxn>
              <a:cxn ang="0">
                <a:pos x="446749" y="173307"/>
              </a:cxn>
              <a:cxn ang="0">
                <a:pos x="55571" y="621288"/>
              </a:cxn>
              <a:cxn ang="0">
                <a:pos x="209209" y="69759"/>
              </a:cxn>
              <a:cxn ang="0">
                <a:pos x="274587" y="69759"/>
              </a:cxn>
              <a:cxn ang="0">
                <a:pos x="240809" y="104638"/>
              </a:cxn>
              <a:cxn ang="0">
                <a:pos x="168893" y="71939"/>
              </a:cxn>
              <a:cxn ang="0">
                <a:pos x="88260" y="166767"/>
              </a:cxn>
              <a:cxn ang="0">
                <a:pos x="394447" y="166767"/>
              </a:cxn>
              <a:cxn ang="0">
                <a:pos x="313814" y="71939"/>
              </a:cxn>
              <a:cxn ang="0">
                <a:pos x="168893" y="71939"/>
              </a:cxn>
              <a:cxn ang="0">
                <a:pos x="169983" y="500300"/>
              </a:cxn>
              <a:cxn ang="0">
                <a:pos x="116591" y="515560"/>
              </a:cxn>
              <a:cxn ang="0">
                <a:pos x="105694" y="527550"/>
              </a:cxn>
              <a:cxn ang="0">
                <a:pos x="169983" y="532999"/>
              </a:cxn>
              <a:cxn ang="0">
                <a:pos x="102425" y="565699"/>
              </a:cxn>
              <a:cxn ang="0">
                <a:pos x="187417" y="524280"/>
              </a:cxn>
              <a:cxn ang="0">
                <a:pos x="187417" y="497030"/>
              </a:cxn>
              <a:cxn ang="0">
                <a:pos x="84991" y="502480"/>
              </a:cxn>
              <a:cxn ang="0">
                <a:pos x="165624" y="587498"/>
              </a:cxn>
              <a:cxn ang="0">
                <a:pos x="165624" y="258325"/>
              </a:cxn>
              <a:cxn ang="0">
                <a:pos x="116591" y="273585"/>
              </a:cxn>
              <a:cxn ang="0">
                <a:pos x="134025" y="317184"/>
              </a:cxn>
              <a:cxn ang="0">
                <a:pos x="102425" y="329174"/>
              </a:cxn>
              <a:cxn ang="0">
                <a:pos x="165624" y="241975"/>
              </a:cxn>
              <a:cxn ang="0">
                <a:pos x="84991" y="326994"/>
              </a:cxn>
              <a:cxn ang="0">
                <a:pos x="186327" y="277945"/>
              </a:cxn>
              <a:cxn ang="0">
                <a:pos x="185237" y="255055"/>
              </a:cxn>
              <a:cxn ang="0">
                <a:pos x="169983" y="389122"/>
              </a:cxn>
              <a:cxn ang="0">
                <a:pos x="105694" y="405472"/>
              </a:cxn>
              <a:cxn ang="0">
                <a:pos x="169983" y="449071"/>
              </a:cxn>
              <a:cxn ang="0">
                <a:pos x="186327" y="376043"/>
              </a:cxn>
              <a:cxn ang="0">
                <a:pos x="84991" y="380403"/>
              </a:cxn>
              <a:cxn ang="0">
                <a:pos x="169983" y="465421"/>
              </a:cxn>
              <a:cxn ang="0">
                <a:pos x="223375" y="359693"/>
              </a:cxn>
              <a:cxn ang="0">
                <a:pos x="252795" y="559159"/>
              </a:cxn>
              <a:cxn ang="0">
                <a:pos x="387909" y="517740"/>
              </a:cxn>
              <a:cxn ang="0">
                <a:pos x="247346" y="553709"/>
              </a:cxn>
              <a:cxn ang="0">
                <a:pos x="387909" y="392392"/>
              </a:cxn>
              <a:cxn ang="0">
                <a:pos x="247346" y="317184"/>
              </a:cxn>
              <a:cxn ang="0">
                <a:pos x="247346" y="272495"/>
              </a:cxn>
            </a:cxnLst>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chemeClr val="tx1">
              <a:alpha val="100000"/>
            </a:schemeClr>
          </a:solidFill>
          <a:ln w="9525">
            <a:noFill/>
          </a:ln>
        </p:spPr>
        <p:txBody>
          <a:bodyPr/>
          <a:p>
            <a:endParaRPr lang="zh-CN" altLang="en-US"/>
          </a:p>
        </p:txBody>
      </p:sp>
      <p:sp>
        <p:nvSpPr>
          <p:cNvPr id="43031" name="Freeform 26"/>
          <p:cNvSpPr>
            <a:spLocks noEditPoints="1"/>
          </p:cNvSpPr>
          <p:nvPr/>
        </p:nvSpPr>
        <p:spPr>
          <a:xfrm>
            <a:off x="3009900" y="1633538"/>
            <a:ext cx="738188" cy="685800"/>
          </a:xfrm>
          <a:custGeom>
            <a:avLst/>
            <a:gdLst/>
            <a:ahLst/>
            <a:cxnLst>
              <a:cxn ang="0">
                <a:pos x="406322" y="599816"/>
              </a:cxn>
              <a:cxn ang="0">
                <a:pos x="305014" y="645537"/>
              </a:cxn>
              <a:cxn ang="0">
                <a:pos x="206974" y="22861"/>
              </a:cxn>
              <a:cxn ang="0">
                <a:pos x="228761" y="37012"/>
              </a:cxn>
              <a:cxn ang="0">
                <a:pos x="372553" y="1089"/>
              </a:cxn>
              <a:cxn ang="0">
                <a:pos x="184098" y="27215"/>
              </a:cxn>
              <a:cxn ang="0">
                <a:pos x="225493" y="67493"/>
              </a:cxn>
              <a:cxn ang="0">
                <a:pos x="216778" y="370122"/>
              </a:cxn>
              <a:cxn ang="0">
                <a:pos x="175383" y="330933"/>
              </a:cxn>
              <a:cxn ang="0">
                <a:pos x="184098" y="27215"/>
              </a:cxn>
              <a:cxn ang="0">
                <a:pos x="336605" y="130631"/>
              </a:cxn>
              <a:cxn ang="0">
                <a:pos x="508720" y="111037"/>
              </a:cxn>
              <a:cxn ang="0">
                <a:pos x="316997" y="118657"/>
              </a:cxn>
              <a:cxn ang="0">
                <a:pos x="326801" y="144783"/>
              </a:cxn>
              <a:cxn ang="0">
                <a:pos x="335516" y="459387"/>
              </a:cxn>
              <a:cxn ang="0">
                <a:pos x="294121" y="446324"/>
              </a:cxn>
              <a:cxn ang="0">
                <a:pos x="286495" y="132809"/>
              </a:cxn>
              <a:cxn ang="0">
                <a:pos x="350766" y="157846"/>
              </a:cxn>
              <a:cxn ang="0">
                <a:pos x="556651" y="157846"/>
              </a:cxn>
              <a:cxn ang="0">
                <a:pos x="529417" y="441970"/>
              </a:cxn>
              <a:cxn ang="0">
                <a:pos x="350766" y="157846"/>
              </a:cxn>
              <a:cxn ang="0">
                <a:pos x="523971" y="180707"/>
              </a:cxn>
              <a:cxn ang="0">
                <a:pos x="385625" y="261263"/>
              </a:cxn>
              <a:cxn ang="0">
                <a:pos x="240743" y="60961"/>
              </a:cxn>
              <a:cxn ang="0">
                <a:pos x="446628" y="60961"/>
              </a:cxn>
              <a:cxn ang="0">
                <a:pos x="277781" y="90353"/>
              </a:cxn>
              <a:cxn ang="0">
                <a:pos x="261441" y="364679"/>
              </a:cxn>
              <a:cxn ang="0">
                <a:pos x="240743" y="60961"/>
              </a:cxn>
              <a:cxn ang="0">
                <a:pos x="145971" y="204656"/>
              </a:cxn>
              <a:cxn ang="0">
                <a:pos x="113291" y="146960"/>
              </a:cxn>
              <a:cxn ang="0">
                <a:pos x="58824" y="508374"/>
              </a:cxn>
              <a:cxn ang="0">
                <a:pos x="98040" y="560627"/>
              </a:cxn>
              <a:cxn ang="0">
                <a:pos x="0" y="685815"/>
              </a:cxn>
              <a:cxn ang="0">
                <a:pos x="738570" y="637917"/>
              </a:cxn>
              <a:cxn ang="0">
                <a:pos x="676478" y="508374"/>
              </a:cxn>
              <a:cxn ang="0">
                <a:pos x="622011" y="146960"/>
              </a:cxn>
              <a:cxn ang="0">
                <a:pos x="589331" y="204656"/>
              </a:cxn>
              <a:cxn ang="0">
                <a:pos x="624190" y="515994"/>
              </a:cxn>
              <a:cxn ang="0">
                <a:pos x="110023" y="204656"/>
              </a:cxn>
            </a:cxnLst>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tx1">
              <a:alpha val="100000"/>
            </a:schemeClr>
          </a:solidFill>
          <a:ln w="9525">
            <a:noFill/>
          </a:ln>
        </p:spPr>
        <p:txBody>
          <a:bodyPr/>
          <a:p>
            <a:endParaRPr lang="zh-CN" altLang="en-US"/>
          </a:p>
        </p:txBody>
      </p:sp>
      <p:sp>
        <p:nvSpPr>
          <p:cNvPr id="43032" name="Freeform 27"/>
          <p:cNvSpPr>
            <a:spLocks noEditPoints="1"/>
          </p:cNvSpPr>
          <p:nvPr/>
        </p:nvSpPr>
        <p:spPr>
          <a:xfrm>
            <a:off x="7116763" y="1649413"/>
            <a:ext cx="742950" cy="657225"/>
          </a:xfrm>
          <a:custGeom>
            <a:avLst/>
            <a:gdLst/>
            <a:ahLst/>
            <a:cxnLst>
              <a:cxn ang="0">
                <a:pos x="309300" y="416374"/>
              </a:cxn>
              <a:cxn ang="0">
                <a:pos x="648006" y="428395"/>
              </a:cxn>
              <a:cxn ang="0">
                <a:pos x="641471" y="392331"/>
              </a:cxn>
              <a:cxn ang="0">
                <a:pos x="310389" y="405446"/>
              </a:cxn>
              <a:cxn ang="0">
                <a:pos x="641471" y="392331"/>
              </a:cxn>
              <a:cxn ang="0">
                <a:pos x="307122" y="369382"/>
              </a:cxn>
              <a:cxn ang="0">
                <a:pos x="643649" y="381403"/>
              </a:cxn>
              <a:cxn ang="0">
                <a:pos x="292964" y="354082"/>
              </a:cxn>
              <a:cxn ang="0">
                <a:pos x="661075" y="445881"/>
              </a:cxn>
              <a:cxn ang="0">
                <a:pos x="284251" y="472109"/>
              </a:cxn>
              <a:cxn ang="0">
                <a:pos x="263559" y="345339"/>
              </a:cxn>
              <a:cxn ang="0">
                <a:pos x="661075" y="327854"/>
              </a:cxn>
              <a:cxn ang="0">
                <a:pos x="292964" y="354082"/>
              </a:cxn>
              <a:cxn ang="0">
                <a:pos x="375734" y="42621"/>
              </a:cxn>
              <a:cxn ang="0">
                <a:pos x="364843" y="3279"/>
              </a:cxn>
              <a:cxn ang="0">
                <a:pos x="381180" y="1093"/>
              </a:cxn>
              <a:cxn ang="0">
                <a:pos x="447614" y="42621"/>
              </a:cxn>
              <a:cxn ang="0">
                <a:pos x="399694" y="61199"/>
              </a:cxn>
              <a:cxn ang="0">
                <a:pos x="398605" y="114749"/>
              </a:cxn>
              <a:cxn ang="0">
                <a:pos x="384447" y="238240"/>
              </a:cxn>
              <a:cxn ang="0">
                <a:pos x="413852" y="116934"/>
              </a:cxn>
              <a:cxn ang="0">
                <a:pos x="529295" y="95078"/>
              </a:cxn>
              <a:cxn ang="0">
                <a:pos x="480286" y="311461"/>
              </a:cxn>
              <a:cxn ang="0">
                <a:pos x="442168" y="311461"/>
              </a:cxn>
              <a:cxn ang="0">
                <a:pos x="393160" y="95078"/>
              </a:cxn>
              <a:cxn ang="0">
                <a:pos x="468307" y="32785"/>
              </a:cxn>
              <a:cxn ang="0">
                <a:pos x="467217" y="96170"/>
              </a:cxn>
              <a:cxn ang="0">
                <a:pos x="258113" y="590136"/>
              </a:cxn>
              <a:cxn ang="0">
                <a:pos x="693747" y="604343"/>
              </a:cxn>
              <a:cxn ang="0">
                <a:pos x="258113" y="590136"/>
              </a:cxn>
              <a:cxn ang="0">
                <a:pos x="690480" y="562815"/>
              </a:cxn>
              <a:cxn ang="0">
                <a:pos x="260291" y="577022"/>
              </a:cxn>
              <a:cxn ang="0">
                <a:pos x="251579" y="536587"/>
              </a:cxn>
              <a:cxn ang="0">
                <a:pos x="691569" y="550794"/>
              </a:cxn>
              <a:cxn ang="0">
                <a:pos x="251579" y="536587"/>
              </a:cxn>
              <a:cxn ang="0">
                <a:pos x="710083" y="622922"/>
              </a:cxn>
              <a:cxn ang="0">
                <a:pos x="238510" y="653521"/>
              </a:cxn>
              <a:cxn ang="0">
                <a:pos x="743845" y="633850"/>
              </a:cxn>
              <a:cxn ang="0">
                <a:pos x="720974" y="488502"/>
              </a:cxn>
              <a:cxn ang="0">
                <a:pos x="238510" y="519101"/>
              </a:cxn>
              <a:cxn ang="0">
                <a:pos x="242866" y="206548"/>
              </a:cxn>
              <a:cxn ang="0">
                <a:pos x="112176" y="599972"/>
              </a:cxn>
              <a:cxn ang="0">
                <a:pos x="242866" y="206548"/>
              </a:cxn>
              <a:cxn ang="0">
                <a:pos x="78414" y="583579"/>
              </a:cxn>
              <a:cxn ang="0">
                <a:pos x="231975" y="204362"/>
              </a:cxn>
              <a:cxn ang="0">
                <a:pos x="199303" y="183598"/>
              </a:cxn>
              <a:cxn ang="0">
                <a:pos x="67523" y="580301"/>
              </a:cxn>
              <a:cxn ang="0">
                <a:pos x="199303" y="183598"/>
              </a:cxn>
              <a:cxn ang="0">
                <a:pos x="124156" y="620736"/>
              </a:cxn>
              <a:cxn ang="0">
                <a:pos x="304944" y="209826"/>
              </a:cxn>
              <a:cxn ang="0">
                <a:pos x="121978" y="652429"/>
              </a:cxn>
              <a:cxn ang="0">
                <a:pos x="4356" y="585765"/>
              </a:cxn>
              <a:cxn ang="0">
                <a:pos x="188412" y="166112"/>
              </a:cxn>
            </a:cxnLst>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chemeClr val="tx1">
              <a:alpha val="100000"/>
            </a:schemeClr>
          </a:solidFill>
          <a:ln w="9525">
            <a:noFill/>
          </a:ln>
        </p:spPr>
        <p:txBody>
          <a:bodyPr/>
          <a:p>
            <a:endParaRPr lang="zh-CN" altLang="en-US"/>
          </a:p>
        </p:txBody>
      </p:sp>
      <p:sp>
        <p:nvSpPr>
          <p:cNvPr id="43033" name="Freeform 28"/>
          <p:cNvSpPr>
            <a:spLocks noEditPoints="1"/>
          </p:cNvSpPr>
          <p:nvPr/>
        </p:nvSpPr>
        <p:spPr>
          <a:xfrm>
            <a:off x="8723313" y="3605213"/>
            <a:ext cx="642937" cy="646112"/>
          </a:xfrm>
          <a:custGeom>
            <a:avLst/>
            <a:gdLst/>
            <a:ahLst/>
            <a:cxnLst>
              <a:cxn ang="0">
                <a:pos x="635989" y="237286"/>
              </a:cxn>
              <a:cxn ang="0">
                <a:pos x="554312" y="89666"/>
              </a:cxn>
              <a:cxn ang="0">
                <a:pos x="402938" y="6561"/>
              </a:cxn>
              <a:cxn ang="0">
                <a:pos x="402938" y="237286"/>
              </a:cxn>
              <a:cxn ang="0">
                <a:pos x="635989" y="237286"/>
              </a:cxn>
              <a:cxn ang="0">
                <a:pos x="325618" y="275558"/>
              </a:cxn>
              <a:cxn ang="0">
                <a:pos x="325618" y="0"/>
              </a:cxn>
              <a:cxn ang="0">
                <a:pos x="120881" y="89666"/>
              </a:cxn>
              <a:cxn ang="0">
                <a:pos x="120881" y="525967"/>
              </a:cxn>
              <a:cxn ang="0">
                <a:pos x="554312" y="525967"/>
              </a:cxn>
              <a:cxn ang="0">
                <a:pos x="643612" y="313830"/>
              </a:cxn>
              <a:cxn ang="0">
                <a:pos x="363733" y="313830"/>
              </a:cxn>
              <a:cxn ang="0">
                <a:pos x="325618" y="275558"/>
              </a:cxn>
            </a:cxnLst>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chemeClr val="tx1">
              <a:alpha val="100000"/>
            </a:schemeClr>
          </a:solidFill>
          <a:ln w="9525">
            <a:noFill/>
          </a:ln>
        </p:spPr>
        <p:txBody>
          <a:bodyPr/>
          <a:p>
            <a:endParaRPr lang="zh-CN" altLang="en-US"/>
          </a:p>
        </p:txBody>
      </p:sp>
      <p:sp>
        <p:nvSpPr>
          <p:cNvPr id="43034" name="Freeform 29"/>
          <p:cNvSpPr/>
          <p:nvPr/>
        </p:nvSpPr>
        <p:spPr>
          <a:xfrm>
            <a:off x="2008188" y="4656138"/>
            <a:ext cx="314325" cy="314325"/>
          </a:xfrm>
          <a:custGeom>
            <a:avLst/>
            <a:gdLst/>
            <a:ahLst/>
            <a:cxnLst>
              <a:cxn ang="0">
                <a:pos x="104991" y="312803"/>
              </a:cxn>
              <a:cxn ang="0">
                <a:pos x="109321" y="313893"/>
              </a:cxn>
              <a:cxn ang="0">
                <a:pos x="112568" y="312803"/>
              </a:cxn>
              <a:cxn ang="0">
                <a:pos x="184005" y="240869"/>
              </a:cxn>
              <a:cxn ang="0">
                <a:pos x="230548" y="288825"/>
              </a:cxn>
              <a:cxn ang="0">
                <a:pos x="234877" y="289915"/>
              </a:cxn>
              <a:cxn ang="0">
                <a:pos x="235959" y="289915"/>
              </a:cxn>
              <a:cxn ang="0">
                <a:pos x="239207" y="286645"/>
              </a:cxn>
              <a:cxn ang="0">
                <a:pos x="313891" y="6539"/>
              </a:cxn>
              <a:cxn ang="0">
                <a:pos x="313891" y="4360"/>
              </a:cxn>
              <a:cxn ang="0">
                <a:pos x="309561" y="0"/>
              </a:cxn>
              <a:cxn ang="0">
                <a:pos x="308479" y="0"/>
              </a:cxn>
              <a:cxn ang="0">
                <a:pos x="307397" y="0"/>
              </a:cxn>
              <a:cxn ang="0">
                <a:pos x="29224" y="75204"/>
              </a:cxn>
              <a:cxn ang="0">
                <a:pos x="24895" y="78473"/>
              </a:cxn>
              <a:cxn ang="0">
                <a:pos x="27060" y="83923"/>
              </a:cxn>
              <a:cxn ang="0">
                <a:pos x="72520" y="129699"/>
              </a:cxn>
              <a:cxn ang="0">
                <a:pos x="2165" y="201633"/>
              </a:cxn>
              <a:cxn ang="0">
                <a:pos x="2165" y="208172"/>
              </a:cxn>
              <a:cxn ang="0">
                <a:pos x="104991" y="312803"/>
              </a:cxn>
            </a:cxnLst>
            <a:pathLst>
              <a:path w="290" h="288">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solidFill>
            <a:schemeClr val="tx1">
              <a:alpha val="100000"/>
            </a:schemeClr>
          </a:solidFill>
          <a:ln w="9525">
            <a:noFill/>
          </a:ln>
        </p:spPr>
        <p:txBody>
          <a:bodyPr/>
          <a:p>
            <a:endParaRPr lang="zh-CN" altLang="en-US"/>
          </a:p>
        </p:txBody>
      </p:sp>
      <p:sp>
        <p:nvSpPr>
          <p:cNvPr id="43035" name="Freeform 30"/>
          <p:cNvSpPr/>
          <p:nvPr/>
        </p:nvSpPr>
        <p:spPr>
          <a:xfrm>
            <a:off x="1662113" y="4656138"/>
            <a:ext cx="317500" cy="314325"/>
          </a:xfrm>
          <a:custGeom>
            <a:avLst/>
            <a:gdLst/>
            <a:ahLst/>
            <a:cxnLst>
              <a:cxn ang="0">
                <a:pos x="75313" y="286645"/>
              </a:cxn>
              <a:cxn ang="0">
                <a:pos x="78587" y="289915"/>
              </a:cxn>
              <a:cxn ang="0">
                <a:pos x="80770" y="289915"/>
              </a:cxn>
              <a:cxn ang="0">
                <a:pos x="84044" y="288825"/>
              </a:cxn>
              <a:cxn ang="0">
                <a:pos x="132070" y="240869"/>
              </a:cxn>
              <a:cxn ang="0">
                <a:pos x="203016" y="312803"/>
              </a:cxn>
              <a:cxn ang="0">
                <a:pos x="206291" y="313893"/>
              </a:cxn>
              <a:cxn ang="0">
                <a:pos x="210657" y="312803"/>
              </a:cxn>
              <a:cxn ang="0">
                <a:pos x="314348" y="208172"/>
              </a:cxn>
              <a:cxn ang="0">
                <a:pos x="314348" y="201633"/>
              </a:cxn>
              <a:cxn ang="0">
                <a:pos x="243401" y="129699"/>
              </a:cxn>
              <a:cxn ang="0">
                <a:pos x="289244" y="83923"/>
              </a:cxn>
              <a:cxn ang="0">
                <a:pos x="291427" y="78473"/>
              </a:cxn>
              <a:cxn ang="0">
                <a:pos x="287061" y="75204"/>
              </a:cxn>
              <a:cxn ang="0">
                <a:pos x="6549" y="0"/>
              </a:cxn>
              <a:cxn ang="0">
                <a:pos x="4366" y="0"/>
              </a:cxn>
              <a:cxn ang="0">
                <a:pos x="1091" y="1090"/>
              </a:cxn>
              <a:cxn ang="0">
                <a:pos x="0" y="5450"/>
              </a:cxn>
              <a:cxn ang="0">
                <a:pos x="75313" y="286645"/>
              </a:cxn>
            </a:cxnLst>
            <a:pathLst>
              <a:path w="290" h="288">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solidFill>
            <a:schemeClr val="tx1">
              <a:alpha val="100000"/>
            </a:schemeClr>
          </a:solidFill>
          <a:ln w="9525">
            <a:noFill/>
          </a:ln>
        </p:spPr>
        <p:txBody>
          <a:bodyPr/>
          <a:p>
            <a:endParaRPr lang="zh-CN" altLang="en-US"/>
          </a:p>
        </p:txBody>
      </p:sp>
      <p:sp>
        <p:nvSpPr>
          <p:cNvPr id="43036" name="Freeform 31"/>
          <p:cNvSpPr/>
          <p:nvPr/>
        </p:nvSpPr>
        <p:spPr>
          <a:xfrm>
            <a:off x="2008188" y="5000625"/>
            <a:ext cx="315912" cy="315913"/>
          </a:xfrm>
          <a:custGeom>
            <a:avLst/>
            <a:gdLst/>
            <a:ahLst/>
            <a:cxnLst>
              <a:cxn ang="0">
                <a:pos x="240390" y="27382"/>
              </a:cxn>
              <a:cxn ang="0">
                <a:pos x="237126" y="24096"/>
              </a:cxn>
              <a:cxn ang="0">
                <a:pos x="236039" y="24096"/>
              </a:cxn>
              <a:cxn ang="0">
                <a:pos x="231688" y="25191"/>
              </a:cxn>
              <a:cxn ang="0">
                <a:pos x="184915" y="73383"/>
              </a:cxn>
              <a:cxn ang="0">
                <a:pos x="113124" y="2191"/>
              </a:cxn>
              <a:cxn ang="0">
                <a:pos x="109861" y="0"/>
              </a:cxn>
              <a:cxn ang="0">
                <a:pos x="105510" y="2191"/>
              </a:cxn>
              <a:cxn ang="0">
                <a:pos x="2175" y="106241"/>
              </a:cxn>
              <a:cxn ang="0">
                <a:pos x="2175" y="113907"/>
              </a:cxn>
              <a:cxn ang="0">
                <a:pos x="72878" y="185099"/>
              </a:cxn>
              <a:cxn ang="0">
                <a:pos x="27193" y="232196"/>
              </a:cxn>
              <a:cxn ang="0">
                <a:pos x="25018" y="236577"/>
              </a:cxn>
              <a:cxn ang="0">
                <a:pos x="29369" y="240958"/>
              </a:cxn>
              <a:cxn ang="0">
                <a:pos x="308917" y="316531"/>
              </a:cxn>
              <a:cxn ang="0">
                <a:pos x="311092" y="316531"/>
              </a:cxn>
              <a:cxn ang="0">
                <a:pos x="314356" y="315436"/>
              </a:cxn>
              <a:cxn ang="0">
                <a:pos x="315443" y="309959"/>
              </a:cxn>
              <a:cxn ang="0">
                <a:pos x="240390" y="27382"/>
              </a:cxn>
            </a:cxnLst>
            <a:pathLst>
              <a:path w="291" h="289">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solidFill>
            <a:schemeClr val="tx1">
              <a:alpha val="100000"/>
            </a:schemeClr>
          </a:solidFill>
          <a:ln w="9525">
            <a:noFill/>
          </a:ln>
        </p:spPr>
        <p:txBody>
          <a:bodyPr/>
          <a:p>
            <a:endParaRPr lang="zh-CN" altLang="en-US"/>
          </a:p>
        </p:txBody>
      </p:sp>
      <p:sp>
        <p:nvSpPr>
          <p:cNvPr id="43037" name="Freeform 32"/>
          <p:cNvSpPr/>
          <p:nvPr/>
        </p:nvSpPr>
        <p:spPr>
          <a:xfrm>
            <a:off x="1662113" y="5000625"/>
            <a:ext cx="317500" cy="315913"/>
          </a:xfrm>
          <a:custGeom>
            <a:avLst/>
            <a:gdLst/>
            <a:ahLst/>
            <a:cxnLst>
              <a:cxn ang="0">
                <a:pos x="210657" y="2191"/>
              </a:cxn>
              <a:cxn ang="0">
                <a:pos x="206291" y="0"/>
              </a:cxn>
              <a:cxn ang="0">
                <a:pos x="203016" y="2191"/>
              </a:cxn>
              <a:cxn ang="0">
                <a:pos x="132070" y="73383"/>
              </a:cxn>
              <a:cxn ang="0">
                <a:pos x="84044" y="25191"/>
              </a:cxn>
              <a:cxn ang="0">
                <a:pos x="80770" y="24096"/>
              </a:cxn>
              <a:cxn ang="0">
                <a:pos x="78587" y="24096"/>
              </a:cxn>
              <a:cxn ang="0">
                <a:pos x="75313" y="27382"/>
              </a:cxn>
              <a:cxn ang="0">
                <a:pos x="0" y="309959"/>
              </a:cxn>
              <a:cxn ang="0">
                <a:pos x="1091" y="315436"/>
              </a:cxn>
              <a:cxn ang="0">
                <a:pos x="5457" y="316531"/>
              </a:cxn>
              <a:cxn ang="0">
                <a:pos x="6549" y="316531"/>
              </a:cxn>
              <a:cxn ang="0">
                <a:pos x="287061" y="240958"/>
              </a:cxn>
              <a:cxn ang="0">
                <a:pos x="291427" y="236577"/>
              </a:cxn>
              <a:cxn ang="0">
                <a:pos x="289244" y="232196"/>
              </a:cxn>
              <a:cxn ang="0">
                <a:pos x="243401" y="185099"/>
              </a:cxn>
              <a:cxn ang="0">
                <a:pos x="314348" y="113907"/>
              </a:cxn>
              <a:cxn ang="0">
                <a:pos x="314348" y="106241"/>
              </a:cxn>
              <a:cxn ang="0">
                <a:pos x="210657" y="2191"/>
              </a:cxn>
            </a:cxnLst>
            <a:pathLst>
              <a:path w="290" h="289">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solidFill>
            <a:schemeClr val="tx1">
              <a:alpha val="100000"/>
            </a:schemeClr>
          </a:solidFill>
          <a:ln w="9525">
            <a:noFill/>
          </a:ln>
        </p:spPr>
        <p:txBody>
          <a:bodyPr/>
          <a:p>
            <a:endParaRPr lang="zh-CN" altLang="en-US"/>
          </a:p>
        </p:txBody>
      </p:sp>
      <p:sp>
        <p:nvSpPr>
          <p:cNvPr id="43038" name="Freeform 33"/>
          <p:cNvSpPr/>
          <p:nvPr/>
        </p:nvSpPr>
        <p:spPr>
          <a:xfrm>
            <a:off x="3038475" y="5707063"/>
            <a:ext cx="681038" cy="327025"/>
          </a:xfrm>
          <a:custGeom>
            <a:avLst/>
            <a:gdLst/>
            <a:ahLst/>
            <a:cxnLst>
              <a:cxn ang="0">
                <a:pos x="576176" y="0"/>
              </a:cxn>
              <a:cxn ang="0">
                <a:pos x="105451" y="0"/>
              </a:cxn>
              <a:cxn ang="0">
                <a:pos x="0" y="79590"/>
              </a:cxn>
              <a:cxn ang="0">
                <a:pos x="340270" y="327081"/>
              </a:cxn>
              <a:cxn ang="0">
                <a:pos x="680540" y="79590"/>
              </a:cxn>
              <a:cxn ang="0">
                <a:pos x="576176" y="0"/>
              </a:cxn>
            </a:cxnLst>
            <a:pathLst>
              <a:path w="626" h="300">
                <a:moveTo>
                  <a:pt x="530" y="0"/>
                </a:moveTo>
                <a:lnTo>
                  <a:pt x="97" y="0"/>
                </a:lnTo>
                <a:cubicBezTo>
                  <a:pt x="54" y="0"/>
                  <a:pt x="17" y="30"/>
                  <a:pt x="0" y="73"/>
                </a:cubicBezTo>
                <a:lnTo>
                  <a:pt x="313" y="300"/>
                </a:lnTo>
                <a:lnTo>
                  <a:pt x="626" y="73"/>
                </a:lnTo>
                <a:cubicBezTo>
                  <a:pt x="609" y="30"/>
                  <a:pt x="572" y="0"/>
                  <a:pt x="530" y="0"/>
                </a:cubicBezTo>
                <a:close/>
              </a:path>
            </a:pathLst>
          </a:custGeom>
          <a:solidFill>
            <a:schemeClr val="tx1">
              <a:alpha val="100000"/>
            </a:schemeClr>
          </a:solidFill>
          <a:ln w="9525">
            <a:noFill/>
          </a:ln>
        </p:spPr>
        <p:txBody>
          <a:bodyPr/>
          <a:p>
            <a:endParaRPr lang="zh-CN" altLang="en-US"/>
          </a:p>
        </p:txBody>
      </p:sp>
      <p:sp>
        <p:nvSpPr>
          <p:cNvPr id="43039" name="Freeform 34"/>
          <p:cNvSpPr/>
          <p:nvPr/>
        </p:nvSpPr>
        <p:spPr>
          <a:xfrm>
            <a:off x="3028950" y="5889625"/>
            <a:ext cx="701675" cy="479425"/>
          </a:xfrm>
          <a:custGeom>
            <a:avLst/>
            <a:gdLst/>
            <a:ahLst/>
            <a:cxnLst>
              <a:cxn ang="0">
                <a:pos x="350821" y="250946"/>
              </a:cxn>
              <a:cxn ang="0">
                <a:pos x="338836" y="246582"/>
              </a:cxn>
              <a:cxn ang="0">
                <a:pos x="0" y="0"/>
              </a:cxn>
              <a:cxn ang="0">
                <a:pos x="0" y="345869"/>
              </a:cxn>
              <a:cxn ang="0">
                <a:pos x="115488" y="480071"/>
              </a:cxn>
              <a:cxn ang="0">
                <a:pos x="587244" y="480071"/>
              </a:cxn>
              <a:cxn ang="0">
                <a:pos x="701642" y="345869"/>
              </a:cxn>
              <a:cxn ang="0">
                <a:pos x="701642" y="0"/>
              </a:cxn>
              <a:cxn ang="0">
                <a:pos x="362806" y="246582"/>
              </a:cxn>
              <a:cxn ang="0">
                <a:pos x="350821" y="250946"/>
              </a:cxn>
            </a:cxnLst>
            <a:pathLst>
              <a:path w="644" h="440">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solidFill>
            <a:schemeClr val="tx1">
              <a:alpha val="100000"/>
            </a:schemeClr>
          </a:solidFill>
          <a:ln w="9525">
            <a:noFill/>
          </a:ln>
        </p:spPr>
        <p:txBody>
          <a:bodyPr/>
          <a:p>
            <a:endParaRPr lang="zh-CN" altLang="en-US"/>
          </a:p>
        </p:txBody>
      </p:sp>
      <p:sp>
        <p:nvSpPr>
          <p:cNvPr id="43040" name="Freeform 35"/>
          <p:cNvSpPr>
            <a:spLocks noEditPoints="1"/>
          </p:cNvSpPr>
          <p:nvPr/>
        </p:nvSpPr>
        <p:spPr>
          <a:xfrm>
            <a:off x="5819775" y="5711825"/>
            <a:ext cx="530225" cy="652463"/>
          </a:xfrm>
          <a:custGeom>
            <a:avLst/>
            <a:gdLst/>
            <a:ahLst/>
            <a:cxnLst>
              <a:cxn ang="0">
                <a:pos x="0" y="285451"/>
              </a:cxn>
              <a:cxn ang="0">
                <a:pos x="0" y="544753"/>
              </a:cxn>
              <a:cxn ang="0">
                <a:pos x="106910" y="651525"/>
              </a:cxn>
              <a:cxn ang="0">
                <a:pos x="423277" y="651525"/>
              </a:cxn>
              <a:cxn ang="0">
                <a:pos x="530187" y="544753"/>
              </a:cxn>
              <a:cxn ang="0">
                <a:pos x="530187" y="285451"/>
              </a:cxn>
              <a:cxn ang="0">
                <a:pos x="485459" y="285451"/>
              </a:cxn>
              <a:cxn ang="0">
                <a:pos x="485459" y="216812"/>
              </a:cxn>
              <a:cxn ang="0">
                <a:pos x="268366" y="0"/>
              </a:cxn>
              <a:cxn ang="0">
                <a:pos x="52364" y="216812"/>
              </a:cxn>
              <a:cxn ang="0">
                <a:pos x="52364" y="285451"/>
              </a:cxn>
              <a:cxn ang="0">
                <a:pos x="0" y="285451"/>
              </a:cxn>
              <a:cxn ang="0">
                <a:pos x="403640" y="285451"/>
              </a:cxn>
              <a:cxn ang="0">
                <a:pos x="133092" y="285451"/>
              </a:cxn>
              <a:cxn ang="0">
                <a:pos x="134183" y="216812"/>
              </a:cxn>
              <a:cxn ang="0">
                <a:pos x="268366" y="81713"/>
              </a:cxn>
              <a:cxn ang="0">
                <a:pos x="403640" y="216812"/>
              </a:cxn>
              <a:cxn ang="0">
                <a:pos x="403640" y="285451"/>
              </a:cxn>
              <a:cxn ang="0">
                <a:pos x="301094" y="477204"/>
              </a:cxn>
              <a:cxn ang="0">
                <a:pos x="301094" y="477204"/>
              </a:cxn>
              <a:cxn ang="0">
                <a:pos x="301094" y="534948"/>
              </a:cxn>
              <a:cxn ang="0">
                <a:pos x="265094" y="569812"/>
              </a:cxn>
              <a:cxn ang="0">
                <a:pos x="229093" y="534948"/>
              </a:cxn>
              <a:cxn ang="0">
                <a:pos x="229093" y="477204"/>
              </a:cxn>
              <a:cxn ang="0">
                <a:pos x="204002" y="427087"/>
              </a:cxn>
              <a:cxn ang="0">
                <a:pos x="265094" y="366074"/>
              </a:cxn>
              <a:cxn ang="0">
                <a:pos x="326185" y="427087"/>
              </a:cxn>
              <a:cxn ang="0">
                <a:pos x="301094" y="477204"/>
              </a:cxn>
            </a:cxnLst>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chemeClr val="tx1">
              <a:alpha val="100000"/>
            </a:schemeClr>
          </a:solidFill>
          <a:ln w="9525">
            <a:noFill/>
          </a:ln>
        </p:spPr>
        <p:txBody>
          <a:bodyPr/>
          <a:p>
            <a:endParaRPr lang="zh-CN" altLang="en-US"/>
          </a:p>
        </p:txBody>
      </p:sp>
      <p:sp>
        <p:nvSpPr>
          <p:cNvPr id="43041" name="Freeform 36"/>
          <p:cNvSpPr>
            <a:spLocks noEditPoints="1"/>
          </p:cNvSpPr>
          <p:nvPr/>
        </p:nvSpPr>
        <p:spPr>
          <a:xfrm>
            <a:off x="1554163" y="1554163"/>
            <a:ext cx="876300" cy="738187"/>
          </a:xfrm>
          <a:custGeom>
            <a:avLst/>
            <a:gdLst/>
            <a:ahLst/>
            <a:cxnLst>
              <a:cxn ang="0">
                <a:pos x="613995" y="458611"/>
              </a:cxn>
              <a:cxn ang="0">
                <a:pos x="485307" y="458611"/>
              </a:cxn>
              <a:cxn ang="0">
                <a:pos x="485307" y="588242"/>
              </a:cxn>
              <a:cxn ang="0">
                <a:pos x="390426" y="588242"/>
              </a:cxn>
              <a:cxn ang="0">
                <a:pos x="390426" y="458611"/>
              </a:cxn>
              <a:cxn ang="0">
                <a:pos x="261738" y="458611"/>
              </a:cxn>
              <a:cxn ang="0">
                <a:pos x="261738" y="363838"/>
              </a:cxn>
              <a:cxn ang="0">
                <a:pos x="390426" y="363838"/>
              </a:cxn>
              <a:cxn ang="0">
                <a:pos x="390426" y="234207"/>
              </a:cxn>
              <a:cxn ang="0">
                <a:pos x="485307" y="234207"/>
              </a:cxn>
              <a:cxn ang="0">
                <a:pos x="485307" y="363838"/>
              </a:cxn>
              <a:cxn ang="0">
                <a:pos x="613995" y="363838"/>
              </a:cxn>
              <a:cxn ang="0">
                <a:pos x="613995" y="458611"/>
              </a:cxn>
              <a:cxn ang="0">
                <a:pos x="803755" y="237475"/>
              </a:cxn>
              <a:cxn ang="0">
                <a:pos x="437321" y="175383"/>
              </a:cxn>
              <a:cxn ang="0">
                <a:pos x="71978" y="237475"/>
              </a:cxn>
              <a:cxn ang="0">
                <a:pos x="438412" y="738570"/>
              </a:cxn>
              <a:cxn ang="0">
                <a:pos x="803755" y="237475"/>
              </a:cxn>
            </a:cxnLst>
            <a:pathLst>
              <a:path w="803" h="678">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solidFill>
            <a:schemeClr val="tx1">
              <a:alpha val="100000"/>
            </a:schemeClr>
          </a:solidFill>
          <a:ln w="9525">
            <a:noFill/>
          </a:ln>
        </p:spPr>
        <p:txBody>
          <a:bodyPr/>
          <a:p>
            <a:endParaRPr lang="zh-CN" altLang="en-US"/>
          </a:p>
        </p:txBody>
      </p:sp>
      <p:sp>
        <p:nvSpPr>
          <p:cNvPr id="43042" name="Freeform 37"/>
          <p:cNvSpPr>
            <a:spLocks noEditPoints="1"/>
          </p:cNvSpPr>
          <p:nvPr/>
        </p:nvSpPr>
        <p:spPr>
          <a:xfrm>
            <a:off x="5773738" y="3597275"/>
            <a:ext cx="617537" cy="669925"/>
          </a:xfrm>
          <a:custGeom>
            <a:avLst/>
            <a:gdLst/>
            <a:ahLst/>
            <a:cxnLst>
              <a:cxn ang="0">
                <a:pos x="41440" y="41533"/>
              </a:cxn>
              <a:cxn ang="0">
                <a:pos x="164668" y="40440"/>
              </a:cxn>
              <a:cxn ang="0">
                <a:pos x="295531" y="5465"/>
              </a:cxn>
              <a:cxn ang="0">
                <a:pos x="308617" y="0"/>
              </a:cxn>
              <a:cxn ang="0">
                <a:pos x="320613" y="5465"/>
              </a:cxn>
              <a:cxn ang="0">
                <a:pos x="452566" y="40440"/>
              </a:cxn>
              <a:cxn ang="0">
                <a:pos x="575794" y="41533"/>
              </a:cxn>
              <a:cxn ang="0">
                <a:pos x="617234" y="36068"/>
              </a:cxn>
              <a:cxn ang="0">
                <a:pos x="617234" y="84158"/>
              </a:cxn>
              <a:cxn ang="0">
                <a:pos x="529992" y="507137"/>
              </a:cxn>
              <a:cxn ang="0">
                <a:pos x="317341" y="667803"/>
              </a:cxn>
              <a:cxn ang="0">
                <a:pos x="308617" y="669989"/>
              </a:cxn>
              <a:cxn ang="0">
                <a:pos x="299893" y="667803"/>
              </a:cxn>
              <a:cxn ang="0">
                <a:pos x="87242" y="507137"/>
              </a:cxn>
              <a:cxn ang="0">
                <a:pos x="0" y="84158"/>
              </a:cxn>
              <a:cxn ang="0">
                <a:pos x="0" y="36068"/>
              </a:cxn>
              <a:cxn ang="0">
                <a:pos x="41440" y="41533"/>
              </a:cxn>
              <a:cxn ang="0">
                <a:pos x="308617" y="341006"/>
              </a:cxn>
              <a:cxn ang="0">
                <a:pos x="308617" y="341006"/>
              </a:cxn>
              <a:cxn ang="0">
                <a:pos x="514725" y="341006"/>
              </a:cxn>
              <a:cxn ang="0">
                <a:pos x="540898" y="127877"/>
              </a:cxn>
              <a:cxn ang="0">
                <a:pos x="443841" y="123505"/>
              </a:cxn>
              <a:cxn ang="0">
                <a:pos x="308617" y="88530"/>
              </a:cxn>
              <a:cxn ang="0">
                <a:pos x="308617" y="341006"/>
              </a:cxn>
              <a:cxn ang="0">
                <a:pos x="308617" y="584738"/>
              </a:cxn>
              <a:cxn ang="0">
                <a:pos x="308617" y="584738"/>
              </a:cxn>
              <a:cxn ang="0">
                <a:pos x="308617" y="341006"/>
              </a:cxn>
              <a:cxn ang="0">
                <a:pos x="102509" y="341006"/>
              </a:cxn>
              <a:cxn ang="0">
                <a:pos x="149401" y="462325"/>
              </a:cxn>
              <a:cxn ang="0">
                <a:pos x="308617" y="584738"/>
              </a:cxn>
            </a:cxnLst>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chemeClr val="tx1">
              <a:alpha val="100000"/>
            </a:schemeClr>
          </a:solidFill>
          <a:ln w="9525">
            <a:noFill/>
          </a:ln>
        </p:spPr>
        <p:txBody>
          <a:bodyPr/>
          <a:p>
            <a:endParaRPr lang="zh-CN" altLang="en-US"/>
          </a:p>
        </p:txBody>
      </p:sp>
      <p:sp>
        <p:nvSpPr>
          <p:cNvPr id="43043" name="Freeform 38"/>
          <p:cNvSpPr>
            <a:spLocks noEditPoints="1"/>
          </p:cNvSpPr>
          <p:nvPr/>
        </p:nvSpPr>
        <p:spPr>
          <a:xfrm>
            <a:off x="3109913" y="3573463"/>
            <a:ext cx="536575" cy="687387"/>
          </a:xfrm>
          <a:custGeom>
            <a:avLst/>
            <a:gdLst/>
            <a:ahLst/>
            <a:cxnLst>
              <a:cxn ang="0">
                <a:pos x="2181" y="536797"/>
              </a:cxn>
              <a:cxn ang="0">
                <a:pos x="131957" y="688453"/>
              </a:cxn>
              <a:cxn ang="0">
                <a:pos x="133048" y="688453"/>
              </a:cxn>
              <a:cxn ang="0">
                <a:pos x="142863" y="688453"/>
              </a:cxn>
              <a:cxn ang="0">
                <a:pos x="266095" y="649175"/>
              </a:cxn>
              <a:cxn ang="0">
                <a:pos x="269367" y="606624"/>
              </a:cxn>
              <a:cxn ang="0">
                <a:pos x="200662" y="543343"/>
              </a:cxn>
              <a:cxn ang="0">
                <a:pos x="220292" y="498610"/>
              </a:cxn>
              <a:cxn ang="0">
                <a:pos x="176670" y="437511"/>
              </a:cxn>
              <a:cxn ang="0">
                <a:pos x="185394" y="405871"/>
              </a:cxn>
              <a:cxn ang="0">
                <a:pos x="232288" y="375321"/>
              </a:cxn>
              <a:cxn ang="0">
                <a:pos x="215930" y="332770"/>
              </a:cxn>
              <a:cxn ang="0">
                <a:pos x="279182" y="268398"/>
              </a:cxn>
              <a:cxn ang="0">
                <a:pos x="334800" y="90557"/>
              </a:cxn>
              <a:cxn ang="0">
                <a:pos x="2181" y="297857"/>
              </a:cxn>
              <a:cxn ang="0">
                <a:pos x="2181" y="536797"/>
              </a:cxn>
              <a:cxn ang="0">
                <a:pos x="241012" y="332770"/>
              </a:cxn>
              <a:cxn ang="0">
                <a:pos x="279182" y="370957"/>
              </a:cxn>
              <a:cxn ang="0">
                <a:pos x="475482" y="370957"/>
              </a:cxn>
              <a:cxn ang="0">
                <a:pos x="475482" y="294584"/>
              </a:cxn>
              <a:cxn ang="0">
                <a:pos x="288997" y="294584"/>
              </a:cxn>
              <a:cxn ang="0">
                <a:pos x="380603" y="399325"/>
              </a:cxn>
              <a:cxn ang="0">
                <a:pos x="209386" y="416781"/>
              </a:cxn>
              <a:cxn ang="0">
                <a:pos x="241012" y="475698"/>
              </a:cxn>
              <a:cxn ang="0">
                <a:pos x="380603" y="475698"/>
              </a:cxn>
              <a:cxn ang="0">
                <a:pos x="535462" y="437511"/>
              </a:cxn>
              <a:cxn ang="0">
                <a:pos x="380603" y="399325"/>
              </a:cxn>
              <a:cxn ang="0">
                <a:pos x="527828" y="543343"/>
              </a:cxn>
              <a:cxn ang="0">
                <a:pos x="380603" y="505156"/>
              </a:cxn>
              <a:cxn ang="0">
                <a:pos x="279182" y="505156"/>
              </a:cxn>
              <a:cxn ang="0">
                <a:pos x="226835" y="536797"/>
              </a:cxn>
              <a:cxn ang="0">
                <a:pos x="265005" y="581530"/>
              </a:cxn>
              <a:cxn ang="0">
                <a:pos x="343525" y="581530"/>
              </a:cxn>
              <a:cxn ang="0">
                <a:pos x="330438" y="687362"/>
              </a:cxn>
              <a:cxn ang="0">
                <a:pos x="446037" y="687362"/>
              </a:cxn>
              <a:cxn ang="0">
                <a:pos x="446037" y="610988"/>
              </a:cxn>
              <a:cxn ang="0">
                <a:pos x="330438" y="610988"/>
              </a:cxn>
              <a:cxn ang="0">
                <a:pos x="330438" y="687362"/>
              </a:cxn>
            </a:cxnLst>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solidFill>
            <a:schemeClr val="tx1">
              <a:alpha val="100000"/>
            </a:schemeClr>
          </a:solidFill>
          <a:ln w="9525">
            <a:noFill/>
          </a:ln>
        </p:spPr>
        <p:txBody>
          <a:bodyPr/>
          <a:p>
            <a:endParaRPr lang="zh-CN" altLang="en-US"/>
          </a:p>
        </p:txBody>
      </p:sp>
      <p:sp>
        <p:nvSpPr>
          <p:cNvPr id="43044" name="Freeform 39"/>
          <p:cNvSpPr>
            <a:spLocks noEditPoints="1"/>
          </p:cNvSpPr>
          <p:nvPr/>
        </p:nvSpPr>
        <p:spPr>
          <a:xfrm>
            <a:off x="3076575" y="4649788"/>
            <a:ext cx="606425" cy="671512"/>
          </a:xfrm>
          <a:custGeom>
            <a:avLst/>
            <a:gdLst/>
            <a:ahLst/>
            <a:cxnLst>
              <a:cxn ang="0">
                <a:pos x="85110" y="313308"/>
              </a:cxn>
              <a:cxn ang="0">
                <a:pos x="102569" y="319881"/>
              </a:cxn>
              <a:cxn ang="0">
                <a:pos x="123300" y="327550"/>
              </a:cxn>
              <a:cxn ang="0">
                <a:pos x="144032" y="331932"/>
              </a:cxn>
              <a:cxn ang="0">
                <a:pos x="172402" y="337409"/>
              </a:cxn>
              <a:cxn ang="0">
                <a:pos x="198590" y="340695"/>
              </a:cxn>
              <a:cxn ang="0">
                <a:pos x="234598" y="341791"/>
              </a:cxn>
              <a:cxn ang="0">
                <a:pos x="270606" y="340695"/>
              </a:cxn>
              <a:cxn ang="0">
                <a:pos x="296794" y="337409"/>
              </a:cxn>
              <a:cxn ang="0">
                <a:pos x="325164" y="331932"/>
              </a:cxn>
              <a:cxn ang="0">
                <a:pos x="345896" y="327550"/>
              </a:cxn>
              <a:cxn ang="0">
                <a:pos x="366628" y="319881"/>
              </a:cxn>
              <a:cxn ang="0">
                <a:pos x="384086" y="313308"/>
              </a:cxn>
              <a:cxn ang="0">
                <a:pos x="424459" y="277157"/>
              </a:cxn>
              <a:cxn ang="0">
                <a:pos x="44737" y="277157"/>
              </a:cxn>
              <a:cxn ang="0">
                <a:pos x="504113" y="330836"/>
              </a:cxn>
              <a:cxn ang="0">
                <a:pos x="469197" y="336314"/>
              </a:cxn>
              <a:cxn ang="0">
                <a:pos x="464832" y="297972"/>
              </a:cxn>
              <a:cxn ang="0">
                <a:pos x="4365" y="297972"/>
              </a:cxn>
              <a:cxn ang="0">
                <a:pos x="0" y="576224"/>
              </a:cxn>
              <a:cxn ang="0">
                <a:pos x="373175" y="672627"/>
              </a:cxn>
              <a:cxn ang="0">
                <a:pos x="469197" y="531310"/>
              </a:cxn>
              <a:cxn ang="0">
                <a:pos x="606682" y="433812"/>
              </a:cxn>
              <a:cxn ang="0">
                <a:pos x="504113" y="490777"/>
              </a:cxn>
              <a:cxn ang="0">
                <a:pos x="469197" y="478726"/>
              </a:cxn>
              <a:cxn ang="0">
                <a:pos x="504113" y="377942"/>
              </a:cxn>
              <a:cxn ang="0">
                <a:pos x="504113" y="490777"/>
              </a:cxn>
              <a:cxn ang="0">
                <a:pos x="151671" y="156654"/>
              </a:cxn>
              <a:cxn ang="0">
                <a:pos x="176767" y="58061"/>
              </a:cxn>
              <a:cxn ang="0">
                <a:pos x="126574" y="58061"/>
              </a:cxn>
              <a:cxn ang="0">
                <a:pos x="151671" y="156654"/>
              </a:cxn>
              <a:cxn ang="0">
                <a:pos x="230234" y="124885"/>
              </a:cxn>
              <a:cxn ang="0">
                <a:pos x="255330" y="25196"/>
              </a:cxn>
              <a:cxn ang="0">
                <a:pos x="205137" y="25196"/>
              </a:cxn>
              <a:cxn ang="0">
                <a:pos x="230234" y="124885"/>
              </a:cxn>
              <a:cxn ang="0">
                <a:pos x="308797" y="188423"/>
              </a:cxn>
              <a:cxn ang="0">
                <a:pos x="332802" y="89830"/>
              </a:cxn>
              <a:cxn ang="0">
                <a:pos x="283700" y="89830"/>
              </a:cxn>
              <a:cxn ang="0">
                <a:pos x="308797" y="188423"/>
              </a:cxn>
            </a:cxnLst>
            <a:pathLst>
              <a:path w="556" h="614">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solidFill>
            <a:schemeClr val="tx1">
              <a:alpha val="100000"/>
            </a:schemeClr>
          </a:solidFill>
          <a:ln w="9525">
            <a:noFill/>
          </a:ln>
        </p:spPr>
        <p:txBody>
          <a:bodyPr/>
          <a:p>
            <a:endParaRPr lang="zh-CN" altLang="en-US"/>
          </a:p>
        </p:txBody>
      </p:sp>
      <p:sp>
        <p:nvSpPr>
          <p:cNvPr id="43045" name="Freeform 40"/>
          <p:cNvSpPr/>
          <p:nvPr/>
        </p:nvSpPr>
        <p:spPr>
          <a:xfrm>
            <a:off x="5732463" y="2619375"/>
            <a:ext cx="703262" cy="649288"/>
          </a:xfrm>
          <a:custGeom>
            <a:avLst/>
            <a:gdLst/>
            <a:ahLst/>
            <a:cxnLst>
              <a:cxn ang="0">
                <a:pos x="704279" y="162494"/>
              </a:cxn>
              <a:cxn ang="0">
                <a:pos x="655219" y="106876"/>
              </a:cxn>
              <a:cxn ang="0">
                <a:pos x="307441" y="58891"/>
              </a:cxn>
              <a:cxn ang="0">
                <a:pos x="307441" y="45804"/>
              </a:cxn>
              <a:cxn ang="0">
                <a:pos x="282366" y="11996"/>
              </a:cxn>
              <a:cxn ang="0">
                <a:pos x="188607" y="0"/>
              </a:cxn>
              <a:cxn ang="0">
                <a:pos x="163532" y="13087"/>
              </a:cxn>
              <a:cxn ang="0">
                <a:pos x="222404" y="19630"/>
              </a:cxn>
              <a:cxn ang="0">
                <a:pos x="261652" y="51257"/>
              </a:cxn>
              <a:cxn ang="0">
                <a:pos x="270373" y="80702"/>
              </a:cxn>
              <a:cxn ang="0">
                <a:pos x="620332" y="125415"/>
              </a:cxn>
              <a:cxn ang="0">
                <a:pos x="672663" y="178853"/>
              </a:cxn>
              <a:cxn ang="0">
                <a:pos x="663941" y="578000"/>
              </a:cxn>
              <a:cxn ang="0">
                <a:pos x="626874" y="224657"/>
              </a:cxn>
              <a:cxn ang="0">
                <a:pos x="582175" y="173400"/>
              </a:cxn>
              <a:cxn ang="0">
                <a:pos x="246389" y="128687"/>
              </a:cxn>
              <a:cxn ang="0">
                <a:pos x="200600" y="64343"/>
              </a:cxn>
              <a:cxn ang="0">
                <a:pos x="82856" y="49075"/>
              </a:cxn>
              <a:cxn ang="0">
                <a:pos x="74135" y="114509"/>
              </a:cxn>
              <a:cxn ang="0">
                <a:pos x="0" y="107966"/>
              </a:cxn>
              <a:cxn ang="0">
                <a:pos x="65413" y="554008"/>
              </a:cxn>
              <a:cxn ang="0">
                <a:pos x="678114" y="648887"/>
              </a:cxn>
              <a:cxn ang="0">
                <a:pos x="704279" y="162494"/>
              </a:cxn>
            </a:cxnLst>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chemeClr val="tx1">
              <a:alpha val="100000"/>
            </a:schemeClr>
          </a:solidFill>
          <a:ln w="9525">
            <a:noFill/>
          </a:ln>
        </p:spPr>
        <p:txBody>
          <a:bodyPr/>
          <a:p>
            <a:endParaRPr lang="zh-CN" altLang="en-US"/>
          </a:p>
        </p:txBody>
      </p:sp>
      <p:sp>
        <p:nvSpPr>
          <p:cNvPr id="43046" name="Freeform 41"/>
          <p:cNvSpPr>
            <a:spLocks noEditPoints="1"/>
          </p:cNvSpPr>
          <p:nvPr/>
        </p:nvSpPr>
        <p:spPr>
          <a:xfrm>
            <a:off x="7148513" y="5710238"/>
            <a:ext cx="682625" cy="655637"/>
          </a:xfrm>
          <a:custGeom>
            <a:avLst/>
            <a:gdLst/>
            <a:ahLst/>
            <a:cxnLst>
              <a:cxn ang="0">
                <a:pos x="455814" y="253963"/>
              </a:cxn>
              <a:cxn ang="0">
                <a:pos x="447111" y="272572"/>
              </a:cxn>
              <a:cxn ang="0">
                <a:pos x="443847" y="285708"/>
              </a:cxn>
              <a:cxn ang="0">
                <a:pos x="444935" y="309791"/>
              </a:cxn>
              <a:cxn ang="0">
                <a:pos x="453638" y="333873"/>
              </a:cxn>
              <a:cxn ang="0">
                <a:pos x="461253" y="344820"/>
              </a:cxn>
              <a:cxn ang="0">
                <a:pos x="479747" y="361240"/>
              </a:cxn>
              <a:cxn ang="0">
                <a:pos x="492801" y="366713"/>
              </a:cxn>
              <a:cxn ang="0">
                <a:pos x="519998" y="218933"/>
              </a:cxn>
              <a:cxn ang="0">
                <a:pos x="488450" y="226596"/>
              </a:cxn>
              <a:cxn ang="0">
                <a:pos x="471044" y="236448"/>
              </a:cxn>
              <a:cxn ang="0">
                <a:pos x="462341" y="245205"/>
              </a:cxn>
              <a:cxn ang="0">
                <a:pos x="417739" y="76627"/>
              </a:cxn>
              <a:cxn ang="0">
                <a:pos x="341589" y="153253"/>
              </a:cxn>
              <a:cxn ang="0">
                <a:pos x="412299" y="309791"/>
              </a:cxn>
              <a:cxn ang="0">
                <a:pos x="412299" y="278045"/>
              </a:cxn>
              <a:cxn ang="0">
                <a:pos x="390542" y="168579"/>
              </a:cxn>
              <a:cxn ang="0">
                <a:pos x="270878" y="295560"/>
              </a:cxn>
              <a:cxn ang="0">
                <a:pos x="341589" y="433488"/>
              </a:cxn>
              <a:cxn ang="0">
                <a:pos x="306777" y="437867"/>
              </a:cxn>
              <a:cxn ang="0">
                <a:pos x="290459" y="418163"/>
              </a:cxn>
              <a:cxn ang="0">
                <a:pos x="279580" y="409405"/>
              </a:cxn>
              <a:cxn ang="0">
                <a:pos x="232802" y="389701"/>
              </a:cxn>
              <a:cxn ang="0">
                <a:pos x="212133" y="387512"/>
              </a:cxn>
              <a:cxn ang="0">
                <a:pos x="0" y="656800"/>
              </a:cxn>
              <a:cxn ang="0">
                <a:pos x="90293" y="496979"/>
              </a:cxn>
              <a:cxn ang="0">
                <a:pos x="234978" y="496979"/>
              </a:cxn>
              <a:cxn ang="0">
                <a:pos x="327446" y="656800"/>
              </a:cxn>
              <a:cxn ang="0">
                <a:pos x="306777" y="437867"/>
              </a:cxn>
              <a:cxn ang="0">
                <a:pos x="471044" y="387512"/>
              </a:cxn>
              <a:cxn ang="0">
                <a:pos x="449287" y="389701"/>
              </a:cxn>
              <a:cxn ang="0">
                <a:pos x="392718" y="418163"/>
              </a:cxn>
              <a:cxn ang="0">
                <a:pos x="384015" y="428015"/>
              </a:cxn>
              <a:cxn ang="0">
                <a:pos x="423178" y="656800"/>
              </a:cxn>
              <a:cxn ang="0">
                <a:pos x="446023" y="656800"/>
              </a:cxn>
              <a:cxn ang="0">
                <a:pos x="613554" y="496979"/>
              </a:cxn>
              <a:cxn ang="0">
                <a:pos x="683177" y="503547"/>
              </a:cxn>
              <a:cxn ang="0">
                <a:pos x="163179" y="372187"/>
              </a:cxn>
              <a:cxn ang="0">
                <a:pos x="202342" y="361240"/>
              </a:cxn>
              <a:cxn ang="0">
                <a:pos x="213221" y="353577"/>
              </a:cxn>
              <a:cxn ang="0">
                <a:pos x="234978" y="322927"/>
              </a:cxn>
              <a:cxn ang="0">
                <a:pos x="238242" y="308696"/>
              </a:cxn>
              <a:cxn ang="0">
                <a:pos x="238242" y="282424"/>
              </a:cxn>
              <a:cxn ang="0">
                <a:pos x="232802" y="263815"/>
              </a:cxn>
              <a:cxn ang="0">
                <a:pos x="226275" y="252868"/>
              </a:cxn>
              <a:cxn ang="0">
                <a:pos x="212133" y="237543"/>
              </a:cxn>
              <a:cxn ang="0">
                <a:pos x="202342" y="229880"/>
              </a:cxn>
              <a:cxn ang="0">
                <a:pos x="163179" y="218933"/>
              </a:cxn>
            </a:cxnLst>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chemeClr val="tx1">
              <a:alpha val="100000"/>
            </a:schemeClr>
          </a:solidFill>
          <a:ln w="9525">
            <a:noFill/>
          </a:ln>
        </p:spPr>
        <p:txBody>
          <a:bodyPr/>
          <a:p>
            <a:endParaRPr lang="zh-CN" altLang="en-US"/>
          </a:p>
        </p:txBody>
      </p:sp>
      <p:sp>
        <p:nvSpPr>
          <p:cNvPr id="43047" name="Freeform 42"/>
          <p:cNvSpPr>
            <a:spLocks noEditPoints="1"/>
          </p:cNvSpPr>
          <p:nvPr/>
        </p:nvSpPr>
        <p:spPr>
          <a:xfrm>
            <a:off x="8736013" y="4725988"/>
            <a:ext cx="649287" cy="635000"/>
          </a:xfrm>
          <a:custGeom>
            <a:avLst/>
            <a:gdLst/>
            <a:ahLst/>
            <a:cxnLst>
              <a:cxn ang="0">
                <a:pos x="27218" y="376186"/>
              </a:cxn>
              <a:cxn ang="0">
                <a:pos x="27218" y="67604"/>
              </a:cxn>
              <a:cxn ang="0">
                <a:pos x="66413" y="28350"/>
              </a:cxn>
              <a:cxn ang="0">
                <a:pos x="581385" y="28350"/>
              </a:cxn>
              <a:cxn ang="0">
                <a:pos x="620580" y="67604"/>
              </a:cxn>
              <a:cxn ang="0">
                <a:pos x="620580" y="376186"/>
              </a:cxn>
              <a:cxn ang="0">
                <a:pos x="581385" y="415440"/>
              </a:cxn>
              <a:cxn ang="0">
                <a:pos x="66413" y="415440"/>
              </a:cxn>
              <a:cxn ang="0">
                <a:pos x="27218" y="376186"/>
              </a:cxn>
              <a:cxn ang="0">
                <a:pos x="581385" y="442699"/>
              </a:cxn>
              <a:cxn ang="0">
                <a:pos x="648887" y="376186"/>
              </a:cxn>
              <a:cxn ang="0">
                <a:pos x="648887" y="67604"/>
              </a:cxn>
              <a:cxn ang="0">
                <a:pos x="581385" y="0"/>
              </a:cxn>
              <a:cxn ang="0">
                <a:pos x="66413" y="0"/>
              </a:cxn>
              <a:cxn ang="0">
                <a:pos x="0" y="67604"/>
              </a:cxn>
              <a:cxn ang="0">
                <a:pos x="0" y="376186"/>
              </a:cxn>
              <a:cxn ang="0">
                <a:pos x="66413" y="442699"/>
              </a:cxn>
              <a:cxn ang="0">
                <a:pos x="266740" y="442699"/>
              </a:cxn>
              <a:cxn ang="0">
                <a:pos x="266740" y="503761"/>
              </a:cxn>
              <a:cxn ang="0">
                <a:pos x="66413" y="503761"/>
              </a:cxn>
              <a:cxn ang="0">
                <a:pos x="0" y="571366"/>
              </a:cxn>
              <a:cxn ang="0">
                <a:pos x="0" y="621524"/>
              </a:cxn>
              <a:cxn ang="0">
                <a:pos x="13065" y="635699"/>
              </a:cxn>
              <a:cxn ang="0">
                <a:pos x="634733" y="635699"/>
              </a:cxn>
              <a:cxn ang="0">
                <a:pos x="648887" y="621524"/>
              </a:cxn>
              <a:cxn ang="0">
                <a:pos x="648887" y="571366"/>
              </a:cxn>
              <a:cxn ang="0">
                <a:pos x="581385" y="503761"/>
              </a:cxn>
              <a:cxn ang="0">
                <a:pos x="382147" y="503761"/>
              </a:cxn>
              <a:cxn ang="0">
                <a:pos x="382147" y="442699"/>
              </a:cxn>
              <a:cxn ang="0">
                <a:pos x="581385" y="442699"/>
              </a:cxn>
              <a:cxn ang="0">
                <a:pos x="592273" y="376186"/>
              </a:cxn>
              <a:cxn ang="0">
                <a:pos x="592273" y="67604"/>
              </a:cxn>
              <a:cxn ang="0">
                <a:pos x="581385" y="56700"/>
              </a:cxn>
              <a:cxn ang="0">
                <a:pos x="66413" y="56700"/>
              </a:cxn>
              <a:cxn ang="0">
                <a:pos x="55526" y="67604"/>
              </a:cxn>
              <a:cxn ang="0">
                <a:pos x="55526" y="376186"/>
              </a:cxn>
              <a:cxn ang="0">
                <a:pos x="66413" y="387089"/>
              </a:cxn>
              <a:cxn ang="0">
                <a:pos x="581385" y="387089"/>
              </a:cxn>
              <a:cxn ang="0">
                <a:pos x="592273" y="376186"/>
              </a:cxn>
            </a:cxnLst>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chemeClr val="tx1">
              <a:alpha val="100000"/>
            </a:schemeClr>
          </a:solidFill>
          <a:ln w="9525">
            <a:noFill/>
          </a:ln>
        </p:spPr>
        <p:txBody>
          <a:bodyPr/>
          <a:p>
            <a:endParaRPr lang="zh-CN" altLang="en-US"/>
          </a:p>
        </p:txBody>
      </p:sp>
      <p:grpSp>
        <p:nvGrpSpPr>
          <p:cNvPr id="43048" name="组合 45"/>
          <p:cNvGrpSpPr/>
          <p:nvPr/>
        </p:nvGrpSpPr>
        <p:grpSpPr>
          <a:xfrm>
            <a:off x="10052050" y="4686300"/>
            <a:ext cx="773113" cy="714375"/>
            <a:chOff x="0" y="0"/>
            <a:chExt cx="465137" cy="430213"/>
          </a:xfrm>
        </p:grpSpPr>
        <p:sp>
          <p:nvSpPr>
            <p:cNvPr id="43049" name="Freeform 43"/>
            <p:cNvSpPr>
              <a:spLocks noEditPoints="1"/>
            </p:cNvSpPr>
            <p:nvPr/>
          </p:nvSpPr>
          <p:spPr>
            <a:xfrm>
              <a:off x="0" y="173038"/>
              <a:ext cx="230187" cy="231775"/>
            </a:xfrm>
            <a:custGeom>
              <a:avLst/>
              <a:gdLst/>
              <a:ahLst/>
              <a:cxnLst>
                <a:cxn ang="0">
                  <a:pos x="66236" y="156924"/>
                </a:cxn>
                <a:cxn ang="0">
                  <a:pos x="112798" y="78134"/>
                </a:cxn>
                <a:cxn ang="0">
                  <a:pos x="153458" y="99145"/>
                </a:cxn>
                <a:cxn ang="0">
                  <a:pos x="123291" y="0"/>
                </a:cxn>
                <a:cxn ang="0">
                  <a:pos x="656" y="20354"/>
                </a:cxn>
                <a:cxn ang="0">
                  <a:pos x="36725" y="39395"/>
                </a:cxn>
                <a:cxn ang="0">
                  <a:pos x="9181" y="80760"/>
                </a:cxn>
                <a:cxn ang="0">
                  <a:pos x="19018" y="131974"/>
                </a:cxn>
                <a:cxn ang="0">
                  <a:pos x="78696" y="217987"/>
                </a:cxn>
                <a:cxn ang="0">
                  <a:pos x="66236" y="156924"/>
                </a:cxn>
                <a:cxn ang="0">
                  <a:pos x="219038" y="140509"/>
                </a:cxn>
                <a:cxn ang="0">
                  <a:pos x="219038" y="140509"/>
                </a:cxn>
                <a:cxn ang="0">
                  <a:pos x="86566" y="145106"/>
                </a:cxn>
                <a:cxn ang="0">
                  <a:pos x="81975" y="185157"/>
                </a:cxn>
                <a:cxn ang="0">
                  <a:pos x="94436" y="223239"/>
                </a:cxn>
                <a:cxn ang="0">
                  <a:pos x="121324" y="231775"/>
                </a:cxn>
                <a:cxn ang="0">
                  <a:pos x="230187" y="226522"/>
                </a:cxn>
                <a:cxn ang="0">
                  <a:pos x="219038" y="140509"/>
                </a:cxn>
              </a:cxnLst>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solidFill>
              <a:schemeClr val="tx1">
                <a:alpha val="100000"/>
              </a:schemeClr>
            </a:solidFill>
            <a:ln w="9525">
              <a:noFill/>
            </a:ln>
          </p:spPr>
          <p:txBody>
            <a:bodyPr/>
            <a:p>
              <a:endParaRPr lang="zh-CN" altLang="en-US"/>
            </a:p>
          </p:txBody>
        </p:sp>
        <p:sp>
          <p:nvSpPr>
            <p:cNvPr id="43050" name="Freeform 44"/>
            <p:cNvSpPr>
              <a:spLocks noEditPoints="1"/>
            </p:cNvSpPr>
            <p:nvPr/>
          </p:nvSpPr>
          <p:spPr>
            <a:xfrm>
              <a:off x="84138" y="0"/>
              <a:ext cx="295275" cy="161925"/>
            </a:xfrm>
            <a:custGeom>
              <a:avLst/>
              <a:gdLst/>
              <a:ahLst/>
              <a:cxnLst>
                <a:cxn ang="0">
                  <a:pos x="145669" y="27534"/>
                </a:cxn>
                <a:cxn ang="0">
                  <a:pos x="187008" y="111446"/>
                </a:cxn>
                <a:cxn ang="0">
                  <a:pos x="148294" y="132424"/>
                </a:cxn>
                <a:cxn ang="0">
                  <a:pos x="263123" y="148158"/>
                </a:cxn>
                <a:cxn ang="0">
                  <a:pos x="295275" y="53101"/>
                </a:cxn>
                <a:cxn ang="0">
                  <a:pos x="260498" y="72112"/>
                </a:cxn>
                <a:cxn ang="0">
                  <a:pos x="240157" y="24912"/>
                </a:cxn>
                <a:cxn ang="0">
                  <a:pos x="192257" y="3278"/>
                </a:cxn>
                <a:cxn ang="0">
                  <a:pos x="87926" y="1967"/>
                </a:cxn>
                <a:cxn ang="0">
                  <a:pos x="145669" y="27534"/>
                </a:cxn>
                <a:cxn ang="0">
                  <a:pos x="78084" y="161925"/>
                </a:cxn>
                <a:cxn ang="0">
                  <a:pos x="78084" y="161925"/>
                </a:cxn>
                <a:cxn ang="0">
                  <a:pos x="145013" y="51134"/>
                </a:cxn>
                <a:cxn ang="0">
                  <a:pos x="113517" y="24256"/>
                </a:cxn>
                <a:cxn ang="0">
                  <a:pos x="75459" y="11800"/>
                </a:cxn>
                <a:cxn ang="0">
                  <a:pos x="53806" y="28845"/>
                </a:cxn>
                <a:cxn ang="0">
                  <a:pos x="0" y="121280"/>
                </a:cxn>
                <a:cxn ang="0">
                  <a:pos x="78084" y="161925"/>
                </a:cxn>
              </a:cxnLst>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solidFill>
              <a:schemeClr val="tx1">
                <a:alpha val="100000"/>
              </a:schemeClr>
            </a:solidFill>
            <a:ln w="9525">
              <a:noFill/>
            </a:ln>
          </p:spPr>
          <p:txBody>
            <a:bodyPr/>
            <a:p>
              <a:endParaRPr lang="zh-CN" altLang="en-US"/>
            </a:p>
          </p:txBody>
        </p:sp>
        <p:sp>
          <p:nvSpPr>
            <p:cNvPr id="43051" name="Freeform 45"/>
            <p:cNvSpPr>
              <a:spLocks noEditPoints="1"/>
            </p:cNvSpPr>
            <p:nvPr/>
          </p:nvSpPr>
          <p:spPr>
            <a:xfrm>
              <a:off x="254000" y="131763"/>
              <a:ext cx="211137" cy="298450"/>
            </a:xfrm>
            <a:custGeom>
              <a:avLst/>
              <a:gdLst/>
              <a:ahLst/>
              <a:cxnLst>
                <a:cxn ang="0">
                  <a:pos x="166824" y="172613"/>
                </a:cxn>
                <a:cxn ang="0">
                  <a:pos x="74289" y="174590"/>
                </a:cxn>
                <a:cxn ang="0">
                  <a:pos x="68424" y="130448"/>
                </a:cxn>
                <a:cxn ang="0">
                  <a:pos x="0" y="218073"/>
                </a:cxn>
                <a:cxn ang="0">
                  <a:pos x="89277" y="298450"/>
                </a:cxn>
                <a:cxn ang="0">
                  <a:pos x="84715" y="258261"/>
                </a:cxn>
                <a:cxn ang="0">
                  <a:pos x="134893" y="259579"/>
                </a:cxn>
                <a:cxn ang="0">
                  <a:pos x="172689" y="224661"/>
                </a:cxn>
                <a:cxn ang="0">
                  <a:pos x="211137" y="130448"/>
                </a:cxn>
                <a:cxn ang="0">
                  <a:pos x="166824" y="172613"/>
                </a:cxn>
                <a:cxn ang="0">
                  <a:pos x="66469" y="54024"/>
                </a:cxn>
                <a:cxn ang="0">
                  <a:pos x="66469" y="54024"/>
                </a:cxn>
                <a:cxn ang="0">
                  <a:pos x="145320" y="162072"/>
                </a:cxn>
                <a:cxn ang="0">
                  <a:pos x="181812" y="144284"/>
                </a:cxn>
                <a:cxn ang="0">
                  <a:pos x="206575" y="114636"/>
                </a:cxn>
                <a:cxn ang="0">
                  <a:pos x="198756" y="88283"/>
                </a:cxn>
                <a:cxn ang="0">
                  <a:pos x="132286" y="0"/>
                </a:cxn>
                <a:cxn ang="0">
                  <a:pos x="66469" y="54024"/>
                </a:cxn>
              </a:cxnLst>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solidFill>
              <a:schemeClr val="tx1">
                <a:alpha val="100000"/>
              </a:schemeClr>
            </a:solidFill>
            <a:ln w="9525">
              <a:noFill/>
            </a:ln>
          </p:spPr>
          <p:txBody>
            <a:bodyPr/>
            <a:p>
              <a:endParaRPr lang="zh-CN" altLang="en-US"/>
            </a:p>
          </p:txBody>
        </p:sp>
      </p:grpSp>
      <p:sp>
        <p:nvSpPr>
          <p:cNvPr id="43052" name="Freeform 46"/>
          <p:cNvSpPr>
            <a:spLocks noEditPoints="1"/>
          </p:cNvSpPr>
          <p:nvPr/>
        </p:nvSpPr>
        <p:spPr>
          <a:xfrm>
            <a:off x="10191750" y="5711825"/>
            <a:ext cx="574675" cy="741363"/>
          </a:xfrm>
          <a:custGeom>
            <a:avLst/>
            <a:gdLst/>
            <a:ahLst/>
            <a:cxnLst>
              <a:cxn ang="0">
                <a:pos x="429909" y="395165"/>
              </a:cxn>
              <a:cxn ang="0">
                <a:pos x="370987" y="260896"/>
              </a:cxn>
              <a:cxn ang="0">
                <a:pos x="301154" y="294737"/>
              </a:cxn>
              <a:cxn ang="0">
                <a:pos x="280423" y="269629"/>
              </a:cxn>
              <a:cxn ang="0">
                <a:pos x="279331" y="264171"/>
              </a:cxn>
              <a:cxn ang="0">
                <a:pos x="278240" y="258713"/>
              </a:cxn>
              <a:cxn ang="0">
                <a:pos x="278240" y="252164"/>
              </a:cxn>
              <a:cxn ang="0">
                <a:pos x="278240" y="247797"/>
              </a:cxn>
              <a:cxn ang="0">
                <a:pos x="279331" y="242339"/>
              </a:cxn>
              <a:cxn ang="0">
                <a:pos x="281514" y="236881"/>
              </a:cxn>
              <a:cxn ang="0">
                <a:pos x="284787" y="230331"/>
              </a:cxn>
              <a:cxn ang="0">
                <a:pos x="300063" y="213957"/>
              </a:cxn>
              <a:cxn ang="0">
                <a:pos x="476828" y="189941"/>
              </a:cxn>
              <a:cxn ang="0">
                <a:pos x="380807" y="75322"/>
              </a:cxn>
              <a:cxn ang="0">
                <a:pos x="298972" y="150643"/>
              </a:cxn>
              <a:cxn ang="0">
                <a:pos x="277149" y="150643"/>
              </a:cxn>
              <a:cxn ang="0">
                <a:pos x="245506" y="157193"/>
              </a:cxn>
              <a:cxn ang="0">
                <a:pos x="225866" y="163743"/>
              </a:cxn>
              <a:cxn ang="0">
                <a:pos x="216045" y="169201"/>
              </a:cxn>
              <a:cxn ang="0">
                <a:pos x="206225" y="173567"/>
              </a:cxn>
              <a:cxn ang="0">
                <a:pos x="197496" y="180117"/>
              </a:cxn>
              <a:cxn ang="0">
                <a:pos x="180038" y="193216"/>
              </a:cxn>
              <a:cxn ang="0">
                <a:pos x="172400" y="200858"/>
              </a:cxn>
              <a:cxn ang="0">
                <a:pos x="164762" y="210682"/>
              </a:cxn>
              <a:cxn ang="0">
                <a:pos x="158215" y="218323"/>
              </a:cxn>
              <a:cxn ang="0">
                <a:pos x="150577" y="230331"/>
              </a:cxn>
              <a:cxn ang="0">
                <a:pos x="197496" y="469395"/>
              </a:cxn>
              <a:cxn ang="0">
                <a:pos x="18549" y="633138"/>
              </a:cxn>
              <a:cxn ang="0">
                <a:pos x="48010" y="728109"/>
              </a:cxn>
              <a:cxn ang="0">
                <a:pos x="99294" y="670253"/>
              </a:cxn>
              <a:cxn ang="0">
                <a:pos x="152759" y="580740"/>
              </a:cxn>
              <a:cxn ang="0">
                <a:pos x="276058" y="473762"/>
              </a:cxn>
              <a:cxn ang="0">
                <a:pos x="279331" y="473762"/>
              </a:cxn>
              <a:cxn ang="0">
                <a:pos x="288061" y="474853"/>
              </a:cxn>
              <a:cxn ang="0">
                <a:pos x="296790" y="474853"/>
              </a:cxn>
              <a:cxn ang="0">
                <a:pos x="305519" y="473762"/>
              </a:cxn>
              <a:cxn ang="0">
                <a:pos x="328433" y="216140"/>
              </a:cxn>
              <a:cxn ang="0">
                <a:pos x="325159" y="207407"/>
              </a:cxn>
              <a:cxn ang="0">
                <a:pos x="358985" y="221598"/>
              </a:cxn>
              <a:cxn ang="0">
                <a:pos x="397174" y="94971"/>
              </a:cxn>
              <a:cxn ang="0">
                <a:pos x="529202" y="48031"/>
              </a:cxn>
              <a:cxn ang="0">
                <a:pos x="410268" y="204132"/>
              </a:cxn>
              <a:cxn ang="0">
                <a:pos x="399357" y="192125"/>
              </a:cxn>
              <a:cxn ang="0">
                <a:pos x="397174" y="191033"/>
              </a:cxn>
              <a:cxn ang="0">
                <a:pos x="390628" y="185575"/>
              </a:cxn>
              <a:cxn ang="0">
                <a:pos x="382990" y="180117"/>
              </a:cxn>
              <a:cxn ang="0">
                <a:pos x="373169" y="173567"/>
              </a:cxn>
              <a:cxn ang="0">
                <a:pos x="363349" y="168109"/>
              </a:cxn>
              <a:cxn ang="0">
                <a:pos x="341526" y="158284"/>
              </a:cxn>
              <a:cxn ang="0">
                <a:pos x="40372" y="646237"/>
              </a:cxn>
              <a:cxn ang="0">
                <a:pos x="136392" y="484678"/>
              </a:cxn>
              <a:cxn ang="0">
                <a:pos x="44737" y="669161"/>
              </a:cxn>
              <a:cxn ang="0">
                <a:pos x="40372" y="646237"/>
              </a:cxn>
            </a:cxnLst>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solidFill>
            <a:schemeClr val="tx1">
              <a:alpha val="100000"/>
            </a:schemeClr>
          </a:solidFill>
          <a:ln w="9525">
            <a:noFill/>
          </a:ln>
        </p:spPr>
        <p:txBody>
          <a:bodyPr/>
          <a:p>
            <a:endParaRPr lang="zh-CN" altLang="en-US"/>
          </a:p>
        </p:txBody>
      </p:sp>
      <p:sp>
        <p:nvSpPr>
          <p:cNvPr id="43053" name="TextBox 50"/>
          <p:cNvSpPr txBox="1"/>
          <p:nvPr/>
        </p:nvSpPr>
        <p:spPr>
          <a:xfrm>
            <a:off x="1082675" y="379413"/>
            <a:ext cx="9983788" cy="923925"/>
          </a:xfrm>
          <a:prstGeom prst="rect">
            <a:avLst/>
          </a:prstGeom>
          <a:solidFill>
            <a:schemeClr val="tx1"/>
          </a:solidFill>
          <a:ln w="9525">
            <a:noFill/>
          </a:ln>
        </p:spPr>
        <p:txBody>
          <a:bodyPr>
            <a:spAutoFit/>
          </a:bodyPr>
          <a:p>
            <a:pPr lvl="0" algn="ctr" eaLnBrk="1" hangingPunct="1"/>
            <a:r>
              <a:rPr lang="zh-CN" altLang="en-US" sz="5400" b="1" dirty="0">
                <a:solidFill>
                  <a:schemeClr val="accent2"/>
                </a:solidFill>
                <a:latin typeface="微软雅黑" panose="020B0503020204020204" pitchFamily="2" charset="-122"/>
                <a:ea typeface="微软雅黑" panose="020B0503020204020204" pitchFamily="2" charset="-122"/>
              </a:rPr>
              <a:t>备 用 图 标</a:t>
            </a:r>
            <a:endParaRPr lang="zh-CN" altLang="en-US" sz="5400" b="1"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Freeform 24"/>
          <p:cNvSpPr>
            <a:spLocks noEditPoints="1"/>
          </p:cNvSpPr>
          <p:nvPr/>
        </p:nvSpPr>
        <p:spPr>
          <a:xfrm>
            <a:off x="59575700" y="119219663"/>
            <a:ext cx="20054888" cy="15592425"/>
          </a:xfrm>
          <a:custGeom>
            <a:avLst/>
            <a:gdLst/>
            <a:ahLst/>
            <a:cxnLst>
              <a:cxn ang="0">
                <a:pos x="3116262" y="0"/>
              </a:cxn>
              <a:cxn ang="0">
                <a:pos x="3116262" y="6343650"/>
              </a:cxn>
              <a:cxn ang="0">
                <a:pos x="3097212" y="6932613"/>
              </a:cxn>
              <a:cxn ang="0">
                <a:pos x="3057525" y="7462838"/>
              </a:cxn>
              <a:cxn ang="0">
                <a:pos x="2979737" y="7972425"/>
              </a:cxn>
              <a:cxn ang="0">
                <a:pos x="2901950" y="8464550"/>
              </a:cxn>
              <a:cxn ang="0">
                <a:pos x="2763837" y="8896350"/>
              </a:cxn>
              <a:cxn ang="0">
                <a:pos x="2627312" y="9309100"/>
              </a:cxn>
              <a:cxn ang="0">
                <a:pos x="2547937" y="9504363"/>
              </a:cxn>
              <a:cxn ang="0">
                <a:pos x="2451100" y="9682163"/>
              </a:cxn>
              <a:cxn ang="0">
                <a:pos x="2352675" y="9858375"/>
              </a:cxn>
              <a:cxn ang="0">
                <a:pos x="2254250" y="10015538"/>
              </a:cxn>
              <a:cxn ang="0">
                <a:pos x="2038350" y="10329863"/>
              </a:cxn>
              <a:cxn ang="0">
                <a:pos x="1803400" y="10623550"/>
              </a:cxn>
              <a:cxn ang="0">
                <a:pos x="1549400" y="10918825"/>
              </a:cxn>
              <a:cxn ang="0">
                <a:pos x="1274762" y="11174413"/>
              </a:cxn>
              <a:cxn ang="0">
                <a:pos x="979487" y="11430000"/>
              </a:cxn>
              <a:cxn ang="0">
                <a:pos x="666750" y="11645900"/>
              </a:cxn>
              <a:cxn ang="0">
                <a:pos x="352425" y="11861800"/>
              </a:cxn>
              <a:cxn ang="0">
                <a:pos x="0" y="12057063"/>
              </a:cxn>
              <a:cxn ang="0">
                <a:pos x="0" y="15592425"/>
              </a:cxn>
              <a:cxn ang="0">
                <a:pos x="450850" y="15435263"/>
              </a:cxn>
              <a:cxn ang="0">
                <a:pos x="862012" y="15278100"/>
              </a:cxn>
              <a:cxn ang="0">
                <a:pos x="1274762" y="15120938"/>
              </a:cxn>
              <a:cxn ang="0">
                <a:pos x="1685925" y="14944725"/>
              </a:cxn>
              <a:cxn ang="0">
                <a:pos x="2058987" y="14747875"/>
              </a:cxn>
              <a:cxn ang="0">
                <a:pos x="2430462" y="14551025"/>
              </a:cxn>
              <a:cxn ang="0">
                <a:pos x="2803525" y="14355763"/>
              </a:cxn>
              <a:cxn ang="0">
                <a:pos x="3136900" y="14139863"/>
              </a:cxn>
              <a:cxn ang="0">
                <a:pos x="3470275" y="13903325"/>
              </a:cxn>
              <a:cxn ang="0">
                <a:pos x="3783012" y="13668375"/>
              </a:cxn>
              <a:cxn ang="0">
                <a:pos x="4078287" y="13412788"/>
              </a:cxn>
              <a:cxn ang="0">
                <a:pos x="4371975" y="13157200"/>
              </a:cxn>
              <a:cxn ang="0">
                <a:pos x="4625975" y="12882563"/>
              </a:cxn>
              <a:cxn ang="0">
                <a:pos x="4881562" y="12607925"/>
              </a:cxn>
              <a:cxn ang="0">
                <a:pos x="5135562" y="12312650"/>
              </a:cxn>
              <a:cxn ang="0">
                <a:pos x="5351462" y="12018963"/>
              </a:cxn>
              <a:cxn ang="0">
                <a:pos x="5567362" y="11704638"/>
              </a:cxn>
              <a:cxn ang="0">
                <a:pos x="5764212" y="11390313"/>
              </a:cxn>
              <a:cxn ang="0">
                <a:pos x="5959475" y="11036300"/>
              </a:cxn>
              <a:cxn ang="0">
                <a:pos x="6116637" y="10702925"/>
              </a:cxn>
              <a:cxn ang="0">
                <a:pos x="6273800" y="10329863"/>
              </a:cxn>
              <a:cxn ang="0">
                <a:pos x="6430962" y="9956800"/>
              </a:cxn>
              <a:cxn ang="0">
                <a:pos x="6567487" y="9563100"/>
              </a:cxn>
              <a:cxn ang="0">
                <a:pos x="6665912" y="9170988"/>
              </a:cxn>
              <a:cxn ang="0">
                <a:pos x="6783387" y="8758238"/>
              </a:cxn>
              <a:cxn ang="0">
                <a:pos x="6861175" y="8326438"/>
              </a:cxn>
              <a:cxn ang="0">
                <a:pos x="6940550" y="7894638"/>
              </a:cxn>
              <a:cxn ang="0">
                <a:pos x="6999287" y="7442200"/>
              </a:cxn>
              <a:cxn ang="0">
                <a:pos x="7058025" y="6972300"/>
              </a:cxn>
              <a:cxn ang="0">
                <a:pos x="7096125" y="6500813"/>
              </a:cxn>
              <a:cxn ang="0">
                <a:pos x="7116762" y="6008688"/>
              </a:cxn>
              <a:cxn ang="0">
                <a:pos x="7116762" y="5518150"/>
              </a:cxn>
              <a:cxn ang="0">
                <a:pos x="7116762" y="0"/>
              </a:cxn>
              <a:cxn ang="0">
                <a:pos x="3116262" y="0"/>
              </a:cxn>
              <a:cxn ang="0">
                <a:pos x="12193587" y="0"/>
              </a:cxn>
              <a:cxn ang="0">
                <a:pos x="12193587" y="15416213"/>
              </a:cxn>
              <a:cxn ang="0">
                <a:pos x="18918237" y="15416213"/>
              </a:cxn>
              <a:cxn ang="0">
                <a:pos x="20054887" y="13335000"/>
              </a:cxn>
              <a:cxn ang="0">
                <a:pos x="16330612" y="13335000"/>
              </a:cxn>
              <a:cxn ang="0">
                <a:pos x="16330612" y="0"/>
              </a:cxn>
              <a:cxn ang="0">
                <a:pos x="12193587" y="0"/>
              </a:cxn>
            </a:cxnLst>
            <a:pathLst>
              <a:path w="12633" h="9822">
                <a:moveTo>
                  <a:pt x="1963" y="0"/>
                </a:moveTo>
                <a:lnTo>
                  <a:pt x="1963" y="3996"/>
                </a:lnTo>
                <a:lnTo>
                  <a:pt x="1951" y="4367"/>
                </a:lnTo>
                <a:lnTo>
                  <a:pt x="1926" y="4701"/>
                </a:lnTo>
                <a:lnTo>
                  <a:pt x="1877" y="5022"/>
                </a:lnTo>
                <a:lnTo>
                  <a:pt x="1828" y="5332"/>
                </a:lnTo>
                <a:lnTo>
                  <a:pt x="1741" y="5604"/>
                </a:lnTo>
                <a:lnTo>
                  <a:pt x="1655" y="5864"/>
                </a:lnTo>
                <a:lnTo>
                  <a:pt x="1605" y="5987"/>
                </a:lnTo>
                <a:lnTo>
                  <a:pt x="1544" y="6099"/>
                </a:lnTo>
                <a:lnTo>
                  <a:pt x="1482" y="6210"/>
                </a:lnTo>
                <a:lnTo>
                  <a:pt x="1420" y="6309"/>
                </a:lnTo>
                <a:lnTo>
                  <a:pt x="1284" y="6507"/>
                </a:lnTo>
                <a:lnTo>
                  <a:pt x="1136" y="6692"/>
                </a:lnTo>
                <a:lnTo>
                  <a:pt x="976" y="6878"/>
                </a:lnTo>
                <a:lnTo>
                  <a:pt x="803" y="7039"/>
                </a:lnTo>
                <a:lnTo>
                  <a:pt x="617" y="7200"/>
                </a:lnTo>
                <a:lnTo>
                  <a:pt x="420" y="7336"/>
                </a:lnTo>
                <a:lnTo>
                  <a:pt x="222" y="7472"/>
                </a:lnTo>
                <a:lnTo>
                  <a:pt x="0" y="7595"/>
                </a:lnTo>
                <a:lnTo>
                  <a:pt x="0" y="9822"/>
                </a:lnTo>
                <a:lnTo>
                  <a:pt x="284" y="9723"/>
                </a:lnTo>
                <a:lnTo>
                  <a:pt x="543" y="9624"/>
                </a:lnTo>
                <a:lnTo>
                  <a:pt x="803" y="9525"/>
                </a:lnTo>
                <a:lnTo>
                  <a:pt x="1062" y="9414"/>
                </a:lnTo>
                <a:lnTo>
                  <a:pt x="1297" y="9290"/>
                </a:lnTo>
                <a:lnTo>
                  <a:pt x="1531" y="9166"/>
                </a:lnTo>
                <a:lnTo>
                  <a:pt x="1766" y="9043"/>
                </a:lnTo>
                <a:lnTo>
                  <a:pt x="1976" y="8907"/>
                </a:lnTo>
                <a:lnTo>
                  <a:pt x="2186" y="8758"/>
                </a:lnTo>
                <a:lnTo>
                  <a:pt x="2383" y="8610"/>
                </a:lnTo>
                <a:lnTo>
                  <a:pt x="2569" y="8449"/>
                </a:lnTo>
                <a:lnTo>
                  <a:pt x="2754" y="8288"/>
                </a:lnTo>
                <a:lnTo>
                  <a:pt x="2914" y="8115"/>
                </a:lnTo>
                <a:lnTo>
                  <a:pt x="3075" y="7942"/>
                </a:lnTo>
                <a:lnTo>
                  <a:pt x="3235" y="7756"/>
                </a:lnTo>
                <a:lnTo>
                  <a:pt x="3371" y="7571"/>
                </a:lnTo>
                <a:lnTo>
                  <a:pt x="3507" y="7373"/>
                </a:lnTo>
                <a:lnTo>
                  <a:pt x="3631" y="7175"/>
                </a:lnTo>
                <a:lnTo>
                  <a:pt x="3754" y="6952"/>
                </a:lnTo>
                <a:lnTo>
                  <a:pt x="3853" y="6742"/>
                </a:lnTo>
                <a:lnTo>
                  <a:pt x="3952" y="6507"/>
                </a:lnTo>
                <a:lnTo>
                  <a:pt x="4051" y="6272"/>
                </a:lnTo>
                <a:lnTo>
                  <a:pt x="4137" y="6024"/>
                </a:lnTo>
                <a:lnTo>
                  <a:pt x="4199" y="5777"/>
                </a:lnTo>
                <a:lnTo>
                  <a:pt x="4273" y="5517"/>
                </a:lnTo>
                <a:lnTo>
                  <a:pt x="4322" y="5245"/>
                </a:lnTo>
                <a:lnTo>
                  <a:pt x="4372" y="4973"/>
                </a:lnTo>
                <a:lnTo>
                  <a:pt x="4409" y="4688"/>
                </a:lnTo>
                <a:lnTo>
                  <a:pt x="4446" y="4392"/>
                </a:lnTo>
                <a:lnTo>
                  <a:pt x="4470" y="4095"/>
                </a:lnTo>
                <a:lnTo>
                  <a:pt x="4483" y="3785"/>
                </a:lnTo>
                <a:lnTo>
                  <a:pt x="4483" y="3476"/>
                </a:lnTo>
                <a:lnTo>
                  <a:pt x="4483" y="0"/>
                </a:lnTo>
                <a:lnTo>
                  <a:pt x="1963" y="0"/>
                </a:lnTo>
                <a:close/>
                <a:moveTo>
                  <a:pt x="7681" y="0"/>
                </a:moveTo>
                <a:lnTo>
                  <a:pt x="7681" y="9711"/>
                </a:lnTo>
                <a:lnTo>
                  <a:pt x="11917" y="9711"/>
                </a:lnTo>
                <a:lnTo>
                  <a:pt x="12633" y="8400"/>
                </a:lnTo>
                <a:lnTo>
                  <a:pt x="10287" y="8400"/>
                </a:lnTo>
                <a:lnTo>
                  <a:pt x="10287" y="0"/>
                </a:lnTo>
                <a:lnTo>
                  <a:pt x="7681" y="0"/>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33795" name="Freeform 25"/>
          <p:cNvSpPr>
            <a:spLocks noEditPoints="1"/>
          </p:cNvSpPr>
          <p:nvPr/>
        </p:nvSpPr>
        <p:spPr>
          <a:xfrm>
            <a:off x="81102200" y="119043450"/>
            <a:ext cx="20918488" cy="15690850"/>
          </a:xfrm>
          <a:custGeom>
            <a:avLst/>
            <a:gdLst/>
            <a:ahLst/>
            <a:cxnLst>
              <a:cxn ang="0">
                <a:pos x="725487" y="13431838"/>
              </a:cxn>
              <a:cxn ang="0">
                <a:pos x="8448675" y="14001750"/>
              </a:cxn>
              <a:cxn ang="0">
                <a:pos x="0" y="15690850"/>
              </a:cxn>
              <a:cxn ang="0">
                <a:pos x="20918487" y="14001750"/>
              </a:cxn>
              <a:cxn ang="0">
                <a:pos x="12644437" y="13431838"/>
              </a:cxn>
              <a:cxn ang="0">
                <a:pos x="20231100" y="11782425"/>
              </a:cxn>
              <a:cxn ang="0">
                <a:pos x="12644437" y="11153775"/>
              </a:cxn>
              <a:cxn ang="0">
                <a:pos x="15919450" y="9739313"/>
              </a:cxn>
              <a:cxn ang="0">
                <a:pos x="12644437" y="8993188"/>
              </a:cxn>
              <a:cxn ang="0">
                <a:pos x="15919450" y="11153775"/>
              </a:cxn>
              <a:cxn ang="0">
                <a:pos x="20113625" y="5419725"/>
              </a:cxn>
              <a:cxn ang="0">
                <a:pos x="1214437" y="11153775"/>
              </a:cxn>
              <a:cxn ang="0">
                <a:pos x="8448675" y="11782425"/>
              </a:cxn>
              <a:cxn ang="0">
                <a:pos x="13801725" y="2651125"/>
              </a:cxn>
              <a:cxn ang="0">
                <a:pos x="7370762" y="3279775"/>
              </a:cxn>
              <a:cxn ang="0">
                <a:pos x="2940050" y="2651125"/>
              </a:cxn>
              <a:cxn ang="0">
                <a:pos x="77787" y="3279775"/>
              </a:cxn>
              <a:cxn ang="0">
                <a:pos x="20859750" y="4968875"/>
              </a:cxn>
              <a:cxn ang="0">
                <a:pos x="17741900" y="3279775"/>
              </a:cxn>
              <a:cxn ang="0">
                <a:pos x="13801725" y="2651125"/>
              </a:cxn>
              <a:cxn ang="0">
                <a:pos x="646112" y="2297113"/>
              </a:cxn>
              <a:cxn ang="0">
                <a:pos x="20270787" y="628650"/>
              </a:cxn>
              <a:cxn ang="0">
                <a:pos x="12566650" y="0"/>
              </a:cxn>
              <a:cxn ang="0">
                <a:pos x="8351837" y="628650"/>
              </a:cxn>
              <a:cxn ang="0">
                <a:pos x="15919450" y="6834188"/>
              </a:cxn>
              <a:cxn ang="0">
                <a:pos x="12644437" y="7599363"/>
              </a:cxn>
              <a:cxn ang="0">
                <a:pos x="15919450" y="6834188"/>
              </a:cxn>
              <a:cxn ang="0">
                <a:pos x="8448675" y="6834188"/>
              </a:cxn>
              <a:cxn ang="0">
                <a:pos x="5410200" y="7599363"/>
              </a:cxn>
              <a:cxn ang="0">
                <a:pos x="5410200" y="8993188"/>
              </a:cxn>
              <a:cxn ang="0">
                <a:pos x="8448675" y="9739313"/>
              </a:cxn>
              <a:cxn ang="0">
                <a:pos x="5410200" y="8993188"/>
              </a:cxn>
            </a:cxnLst>
            <a:pathLst>
              <a:path w="13177" h="9884">
                <a:moveTo>
                  <a:pt x="457" y="7422"/>
                </a:moveTo>
                <a:lnTo>
                  <a:pt x="457" y="8461"/>
                </a:lnTo>
                <a:lnTo>
                  <a:pt x="5322" y="8461"/>
                </a:lnTo>
                <a:lnTo>
                  <a:pt x="5322" y="8820"/>
                </a:lnTo>
                <a:lnTo>
                  <a:pt x="0" y="8820"/>
                </a:lnTo>
                <a:lnTo>
                  <a:pt x="0" y="9884"/>
                </a:lnTo>
                <a:lnTo>
                  <a:pt x="13177" y="9884"/>
                </a:lnTo>
                <a:lnTo>
                  <a:pt x="13177" y="8820"/>
                </a:lnTo>
                <a:lnTo>
                  <a:pt x="7965" y="8820"/>
                </a:lnTo>
                <a:lnTo>
                  <a:pt x="7965" y="8461"/>
                </a:lnTo>
                <a:lnTo>
                  <a:pt x="12744" y="8461"/>
                </a:lnTo>
                <a:lnTo>
                  <a:pt x="12744" y="7422"/>
                </a:lnTo>
                <a:lnTo>
                  <a:pt x="7965" y="7422"/>
                </a:lnTo>
                <a:lnTo>
                  <a:pt x="7965" y="7026"/>
                </a:lnTo>
                <a:lnTo>
                  <a:pt x="9472" y="7026"/>
                </a:lnTo>
                <a:lnTo>
                  <a:pt x="10028" y="6135"/>
                </a:lnTo>
                <a:lnTo>
                  <a:pt x="7965" y="6135"/>
                </a:lnTo>
                <a:lnTo>
                  <a:pt x="7965" y="5665"/>
                </a:lnTo>
                <a:lnTo>
                  <a:pt x="10028" y="5665"/>
                </a:lnTo>
                <a:lnTo>
                  <a:pt x="10028" y="7026"/>
                </a:lnTo>
                <a:lnTo>
                  <a:pt x="12670" y="7026"/>
                </a:lnTo>
                <a:lnTo>
                  <a:pt x="12670" y="3414"/>
                </a:lnTo>
                <a:lnTo>
                  <a:pt x="765" y="3414"/>
                </a:lnTo>
                <a:lnTo>
                  <a:pt x="765" y="7026"/>
                </a:lnTo>
                <a:lnTo>
                  <a:pt x="5322" y="7026"/>
                </a:lnTo>
                <a:lnTo>
                  <a:pt x="5322" y="7422"/>
                </a:lnTo>
                <a:lnTo>
                  <a:pt x="457" y="7422"/>
                </a:lnTo>
                <a:close/>
                <a:moveTo>
                  <a:pt x="8694" y="1670"/>
                </a:moveTo>
                <a:lnTo>
                  <a:pt x="8533" y="2066"/>
                </a:lnTo>
                <a:lnTo>
                  <a:pt x="4643" y="2066"/>
                </a:lnTo>
                <a:lnTo>
                  <a:pt x="4495" y="1670"/>
                </a:lnTo>
                <a:lnTo>
                  <a:pt x="1852" y="1670"/>
                </a:lnTo>
                <a:lnTo>
                  <a:pt x="2000" y="2066"/>
                </a:lnTo>
                <a:lnTo>
                  <a:pt x="49" y="2066"/>
                </a:lnTo>
                <a:lnTo>
                  <a:pt x="49" y="3130"/>
                </a:lnTo>
                <a:lnTo>
                  <a:pt x="13140" y="3130"/>
                </a:lnTo>
                <a:lnTo>
                  <a:pt x="13140" y="2066"/>
                </a:lnTo>
                <a:lnTo>
                  <a:pt x="11176" y="2066"/>
                </a:lnTo>
                <a:lnTo>
                  <a:pt x="11337" y="1670"/>
                </a:lnTo>
                <a:lnTo>
                  <a:pt x="8694" y="1670"/>
                </a:lnTo>
                <a:close/>
                <a:moveTo>
                  <a:pt x="407" y="396"/>
                </a:moveTo>
                <a:lnTo>
                  <a:pt x="407" y="1447"/>
                </a:lnTo>
                <a:lnTo>
                  <a:pt x="12769" y="1447"/>
                </a:lnTo>
                <a:lnTo>
                  <a:pt x="12769" y="396"/>
                </a:lnTo>
                <a:lnTo>
                  <a:pt x="7916" y="396"/>
                </a:lnTo>
                <a:lnTo>
                  <a:pt x="7916" y="0"/>
                </a:lnTo>
                <a:lnTo>
                  <a:pt x="5261" y="0"/>
                </a:lnTo>
                <a:lnTo>
                  <a:pt x="5261" y="396"/>
                </a:lnTo>
                <a:lnTo>
                  <a:pt x="407" y="396"/>
                </a:lnTo>
                <a:close/>
                <a:moveTo>
                  <a:pt x="10028" y="4305"/>
                </a:moveTo>
                <a:lnTo>
                  <a:pt x="10028" y="4787"/>
                </a:lnTo>
                <a:lnTo>
                  <a:pt x="7965" y="4787"/>
                </a:lnTo>
                <a:lnTo>
                  <a:pt x="7965" y="4305"/>
                </a:lnTo>
                <a:lnTo>
                  <a:pt x="10028" y="4305"/>
                </a:lnTo>
                <a:close/>
                <a:moveTo>
                  <a:pt x="3408" y="4305"/>
                </a:moveTo>
                <a:lnTo>
                  <a:pt x="5322" y="4305"/>
                </a:lnTo>
                <a:lnTo>
                  <a:pt x="5322" y="4787"/>
                </a:lnTo>
                <a:lnTo>
                  <a:pt x="3408" y="4787"/>
                </a:lnTo>
                <a:lnTo>
                  <a:pt x="3408" y="4305"/>
                </a:lnTo>
                <a:close/>
                <a:moveTo>
                  <a:pt x="3408" y="5665"/>
                </a:moveTo>
                <a:lnTo>
                  <a:pt x="5322" y="5665"/>
                </a:lnTo>
                <a:lnTo>
                  <a:pt x="5322" y="6135"/>
                </a:lnTo>
                <a:lnTo>
                  <a:pt x="3408" y="6135"/>
                </a:lnTo>
                <a:lnTo>
                  <a:pt x="3408" y="5665"/>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33796" name="Freeform 26"/>
          <p:cNvSpPr>
            <a:spLocks noEditPoints="1"/>
          </p:cNvSpPr>
          <p:nvPr/>
        </p:nvSpPr>
        <p:spPr>
          <a:xfrm>
            <a:off x="103079550" y="119083138"/>
            <a:ext cx="20820063" cy="15709900"/>
          </a:xfrm>
          <a:custGeom>
            <a:avLst/>
            <a:gdLst/>
            <a:ahLst/>
            <a:cxnLst>
              <a:cxn ang="0">
                <a:pos x="3841750" y="9131300"/>
              </a:cxn>
              <a:cxn ang="0">
                <a:pos x="6057900" y="15630525"/>
              </a:cxn>
              <a:cxn ang="0">
                <a:pos x="9585325" y="7029450"/>
              </a:cxn>
              <a:cxn ang="0">
                <a:pos x="6919912" y="3789363"/>
              </a:cxn>
              <a:cxn ang="0">
                <a:pos x="9704387" y="1825625"/>
              </a:cxn>
              <a:cxn ang="0">
                <a:pos x="6919912" y="19050"/>
              </a:cxn>
              <a:cxn ang="0">
                <a:pos x="2998787" y="1825625"/>
              </a:cxn>
              <a:cxn ang="0">
                <a:pos x="0" y="3789363"/>
              </a:cxn>
              <a:cxn ang="0">
                <a:pos x="2998787" y="7029450"/>
              </a:cxn>
              <a:cxn ang="0">
                <a:pos x="331787" y="15630525"/>
              </a:cxn>
              <a:cxn ang="0">
                <a:pos x="6057900" y="13863638"/>
              </a:cxn>
              <a:cxn ang="0">
                <a:pos x="14978062" y="1649413"/>
              </a:cxn>
              <a:cxn ang="0">
                <a:pos x="12095162" y="0"/>
              </a:cxn>
              <a:cxn ang="0">
                <a:pos x="10272712" y="3749675"/>
              </a:cxn>
              <a:cxn ang="0">
                <a:pos x="13839825" y="4929188"/>
              </a:cxn>
              <a:cxn ang="0">
                <a:pos x="16957675" y="3592513"/>
              </a:cxn>
              <a:cxn ang="0">
                <a:pos x="16722725" y="4772025"/>
              </a:cxn>
              <a:cxn ang="0">
                <a:pos x="16408400" y="5891213"/>
              </a:cxn>
              <a:cxn ang="0">
                <a:pos x="15997237" y="6931025"/>
              </a:cxn>
              <a:cxn ang="0">
                <a:pos x="15525750" y="7913688"/>
              </a:cxn>
              <a:cxn ang="0">
                <a:pos x="15213012" y="7324725"/>
              </a:cxn>
              <a:cxn ang="0">
                <a:pos x="14957425" y="6735763"/>
              </a:cxn>
              <a:cxn ang="0">
                <a:pos x="14703425" y="6107113"/>
              </a:cxn>
              <a:cxn ang="0">
                <a:pos x="14487525" y="5438775"/>
              </a:cxn>
              <a:cxn ang="0">
                <a:pos x="11271250" y="5792788"/>
              </a:cxn>
              <a:cxn ang="0">
                <a:pos x="11468100" y="6499225"/>
              </a:cxn>
              <a:cxn ang="0">
                <a:pos x="11703050" y="7167563"/>
              </a:cxn>
              <a:cxn ang="0">
                <a:pos x="11977687" y="7834313"/>
              </a:cxn>
              <a:cxn ang="0">
                <a:pos x="12292012" y="8462963"/>
              </a:cxn>
              <a:cxn ang="0">
                <a:pos x="12625387" y="9072563"/>
              </a:cxn>
              <a:cxn ang="0">
                <a:pos x="13173075" y="9955213"/>
              </a:cxn>
              <a:cxn ang="0">
                <a:pos x="13231812" y="10839450"/>
              </a:cxn>
              <a:cxn ang="0">
                <a:pos x="12487275" y="11487150"/>
              </a:cxn>
              <a:cxn ang="0">
                <a:pos x="11684000" y="12096750"/>
              </a:cxn>
              <a:cxn ang="0">
                <a:pos x="10841037" y="12646025"/>
              </a:cxn>
              <a:cxn ang="0">
                <a:pos x="10390187" y="15709900"/>
              </a:cxn>
              <a:cxn ang="0">
                <a:pos x="11801475" y="15041563"/>
              </a:cxn>
              <a:cxn ang="0">
                <a:pos x="13134975" y="14314488"/>
              </a:cxn>
              <a:cxn ang="0">
                <a:pos x="14370050" y="13471525"/>
              </a:cxn>
              <a:cxn ang="0">
                <a:pos x="15525750" y="12528550"/>
              </a:cxn>
              <a:cxn ang="0">
                <a:pos x="16663987" y="13471525"/>
              </a:cxn>
              <a:cxn ang="0">
                <a:pos x="17918112" y="14314488"/>
              </a:cxn>
              <a:cxn ang="0">
                <a:pos x="19251612" y="15041563"/>
              </a:cxn>
              <a:cxn ang="0">
                <a:pos x="20643850" y="15709900"/>
              </a:cxn>
              <a:cxn ang="0">
                <a:pos x="20193000" y="12646025"/>
              </a:cxn>
              <a:cxn ang="0">
                <a:pos x="19350037" y="12096750"/>
              </a:cxn>
              <a:cxn ang="0">
                <a:pos x="18545175" y="11487150"/>
              </a:cxn>
              <a:cxn ang="0">
                <a:pos x="17800637" y="10839450"/>
              </a:cxn>
              <a:cxn ang="0">
                <a:pos x="17721262" y="10133013"/>
              </a:cxn>
              <a:cxn ang="0">
                <a:pos x="18232437" y="9386888"/>
              </a:cxn>
              <a:cxn ang="0">
                <a:pos x="18683287" y="8601075"/>
              </a:cxn>
              <a:cxn ang="0">
                <a:pos x="19075400" y="7775575"/>
              </a:cxn>
              <a:cxn ang="0">
                <a:pos x="19427825" y="6911975"/>
              </a:cxn>
              <a:cxn ang="0">
                <a:pos x="19702462" y="6008688"/>
              </a:cxn>
              <a:cxn ang="0">
                <a:pos x="19937412" y="5065713"/>
              </a:cxn>
              <a:cxn ang="0">
                <a:pos x="20094575" y="4103688"/>
              </a:cxn>
              <a:cxn ang="0">
                <a:pos x="20820062" y="3592513"/>
              </a:cxn>
              <a:cxn ang="0">
                <a:pos x="14978062" y="1649413"/>
              </a:cxn>
            </a:cxnLst>
            <a:pathLst>
              <a:path w="13115" h="9896">
                <a:moveTo>
                  <a:pt x="2420" y="8733"/>
                </a:moveTo>
                <a:lnTo>
                  <a:pt x="2420" y="5752"/>
                </a:lnTo>
                <a:lnTo>
                  <a:pt x="3816" y="5752"/>
                </a:lnTo>
                <a:lnTo>
                  <a:pt x="3816" y="9846"/>
                </a:lnTo>
                <a:lnTo>
                  <a:pt x="6038" y="9846"/>
                </a:lnTo>
                <a:lnTo>
                  <a:pt x="6038" y="4428"/>
                </a:lnTo>
                <a:lnTo>
                  <a:pt x="4359" y="4428"/>
                </a:lnTo>
                <a:lnTo>
                  <a:pt x="4359" y="2387"/>
                </a:lnTo>
                <a:lnTo>
                  <a:pt x="6113" y="2387"/>
                </a:lnTo>
                <a:lnTo>
                  <a:pt x="6113" y="1150"/>
                </a:lnTo>
                <a:lnTo>
                  <a:pt x="4359" y="1150"/>
                </a:lnTo>
                <a:lnTo>
                  <a:pt x="4359" y="12"/>
                </a:lnTo>
                <a:lnTo>
                  <a:pt x="1889" y="12"/>
                </a:lnTo>
                <a:lnTo>
                  <a:pt x="1889" y="1150"/>
                </a:lnTo>
                <a:lnTo>
                  <a:pt x="0" y="1150"/>
                </a:lnTo>
                <a:lnTo>
                  <a:pt x="0" y="2387"/>
                </a:lnTo>
                <a:lnTo>
                  <a:pt x="1889" y="2387"/>
                </a:lnTo>
                <a:lnTo>
                  <a:pt x="1889" y="4428"/>
                </a:lnTo>
                <a:lnTo>
                  <a:pt x="209" y="4428"/>
                </a:lnTo>
                <a:lnTo>
                  <a:pt x="209" y="9846"/>
                </a:lnTo>
                <a:lnTo>
                  <a:pt x="3334" y="9846"/>
                </a:lnTo>
                <a:lnTo>
                  <a:pt x="3816" y="8733"/>
                </a:lnTo>
                <a:lnTo>
                  <a:pt x="2420" y="8733"/>
                </a:lnTo>
                <a:close/>
                <a:moveTo>
                  <a:pt x="9435" y="1039"/>
                </a:moveTo>
                <a:lnTo>
                  <a:pt x="9805" y="0"/>
                </a:lnTo>
                <a:lnTo>
                  <a:pt x="7619" y="0"/>
                </a:lnTo>
                <a:lnTo>
                  <a:pt x="6878" y="2362"/>
                </a:lnTo>
                <a:lnTo>
                  <a:pt x="6471" y="2362"/>
                </a:lnTo>
                <a:lnTo>
                  <a:pt x="6693" y="3105"/>
                </a:lnTo>
                <a:lnTo>
                  <a:pt x="8718" y="3105"/>
                </a:lnTo>
                <a:lnTo>
                  <a:pt x="9015" y="2263"/>
                </a:lnTo>
                <a:lnTo>
                  <a:pt x="10682" y="2263"/>
                </a:lnTo>
                <a:lnTo>
                  <a:pt x="10608" y="2634"/>
                </a:lnTo>
                <a:lnTo>
                  <a:pt x="10534" y="3006"/>
                </a:lnTo>
                <a:lnTo>
                  <a:pt x="10435" y="3364"/>
                </a:lnTo>
                <a:lnTo>
                  <a:pt x="10336" y="3711"/>
                </a:lnTo>
                <a:lnTo>
                  <a:pt x="10213" y="4045"/>
                </a:lnTo>
                <a:lnTo>
                  <a:pt x="10077" y="4366"/>
                </a:lnTo>
                <a:lnTo>
                  <a:pt x="9929" y="4676"/>
                </a:lnTo>
                <a:lnTo>
                  <a:pt x="9780" y="4985"/>
                </a:lnTo>
                <a:lnTo>
                  <a:pt x="9682" y="4799"/>
                </a:lnTo>
                <a:lnTo>
                  <a:pt x="9583" y="4614"/>
                </a:lnTo>
                <a:lnTo>
                  <a:pt x="9496" y="4428"/>
                </a:lnTo>
                <a:lnTo>
                  <a:pt x="9422" y="4243"/>
                </a:lnTo>
                <a:lnTo>
                  <a:pt x="9336" y="4045"/>
                </a:lnTo>
                <a:lnTo>
                  <a:pt x="9262" y="3847"/>
                </a:lnTo>
                <a:lnTo>
                  <a:pt x="9188" y="3636"/>
                </a:lnTo>
                <a:lnTo>
                  <a:pt x="9126" y="3426"/>
                </a:lnTo>
                <a:lnTo>
                  <a:pt x="7051" y="3426"/>
                </a:lnTo>
                <a:lnTo>
                  <a:pt x="7100" y="3649"/>
                </a:lnTo>
                <a:lnTo>
                  <a:pt x="7162" y="3871"/>
                </a:lnTo>
                <a:lnTo>
                  <a:pt x="7224" y="4094"/>
                </a:lnTo>
                <a:lnTo>
                  <a:pt x="7298" y="4304"/>
                </a:lnTo>
                <a:lnTo>
                  <a:pt x="7372" y="4515"/>
                </a:lnTo>
                <a:lnTo>
                  <a:pt x="7459" y="4725"/>
                </a:lnTo>
                <a:lnTo>
                  <a:pt x="7545" y="4935"/>
                </a:lnTo>
                <a:lnTo>
                  <a:pt x="7644" y="5133"/>
                </a:lnTo>
                <a:lnTo>
                  <a:pt x="7743" y="5331"/>
                </a:lnTo>
                <a:lnTo>
                  <a:pt x="7841" y="5529"/>
                </a:lnTo>
                <a:lnTo>
                  <a:pt x="7953" y="5715"/>
                </a:lnTo>
                <a:lnTo>
                  <a:pt x="8064" y="5900"/>
                </a:lnTo>
                <a:lnTo>
                  <a:pt x="8298" y="6271"/>
                </a:lnTo>
                <a:lnTo>
                  <a:pt x="8558" y="6618"/>
                </a:lnTo>
                <a:lnTo>
                  <a:pt x="8335" y="6828"/>
                </a:lnTo>
                <a:lnTo>
                  <a:pt x="8101" y="7038"/>
                </a:lnTo>
                <a:lnTo>
                  <a:pt x="7866" y="7236"/>
                </a:lnTo>
                <a:lnTo>
                  <a:pt x="7619" y="7434"/>
                </a:lnTo>
                <a:lnTo>
                  <a:pt x="7360" y="7620"/>
                </a:lnTo>
                <a:lnTo>
                  <a:pt x="7100" y="7793"/>
                </a:lnTo>
                <a:lnTo>
                  <a:pt x="6829" y="7966"/>
                </a:lnTo>
                <a:lnTo>
                  <a:pt x="6545" y="8139"/>
                </a:lnTo>
                <a:lnTo>
                  <a:pt x="6545" y="9896"/>
                </a:lnTo>
                <a:lnTo>
                  <a:pt x="6989" y="9698"/>
                </a:lnTo>
                <a:lnTo>
                  <a:pt x="7434" y="9475"/>
                </a:lnTo>
                <a:lnTo>
                  <a:pt x="7854" y="9252"/>
                </a:lnTo>
                <a:lnTo>
                  <a:pt x="8274" y="9017"/>
                </a:lnTo>
                <a:lnTo>
                  <a:pt x="8669" y="8758"/>
                </a:lnTo>
                <a:lnTo>
                  <a:pt x="9052" y="8486"/>
                </a:lnTo>
                <a:lnTo>
                  <a:pt x="9422" y="8201"/>
                </a:lnTo>
                <a:lnTo>
                  <a:pt x="9780" y="7892"/>
                </a:lnTo>
                <a:lnTo>
                  <a:pt x="10126" y="8201"/>
                </a:lnTo>
                <a:lnTo>
                  <a:pt x="10497" y="8486"/>
                </a:lnTo>
                <a:lnTo>
                  <a:pt x="10892" y="8758"/>
                </a:lnTo>
                <a:lnTo>
                  <a:pt x="11287" y="9017"/>
                </a:lnTo>
                <a:lnTo>
                  <a:pt x="11695" y="9252"/>
                </a:lnTo>
                <a:lnTo>
                  <a:pt x="12127" y="9475"/>
                </a:lnTo>
                <a:lnTo>
                  <a:pt x="12559" y="9698"/>
                </a:lnTo>
                <a:lnTo>
                  <a:pt x="13004" y="9896"/>
                </a:lnTo>
                <a:lnTo>
                  <a:pt x="13004" y="8139"/>
                </a:lnTo>
                <a:lnTo>
                  <a:pt x="12720" y="7966"/>
                </a:lnTo>
                <a:lnTo>
                  <a:pt x="12448" y="7793"/>
                </a:lnTo>
                <a:lnTo>
                  <a:pt x="12189" y="7620"/>
                </a:lnTo>
                <a:lnTo>
                  <a:pt x="11929" y="7434"/>
                </a:lnTo>
                <a:lnTo>
                  <a:pt x="11682" y="7236"/>
                </a:lnTo>
                <a:lnTo>
                  <a:pt x="11435" y="7038"/>
                </a:lnTo>
                <a:lnTo>
                  <a:pt x="11213" y="6828"/>
                </a:lnTo>
                <a:lnTo>
                  <a:pt x="10991" y="6618"/>
                </a:lnTo>
                <a:lnTo>
                  <a:pt x="11163" y="6383"/>
                </a:lnTo>
                <a:lnTo>
                  <a:pt x="11324" y="6148"/>
                </a:lnTo>
                <a:lnTo>
                  <a:pt x="11485" y="5913"/>
                </a:lnTo>
                <a:lnTo>
                  <a:pt x="11633" y="5665"/>
                </a:lnTo>
                <a:lnTo>
                  <a:pt x="11769" y="5418"/>
                </a:lnTo>
                <a:lnTo>
                  <a:pt x="11892" y="5158"/>
                </a:lnTo>
                <a:lnTo>
                  <a:pt x="12016" y="4898"/>
                </a:lnTo>
                <a:lnTo>
                  <a:pt x="12127" y="4626"/>
                </a:lnTo>
                <a:lnTo>
                  <a:pt x="12238" y="4354"/>
                </a:lnTo>
                <a:lnTo>
                  <a:pt x="12324" y="4069"/>
                </a:lnTo>
                <a:lnTo>
                  <a:pt x="12411" y="3785"/>
                </a:lnTo>
                <a:lnTo>
                  <a:pt x="12485" y="3488"/>
                </a:lnTo>
                <a:lnTo>
                  <a:pt x="12559" y="3191"/>
                </a:lnTo>
                <a:lnTo>
                  <a:pt x="12608" y="2894"/>
                </a:lnTo>
                <a:lnTo>
                  <a:pt x="12658" y="2585"/>
                </a:lnTo>
                <a:lnTo>
                  <a:pt x="12695" y="2263"/>
                </a:lnTo>
                <a:lnTo>
                  <a:pt x="13115" y="2263"/>
                </a:lnTo>
                <a:lnTo>
                  <a:pt x="13115" y="1039"/>
                </a:lnTo>
                <a:lnTo>
                  <a:pt x="9435" y="1039"/>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33797" name="Freeform 27"/>
          <p:cNvSpPr>
            <a:spLocks noEditPoints="1"/>
          </p:cNvSpPr>
          <p:nvPr/>
        </p:nvSpPr>
        <p:spPr>
          <a:xfrm>
            <a:off x="125055313" y="119083138"/>
            <a:ext cx="20801012" cy="15651162"/>
          </a:xfrm>
          <a:custGeom>
            <a:avLst/>
            <a:gdLst/>
            <a:ahLst/>
            <a:cxnLst>
              <a:cxn ang="0">
                <a:pos x="12038012" y="4673600"/>
              </a:cxn>
              <a:cxn ang="0">
                <a:pos x="16586200" y="6989763"/>
              </a:cxn>
              <a:cxn ang="0">
                <a:pos x="19978687" y="3240088"/>
              </a:cxn>
              <a:cxn ang="0">
                <a:pos x="12038012" y="2630488"/>
              </a:cxn>
              <a:cxn ang="0">
                <a:pos x="20801012" y="941388"/>
              </a:cxn>
              <a:cxn ang="0">
                <a:pos x="12038012" y="0"/>
              </a:cxn>
              <a:cxn ang="0">
                <a:pos x="8274050" y="941388"/>
              </a:cxn>
              <a:cxn ang="0">
                <a:pos x="0" y="2630488"/>
              </a:cxn>
              <a:cxn ang="0">
                <a:pos x="8274050" y="3240088"/>
              </a:cxn>
              <a:cxn ang="0">
                <a:pos x="765175" y="6989763"/>
              </a:cxn>
              <a:cxn ang="0">
                <a:pos x="8274050" y="7677150"/>
              </a:cxn>
              <a:cxn ang="0">
                <a:pos x="765175" y="9190038"/>
              </a:cxn>
              <a:cxn ang="0">
                <a:pos x="8274050" y="9818688"/>
              </a:cxn>
              <a:cxn ang="0">
                <a:pos x="79375" y="11409363"/>
              </a:cxn>
              <a:cxn ang="0">
                <a:pos x="8274050" y="12038013"/>
              </a:cxn>
              <a:cxn ang="0">
                <a:pos x="765175" y="13589000"/>
              </a:cxn>
              <a:cxn ang="0">
                <a:pos x="8274050" y="14119225"/>
              </a:cxn>
              <a:cxn ang="0">
                <a:pos x="6588125" y="15651163"/>
              </a:cxn>
              <a:cxn ang="0">
                <a:pos x="12038012" y="13589000"/>
              </a:cxn>
              <a:cxn ang="0">
                <a:pos x="16625887" y="12038013"/>
              </a:cxn>
              <a:cxn ang="0">
                <a:pos x="12038012" y="11409363"/>
              </a:cxn>
              <a:cxn ang="0">
                <a:pos x="16722725" y="13589000"/>
              </a:cxn>
              <a:cxn ang="0">
                <a:pos x="19978687" y="11409363"/>
              </a:cxn>
              <a:cxn ang="0">
                <a:pos x="20702587" y="9818688"/>
              </a:cxn>
              <a:cxn ang="0">
                <a:pos x="19978687" y="7677150"/>
              </a:cxn>
              <a:cxn ang="0">
                <a:pos x="12038012" y="6989763"/>
              </a:cxn>
              <a:cxn ang="0">
                <a:pos x="16487775" y="5654675"/>
              </a:cxn>
              <a:cxn ang="0">
                <a:pos x="4176712" y="4673600"/>
              </a:cxn>
              <a:cxn ang="0">
                <a:pos x="8274050" y="5654675"/>
              </a:cxn>
              <a:cxn ang="0">
                <a:pos x="4176712" y="4673600"/>
              </a:cxn>
              <a:cxn ang="0">
                <a:pos x="12038012" y="9818688"/>
              </a:cxn>
              <a:cxn ang="0">
                <a:pos x="16722725" y="9190038"/>
              </a:cxn>
            </a:cxnLst>
            <a:pathLst>
              <a:path w="13103" h="9859">
                <a:moveTo>
                  <a:pt x="7583" y="3562"/>
                </a:moveTo>
                <a:lnTo>
                  <a:pt x="7583" y="2944"/>
                </a:lnTo>
                <a:lnTo>
                  <a:pt x="10448" y="2944"/>
                </a:lnTo>
                <a:lnTo>
                  <a:pt x="10448" y="4403"/>
                </a:lnTo>
                <a:lnTo>
                  <a:pt x="12585" y="4403"/>
                </a:lnTo>
                <a:lnTo>
                  <a:pt x="12585" y="2041"/>
                </a:lnTo>
                <a:lnTo>
                  <a:pt x="7583" y="2041"/>
                </a:lnTo>
                <a:lnTo>
                  <a:pt x="7583" y="1657"/>
                </a:lnTo>
                <a:lnTo>
                  <a:pt x="13103" y="1657"/>
                </a:lnTo>
                <a:lnTo>
                  <a:pt x="13103" y="593"/>
                </a:lnTo>
                <a:lnTo>
                  <a:pt x="7583" y="593"/>
                </a:lnTo>
                <a:lnTo>
                  <a:pt x="7583" y="0"/>
                </a:lnTo>
                <a:lnTo>
                  <a:pt x="5212" y="0"/>
                </a:lnTo>
                <a:lnTo>
                  <a:pt x="5212" y="593"/>
                </a:lnTo>
                <a:lnTo>
                  <a:pt x="0" y="593"/>
                </a:lnTo>
                <a:lnTo>
                  <a:pt x="0" y="1657"/>
                </a:lnTo>
                <a:lnTo>
                  <a:pt x="5212" y="1657"/>
                </a:lnTo>
                <a:lnTo>
                  <a:pt x="5212" y="2041"/>
                </a:lnTo>
                <a:lnTo>
                  <a:pt x="482" y="2041"/>
                </a:lnTo>
                <a:lnTo>
                  <a:pt x="482" y="4403"/>
                </a:lnTo>
                <a:lnTo>
                  <a:pt x="5212" y="4403"/>
                </a:lnTo>
                <a:lnTo>
                  <a:pt x="5212" y="4836"/>
                </a:lnTo>
                <a:lnTo>
                  <a:pt x="482" y="4836"/>
                </a:lnTo>
                <a:lnTo>
                  <a:pt x="482" y="5789"/>
                </a:lnTo>
                <a:lnTo>
                  <a:pt x="5212" y="5789"/>
                </a:lnTo>
                <a:lnTo>
                  <a:pt x="5212" y="6185"/>
                </a:lnTo>
                <a:lnTo>
                  <a:pt x="50" y="6185"/>
                </a:lnTo>
                <a:lnTo>
                  <a:pt x="50" y="7187"/>
                </a:lnTo>
                <a:lnTo>
                  <a:pt x="5212" y="7187"/>
                </a:lnTo>
                <a:lnTo>
                  <a:pt x="5212" y="7583"/>
                </a:lnTo>
                <a:lnTo>
                  <a:pt x="482" y="7583"/>
                </a:lnTo>
                <a:lnTo>
                  <a:pt x="482" y="8560"/>
                </a:lnTo>
                <a:lnTo>
                  <a:pt x="5212" y="8560"/>
                </a:lnTo>
                <a:lnTo>
                  <a:pt x="5212" y="8894"/>
                </a:lnTo>
                <a:lnTo>
                  <a:pt x="3508" y="8894"/>
                </a:lnTo>
                <a:lnTo>
                  <a:pt x="4150" y="9859"/>
                </a:lnTo>
                <a:lnTo>
                  <a:pt x="7583" y="9859"/>
                </a:lnTo>
                <a:lnTo>
                  <a:pt x="7583" y="8560"/>
                </a:lnTo>
                <a:lnTo>
                  <a:pt x="9880" y="8560"/>
                </a:lnTo>
                <a:lnTo>
                  <a:pt x="10473" y="7583"/>
                </a:lnTo>
                <a:lnTo>
                  <a:pt x="7583" y="7583"/>
                </a:lnTo>
                <a:lnTo>
                  <a:pt x="7583" y="7187"/>
                </a:lnTo>
                <a:lnTo>
                  <a:pt x="10534" y="7187"/>
                </a:lnTo>
                <a:lnTo>
                  <a:pt x="10534" y="8560"/>
                </a:lnTo>
                <a:lnTo>
                  <a:pt x="12585" y="8560"/>
                </a:lnTo>
                <a:lnTo>
                  <a:pt x="12585" y="7187"/>
                </a:lnTo>
                <a:lnTo>
                  <a:pt x="13041" y="7187"/>
                </a:lnTo>
                <a:lnTo>
                  <a:pt x="13041" y="6185"/>
                </a:lnTo>
                <a:lnTo>
                  <a:pt x="12585" y="6185"/>
                </a:lnTo>
                <a:lnTo>
                  <a:pt x="12585" y="4836"/>
                </a:lnTo>
                <a:lnTo>
                  <a:pt x="7583" y="4836"/>
                </a:lnTo>
                <a:lnTo>
                  <a:pt x="7583" y="4403"/>
                </a:lnTo>
                <a:lnTo>
                  <a:pt x="9806" y="4403"/>
                </a:lnTo>
                <a:lnTo>
                  <a:pt x="10386" y="3562"/>
                </a:lnTo>
                <a:lnTo>
                  <a:pt x="7583" y="3562"/>
                </a:lnTo>
                <a:close/>
                <a:moveTo>
                  <a:pt x="2631" y="2944"/>
                </a:moveTo>
                <a:lnTo>
                  <a:pt x="5212" y="2944"/>
                </a:lnTo>
                <a:lnTo>
                  <a:pt x="5212" y="3562"/>
                </a:lnTo>
                <a:lnTo>
                  <a:pt x="2631" y="3562"/>
                </a:lnTo>
                <a:lnTo>
                  <a:pt x="2631" y="2944"/>
                </a:lnTo>
                <a:close/>
                <a:moveTo>
                  <a:pt x="10534" y="6185"/>
                </a:moveTo>
                <a:lnTo>
                  <a:pt x="7583" y="6185"/>
                </a:lnTo>
                <a:lnTo>
                  <a:pt x="7583" y="5789"/>
                </a:lnTo>
                <a:lnTo>
                  <a:pt x="10534" y="5789"/>
                </a:lnTo>
                <a:lnTo>
                  <a:pt x="10534" y="6185"/>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33798" name="Freeform 28"/>
          <p:cNvSpPr>
            <a:spLocks noEditPoints="1"/>
          </p:cNvSpPr>
          <p:nvPr/>
        </p:nvSpPr>
        <p:spPr>
          <a:xfrm>
            <a:off x="147013613" y="119141875"/>
            <a:ext cx="20742275" cy="15630525"/>
          </a:xfrm>
          <a:custGeom>
            <a:avLst/>
            <a:gdLst/>
            <a:ahLst/>
            <a:cxnLst>
              <a:cxn ang="0">
                <a:pos x="7213600" y="10858500"/>
              </a:cxn>
              <a:cxn ang="0">
                <a:pos x="9448800" y="11015663"/>
              </a:cxn>
              <a:cxn ang="0">
                <a:pos x="9312275" y="11310938"/>
              </a:cxn>
              <a:cxn ang="0">
                <a:pos x="9155112" y="11585575"/>
              </a:cxn>
              <a:cxn ang="0">
                <a:pos x="8959850" y="11822113"/>
              </a:cxn>
              <a:cxn ang="0">
                <a:pos x="8723312" y="12057063"/>
              </a:cxn>
              <a:cxn ang="0">
                <a:pos x="8469312" y="12272963"/>
              </a:cxn>
              <a:cxn ang="0">
                <a:pos x="8154987" y="12449175"/>
              </a:cxn>
              <a:cxn ang="0">
                <a:pos x="7783512" y="12626975"/>
              </a:cxn>
              <a:cxn ang="0">
                <a:pos x="7586662" y="15630525"/>
              </a:cxn>
              <a:cxn ang="0">
                <a:pos x="8685212" y="15355888"/>
              </a:cxn>
              <a:cxn ang="0">
                <a:pos x="9645650" y="15003463"/>
              </a:cxn>
              <a:cxn ang="0">
                <a:pos x="10507662" y="14570075"/>
              </a:cxn>
              <a:cxn ang="0">
                <a:pos x="11252199" y="14020800"/>
              </a:cxn>
              <a:cxn ang="0">
                <a:pos x="11880849" y="13392150"/>
              </a:cxn>
              <a:cxn ang="0">
                <a:pos x="12390437" y="12646025"/>
              </a:cxn>
              <a:cxn ang="0">
                <a:pos x="12782549" y="11801475"/>
              </a:cxn>
              <a:cxn ang="0">
                <a:pos x="13057187" y="10858500"/>
              </a:cxn>
              <a:cxn ang="0">
                <a:pos x="15605124" y="15611475"/>
              </a:cxn>
              <a:cxn ang="0">
                <a:pos x="19134137" y="10858500"/>
              </a:cxn>
              <a:cxn ang="0">
                <a:pos x="20742274" y="8974138"/>
              </a:cxn>
              <a:cxn ang="0">
                <a:pos x="19134137" y="4594225"/>
              </a:cxn>
              <a:cxn ang="0">
                <a:pos x="20604162" y="2689225"/>
              </a:cxn>
              <a:cxn ang="0">
                <a:pos x="19134137" y="195263"/>
              </a:cxn>
              <a:cxn ang="0">
                <a:pos x="15605124" y="2689225"/>
              </a:cxn>
              <a:cxn ang="0">
                <a:pos x="13233399" y="195263"/>
              </a:cxn>
              <a:cxn ang="0">
                <a:pos x="9704387" y="2689225"/>
              </a:cxn>
              <a:cxn ang="0">
                <a:pos x="7351712" y="4594225"/>
              </a:cxn>
              <a:cxn ang="0">
                <a:pos x="9704387" y="8974138"/>
              </a:cxn>
              <a:cxn ang="0">
                <a:pos x="6135687" y="15611475"/>
              </a:cxn>
              <a:cxn ang="0">
                <a:pos x="5449887" y="13608050"/>
              </a:cxn>
              <a:cxn ang="0">
                <a:pos x="0" y="4260850"/>
              </a:cxn>
              <a:cxn ang="0">
                <a:pos x="1646237" y="6342063"/>
              </a:cxn>
              <a:cxn ang="0">
                <a:pos x="6135687" y="15611475"/>
              </a:cxn>
              <a:cxn ang="0">
                <a:pos x="5607050" y="1943100"/>
              </a:cxn>
              <a:cxn ang="0">
                <a:pos x="4097337" y="0"/>
              </a:cxn>
              <a:cxn ang="0">
                <a:pos x="1312862" y="3690938"/>
              </a:cxn>
              <a:cxn ang="0">
                <a:pos x="13233399" y="4594225"/>
              </a:cxn>
              <a:cxn ang="0">
                <a:pos x="15605124" y="8974138"/>
              </a:cxn>
              <a:cxn ang="0">
                <a:pos x="13233399" y="4594225"/>
              </a:cxn>
            </a:cxnLst>
            <a:pathLst>
              <a:path w="13066" h="9846">
                <a:moveTo>
                  <a:pt x="4544" y="5653"/>
                </a:moveTo>
                <a:lnTo>
                  <a:pt x="4544" y="6840"/>
                </a:lnTo>
                <a:lnTo>
                  <a:pt x="5989" y="6840"/>
                </a:lnTo>
                <a:lnTo>
                  <a:pt x="5952" y="6939"/>
                </a:lnTo>
                <a:lnTo>
                  <a:pt x="5915" y="7038"/>
                </a:lnTo>
                <a:lnTo>
                  <a:pt x="5866" y="7125"/>
                </a:lnTo>
                <a:lnTo>
                  <a:pt x="5816" y="7212"/>
                </a:lnTo>
                <a:lnTo>
                  <a:pt x="5767" y="7298"/>
                </a:lnTo>
                <a:lnTo>
                  <a:pt x="5705" y="7372"/>
                </a:lnTo>
                <a:lnTo>
                  <a:pt x="5644" y="7447"/>
                </a:lnTo>
                <a:lnTo>
                  <a:pt x="5569" y="7521"/>
                </a:lnTo>
                <a:lnTo>
                  <a:pt x="5495" y="7595"/>
                </a:lnTo>
                <a:lnTo>
                  <a:pt x="5421" y="7657"/>
                </a:lnTo>
                <a:lnTo>
                  <a:pt x="5335" y="7731"/>
                </a:lnTo>
                <a:lnTo>
                  <a:pt x="5236" y="7793"/>
                </a:lnTo>
                <a:lnTo>
                  <a:pt x="5137" y="7842"/>
                </a:lnTo>
                <a:lnTo>
                  <a:pt x="5026" y="7904"/>
                </a:lnTo>
                <a:lnTo>
                  <a:pt x="4903" y="7954"/>
                </a:lnTo>
                <a:lnTo>
                  <a:pt x="4779" y="8003"/>
                </a:lnTo>
                <a:lnTo>
                  <a:pt x="4779" y="9846"/>
                </a:lnTo>
                <a:lnTo>
                  <a:pt x="5137" y="9772"/>
                </a:lnTo>
                <a:lnTo>
                  <a:pt x="5471" y="9673"/>
                </a:lnTo>
                <a:lnTo>
                  <a:pt x="5779" y="9574"/>
                </a:lnTo>
                <a:lnTo>
                  <a:pt x="6076" y="9451"/>
                </a:lnTo>
                <a:lnTo>
                  <a:pt x="6360" y="9327"/>
                </a:lnTo>
                <a:lnTo>
                  <a:pt x="6619" y="9178"/>
                </a:lnTo>
                <a:lnTo>
                  <a:pt x="6866" y="9005"/>
                </a:lnTo>
                <a:lnTo>
                  <a:pt x="7088" y="8832"/>
                </a:lnTo>
                <a:lnTo>
                  <a:pt x="7298" y="8634"/>
                </a:lnTo>
                <a:lnTo>
                  <a:pt x="7484" y="8436"/>
                </a:lnTo>
                <a:lnTo>
                  <a:pt x="7657" y="8201"/>
                </a:lnTo>
                <a:lnTo>
                  <a:pt x="7805" y="7966"/>
                </a:lnTo>
                <a:lnTo>
                  <a:pt x="7941" y="7706"/>
                </a:lnTo>
                <a:lnTo>
                  <a:pt x="8052" y="7434"/>
                </a:lnTo>
                <a:lnTo>
                  <a:pt x="8151" y="7150"/>
                </a:lnTo>
                <a:lnTo>
                  <a:pt x="8225" y="6840"/>
                </a:lnTo>
                <a:lnTo>
                  <a:pt x="9830" y="6840"/>
                </a:lnTo>
                <a:lnTo>
                  <a:pt x="9830" y="9834"/>
                </a:lnTo>
                <a:lnTo>
                  <a:pt x="12053" y="9834"/>
                </a:lnTo>
                <a:lnTo>
                  <a:pt x="12053" y="6840"/>
                </a:lnTo>
                <a:lnTo>
                  <a:pt x="13066" y="6840"/>
                </a:lnTo>
                <a:lnTo>
                  <a:pt x="13066" y="5653"/>
                </a:lnTo>
                <a:lnTo>
                  <a:pt x="12053" y="5653"/>
                </a:lnTo>
                <a:lnTo>
                  <a:pt x="12053" y="2894"/>
                </a:lnTo>
                <a:lnTo>
                  <a:pt x="12979" y="2894"/>
                </a:lnTo>
                <a:lnTo>
                  <a:pt x="12979" y="1694"/>
                </a:lnTo>
                <a:lnTo>
                  <a:pt x="12053" y="1694"/>
                </a:lnTo>
                <a:lnTo>
                  <a:pt x="12053" y="123"/>
                </a:lnTo>
                <a:lnTo>
                  <a:pt x="9830" y="123"/>
                </a:lnTo>
                <a:lnTo>
                  <a:pt x="9830" y="1694"/>
                </a:lnTo>
                <a:lnTo>
                  <a:pt x="8336" y="1694"/>
                </a:lnTo>
                <a:lnTo>
                  <a:pt x="8336" y="123"/>
                </a:lnTo>
                <a:lnTo>
                  <a:pt x="6113" y="123"/>
                </a:lnTo>
                <a:lnTo>
                  <a:pt x="6113" y="1694"/>
                </a:lnTo>
                <a:lnTo>
                  <a:pt x="4631" y="1694"/>
                </a:lnTo>
                <a:lnTo>
                  <a:pt x="4631" y="2894"/>
                </a:lnTo>
                <a:lnTo>
                  <a:pt x="6113" y="2894"/>
                </a:lnTo>
                <a:lnTo>
                  <a:pt x="6113" y="5653"/>
                </a:lnTo>
                <a:lnTo>
                  <a:pt x="4544" y="5653"/>
                </a:lnTo>
                <a:close/>
                <a:moveTo>
                  <a:pt x="3865" y="9834"/>
                </a:moveTo>
                <a:lnTo>
                  <a:pt x="4260" y="8572"/>
                </a:lnTo>
                <a:lnTo>
                  <a:pt x="3433" y="8572"/>
                </a:lnTo>
                <a:lnTo>
                  <a:pt x="3433" y="2684"/>
                </a:lnTo>
                <a:lnTo>
                  <a:pt x="0" y="2684"/>
                </a:lnTo>
                <a:lnTo>
                  <a:pt x="0" y="3995"/>
                </a:lnTo>
                <a:lnTo>
                  <a:pt x="1037" y="3995"/>
                </a:lnTo>
                <a:lnTo>
                  <a:pt x="1037" y="9834"/>
                </a:lnTo>
                <a:lnTo>
                  <a:pt x="3865" y="9834"/>
                </a:lnTo>
                <a:close/>
                <a:moveTo>
                  <a:pt x="3309" y="2325"/>
                </a:moveTo>
                <a:lnTo>
                  <a:pt x="3532" y="1224"/>
                </a:lnTo>
                <a:lnTo>
                  <a:pt x="2890" y="1224"/>
                </a:lnTo>
                <a:lnTo>
                  <a:pt x="2581" y="0"/>
                </a:lnTo>
                <a:lnTo>
                  <a:pt x="259" y="0"/>
                </a:lnTo>
                <a:lnTo>
                  <a:pt x="827" y="2325"/>
                </a:lnTo>
                <a:lnTo>
                  <a:pt x="3309" y="2325"/>
                </a:lnTo>
                <a:close/>
                <a:moveTo>
                  <a:pt x="8336" y="2894"/>
                </a:moveTo>
                <a:lnTo>
                  <a:pt x="9830" y="2894"/>
                </a:lnTo>
                <a:lnTo>
                  <a:pt x="9830" y="5653"/>
                </a:lnTo>
                <a:lnTo>
                  <a:pt x="8336" y="5653"/>
                </a:lnTo>
                <a:lnTo>
                  <a:pt x="8336" y="2894"/>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33799" name="Freeform 29"/>
          <p:cNvSpPr>
            <a:spLocks noEditPoints="1"/>
          </p:cNvSpPr>
          <p:nvPr/>
        </p:nvSpPr>
        <p:spPr>
          <a:xfrm>
            <a:off x="168970325" y="119102188"/>
            <a:ext cx="20761325" cy="15454312"/>
          </a:xfrm>
          <a:custGeom>
            <a:avLst/>
            <a:gdLst/>
            <a:ahLst/>
            <a:cxnLst>
              <a:cxn ang="0">
                <a:pos x="10998199" y="0"/>
              </a:cxn>
              <a:cxn ang="0">
                <a:pos x="10998199" y="2336800"/>
              </a:cxn>
              <a:cxn ang="0">
                <a:pos x="5568950" y="2336800"/>
              </a:cxn>
              <a:cxn ang="0">
                <a:pos x="5568950" y="4222750"/>
              </a:cxn>
              <a:cxn ang="0">
                <a:pos x="10998199" y="4222750"/>
              </a:cxn>
              <a:cxn ang="0">
                <a:pos x="10998199" y="13039725"/>
              </a:cxn>
              <a:cxn ang="0">
                <a:pos x="14782799" y="13039725"/>
              </a:cxn>
              <a:cxn ang="0">
                <a:pos x="14782799" y="4222750"/>
              </a:cxn>
              <a:cxn ang="0">
                <a:pos x="20213637" y="4222750"/>
              </a:cxn>
              <a:cxn ang="0">
                <a:pos x="20213637" y="2336800"/>
              </a:cxn>
              <a:cxn ang="0">
                <a:pos x="14782799" y="2336800"/>
              </a:cxn>
              <a:cxn ang="0">
                <a:pos x="14782799" y="0"/>
              </a:cxn>
              <a:cxn ang="0">
                <a:pos x="10998199" y="0"/>
              </a:cxn>
              <a:cxn ang="0">
                <a:pos x="4784725" y="15454313"/>
              </a:cxn>
              <a:cxn ang="0">
                <a:pos x="4784725" y="3554413"/>
              </a:cxn>
              <a:cxn ang="0">
                <a:pos x="0" y="3554413"/>
              </a:cxn>
              <a:cxn ang="0">
                <a:pos x="0" y="5557838"/>
              </a:cxn>
              <a:cxn ang="0">
                <a:pos x="1117600" y="5557838"/>
              </a:cxn>
              <a:cxn ang="0">
                <a:pos x="1117600" y="13511213"/>
              </a:cxn>
              <a:cxn ang="0">
                <a:pos x="0" y="13511213"/>
              </a:cxn>
              <a:cxn ang="0">
                <a:pos x="0" y="15454313"/>
              </a:cxn>
              <a:cxn ang="0">
                <a:pos x="4784725" y="15454313"/>
              </a:cxn>
              <a:cxn ang="0">
                <a:pos x="19488149" y="15454313"/>
              </a:cxn>
              <a:cxn ang="0">
                <a:pos x="20761324" y="13511213"/>
              </a:cxn>
              <a:cxn ang="0">
                <a:pos x="4843462" y="13511213"/>
              </a:cxn>
              <a:cxn ang="0">
                <a:pos x="6097587" y="15454313"/>
              </a:cxn>
              <a:cxn ang="0">
                <a:pos x="19488149" y="15454313"/>
              </a:cxn>
              <a:cxn ang="0">
                <a:pos x="6842125" y="5126038"/>
              </a:cxn>
              <a:cxn ang="0">
                <a:pos x="6078537" y="10820400"/>
              </a:cxn>
              <a:cxn ang="0">
                <a:pos x="5313362" y="10820400"/>
              </a:cxn>
              <a:cxn ang="0">
                <a:pos x="5822950" y="12509500"/>
              </a:cxn>
              <a:cxn ang="0">
                <a:pos x="9429750" y="12509500"/>
              </a:cxn>
              <a:cxn ang="0">
                <a:pos x="10333037" y="5126038"/>
              </a:cxn>
              <a:cxn ang="0">
                <a:pos x="6842125" y="5126038"/>
              </a:cxn>
              <a:cxn ang="0">
                <a:pos x="15449549" y="5126038"/>
              </a:cxn>
              <a:cxn ang="0">
                <a:pos x="16351249" y="12509500"/>
              </a:cxn>
              <a:cxn ang="0">
                <a:pos x="19958049" y="12509500"/>
              </a:cxn>
              <a:cxn ang="0">
                <a:pos x="20467637" y="10820400"/>
              </a:cxn>
              <a:cxn ang="0">
                <a:pos x="19683412" y="10820400"/>
              </a:cxn>
              <a:cxn ang="0">
                <a:pos x="18938874" y="5126038"/>
              </a:cxn>
              <a:cxn ang="0">
                <a:pos x="15449549" y="5126038"/>
              </a:cxn>
              <a:cxn ang="0">
                <a:pos x="4529137" y="3162300"/>
              </a:cxn>
              <a:cxn ang="0">
                <a:pos x="4822825" y="1846263"/>
              </a:cxn>
              <a:cxn ang="0">
                <a:pos x="4195762" y="1846263"/>
              </a:cxn>
              <a:cxn ang="0">
                <a:pos x="3725862" y="117475"/>
              </a:cxn>
              <a:cxn ang="0">
                <a:pos x="157162" y="117475"/>
              </a:cxn>
              <a:cxn ang="0">
                <a:pos x="941387" y="3162300"/>
              </a:cxn>
              <a:cxn ang="0">
                <a:pos x="4529137" y="3162300"/>
              </a:cxn>
              <a:cxn ang="0">
                <a:pos x="15801974" y="373063"/>
              </a:cxn>
              <a:cxn ang="0">
                <a:pos x="15801974" y="2003425"/>
              </a:cxn>
              <a:cxn ang="0">
                <a:pos x="18722974" y="2003425"/>
              </a:cxn>
              <a:cxn ang="0">
                <a:pos x="19330987" y="373063"/>
              </a:cxn>
              <a:cxn ang="0">
                <a:pos x="15801974" y="373063"/>
              </a:cxn>
            </a:cxnLst>
            <a:pathLst>
              <a:path w="13078" h="9735">
                <a:moveTo>
                  <a:pt x="6928" y="0"/>
                </a:moveTo>
                <a:lnTo>
                  <a:pt x="6928" y="1472"/>
                </a:lnTo>
                <a:lnTo>
                  <a:pt x="3508" y="1472"/>
                </a:lnTo>
                <a:lnTo>
                  <a:pt x="3508" y="2660"/>
                </a:lnTo>
                <a:lnTo>
                  <a:pt x="6928" y="2660"/>
                </a:lnTo>
                <a:lnTo>
                  <a:pt x="6928" y="8214"/>
                </a:lnTo>
                <a:lnTo>
                  <a:pt x="9312" y="8214"/>
                </a:lnTo>
                <a:lnTo>
                  <a:pt x="9312" y="2660"/>
                </a:lnTo>
                <a:lnTo>
                  <a:pt x="12733" y="2660"/>
                </a:lnTo>
                <a:lnTo>
                  <a:pt x="12733" y="1472"/>
                </a:lnTo>
                <a:lnTo>
                  <a:pt x="9312" y="1472"/>
                </a:lnTo>
                <a:lnTo>
                  <a:pt x="9312" y="0"/>
                </a:lnTo>
                <a:lnTo>
                  <a:pt x="6928" y="0"/>
                </a:lnTo>
                <a:close/>
                <a:moveTo>
                  <a:pt x="3014" y="9735"/>
                </a:moveTo>
                <a:lnTo>
                  <a:pt x="3014" y="2239"/>
                </a:lnTo>
                <a:lnTo>
                  <a:pt x="0" y="2239"/>
                </a:lnTo>
                <a:lnTo>
                  <a:pt x="0" y="3501"/>
                </a:lnTo>
                <a:lnTo>
                  <a:pt x="704" y="3501"/>
                </a:lnTo>
                <a:lnTo>
                  <a:pt x="704" y="8511"/>
                </a:lnTo>
                <a:lnTo>
                  <a:pt x="0" y="8511"/>
                </a:lnTo>
                <a:lnTo>
                  <a:pt x="0" y="9735"/>
                </a:lnTo>
                <a:lnTo>
                  <a:pt x="3014" y="9735"/>
                </a:lnTo>
                <a:close/>
                <a:moveTo>
                  <a:pt x="12276" y="9735"/>
                </a:moveTo>
                <a:lnTo>
                  <a:pt x="13078" y="8511"/>
                </a:lnTo>
                <a:lnTo>
                  <a:pt x="3051" y="8511"/>
                </a:lnTo>
                <a:lnTo>
                  <a:pt x="3841" y="9735"/>
                </a:lnTo>
                <a:lnTo>
                  <a:pt x="12276" y="9735"/>
                </a:lnTo>
                <a:close/>
                <a:moveTo>
                  <a:pt x="4310" y="3229"/>
                </a:moveTo>
                <a:lnTo>
                  <a:pt x="3829" y="6816"/>
                </a:lnTo>
                <a:lnTo>
                  <a:pt x="3347" y="6816"/>
                </a:lnTo>
                <a:lnTo>
                  <a:pt x="3668" y="7880"/>
                </a:lnTo>
                <a:lnTo>
                  <a:pt x="5940" y="7880"/>
                </a:lnTo>
                <a:lnTo>
                  <a:pt x="6509" y="3229"/>
                </a:lnTo>
                <a:lnTo>
                  <a:pt x="4310" y="3229"/>
                </a:lnTo>
                <a:close/>
                <a:moveTo>
                  <a:pt x="9732" y="3229"/>
                </a:moveTo>
                <a:lnTo>
                  <a:pt x="10300" y="7880"/>
                </a:lnTo>
                <a:lnTo>
                  <a:pt x="12572" y="7880"/>
                </a:lnTo>
                <a:lnTo>
                  <a:pt x="12893" y="6816"/>
                </a:lnTo>
                <a:lnTo>
                  <a:pt x="12399" y="6816"/>
                </a:lnTo>
                <a:lnTo>
                  <a:pt x="11930" y="3229"/>
                </a:lnTo>
                <a:lnTo>
                  <a:pt x="9732" y="3229"/>
                </a:lnTo>
                <a:close/>
                <a:moveTo>
                  <a:pt x="2853" y="1992"/>
                </a:moveTo>
                <a:lnTo>
                  <a:pt x="3038" y="1163"/>
                </a:lnTo>
                <a:lnTo>
                  <a:pt x="2643" y="1163"/>
                </a:lnTo>
                <a:lnTo>
                  <a:pt x="2347" y="74"/>
                </a:lnTo>
                <a:lnTo>
                  <a:pt x="99" y="74"/>
                </a:lnTo>
                <a:lnTo>
                  <a:pt x="593" y="1992"/>
                </a:lnTo>
                <a:lnTo>
                  <a:pt x="2853" y="1992"/>
                </a:lnTo>
                <a:close/>
                <a:moveTo>
                  <a:pt x="9954" y="235"/>
                </a:moveTo>
                <a:lnTo>
                  <a:pt x="9954" y="1262"/>
                </a:lnTo>
                <a:lnTo>
                  <a:pt x="11794" y="1262"/>
                </a:lnTo>
                <a:lnTo>
                  <a:pt x="12177" y="235"/>
                </a:lnTo>
                <a:lnTo>
                  <a:pt x="9954" y="235"/>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33800" name="Freeform 30"/>
          <p:cNvSpPr>
            <a:spLocks noEditPoints="1"/>
          </p:cNvSpPr>
          <p:nvPr/>
        </p:nvSpPr>
        <p:spPr>
          <a:xfrm>
            <a:off x="191065150" y="119141875"/>
            <a:ext cx="20448588" cy="15552738"/>
          </a:xfrm>
          <a:custGeom>
            <a:avLst/>
            <a:gdLst/>
            <a:ahLst/>
            <a:cxnLst>
              <a:cxn ang="0">
                <a:pos x="3646487" y="13608050"/>
              </a:cxn>
              <a:cxn ang="0">
                <a:pos x="3646487" y="9386888"/>
              </a:cxn>
              <a:cxn ang="0">
                <a:pos x="6508750" y="9386888"/>
              </a:cxn>
              <a:cxn ang="0">
                <a:pos x="6508750" y="15513050"/>
              </a:cxn>
              <a:cxn ang="0">
                <a:pos x="10155237" y="15513050"/>
              </a:cxn>
              <a:cxn ang="0">
                <a:pos x="10155237" y="1374775"/>
              </a:cxn>
              <a:cxn ang="0">
                <a:pos x="4686300" y="1374775"/>
              </a:cxn>
              <a:cxn ang="0">
                <a:pos x="5273675" y="19050"/>
              </a:cxn>
              <a:cxn ang="0">
                <a:pos x="1470025" y="19050"/>
              </a:cxn>
              <a:cxn ang="0">
                <a:pos x="901700" y="1374775"/>
              </a:cxn>
              <a:cxn ang="0">
                <a:pos x="0" y="1374775"/>
              </a:cxn>
              <a:cxn ang="0">
                <a:pos x="0" y="15513050"/>
              </a:cxn>
              <a:cxn ang="0">
                <a:pos x="5430837" y="15513050"/>
              </a:cxn>
              <a:cxn ang="0">
                <a:pos x="6508750" y="13608050"/>
              </a:cxn>
              <a:cxn ang="0">
                <a:pos x="3646487" y="13608050"/>
              </a:cxn>
              <a:cxn ang="0">
                <a:pos x="13841412" y="4967288"/>
              </a:cxn>
              <a:cxn ang="0">
                <a:pos x="14684375" y="3279775"/>
              </a:cxn>
              <a:cxn ang="0">
                <a:pos x="16802100" y="3279775"/>
              </a:cxn>
              <a:cxn ang="0">
                <a:pos x="16802100" y="13647738"/>
              </a:cxn>
              <a:cxn ang="0">
                <a:pos x="14233525" y="13647738"/>
              </a:cxn>
              <a:cxn ang="0">
                <a:pos x="15135225" y="15552738"/>
              </a:cxn>
              <a:cxn ang="0">
                <a:pos x="20448587" y="15552738"/>
              </a:cxn>
              <a:cxn ang="0">
                <a:pos x="20448587" y="1079500"/>
              </a:cxn>
              <a:cxn ang="0">
                <a:pos x="15782925" y="1079500"/>
              </a:cxn>
              <a:cxn ang="0">
                <a:pos x="16330612" y="0"/>
              </a:cxn>
              <a:cxn ang="0">
                <a:pos x="12488862" y="0"/>
              </a:cxn>
              <a:cxn ang="0">
                <a:pos x="10880725" y="3200400"/>
              </a:cxn>
              <a:cxn ang="0">
                <a:pos x="10175875" y="3200400"/>
              </a:cxn>
              <a:cxn ang="0">
                <a:pos x="10547350" y="4967288"/>
              </a:cxn>
              <a:cxn ang="0">
                <a:pos x="13841412" y="4967288"/>
              </a:cxn>
              <a:cxn ang="0">
                <a:pos x="15919450" y="12411075"/>
              </a:cxn>
              <a:cxn ang="0">
                <a:pos x="16468725" y="10682288"/>
              </a:cxn>
              <a:cxn ang="0">
                <a:pos x="15724187" y="10682288"/>
              </a:cxn>
              <a:cxn ang="0">
                <a:pos x="14311312" y="5949950"/>
              </a:cxn>
              <a:cxn ang="0">
                <a:pos x="10960100" y="5949950"/>
              </a:cxn>
              <a:cxn ang="0">
                <a:pos x="12861925" y="12411075"/>
              </a:cxn>
              <a:cxn ang="0">
                <a:pos x="15919450" y="12411075"/>
              </a:cxn>
              <a:cxn ang="0">
                <a:pos x="3646487" y="3259138"/>
              </a:cxn>
              <a:cxn ang="0">
                <a:pos x="6508750" y="3259138"/>
              </a:cxn>
              <a:cxn ang="0">
                <a:pos x="6508750" y="7500938"/>
              </a:cxn>
              <a:cxn ang="0">
                <a:pos x="3646487" y="7500938"/>
              </a:cxn>
              <a:cxn ang="0">
                <a:pos x="3646487" y="3259138"/>
              </a:cxn>
            </a:cxnLst>
            <a:pathLst>
              <a:path w="12881" h="9797">
                <a:moveTo>
                  <a:pt x="2297" y="8572"/>
                </a:moveTo>
                <a:lnTo>
                  <a:pt x="2297" y="5913"/>
                </a:lnTo>
                <a:lnTo>
                  <a:pt x="4100" y="5913"/>
                </a:lnTo>
                <a:lnTo>
                  <a:pt x="4100" y="9772"/>
                </a:lnTo>
                <a:lnTo>
                  <a:pt x="6397" y="9772"/>
                </a:lnTo>
                <a:lnTo>
                  <a:pt x="6397" y="866"/>
                </a:lnTo>
                <a:lnTo>
                  <a:pt x="2952" y="866"/>
                </a:lnTo>
                <a:lnTo>
                  <a:pt x="3322" y="12"/>
                </a:lnTo>
                <a:lnTo>
                  <a:pt x="926" y="12"/>
                </a:lnTo>
                <a:lnTo>
                  <a:pt x="568" y="866"/>
                </a:lnTo>
                <a:lnTo>
                  <a:pt x="0" y="866"/>
                </a:lnTo>
                <a:lnTo>
                  <a:pt x="0" y="9772"/>
                </a:lnTo>
                <a:lnTo>
                  <a:pt x="3421" y="9772"/>
                </a:lnTo>
                <a:lnTo>
                  <a:pt x="4100" y="8572"/>
                </a:lnTo>
                <a:lnTo>
                  <a:pt x="2297" y="8572"/>
                </a:lnTo>
                <a:close/>
                <a:moveTo>
                  <a:pt x="8719" y="3129"/>
                </a:moveTo>
                <a:lnTo>
                  <a:pt x="9250" y="2066"/>
                </a:lnTo>
                <a:lnTo>
                  <a:pt x="10584" y="2066"/>
                </a:lnTo>
                <a:lnTo>
                  <a:pt x="10584" y="8597"/>
                </a:lnTo>
                <a:lnTo>
                  <a:pt x="8966" y="8597"/>
                </a:lnTo>
                <a:lnTo>
                  <a:pt x="9534" y="9797"/>
                </a:lnTo>
                <a:lnTo>
                  <a:pt x="12881" y="9797"/>
                </a:lnTo>
                <a:lnTo>
                  <a:pt x="12881" y="680"/>
                </a:lnTo>
                <a:lnTo>
                  <a:pt x="9942" y="680"/>
                </a:lnTo>
                <a:lnTo>
                  <a:pt x="10287" y="0"/>
                </a:lnTo>
                <a:lnTo>
                  <a:pt x="7867" y="0"/>
                </a:lnTo>
                <a:lnTo>
                  <a:pt x="6854" y="2016"/>
                </a:lnTo>
                <a:lnTo>
                  <a:pt x="6410" y="2016"/>
                </a:lnTo>
                <a:lnTo>
                  <a:pt x="6644" y="3129"/>
                </a:lnTo>
                <a:lnTo>
                  <a:pt x="8719" y="3129"/>
                </a:lnTo>
                <a:close/>
                <a:moveTo>
                  <a:pt x="10028" y="7818"/>
                </a:moveTo>
                <a:lnTo>
                  <a:pt x="10374" y="6729"/>
                </a:lnTo>
                <a:lnTo>
                  <a:pt x="9905" y="6729"/>
                </a:lnTo>
                <a:lnTo>
                  <a:pt x="9015" y="3748"/>
                </a:lnTo>
                <a:lnTo>
                  <a:pt x="6904" y="3748"/>
                </a:lnTo>
                <a:lnTo>
                  <a:pt x="8102" y="7818"/>
                </a:lnTo>
                <a:lnTo>
                  <a:pt x="10028" y="7818"/>
                </a:lnTo>
                <a:close/>
                <a:moveTo>
                  <a:pt x="2297" y="2053"/>
                </a:moveTo>
                <a:lnTo>
                  <a:pt x="4100" y="2053"/>
                </a:lnTo>
                <a:lnTo>
                  <a:pt x="4100" y="4725"/>
                </a:lnTo>
                <a:lnTo>
                  <a:pt x="2297" y="4725"/>
                </a:lnTo>
                <a:lnTo>
                  <a:pt x="2297" y="2053"/>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33801" name="Freeform 31"/>
          <p:cNvSpPr>
            <a:spLocks noEditPoints="1"/>
          </p:cNvSpPr>
          <p:nvPr/>
        </p:nvSpPr>
        <p:spPr>
          <a:xfrm>
            <a:off x="212748813" y="119179975"/>
            <a:ext cx="20937537" cy="15592425"/>
          </a:xfrm>
          <a:custGeom>
            <a:avLst/>
            <a:gdLst/>
            <a:ahLst/>
            <a:cxnLst>
              <a:cxn ang="0">
                <a:pos x="20937537" y="3633788"/>
              </a:cxn>
              <a:cxn ang="0">
                <a:pos x="16213137" y="0"/>
              </a:cxn>
              <a:cxn ang="0">
                <a:pos x="7861300" y="1670050"/>
              </a:cxn>
              <a:cxn ang="0">
                <a:pos x="12585700" y="5754688"/>
              </a:cxn>
              <a:cxn ang="0">
                <a:pos x="16546512" y="7639050"/>
              </a:cxn>
              <a:cxn ang="0">
                <a:pos x="15938500" y="8602663"/>
              </a:cxn>
              <a:cxn ang="0">
                <a:pos x="15076487" y="9583738"/>
              </a:cxn>
              <a:cxn ang="0">
                <a:pos x="14095412" y="9975850"/>
              </a:cxn>
              <a:cxn ang="0">
                <a:pos x="13271500" y="9229725"/>
              </a:cxn>
              <a:cxn ang="0">
                <a:pos x="12606337" y="8445500"/>
              </a:cxn>
              <a:cxn ang="0">
                <a:pos x="9115425" y="8680450"/>
              </a:cxn>
              <a:cxn ang="0">
                <a:pos x="10096500" y="10113963"/>
              </a:cxn>
              <a:cxn ang="0">
                <a:pos x="11390312" y="11430000"/>
              </a:cxn>
              <a:cxn ang="0">
                <a:pos x="11056937" y="12215813"/>
              </a:cxn>
              <a:cxn ang="0">
                <a:pos x="9723437" y="12706350"/>
              </a:cxn>
              <a:cxn ang="0">
                <a:pos x="8272462" y="13079413"/>
              </a:cxn>
              <a:cxn ang="0">
                <a:pos x="9136062" y="15397163"/>
              </a:cxn>
              <a:cxn ang="0">
                <a:pos x="10390187" y="15120938"/>
              </a:cxn>
              <a:cxn ang="0">
                <a:pos x="11585575" y="14787563"/>
              </a:cxn>
              <a:cxn ang="0">
                <a:pos x="12723812" y="14395450"/>
              </a:cxn>
              <a:cxn ang="0">
                <a:pos x="13820775" y="13923963"/>
              </a:cxn>
              <a:cxn ang="0">
                <a:pos x="14860587" y="13747750"/>
              </a:cxn>
              <a:cxn ang="0">
                <a:pos x="15938500" y="14238288"/>
              </a:cxn>
              <a:cxn ang="0">
                <a:pos x="17075150" y="14670088"/>
              </a:cxn>
              <a:cxn ang="0">
                <a:pos x="18272125" y="15024100"/>
              </a:cxn>
              <a:cxn ang="0">
                <a:pos x="19526250" y="15317788"/>
              </a:cxn>
              <a:cxn ang="0">
                <a:pos x="20839112" y="15533688"/>
              </a:cxn>
              <a:cxn ang="0">
                <a:pos x="19840575" y="12844463"/>
              </a:cxn>
              <a:cxn ang="0">
                <a:pos x="18408650" y="12392025"/>
              </a:cxn>
              <a:cxn ang="0">
                <a:pos x="17095787" y="11822113"/>
              </a:cxn>
              <a:cxn ang="0">
                <a:pos x="18173700" y="10801350"/>
              </a:cxn>
              <a:cxn ang="0">
                <a:pos x="19094450" y="9721850"/>
              </a:cxn>
              <a:cxn ang="0">
                <a:pos x="19819937" y="8562975"/>
              </a:cxn>
              <a:cxn ang="0">
                <a:pos x="20388262" y="7385050"/>
              </a:cxn>
              <a:cxn ang="0">
                <a:pos x="20761325" y="6167438"/>
              </a:cxn>
              <a:cxn ang="0">
                <a:pos x="5665787" y="1768475"/>
              </a:cxn>
              <a:cxn ang="0">
                <a:pos x="1843087" y="1768475"/>
              </a:cxn>
              <a:cxn ang="0">
                <a:pos x="1843087" y="3732213"/>
              </a:cxn>
              <a:cxn ang="0">
                <a:pos x="0" y="10113963"/>
              </a:cxn>
              <a:cxn ang="0">
                <a:pos x="509587" y="13766800"/>
              </a:cxn>
              <a:cxn ang="0">
                <a:pos x="5665787" y="8818563"/>
              </a:cxn>
              <a:cxn ang="0">
                <a:pos x="5665787" y="6618288"/>
              </a:cxn>
              <a:cxn ang="0">
                <a:pos x="7351712" y="1768475"/>
              </a:cxn>
            </a:cxnLst>
            <a:pathLst>
              <a:path w="13189" h="9822">
                <a:moveTo>
                  <a:pt x="10213" y="3625"/>
                </a:moveTo>
                <a:lnTo>
                  <a:pt x="10213" y="2289"/>
                </a:lnTo>
                <a:lnTo>
                  <a:pt x="13189" y="2289"/>
                </a:lnTo>
                <a:lnTo>
                  <a:pt x="13189" y="1052"/>
                </a:lnTo>
                <a:lnTo>
                  <a:pt x="10213" y="1052"/>
                </a:lnTo>
                <a:lnTo>
                  <a:pt x="10213" y="0"/>
                </a:lnTo>
                <a:lnTo>
                  <a:pt x="7928" y="0"/>
                </a:lnTo>
                <a:lnTo>
                  <a:pt x="7928" y="1052"/>
                </a:lnTo>
                <a:lnTo>
                  <a:pt x="4952" y="1052"/>
                </a:lnTo>
                <a:lnTo>
                  <a:pt x="4952" y="2289"/>
                </a:lnTo>
                <a:lnTo>
                  <a:pt x="7928" y="2289"/>
                </a:lnTo>
                <a:lnTo>
                  <a:pt x="7928" y="3625"/>
                </a:lnTo>
                <a:lnTo>
                  <a:pt x="5261" y="3625"/>
                </a:lnTo>
                <a:lnTo>
                  <a:pt x="5261" y="4812"/>
                </a:lnTo>
                <a:lnTo>
                  <a:pt x="10423" y="4812"/>
                </a:lnTo>
                <a:lnTo>
                  <a:pt x="10312" y="5023"/>
                </a:lnTo>
                <a:lnTo>
                  <a:pt x="10188" y="5221"/>
                </a:lnTo>
                <a:lnTo>
                  <a:pt x="10040" y="5419"/>
                </a:lnTo>
                <a:lnTo>
                  <a:pt x="9867" y="5629"/>
                </a:lnTo>
                <a:lnTo>
                  <a:pt x="9694" y="5827"/>
                </a:lnTo>
                <a:lnTo>
                  <a:pt x="9497" y="6037"/>
                </a:lnTo>
                <a:lnTo>
                  <a:pt x="9299" y="6235"/>
                </a:lnTo>
                <a:lnTo>
                  <a:pt x="9077" y="6433"/>
                </a:lnTo>
                <a:lnTo>
                  <a:pt x="8879" y="6284"/>
                </a:lnTo>
                <a:lnTo>
                  <a:pt x="8694" y="6124"/>
                </a:lnTo>
                <a:lnTo>
                  <a:pt x="8521" y="5975"/>
                </a:lnTo>
                <a:lnTo>
                  <a:pt x="8360" y="5814"/>
                </a:lnTo>
                <a:lnTo>
                  <a:pt x="8212" y="5654"/>
                </a:lnTo>
                <a:lnTo>
                  <a:pt x="8076" y="5493"/>
                </a:lnTo>
                <a:lnTo>
                  <a:pt x="7941" y="5320"/>
                </a:lnTo>
                <a:lnTo>
                  <a:pt x="7829" y="5159"/>
                </a:lnTo>
                <a:lnTo>
                  <a:pt x="5569" y="5159"/>
                </a:lnTo>
                <a:lnTo>
                  <a:pt x="5742" y="5468"/>
                </a:lnTo>
                <a:lnTo>
                  <a:pt x="5928" y="5777"/>
                </a:lnTo>
                <a:lnTo>
                  <a:pt x="6125" y="6074"/>
                </a:lnTo>
                <a:lnTo>
                  <a:pt x="6360" y="6371"/>
                </a:lnTo>
                <a:lnTo>
                  <a:pt x="6619" y="6656"/>
                </a:lnTo>
                <a:lnTo>
                  <a:pt x="6891" y="6928"/>
                </a:lnTo>
                <a:lnTo>
                  <a:pt x="7175" y="7200"/>
                </a:lnTo>
                <a:lnTo>
                  <a:pt x="7484" y="7460"/>
                </a:lnTo>
                <a:lnTo>
                  <a:pt x="7224" y="7583"/>
                </a:lnTo>
                <a:lnTo>
                  <a:pt x="6965" y="7695"/>
                </a:lnTo>
                <a:lnTo>
                  <a:pt x="6693" y="7806"/>
                </a:lnTo>
                <a:lnTo>
                  <a:pt x="6409" y="7905"/>
                </a:lnTo>
                <a:lnTo>
                  <a:pt x="6125" y="8004"/>
                </a:lnTo>
                <a:lnTo>
                  <a:pt x="5829" y="8091"/>
                </a:lnTo>
                <a:lnTo>
                  <a:pt x="5520" y="8165"/>
                </a:lnTo>
                <a:lnTo>
                  <a:pt x="5211" y="8239"/>
                </a:lnTo>
                <a:lnTo>
                  <a:pt x="5211" y="9785"/>
                </a:lnTo>
                <a:lnTo>
                  <a:pt x="5483" y="9748"/>
                </a:lnTo>
                <a:lnTo>
                  <a:pt x="5755" y="9699"/>
                </a:lnTo>
                <a:lnTo>
                  <a:pt x="6026" y="9649"/>
                </a:lnTo>
                <a:lnTo>
                  <a:pt x="6286" y="9587"/>
                </a:lnTo>
                <a:lnTo>
                  <a:pt x="6545" y="9525"/>
                </a:lnTo>
                <a:lnTo>
                  <a:pt x="6804" y="9464"/>
                </a:lnTo>
                <a:lnTo>
                  <a:pt x="7051" y="9389"/>
                </a:lnTo>
                <a:lnTo>
                  <a:pt x="7298" y="9315"/>
                </a:lnTo>
                <a:lnTo>
                  <a:pt x="7545" y="9241"/>
                </a:lnTo>
                <a:lnTo>
                  <a:pt x="7780" y="9154"/>
                </a:lnTo>
                <a:lnTo>
                  <a:pt x="8015" y="9068"/>
                </a:lnTo>
                <a:lnTo>
                  <a:pt x="8249" y="8969"/>
                </a:lnTo>
                <a:lnTo>
                  <a:pt x="8484" y="8870"/>
                </a:lnTo>
                <a:lnTo>
                  <a:pt x="8706" y="8771"/>
                </a:lnTo>
                <a:lnTo>
                  <a:pt x="8929" y="8660"/>
                </a:lnTo>
                <a:lnTo>
                  <a:pt x="9138" y="8548"/>
                </a:lnTo>
                <a:lnTo>
                  <a:pt x="9361" y="8660"/>
                </a:lnTo>
                <a:lnTo>
                  <a:pt x="9583" y="8771"/>
                </a:lnTo>
                <a:lnTo>
                  <a:pt x="9805" y="8870"/>
                </a:lnTo>
                <a:lnTo>
                  <a:pt x="10040" y="8969"/>
                </a:lnTo>
                <a:lnTo>
                  <a:pt x="10275" y="9068"/>
                </a:lnTo>
                <a:lnTo>
                  <a:pt x="10509" y="9154"/>
                </a:lnTo>
                <a:lnTo>
                  <a:pt x="10756" y="9241"/>
                </a:lnTo>
                <a:lnTo>
                  <a:pt x="11003" y="9315"/>
                </a:lnTo>
                <a:lnTo>
                  <a:pt x="11250" y="9389"/>
                </a:lnTo>
                <a:lnTo>
                  <a:pt x="11510" y="9464"/>
                </a:lnTo>
                <a:lnTo>
                  <a:pt x="11769" y="9525"/>
                </a:lnTo>
                <a:lnTo>
                  <a:pt x="12028" y="9587"/>
                </a:lnTo>
                <a:lnTo>
                  <a:pt x="12300" y="9649"/>
                </a:lnTo>
                <a:lnTo>
                  <a:pt x="12572" y="9699"/>
                </a:lnTo>
                <a:lnTo>
                  <a:pt x="12843" y="9748"/>
                </a:lnTo>
                <a:lnTo>
                  <a:pt x="13127" y="9785"/>
                </a:lnTo>
                <a:lnTo>
                  <a:pt x="13127" y="8239"/>
                </a:lnTo>
                <a:lnTo>
                  <a:pt x="12806" y="8165"/>
                </a:lnTo>
                <a:lnTo>
                  <a:pt x="12498" y="8091"/>
                </a:lnTo>
                <a:lnTo>
                  <a:pt x="12189" y="8004"/>
                </a:lnTo>
                <a:lnTo>
                  <a:pt x="11892" y="7905"/>
                </a:lnTo>
                <a:lnTo>
                  <a:pt x="11596" y="7806"/>
                </a:lnTo>
                <a:lnTo>
                  <a:pt x="11312" y="7695"/>
                </a:lnTo>
                <a:lnTo>
                  <a:pt x="11040" y="7571"/>
                </a:lnTo>
                <a:lnTo>
                  <a:pt x="10769" y="7447"/>
                </a:lnTo>
                <a:lnTo>
                  <a:pt x="11003" y="7237"/>
                </a:lnTo>
                <a:lnTo>
                  <a:pt x="11238" y="7027"/>
                </a:lnTo>
                <a:lnTo>
                  <a:pt x="11448" y="6804"/>
                </a:lnTo>
                <a:lnTo>
                  <a:pt x="11645" y="6581"/>
                </a:lnTo>
                <a:lnTo>
                  <a:pt x="11843" y="6359"/>
                </a:lnTo>
                <a:lnTo>
                  <a:pt x="12028" y="6124"/>
                </a:lnTo>
                <a:lnTo>
                  <a:pt x="12189" y="5889"/>
                </a:lnTo>
                <a:lnTo>
                  <a:pt x="12349" y="5641"/>
                </a:lnTo>
                <a:lnTo>
                  <a:pt x="12485" y="5394"/>
                </a:lnTo>
                <a:lnTo>
                  <a:pt x="12621" y="5146"/>
                </a:lnTo>
                <a:lnTo>
                  <a:pt x="12732" y="4899"/>
                </a:lnTo>
                <a:lnTo>
                  <a:pt x="12843" y="4652"/>
                </a:lnTo>
                <a:lnTo>
                  <a:pt x="12930" y="4392"/>
                </a:lnTo>
                <a:lnTo>
                  <a:pt x="13004" y="4144"/>
                </a:lnTo>
                <a:lnTo>
                  <a:pt x="13078" y="3885"/>
                </a:lnTo>
                <a:lnTo>
                  <a:pt x="13127" y="3625"/>
                </a:lnTo>
                <a:lnTo>
                  <a:pt x="10213" y="3625"/>
                </a:lnTo>
                <a:close/>
                <a:moveTo>
                  <a:pt x="3569" y="1114"/>
                </a:moveTo>
                <a:lnTo>
                  <a:pt x="3569" y="0"/>
                </a:lnTo>
                <a:lnTo>
                  <a:pt x="1161" y="0"/>
                </a:lnTo>
                <a:lnTo>
                  <a:pt x="1161" y="1114"/>
                </a:lnTo>
                <a:lnTo>
                  <a:pt x="0" y="1114"/>
                </a:lnTo>
                <a:lnTo>
                  <a:pt x="0" y="2351"/>
                </a:lnTo>
                <a:lnTo>
                  <a:pt x="1161" y="2351"/>
                </a:lnTo>
                <a:lnTo>
                  <a:pt x="1161" y="4713"/>
                </a:lnTo>
                <a:lnTo>
                  <a:pt x="0" y="4973"/>
                </a:lnTo>
                <a:lnTo>
                  <a:pt x="0" y="6371"/>
                </a:lnTo>
                <a:lnTo>
                  <a:pt x="1161" y="6099"/>
                </a:lnTo>
                <a:lnTo>
                  <a:pt x="1161" y="8672"/>
                </a:lnTo>
                <a:lnTo>
                  <a:pt x="321" y="8672"/>
                </a:lnTo>
                <a:lnTo>
                  <a:pt x="840" y="9822"/>
                </a:lnTo>
                <a:lnTo>
                  <a:pt x="3569" y="9822"/>
                </a:lnTo>
                <a:lnTo>
                  <a:pt x="3569" y="5555"/>
                </a:lnTo>
                <a:lnTo>
                  <a:pt x="4631" y="5307"/>
                </a:lnTo>
                <a:lnTo>
                  <a:pt x="4631" y="3922"/>
                </a:lnTo>
                <a:lnTo>
                  <a:pt x="3569" y="4169"/>
                </a:lnTo>
                <a:lnTo>
                  <a:pt x="3569" y="2351"/>
                </a:lnTo>
                <a:lnTo>
                  <a:pt x="4631" y="2351"/>
                </a:lnTo>
                <a:lnTo>
                  <a:pt x="4631" y="1114"/>
                </a:lnTo>
                <a:lnTo>
                  <a:pt x="3569" y="1114"/>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sp>
        <p:nvSpPr>
          <p:cNvPr id="33802" name="Freeform 32"/>
          <p:cNvSpPr>
            <a:spLocks noEditPoints="1"/>
          </p:cNvSpPr>
          <p:nvPr/>
        </p:nvSpPr>
        <p:spPr>
          <a:xfrm>
            <a:off x="234745213" y="119141875"/>
            <a:ext cx="20859750" cy="15670213"/>
          </a:xfrm>
          <a:custGeom>
            <a:avLst/>
            <a:gdLst/>
            <a:ahLst/>
            <a:cxnLst>
              <a:cxn ang="0">
                <a:pos x="8802687" y="0"/>
              </a:cxn>
              <a:cxn ang="0">
                <a:pos x="8802687" y="1943100"/>
              </a:cxn>
              <a:cxn ang="0">
                <a:pos x="11195049" y="1943100"/>
              </a:cxn>
              <a:cxn ang="0">
                <a:pos x="9331325" y="6184900"/>
              </a:cxn>
              <a:cxn ang="0">
                <a:pos x="9331325" y="8129588"/>
              </a:cxn>
              <a:cxn ang="0">
                <a:pos x="16370299" y="8129588"/>
              </a:cxn>
              <a:cxn ang="0">
                <a:pos x="16370299" y="13823950"/>
              </a:cxn>
              <a:cxn ang="0">
                <a:pos x="9782175" y="13823950"/>
              </a:cxn>
              <a:cxn ang="0">
                <a:pos x="10587037" y="15670213"/>
              </a:cxn>
              <a:cxn ang="0">
                <a:pos x="20566062" y="15670213"/>
              </a:cxn>
              <a:cxn ang="0">
                <a:pos x="20566062" y="6184900"/>
              </a:cxn>
              <a:cxn ang="0">
                <a:pos x="14095412" y="6184900"/>
              </a:cxn>
              <a:cxn ang="0">
                <a:pos x="15879762" y="1943100"/>
              </a:cxn>
              <a:cxn ang="0">
                <a:pos x="20859749" y="1943100"/>
              </a:cxn>
              <a:cxn ang="0">
                <a:pos x="20859749" y="0"/>
              </a:cxn>
              <a:cxn ang="0">
                <a:pos x="8802687" y="0"/>
              </a:cxn>
              <a:cxn ang="0">
                <a:pos x="6175375" y="13549313"/>
              </a:cxn>
              <a:cxn ang="0">
                <a:pos x="6175375" y="2316163"/>
              </a:cxn>
              <a:cxn ang="0">
                <a:pos x="8154987" y="2316163"/>
              </a:cxn>
              <a:cxn ang="0">
                <a:pos x="8154987" y="392113"/>
              </a:cxn>
              <a:cxn ang="0">
                <a:pos x="0" y="392113"/>
              </a:cxn>
              <a:cxn ang="0">
                <a:pos x="0" y="2316163"/>
              </a:cxn>
              <a:cxn ang="0">
                <a:pos x="1979612" y="2316163"/>
              </a:cxn>
              <a:cxn ang="0">
                <a:pos x="1979612" y="13549313"/>
              </a:cxn>
              <a:cxn ang="0">
                <a:pos x="0" y="13549313"/>
              </a:cxn>
              <a:cxn ang="0">
                <a:pos x="0" y="15494000"/>
              </a:cxn>
              <a:cxn ang="0">
                <a:pos x="8154987" y="15494000"/>
              </a:cxn>
              <a:cxn ang="0">
                <a:pos x="8154987" y="13549313"/>
              </a:cxn>
              <a:cxn ang="0">
                <a:pos x="6175375" y="13549313"/>
              </a:cxn>
            </a:cxnLst>
            <a:pathLst>
              <a:path w="13140" h="9871">
                <a:moveTo>
                  <a:pt x="5545" y="0"/>
                </a:moveTo>
                <a:lnTo>
                  <a:pt x="5545" y="1224"/>
                </a:lnTo>
                <a:lnTo>
                  <a:pt x="7052" y="1224"/>
                </a:lnTo>
                <a:lnTo>
                  <a:pt x="5878" y="3896"/>
                </a:lnTo>
                <a:lnTo>
                  <a:pt x="5878" y="5121"/>
                </a:lnTo>
                <a:lnTo>
                  <a:pt x="10312" y="5121"/>
                </a:lnTo>
                <a:lnTo>
                  <a:pt x="10312" y="8708"/>
                </a:lnTo>
                <a:lnTo>
                  <a:pt x="6162" y="8708"/>
                </a:lnTo>
                <a:lnTo>
                  <a:pt x="6669" y="9871"/>
                </a:lnTo>
                <a:lnTo>
                  <a:pt x="12955" y="9871"/>
                </a:lnTo>
                <a:lnTo>
                  <a:pt x="12955" y="3896"/>
                </a:lnTo>
                <a:lnTo>
                  <a:pt x="8879" y="3896"/>
                </a:lnTo>
                <a:lnTo>
                  <a:pt x="10003" y="1224"/>
                </a:lnTo>
                <a:lnTo>
                  <a:pt x="13140" y="1224"/>
                </a:lnTo>
                <a:lnTo>
                  <a:pt x="13140" y="0"/>
                </a:lnTo>
                <a:lnTo>
                  <a:pt x="5545" y="0"/>
                </a:lnTo>
                <a:close/>
                <a:moveTo>
                  <a:pt x="3890" y="8535"/>
                </a:moveTo>
                <a:lnTo>
                  <a:pt x="3890" y="1459"/>
                </a:lnTo>
                <a:lnTo>
                  <a:pt x="5137" y="1459"/>
                </a:lnTo>
                <a:lnTo>
                  <a:pt x="5137" y="247"/>
                </a:lnTo>
                <a:lnTo>
                  <a:pt x="0" y="247"/>
                </a:lnTo>
                <a:lnTo>
                  <a:pt x="0" y="1459"/>
                </a:lnTo>
                <a:lnTo>
                  <a:pt x="1247" y="1459"/>
                </a:lnTo>
                <a:lnTo>
                  <a:pt x="1247" y="8535"/>
                </a:lnTo>
                <a:lnTo>
                  <a:pt x="0" y="8535"/>
                </a:lnTo>
                <a:lnTo>
                  <a:pt x="0" y="9760"/>
                </a:lnTo>
                <a:lnTo>
                  <a:pt x="5137" y="9760"/>
                </a:lnTo>
                <a:lnTo>
                  <a:pt x="5137" y="8535"/>
                </a:lnTo>
                <a:lnTo>
                  <a:pt x="3890" y="8535"/>
                </a:lnTo>
                <a:close/>
              </a:path>
            </a:pathLst>
          </a:custGeom>
          <a:solidFill>
            <a:srgbClr val="2B5063">
              <a:alpha val="100000"/>
            </a:srgbClr>
          </a:solidFill>
          <a:ln w="0" cap="flat" cmpd="sng">
            <a:solidFill>
              <a:srgbClr val="2B5063"/>
            </a:solidFill>
            <a:prstDash val="solid"/>
            <a:bevel/>
            <a:headEnd type="none" w="med" len="med"/>
            <a:tailEnd type="none" w="med" len="med"/>
          </a:ln>
        </p:spPr>
        <p:txBody>
          <a:bodyPr/>
          <a:p>
            <a:endParaRPr lang="zh-CN" altLang="en-US"/>
          </a:p>
        </p:txBody>
      </p:sp>
      <p:pic>
        <p:nvPicPr>
          <p:cNvPr id="33803" name="Picture 3" descr="E:\我的文档\10273606_215557156123_2.png"/>
          <p:cNvPicPr>
            <a:picLocks noChangeAspect="1"/>
          </p:cNvPicPr>
          <p:nvPr/>
        </p:nvPicPr>
        <p:blipFill>
          <a:blip r:embed="rId1"/>
          <a:stretch>
            <a:fillRect/>
          </a:stretch>
        </p:blipFill>
        <p:spPr>
          <a:xfrm>
            <a:off x="7797800" y="0"/>
            <a:ext cx="4398963" cy="6858000"/>
          </a:xfrm>
          <a:prstGeom prst="rect">
            <a:avLst/>
          </a:prstGeom>
          <a:noFill/>
          <a:ln w="9525">
            <a:noFill/>
          </a:ln>
        </p:spPr>
      </p:pic>
      <p:sp>
        <p:nvSpPr>
          <p:cNvPr id="33804" name="TextBox 17"/>
          <p:cNvSpPr txBox="1"/>
          <p:nvPr/>
        </p:nvSpPr>
        <p:spPr>
          <a:xfrm>
            <a:off x="1609725" y="3635375"/>
            <a:ext cx="5040313" cy="769938"/>
          </a:xfrm>
          <a:prstGeom prst="rect">
            <a:avLst/>
          </a:prstGeom>
          <a:noFill/>
          <a:ln w="9525">
            <a:noFill/>
          </a:ln>
        </p:spPr>
        <p:txBody>
          <a:bodyPr>
            <a:spAutoFit/>
          </a:bodyPr>
          <a:p>
            <a:pPr lvl="0" algn="dist" eaLnBrk="1" hangingPunct="1"/>
            <a:r>
              <a:rPr lang="zh-CN" altLang="en-US" sz="4400" dirty="0">
                <a:solidFill>
                  <a:schemeClr val="accent2"/>
                </a:solidFill>
                <a:effectLst>
                  <a:outerShdw blurRad="38100" dist="38100" dir="2700000">
                    <a:srgbClr val="000000"/>
                  </a:outerShdw>
                </a:effectLst>
                <a:latin typeface="微软雅黑" panose="020B0503020204020204" pitchFamily="2" charset="-122"/>
                <a:ea typeface="微软雅黑" panose="020B0503020204020204" pitchFamily="2" charset="-122"/>
              </a:rPr>
              <a:t>期待与您的合作</a:t>
            </a:r>
            <a:endParaRPr lang="zh-CN" altLang="en-US" sz="4400" dirty="0">
              <a:solidFill>
                <a:schemeClr val="accent2"/>
              </a:solidFill>
              <a:effectLst>
                <a:outerShdw blurRad="38100" dist="38100" dir="2700000">
                  <a:srgbClr val="000000"/>
                </a:outerShdw>
              </a:effectLst>
              <a:latin typeface="微软雅黑" panose="020B0503020204020204" pitchFamily="2" charset="-122"/>
              <a:ea typeface="微软雅黑" panose="020B0503020204020204" pitchFamily="2" charset="-122"/>
            </a:endParaRPr>
          </a:p>
        </p:txBody>
      </p:sp>
      <p:sp>
        <p:nvSpPr>
          <p:cNvPr id="33805" name="矩形 18"/>
          <p:cNvSpPr/>
          <p:nvPr/>
        </p:nvSpPr>
        <p:spPr>
          <a:xfrm>
            <a:off x="1619250" y="2282825"/>
            <a:ext cx="5030788" cy="1323975"/>
          </a:xfrm>
          <a:prstGeom prst="rect">
            <a:avLst/>
          </a:prstGeom>
          <a:noFill/>
          <a:ln w="9525">
            <a:noFill/>
          </a:ln>
        </p:spPr>
        <p:txBody>
          <a:bodyPr>
            <a:spAutoFit/>
          </a:bodyPr>
          <a:p>
            <a:pPr lvl="0" algn="dist" eaLnBrk="1" hangingPunct="1"/>
            <a:r>
              <a:rPr lang="zh-CN" altLang="en-US" sz="8000" b="1" dirty="0">
                <a:solidFill>
                  <a:schemeClr val="accent2"/>
                </a:solidFill>
                <a:effectLst>
                  <a:outerShdw blurRad="38100" dist="38100" dir="2700000">
                    <a:srgbClr val="000000"/>
                  </a:outerShdw>
                </a:effectLst>
                <a:latin typeface="微软雅黑" panose="020B0503020204020204" pitchFamily="2" charset="-122"/>
                <a:ea typeface="微软雅黑" panose="020B0503020204020204" pitchFamily="2" charset="-122"/>
              </a:rPr>
              <a:t>谢谢观赏</a:t>
            </a:r>
            <a:endParaRPr lang="zh-CN" altLang="en-US" sz="8000" b="1" dirty="0">
              <a:solidFill>
                <a:schemeClr val="accent2"/>
              </a:solidFill>
              <a:effectLst>
                <a:outerShdw blurRad="38100" dist="38100" dir="2700000">
                  <a:srgbClr val="000000"/>
                </a:outerShdw>
              </a:effectLst>
              <a:latin typeface="微软雅黑" panose="020B0503020204020204" pitchFamily="2" charset="-122"/>
              <a:ea typeface="微软雅黑" panose="020B0503020204020204" pitchFamily="2" charset="-122"/>
            </a:endParaRPr>
          </a:p>
        </p:txBody>
      </p:sp>
      <p:sp>
        <p:nvSpPr>
          <p:cNvPr id="33806" name="Freeform 10"/>
          <p:cNvSpPr>
            <a:spLocks noEditPoints="1"/>
          </p:cNvSpPr>
          <p:nvPr/>
        </p:nvSpPr>
        <p:spPr>
          <a:xfrm>
            <a:off x="514350" y="6254750"/>
            <a:ext cx="395288" cy="395288"/>
          </a:xfrm>
          <a:custGeom>
            <a:avLst/>
            <a:gdLst/>
            <a:ahLst/>
            <a:cxnLst>
              <a:cxn ang="0">
                <a:pos x="198000" y="0"/>
              </a:cxn>
              <a:cxn ang="0">
                <a:pos x="396000" y="198000"/>
              </a:cxn>
              <a:cxn ang="0">
                <a:pos x="198000" y="396000"/>
              </a:cxn>
              <a:cxn ang="0">
                <a:pos x="0" y="198000"/>
              </a:cxn>
              <a:cxn ang="0">
                <a:pos x="198000" y="0"/>
              </a:cxn>
              <a:cxn ang="0">
                <a:pos x="352359" y="202041"/>
              </a:cxn>
              <a:cxn ang="0">
                <a:pos x="345086" y="206890"/>
              </a:cxn>
              <a:cxn ang="0">
                <a:pos x="318416" y="206890"/>
              </a:cxn>
              <a:cxn ang="0">
                <a:pos x="311951" y="204465"/>
              </a:cxn>
              <a:cxn ang="0">
                <a:pos x="198000" y="84857"/>
              </a:cxn>
              <a:cxn ang="0">
                <a:pos x="84049" y="204465"/>
              </a:cxn>
              <a:cxn ang="0">
                <a:pos x="77584" y="206890"/>
              </a:cxn>
              <a:cxn ang="0">
                <a:pos x="50914" y="206890"/>
              </a:cxn>
              <a:cxn ang="0">
                <a:pos x="43641" y="202041"/>
              </a:cxn>
              <a:cxn ang="0">
                <a:pos x="45257" y="193151"/>
              </a:cxn>
              <a:cxn ang="0">
                <a:pos x="190727" y="42024"/>
              </a:cxn>
              <a:cxn ang="0">
                <a:pos x="198000" y="38792"/>
              </a:cxn>
              <a:cxn ang="0">
                <a:pos x="205273" y="42024"/>
              </a:cxn>
              <a:cxn ang="0">
                <a:pos x="350743" y="193151"/>
              </a:cxn>
              <a:cxn ang="0">
                <a:pos x="352359" y="202041"/>
              </a:cxn>
              <a:cxn ang="0">
                <a:pos x="91322" y="215780"/>
              </a:cxn>
              <a:cxn ang="0">
                <a:pos x="91322" y="215780"/>
              </a:cxn>
              <a:cxn ang="0">
                <a:pos x="91322" y="306294"/>
              </a:cxn>
              <a:cxn ang="0">
                <a:pos x="104253" y="321649"/>
              </a:cxn>
              <a:cxn ang="0">
                <a:pos x="163249" y="321649"/>
              </a:cxn>
              <a:cxn ang="0">
                <a:pos x="163249" y="223053"/>
              </a:cxn>
              <a:cxn ang="0">
                <a:pos x="178604" y="207698"/>
              </a:cxn>
              <a:cxn ang="0">
                <a:pos x="217396" y="207698"/>
              </a:cxn>
              <a:cxn ang="0">
                <a:pos x="232751" y="223053"/>
              </a:cxn>
              <a:cxn ang="0">
                <a:pos x="232751" y="321649"/>
              </a:cxn>
              <a:cxn ang="0">
                <a:pos x="291747" y="321649"/>
              </a:cxn>
              <a:cxn ang="0">
                <a:pos x="304678" y="306294"/>
              </a:cxn>
              <a:cxn ang="0">
                <a:pos x="304678" y="216588"/>
              </a:cxn>
              <a:cxn ang="0">
                <a:pos x="198000" y="105061"/>
              </a:cxn>
              <a:cxn ang="0">
                <a:pos x="91322" y="215780"/>
              </a:cxn>
            </a:cxnLst>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accent2">
              <a:alpha val="100000"/>
            </a:schemeClr>
          </a:solidFill>
          <a:ln w="9525">
            <a:noFill/>
          </a:ln>
        </p:spPr>
        <p:txBody>
          <a:bodyPr/>
          <a:p>
            <a:endParaRPr lang="zh-CN" altLang="en-US"/>
          </a:p>
        </p:txBody>
      </p:sp>
      <p:sp>
        <p:nvSpPr>
          <p:cNvPr id="33807" name="Rectangle 4"/>
          <p:cNvSpPr txBox="1"/>
          <p:nvPr/>
        </p:nvSpPr>
        <p:spPr>
          <a:xfrm>
            <a:off x="955675" y="6281738"/>
            <a:ext cx="3852863" cy="341312"/>
          </a:xfrm>
          <a:prstGeom prst="rect">
            <a:avLst/>
          </a:prstGeom>
          <a:noFill/>
          <a:ln w="9525">
            <a:noFill/>
          </a:ln>
        </p:spPr>
        <p:txBody>
          <a:bodyPr anchor="ctr"/>
          <a:p>
            <a:pPr lvl="0" eaLnBrk="1" hangingPunct="1"/>
            <a:r>
              <a:rPr lang="zh-CN" altLang="en-US" sz="2200" dirty="0">
                <a:solidFill>
                  <a:schemeClr val="accent2"/>
                </a:solidFill>
                <a:latin typeface="Arial" panose="020B0604020202020204" pitchFamily="34" charset="0"/>
                <a:ea typeface="微软雅黑" panose="020B0503020204020204" pitchFamily="2" charset="-122"/>
              </a:rPr>
              <a:t>这里输入您的公司名称</a:t>
            </a:r>
            <a:endParaRPr lang="zh-CN" altLang="en-US" sz="2200" dirty="0">
              <a:solidFill>
                <a:schemeClr val="accent2"/>
              </a:solidFill>
              <a:latin typeface="Arial" panose="020B0604020202020204" pitchFamily="34" charset="0"/>
              <a:ea typeface="微软雅黑" panose="020B0503020204020204" pitchFamily="2" charset="-122"/>
            </a:endParaRPr>
          </a:p>
        </p:txBody>
      </p:sp>
      <p:sp>
        <p:nvSpPr>
          <p:cNvPr id="33808" name="Freeform 13"/>
          <p:cNvSpPr>
            <a:spLocks noChangeAspect="1" noEditPoints="1"/>
          </p:cNvSpPr>
          <p:nvPr/>
        </p:nvSpPr>
        <p:spPr>
          <a:xfrm>
            <a:off x="4043363" y="6254750"/>
            <a:ext cx="392112" cy="395288"/>
          </a:xfrm>
          <a:custGeom>
            <a:avLst/>
            <a:gdLst/>
            <a:ahLst/>
            <a:cxnLst>
              <a:cxn ang="0">
                <a:pos x="392930" y="198000"/>
              </a:cxn>
              <a:cxn ang="0">
                <a:pos x="0" y="198000"/>
              </a:cxn>
              <a:cxn ang="0">
                <a:pos x="205483" y="59725"/>
              </a:cxn>
              <a:cxn ang="0">
                <a:pos x="286002" y="231108"/>
              </a:cxn>
              <a:cxn ang="0">
                <a:pos x="205483" y="59725"/>
              </a:cxn>
              <a:cxn ang="0">
                <a:pos x="248641" y="221370"/>
              </a:cxn>
              <a:cxn ang="0">
                <a:pos x="187447" y="125292"/>
              </a:cxn>
              <a:cxn ang="0">
                <a:pos x="115302" y="146066"/>
              </a:cxn>
              <a:cxn ang="0">
                <a:pos x="108217" y="74656"/>
              </a:cxn>
              <a:cxn ang="0">
                <a:pos x="115302" y="146066"/>
              </a:cxn>
              <a:cxn ang="0">
                <a:pos x="164902" y="265515"/>
              </a:cxn>
              <a:cxn ang="0">
                <a:pos x="217078" y="314203"/>
              </a:cxn>
              <a:cxn ang="0">
                <a:pos x="108861" y="147364"/>
              </a:cxn>
              <a:cxn ang="0">
                <a:pos x="56041" y="115554"/>
              </a:cxn>
              <a:cxn ang="0">
                <a:pos x="190024" y="331082"/>
              </a:cxn>
              <a:cxn ang="0">
                <a:pos x="112082" y="226564"/>
              </a:cxn>
              <a:cxn ang="0">
                <a:pos x="259591" y="296026"/>
              </a:cxn>
              <a:cxn ang="0">
                <a:pos x="251862" y="306413"/>
              </a:cxn>
              <a:cxn ang="0">
                <a:pos x="243488" y="296026"/>
              </a:cxn>
              <a:cxn ang="0">
                <a:pos x="220298" y="289534"/>
              </a:cxn>
              <a:cxn ang="0">
                <a:pos x="259591" y="259023"/>
              </a:cxn>
              <a:cxn ang="0">
                <a:pos x="260880" y="288885"/>
              </a:cxn>
              <a:cxn ang="0">
                <a:pos x="247997" y="269410"/>
              </a:cxn>
              <a:cxn ang="0">
                <a:pos x="245420" y="272656"/>
              </a:cxn>
              <a:cxn ang="0">
                <a:pos x="244776" y="288885"/>
              </a:cxn>
              <a:cxn ang="0">
                <a:pos x="247997" y="269410"/>
              </a:cxn>
              <a:cxn ang="0">
                <a:pos x="283425" y="306413"/>
              </a:cxn>
              <a:cxn ang="0">
                <a:pos x="291799" y="258374"/>
              </a:cxn>
              <a:cxn ang="0">
                <a:pos x="295020" y="283043"/>
              </a:cxn>
              <a:cxn ang="0">
                <a:pos x="280204" y="283043"/>
              </a:cxn>
              <a:cxn ang="0">
                <a:pos x="295020" y="283043"/>
              </a:cxn>
              <a:cxn ang="0">
                <a:pos x="329804" y="306413"/>
              </a:cxn>
              <a:cxn ang="0">
                <a:pos x="337533" y="258374"/>
              </a:cxn>
              <a:cxn ang="0">
                <a:pos x="341398" y="283043"/>
              </a:cxn>
              <a:cxn ang="0">
                <a:pos x="325939" y="283043"/>
              </a:cxn>
              <a:cxn ang="0">
                <a:pos x="341398" y="283043"/>
              </a:cxn>
            </a:cxnLst>
            <a:pathLst>
              <a:path w="610" h="610">
                <a:moveTo>
                  <a:pt x="305" y="0"/>
                </a:moveTo>
                <a:cubicBezTo>
                  <a:pt x="474" y="0"/>
                  <a:pt x="610" y="137"/>
                  <a:pt x="610" y="305"/>
                </a:cubicBezTo>
                <a:cubicBezTo>
                  <a:pt x="610" y="474"/>
                  <a:pt x="474" y="610"/>
                  <a:pt x="305" y="610"/>
                </a:cubicBezTo>
                <a:cubicBezTo>
                  <a:pt x="137" y="610"/>
                  <a:pt x="0" y="474"/>
                  <a:pt x="0" y="305"/>
                </a:cubicBezTo>
                <a:cubicBezTo>
                  <a:pt x="0" y="137"/>
                  <a:pt x="137" y="0"/>
                  <a:pt x="305" y="0"/>
                </a:cubicBezTo>
                <a:close/>
                <a:moveTo>
                  <a:pt x="319" y="92"/>
                </a:moveTo>
                <a:cubicBezTo>
                  <a:pt x="317" y="97"/>
                  <a:pt x="315" y="102"/>
                  <a:pt x="313" y="108"/>
                </a:cubicBezTo>
                <a:cubicBezTo>
                  <a:pt x="399" y="138"/>
                  <a:pt x="485" y="210"/>
                  <a:pt x="444" y="356"/>
                </a:cubicBezTo>
                <a:lnTo>
                  <a:pt x="460" y="360"/>
                </a:lnTo>
                <a:cubicBezTo>
                  <a:pt x="488" y="266"/>
                  <a:pt x="475" y="149"/>
                  <a:pt x="319" y="92"/>
                </a:cubicBezTo>
                <a:close/>
                <a:moveTo>
                  <a:pt x="293" y="177"/>
                </a:moveTo>
                <a:cubicBezTo>
                  <a:pt x="372" y="196"/>
                  <a:pt x="404" y="268"/>
                  <a:pt x="386" y="341"/>
                </a:cubicBezTo>
                <a:lnTo>
                  <a:pt x="368" y="336"/>
                </a:lnTo>
                <a:cubicBezTo>
                  <a:pt x="388" y="256"/>
                  <a:pt x="351" y="216"/>
                  <a:pt x="291" y="193"/>
                </a:cubicBezTo>
                <a:cubicBezTo>
                  <a:pt x="292" y="187"/>
                  <a:pt x="292" y="183"/>
                  <a:pt x="293" y="177"/>
                </a:cubicBezTo>
                <a:close/>
                <a:moveTo>
                  <a:pt x="179" y="225"/>
                </a:moveTo>
                <a:lnTo>
                  <a:pt x="213" y="207"/>
                </a:lnTo>
                <a:lnTo>
                  <a:pt x="168" y="115"/>
                </a:lnTo>
                <a:lnTo>
                  <a:pt x="133" y="133"/>
                </a:lnTo>
                <a:lnTo>
                  <a:pt x="179" y="225"/>
                </a:lnTo>
                <a:close/>
                <a:moveTo>
                  <a:pt x="292" y="390"/>
                </a:moveTo>
                <a:lnTo>
                  <a:pt x="256" y="409"/>
                </a:lnTo>
                <a:lnTo>
                  <a:pt x="304" y="502"/>
                </a:lnTo>
                <a:lnTo>
                  <a:pt x="337" y="484"/>
                </a:lnTo>
                <a:lnTo>
                  <a:pt x="292" y="390"/>
                </a:lnTo>
                <a:close/>
                <a:moveTo>
                  <a:pt x="169" y="227"/>
                </a:moveTo>
                <a:cubicBezTo>
                  <a:pt x="155" y="198"/>
                  <a:pt x="140" y="169"/>
                  <a:pt x="126" y="140"/>
                </a:cubicBezTo>
                <a:cubicBezTo>
                  <a:pt x="108" y="152"/>
                  <a:pt x="97" y="158"/>
                  <a:pt x="87" y="178"/>
                </a:cubicBezTo>
                <a:cubicBezTo>
                  <a:pt x="44" y="273"/>
                  <a:pt x="115" y="463"/>
                  <a:pt x="223" y="507"/>
                </a:cubicBezTo>
                <a:cubicBezTo>
                  <a:pt x="250" y="518"/>
                  <a:pt x="268" y="516"/>
                  <a:pt x="295" y="510"/>
                </a:cubicBezTo>
                <a:cubicBezTo>
                  <a:pt x="279" y="477"/>
                  <a:pt x="264" y="444"/>
                  <a:pt x="248" y="411"/>
                </a:cubicBezTo>
                <a:cubicBezTo>
                  <a:pt x="207" y="416"/>
                  <a:pt x="194" y="382"/>
                  <a:pt x="174" y="349"/>
                </a:cubicBezTo>
                <a:cubicBezTo>
                  <a:pt x="146" y="301"/>
                  <a:pt x="141" y="250"/>
                  <a:pt x="169" y="227"/>
                </a:cubicBezTo>
                <a:close/>
                <a:moveTo>
                  <a:pt x="403" y="456"/>
                </a:moveTo>
                <a:lnTo>
                  <a:pt x="393" y="456"/>
                </a:lnTo>
                <a:lnTo>
                  <a:pt x="391" y="472"/>
                </a:lnTo>
                <a:lnTo>
                  <a:pt x="376" y="472"/>
                </a:lnTo>
                <a:lnTo>
                  <a:pt x="378" y="456"/>
                </a:lnTo>
                <a:lnTo>
                  <a:pt x="340" y="456"/>
                </a:lnTo>
                <a:lnTo>
                  <a:pt x="342" y="446"/>
                </a:lnTo>
                <a:lnTo>
                  <a:pt x="386" y="399"/>
                </a:lnTo>
                <a:lnTo>
                  <a:pt x="403" y="399"/>
                </a:lnTo>
                <a:lnTo>
                  <a:pt x="395" y="445"/>
                </a:lnTo>
                <a:lnTo>
                  <a:pt x="405" y="445"/>
                </a:lnTo>
                <a:lnTo>
                  <a:pt x="403" y="456"/>
                </a:lnTo>
                <a:close/>
                <a:moveTo>
                  <a:pt x="385" y="415"/>
                </a:moveTo>
                <a:lnTo>
                  <a:pt x="385" y="415"/>
                </a:lnTo>
                <a:cubicBezTo>
                  <a:pt x="384" y="416"/>
                  <a:pt x="383" y="418"/>
                  <a:pt x="381" y="420"/>
                </a:cubicBezTo>
                <a:lnTo>
                  <a:pt x="358" y="445"/>
                </a:lnTo>
                <a:lnTo>
                  <a:pt x="380" y="445"/>
                </a:lnTo>
                <a:lnTo>
                  <a:pt x="384" y="422"/>
                </a:lnTo>
                <a:cubicBezTo>
                  <a:pt x="384" y="420"/>
                  <a:pt x="385" y="417"/>
                  <a:pt x="385" y="415"/>
                </a:cubicBezTo>
                <a:close/>
                <a:moveTo>
                  <a:pt x="477" y="436"/>
                </a:moveTo>
                <a:cubicBezTo>
                  <a:pt x="473" y="460"/>
                  <a:pt x="461" y="473"/>
                  <a:pt x="440" y="472"/>
                </a:cubicBezTo>
                <a:cubicBezTo>
                  <a:pt x="421" y="472"/>
                  <a:pt x="413" y="460"/>
                  <a:pt x="416" y="436"/>
                </a:cubicBezTo>
                <a:cubicBezTo>
                  <a:pt x="421" y="411"/>
                  <a:pt x="433" y="399"/>
                  <a:pt x="453" y="398"/>
                </a:cubicBezTo>
                <a:cubicBezTo>
                  <a:pt x="472" y="398"/>
                  <a:pt x="480" y="411"/>
                  <a:pt x="477" y="436"/>
                </a:cubicBezTo>
                <a:close/>
                <a:moveTo>
                  <a:pt x="458" y="436"/>
                </a:moveTo>
                <a:cubicBezTo>
                  <a:pt x="461" y="418"/>
                  <a:pt x="459" y="410"/>
                  <a:pt x="451" y="410"/>
                </a:cubicBezTo>
                <a:cubicBezTo>
                  <a:pt x="443" y="410"/>
                  <a:pt x="438" y="418"/>
                  <a:pt x="435" y="436"/>
                </a:cubicBezTo>
                <a:cubicBezTo>
                  <a:pt x="432" y="452"/>
                  <a:pt x="435" y="461"/>
                  <a:pt x="443" y="461"/>
                </a:cubicBezTo>
                <a:cubicBezTo>
                  <a:pt x="450" y="461"/>
                  <a:pt x="456" y="452"/>
                  <a:pt x="458" y="436"/>
                </a:cubicBezTo>
                <a:close/>
                <a:moveTo>
                  <a:pt x="548" y="436"/>
                </a:moveTo>
                <a:cubicBezTo>
                  <a:pt x="545" y="460"/>
                  <a:pt x="533" y="473"/>
                  <a:pt x="512" y="472"/>
                </a:cubicBezTo>
                <a:cubicBezTo>
                  <a:pt x="492" y="472"/>
                  <a:pt x="484" y="460"/>
                  <a:pt x="488" y="436"/>
                </a:cubicBezTo>
                <a:cubicBezTo>
                  <a:pt x="493" y="411"/>
                  <a:pt x="505" y="399"/>
                  <a:pt x="524" y="398"/>
                </a:cubicBezTo>
                <a:cubicBezTo>
                  <a:pt x="544" y="398"/>
                  <a:pt x="552" y="411"/>
                  <a:pt x="548" y="436"/>
                </a:cubicBezTo>
                <a:close/>
                <a:moveTo>
                  <a:pt x="530" y="436"/>
                </a:moveTo>
                <a:cubicBezTo>
                  <a:pt x="533" y="418"/>
                  <a:pt x="530" y="410"/>
                  <a:pt x="523" y="410"/>
                </a:cubicBezTo>
                <a:cubicBezTo>
                  <a:pt x="515" y="410"/>
                  <a:pt x="509" y="418"/>
                  <a:pt x="506" y="436"/>
                </a:cubicBezTo>
                <a:cubicBezTo>
                  <a:pt x="504" y="452"/>
                  <a:pt x="506" y="461"/>
                  <a:pt x="514" y="461"/>
                </a:cubicBezTo>
                <a:cubicBezTo>
                  <a:pt x="522" y="461"/>
                  <a:pt x="527" y="452"/>
                  <a:pt x="530" y="436"/>
                </a:cubicBezTo>
                <a:close/>
              </a:path>
            </a:pathLst>
          </a:custGeom>
          <a:solidFill>
            <a:schemeClr val="accent2">
              <a:alpha val="100000"/>
            </a:schemeClr>
          </a:solidFill>
          <a:ln w="9525">
            <a:noFill/>
          </a:ln>
        </p:spPr>
        <p:txBody>
          <a:bodyPr/>
          <a:p>
            <a:endParaRPr lang="zh-CN" altLang="en-US"/>
          </a:p>
        </p:txBody>
      </p:sp>
      <p:sp>
        <p:nvSpPr>
          <p:cNvPr id="33809" name="Rectangle 4"/>
          <p:cNvSpPr txBox="1"/>
          <p:nvPr/>
        </p:nvSpPr>
        <p:spPr>
          <a:xfrm>
            <a:off x="4511675" y="6281738"/>
            <a:ext cx="4035425" cy="368300"/>
          </a:xfrm>
          <a:prstGeom prst="rect">
            <a:avLst/>
          </a:prstGeom>
          <a:noFill/>
          <a:ln w="9525">
            <a:noFill/>
          </a:ln>
        </p:spPr>
        <p:txBody>
          <a:bodyPr anchor="ctr"/>
          <a:p>
            <a:pPr lvl="0" eaLnBrk="1" hangingPunct="1"/>
            <a:r>
              <a:rPr lang="zh-CN" altLang="en-US" sz="2200" dirty="0">
                <a:solidFill>
                  <a:schemeClr val="accent2"/>
                </a:solidFill>
                <a:latin typeface="Arial" panose="020B0604020202020204" pitchFamily="34" charset="0"/>
                <a:ea typeface="微软雅黑" panose="020B0503020204020204" pitchFamily="2" charset="-122"/>
              </a:rPr>
              <a:t>全国服务热线：</a:t>
            </a:r>
            <a:r>
              <a:rPr lang="en-US" altLang="x-none" sz="2200" dirty="0">
                <a:solidFill>
                  <a:schemeClr val="accent2"/>
                </a:solidFill>
                <a:latin typeface="Arial" panose="020B0604020202020204" pitchFamily="34" charset="0"/>
                <a:ea typeface="微软雅黑" panose="020B0503020204020204" pitchFamily="2" charset="-122"/>
              </a:rPr>
              <a:t>4009921182</a:t>
            </a:r>
            <a:endParaRPr lang="zh-CN" altLang="en-US" sz="2200" dirty="0">
              <a:solidFill>
                <a:schemeClr val="accent2"/>
              </a:solidFill>
              <a:latin typeface="Arial" panose="020B0604020202020204" pitchFamily="34" charset="0"/>
              <a:ea typeface="微软雅黑" panose="020B0503020204020204" pitchFamily="2" charset="-122"/>
            </a:endParaRPr>
          </a:p>
        </p:txBody>
      </p:sp>
      <p:sp>
        <p:nvSpPr>
          <p:cNvPr id="33810" name="Freeform 6"/>
          <p:cNvSpPr>
            <a:spLocks noEditPoints="1"/>
          </p:cNvSpPr>
          <p:nvPr/>
        </p:nvSpPr>
        <p:spPr>
          <a:xfrm>
            <a:off x="603250" y="549275"/>
            <a:ext cx="1619250" cy="738188"/>
          </a:xfrm>
          <a:custGeom>
            <a:avLst/>
            <a:gdLst/>
            <a:ahLst/>
            <a:cxnLst>
              <a:cxn ang="0">
                <a:pos x="90042" y="615664"/>
              </a:cxn>
              <a:cxn ang="0">
                <a:pos x="206568" y="706225"/>
              </a:cxn>
              <a:cxn ang="0">
                <a:pos x="90042" y="615664"/>
              </a:cxn>
              <a:cxn ang="0">
                <a:pos x="107446" y="547172"/>
              </a:cxn>
              <a:cxn ang="0">
                <a:pos x="216404" y="588267"/>
              </a:cxn>
              <a:cxn ang="0">
                <a:pos x="146035" y="659042"/>
              </a:cxn>
              <a:cxn ang="0">
                <a:pos x="54479" y="624035"/>
              </a:cxn>
              <a:cxn ang="0">
                <a:pos x="43886" y="519776"/>
              </a:cxn>
              <a:cxn ang="0">
                <a:pos x="262561" y="706225"/>
              </a:cxn>
              <a:cxn ang="0">
                <a:pos x="227754" y="540323"/>
              </a:cxn>
              <a:cxn ang="0">
                <a:pos x="413136" y="554783"/>
              </a:cxn>
              <a:cxn ang="0">
                <a:pos x="335957" y="703942"/>
              </a:cxn>
              <a:cxn ang="0">
                <a:pos x="277694" y="706225"/>
              </a:cxn>
              <a:cxn ang="0">
                <a:pos x="374546" y="589789"/>
              </a:cxn>
              <a:cxn ang="0">
                <a:pos x="436592" y="681112"/>
              </a:cxn>
              <a:cxn ang="0">
                <a:pos x="520581" y="608054"/>
              </a:cxn>
              <a:cxn ang="0">
                <a:pos x="590194" y="683395"/>
              </a:cxn>
              <a:cxn ang="0">
                <a:pos x="628027" y="650671"/>
              </a:cxn>
              <a:cxn ang="0">
                <a:pos x="802815" y="670457"/>
              </a:cxn>
              <a:cxn ang="0">
                <a:pos x="799032" y="536518"/>
              </a:cxn>
              <a:cxn ang="0">
                <a:pos x="754389" y="666652"/>
              </a:cxn>
              <a:cxn ang="0">
                <a:pos x="802815" y="670457"/>
              </a:cxn>
              <a:cxn ang="0">
                <a:pos x="948850" y="662086"/>
              </a:cxn>
              <a:cxn ang="0">
                <a:pos x="896641" y="666652"/>
              </a:cxn>
              <a:cxn ang="0">
                <a:pos x="846701" y="606532"/>
              </a:cxn>
              <a:cxn ang="0">
                <a:pos x="1002573" y="665891"/>
              </a:cxn>
              <a:cxn ang="0">
                <a:pos x="1138772" y="678068"/>
              </a:cxn>
              <a:cxn ang="0">
                <a:pos x="1122882" y="547172"/>
              </a:cxn>
              <a:cxn ang="0">
                <a:pos x="1072186" y="638495"/>
              </a:cxn>
              <a:cxn ang="0">
                <a:pos x="1310533" y="611859"/>
              </a:cxn>
              <a:cxn ang="0">
                <a:pos x="1276484" y="691005"/>
              </a:cxn>
              <a:cxn ang="0">
                <a:pos x="1237137" y="696332"/>
              </a:cxn>
              <a:cxn ang="0">
                <a:pos x="1206114" y="698615"/>
              </a:cxn>
              <a:cxn ang="0">
                <a:pos x="1204601" y="633928"/>
              </a:cxn>
              <a:cxn ang="0">
                <a:pos x="1176605" y="598922"/>
              </a:cxn>
              <a:cxn ang="0">
                <a:pos x="1251514" y="525103"/>
              </a:cxn>
              <a:cxn ang="0">
                <a:pos x="1311290" y="687200"/>
              </a:cxn>
              <a:cxn ang="0">
                <a:pos x="1314316" y="531952"/>
              </a:cxn>
              <a:cxn ang="0">
                <a:pos x="1283293" y="598922"/>
              </a:cxn>
              <a:cxn ang="0">
                <a:pos x="1223517" y="537279"/>
              </a:cxn>
              <a:cxn ang="0">
                <a:pos x="1440679" y="598922"/>
              </a:cxn>
              <a:cxn ang="0">
                <a:pos x="1557961" y="595878"/>
              </a:cxn>
              <a:cxn ang="0">
                <a:pos x="1504995" y="620991"/>
              </a:cxn>
              <a:cxn ang="0">
                <a:pos x="1463378" y="704703"/>
              </a:cxn>
              <a:cxn ang="0">
                <a:pos x="1442192" y="620991"/>
              </a:cxn>
              <a:cxn ang="0">
                <a:pos x="1423275" y="626318"/>
              </a:cxn>
              <a:cxn ang="0">
                <a:pos x="1383172" y="526625"/>
              </a:cxn>
              <a:cxn ang="0">
                <a:pos x="1527694" y="645344"/>
              </a:cxn>
              <a:cxn ang="0">
                <a:pos x="1442192" y="697093"/>
              </a:cxn>
              <a:cxn ang="0">
                <a:pos x="298880" y="436064"/>
              </a:cxn>
              <a:cxn ang="0">
                <a:pos x="534201" y="443674"/>
              </a:cxn>
              <a:cxn ang="0">
                <a:pos x="487288" y="370616"/>
              </a:cxn>
              <a:cxn ang="0">
                <a:pos x="983657" y="204714"/>
              </a:cxn>
              <a:cxn ang="0">
                <a:pos x="850485" y="386597"/>
              </a:cxn>
              <a:cxn ang="0">
                <a:pos x="1084292" y="137744"/>
              </a:cxn>
              <a:cxn ang="0">
                <a:pos x="999546" y="404862"/>
              </a:cxn>
              <a:cxn ang="0">
                <a:pos x="1619250" y="221456"/>
              </a:cxn>
              <a:cxn ang="0">
                <a:pos x="1369553" y="221456"/>
              </a:cxn>
              <a:cxn ang="0">
                <a:pos x="1429329" y="34246"/>
              </a:cxn>
            </a:cxnLst>
            <a:pathLst>
              <a:path w="2140" h="970">
                <a:moveTo>
                  <a:pt x="2" y="614"/>
                </a:moveTo>
                <a:lnTo>
                  <a:pt x="2131" y="614"/>
                </a:lnTo>
                <a:lnTo>
                  <a:pt x="2131" y="970"/>
                </a:lnTo>
                <a:lnTo>
                  <a:pt x="2" y="970"/>
                </a:lnTo>
                <a:lnTo>
                  <a:pt x="2" y="614"/>
                </a:lnTo>
                <a:close/>
                <a:moveTo>
                  <a:pt x="119" y="809"/>
                </a:moveTo>
                <a:lnTo>
                  <a:pt x="119" y="791"/>
                </a:lnTo>
                <a:lnTo>
                  <a:pt x="261" y="791"/>
                </a:lnTo>
                <a:lnTo>
                  <a:pt x="261" y="808"/>
                </a:lnTo>
                <a:cubicBezTo>
                  <a:pt x="250" y="835"/>
                  <a:pt x="233" y="859"/>
                  <a:pt x="210" y="878"/>
                </a:cubicBezTo>
                <a:cubicBezTo>
                  <a:pt x="231" y="892"/>
                  <a:pt x="257" y="902"/>
                  <a:pt x="288" y="908"/>
                </a:cubicBezTo>
                <a:cubicBezTo>
                  <a:pt x="282" y="915"/>
                  <a:pt x="277" y="922"/>
                  <a:pt x="273" y="928"/>
                </a:cubicBezTo>
                <a:cubicBezTo>
                  <a:pt x="241" y="919"/>
                  <a:pt x="215" y="907"/>
                  <a:pt x="193" y="891"/>
                </a:cubicBezTo>
                <a:cubicBezTo>
                  <a:pt x="169" y="907"/>
                  <a:pt x="140" y="920"/>
                  <a:pt x="106" y="930"/>
                </a:cubicBezTo>
                <a:cubicBezTo>
                  <a:pt x="102" y="924"/>
                  <a:pt x="97" y="918"/>
                  <a:pt x="93" y="912"/>
                </a:cubicBezTo>
                <a:cubicBezTo>
                  <a:pt x="126" y="903"/>
                  <a:pt x="154" y="892"/>
                  <a:pt x="177" y="878"/>
                </a:cubicBezTo>
                <a:cubicBezTo>
                  <a:pt x="156" y="859"/>
                  <a:pt x="142" y="836"/>
                  <a:pt x="132" y="809"/>
                </a:cubicBezTo>
                <a:lnTo>
                  <a:pt x="119" y="809"/>
                </a:lnTo>
                <a:close/>
                <a:moveTo>
                  <a:pt x="229" y="710"/>
                </a:moveTo>
                <a:lnTo>
                  <a:pt x="162" y="710"/>
                </a:lnTo>
                <a:lnTo>
                  <a:pt x="162" y="721"/>
                </a:lnTo>
                <a:cubicBezTo>
                  <a:pt x="162" y="749"/>
                  <a:pt x="148" y="771"/>
                  <a:pt x="119" y="787"/>
                </a:cubicBezTo>
                <a:cubicBezTo>
                  <a:pt x="114" y="781"/>
                  <a:pt x="109" y="776"/>
                  <a:pt x="104" y="771"/>
                </a:cubicBezTo>
                <a:cubicBezTo>
                  <a:pt x="130" y="758"/>
                  <a:pt x="142" y="741"/>
                  <a:pt x="142" y="719"/>
                </a:cubicBezTo>
                <a:lnTo>
                  <a:pt x="142" y="691"/>
                </a:lnTo>
                <a:lnTo>
                  <a:pt x="248" y="691"/>
                </a:lnTo>
                <a:lnTo>
                  <a:pt x="248" y="742"/>
                </a:lnTo>
                <a:cubicBezTo>
                  <a:pt x="248" y="750"/>
                  <a:pt x="252" y="754"/>
                  <a:pt x="260" y="754"/>
                </a:cubicBezTo>
                <a:lnTo>
                  <a:pt x="288" y="754"/>
                </a:lnTo>
                <a:cubicBezTo>
                  <a:pt x="287" y="761"/>
                  <a:pt x="287" y="767"/>
                  <a:pt x="286" y="773"/>
                </a:cubicBezTo>
                <a:lnTo>
                  <a:pt x="254" y="773"/>
                </a:lnTo>
                <a:cubicBezTo>
                  <a:pt x="237" y="773"/>
                  <a:pt x="229" y="764"/>
                  <a:pt x="229" y="746"/>
                </a:cubicBezTo>
                <a:lnTo>
                  <a:pt x="229" y="710"/>
                </a:lnTo>
                <a:close/>
                <a:moveTo>
                  <a:pt x="238" y="809"/>
                </a:moveTo>
                <a:lnTo>
                  <a:pt x="152" y="809"/>
                </a:lnTo>
                <a:cubicBezTo>
                  <a:pt x="161" y="832"/>
                  <a:pt x="175" y="851"/>
                  <a:pt x="193" y="866"/>
                </a:cubicBezTo>
                <a:cubicBezTo>
                  <a:pt x="214" y="850"/>
                  <a:pt x="229" y="831"/>
                  <a:pt x="238" y="809"/>
                </a:cubicBezTo>
                <a:close/>
                <a:moveTo>
                  <a:pt x="72" y="820"/>
                </a:moveTo>
                <a:cubicBezTo>
                  <a:pt x="79" y="823"/>
                  <a:pt x="86" y="826"/>
                  <a:pt x="93" y="828"/>
                </a:cubicBezTo>
                <a:cubicBezTo>
                  <a:pt x="80" y="866"/>
                  <a:pt x="69" y="899"/>
                  <a:pt x="61" y="927"/>
                </a:cubicBezTo>
                <a:lnTo>
                  <a:pt x="39" y="919"/>
                </a:lnTo>
                <a:cubicBezTo>
                  <a:pt x="50" y="891"/>
                  <a:pt x="61" y="858"/>
                  <a:pt x="72" y="820"/>
                </a:cubicBezTo>
                <a:close/>
                <a:moveTo>
                  <a:pt x="48" y="748"/>
                </a:moveTo>
                <a:cubicBezTo>
                  <a:pt x="60" y="756"/>
                  <a:pt x="75" y="768"/>
                  <a:pt x="93" y="783"/>
                </a:cubicBezTo>
                <a:cubicBezTo>
                  <a:pt x="87" y="789"/>
                  <a:pt x="83" y="794"/>
                  <a:pt x="79" y="799"/>
                </a:cubicBezTo>
                <a:cubicBezTo>
                  <a:pt x="59" y="782"/>
                  <a:pt x="45" y="770"/>
                  <a:pt x="35" y="763"/>
                </a:cubicBezTo>
                <a:lnTo>
                  <a:pt x="48" y="748"/>
                </a:lnTo>
                <a:close/>
                <a:moveTo>
                  <a:pt x="58" y="683"/>
                </a:moveTo>
                <a:cubicBezTo>
                  <a:pt x="74" y="695"/>
                  <a:pt x="89" y="707"/>
                  <a:pt x="102" y="719"/>
                </a:cubicBezTo>
                <a:cubicBezTo>
                  <a:pt x="96" y="725"/>
                  <a:pt x="91" y="730"/>
                  <a:pt x="87" y="735"/>
                </a:cubicBezTo>
                <a:cubicBezTo>
                  <a:pt x="73" y="721"/>
                  <a:pt x="59" y="709"/>
                  <a:pt x="45" y="697"/>
                </a:cubicBezTo>
                <a:lnTo>
                  <a:pt x="58" y="683"/>
                </a:lnTo>
                <a:close/>
                <a:moveTo>
                  <a:pt x="367" y="928"/>
                </a:moveTo>
                <a:lnTo>
                  <a:pt x="347" y="928"/>
                </a:lnTo>
                <a:lnTo>
                  <a:pt x="347" y="797"/>
                </a:lnTo>
                <a:cubicBezTo>
                  <a:pt x="335" y="811"/>
                  <a:pt x="321" y="825"/>
                  <a:pt x="306" y="838"/>
                </a:cubicBezTo>
                <a:cubicBezTo>
                  <a:pt x="303" y="832"/>
                  <a:pt x="299" y="826"/>
                  <a:pt x="294" y="819"/>
                </a:cubicBezTo>
                <a:cubicBezTo>
                  <a:pt x="327" y="792"/>
                  <a:pt x="352" y="762"/>
                  <a:pt x="371" y="729"/>
                </a:cubicBezTo>
                <a:lnTo>
                  <a:pt x="301" y="729"/>
                </a:lnTo>
                <a:lnTo>
                  <a:pt x="301" y="710"/>
                </a:lnTo>
                <a:lnTo>
                  <a:pt x="380" y="710"/>
                </a:lnTo>
                <a:cubicBezTo>
                  <a:pt x="385" y="699"/>
                  <a:pt x="389" y="688"/>
                  <a:pt x="392" y="677"/>
                </a:cubicBezTo>
                <a:lnTo>
                  <a:pt x="414" y="682"/>
                </a:lnTo>
                <a:cubicBezTo>
                  <a:pt x="410" y="691"/>
                  <a:pt x="406" y="701"/>
                  <a:pt x="402" y="710"/>
                </a:cubicBezTo>
                <a:lnTo>
                  <a:pt x="546" y="710"/>
                </a:lnTo>
                <a:lnTo>
                  <a:pt x="546" y="729"/>
                </a:lnTo>
                <a:lnTo>
                  <a:pt x="393" y="729"/>
                </a:lnTo>
                <a:cubicBezTo>
                  <a:pt x="388" y="739"/>
                  <a:pt x="382" y="748"/>
                  <a:pt x="376" y="758"/>
                </a:cubicBezTo>
                <a:lnTo>
                  <a:pt x="515" y="758"/>
                </a:lnTo>
                <a:lnTo>
                  <a:pt x="515" y="893"/>
                </a:lnTo>
                <a:cubicBezTo>
                  <a:pt x="515" y="914"/>
                  <a:pt x="505" y="925"/>
                  <a:pt x="484" y="925"/>
                </a:cubicBezTo>
                <a:cubicBezTo>
                  <a:pt x="475" y="925"/>
                  <a:pt x="462" y="925"/>
                  <a:pt x="444" y="925"/>
                </a:cubicBezTo>
                <a:cubicBezTo>
                  <a:pt x="443" y="919"/>
                  <a:pt x="441" y="912"/>
                  <a:pt x="440" y="904"/>
                </a:cubicBezTo>
                <a:cubicBezTo>
                  <a:pt x="455" y="905"/>
                  <a:pt x="468" y="906"/>
                  <a:pt x="477" y="906"/>
                </a:cubicBezTo>
                <a:cubicBezTo>
                  <a:pt x="489" y="906"/>
                  <a:pt x="495" y="900"/>
                  <a:pt x="495" y="889"/>
                </a:cubicBezTo>
                <a:lnTo>
                  <a:pt x="495" y="871"/>
                </a:lnTo>
                <a:lnTo>
                  <a:pt x="367" y="871"/>
                </a:lnTo>
                <a:lnTo>
                  <a:pt x="367" y="928"/>
                </a:lnTo>
                <a:close/>
                <a:moveTo>
                  <a:pt x="367" y="853"/>
                </a:moveTo>
                <a:lnTo>
                  <a:pt x="495" y="853"/>
                </a:lnTo>
                <a:lnTo>
                  <a:pt x="495" y="823"/>
                </a:lnTo>
                <a:lnTo>
                  <a:pt x="367" y="823"/>
                </a:lnTo>
                <a:lnTo>
                  <a:pt x="367" y="853"/>
                </a:lnTo>
                <a:close/>
                <a:moveTo>
                  <a:pt x="495" y="775"/>
                </a:moveTo>
                <a:lnTo>
                  <a:pt x="367" y="775"/>
                </a:lnTo>
                <a:lnTo>
                  <a:pt x="367" y="806"/>
                </a:lnTo>
                <a:lnTo>
                  <a:pt x="495" y="806"/>
                </a:lnTo>
                <a:lnTo>
                  <a:pt x="495" y="775"/>
                </a:lnTo>
                <a:close/>
                <a:moveTo>
                  <a:pt x="680" y="895"/>
                </a:moveTo>
                <a:lnTo>
                  <a:pt x="577" y="895"/>
                </a:lnTo>
                <a:lnTo>
                  <a:pt x="577" y="698"/>
                </a:lnTo>
                <a:lnTo>
                  <a:pt x="602" y="698"/>
                </a:lnTo>
                <a:lnTo>
                  <a:pt x="602" y="872"/>
                </a:lnTo>
                <a:lnTo>
                  <a:pt x="680" y="872"/>
                </a:lnTo>
                <a:lnTo>
                  <a:pt x="680" y="895"/>
                </a:lnTo>
                <a:close/>
                <a:moveTo>
                  <a:pt x="688" y="799"/>
                </a:moveTo>
                <a:cubicBezTo>
                  <a:pt x="688" y="767"/>
                  <a:pt x="696" y="742"/>
                  <a:pt x="714" y="723"/>
                </a:cubicBezTo>
                <a:cubicBezTo>
                  <a:pt x="731" y="704"/>
                  <a:pt x="754" y="695"/>
                  <a:pt x="783" y="695"/>
                </a:cubicBezTo>
                <a:cubicBezTo>
                  <a:pt x="811" y="695"/>
                  <a:pt x="833" y="704"/>
                  <a:pt x="849" y="723"/>
                </a:cubicBezTo>
                <a:cubicBezTo>
                  <a:pt x="866" y="741"/>
                  <a:pt x="874" y="765"/>
                  <a:pt x="874" y="794"/>
                </a:cubicBezTo>
                <a:cubicBezTo>
                  <a:pt x="874" y="826"/>
                  <a:pt x="866" y="851"/>
                  <a:pt x="849" y="870"/>
                </a:cubicBezTo>
                <a:cubicBezTo>
                  <a:pt x="832" y="889"/>
                  <a:pt x="809" y="898"/>
                  <a:pt x="780" y="898"/>
                </a:cubicBezTo>
                <a:cubicBezTo>
                  <a:pt x="752" y="898"/>
                  <a:pt x="730" y="889"/>
                  <a:pt x="713" y="871"/>
                </a:cubicBezTo>
                <a:cubicBezTo>
                  <a:pt x="696" y="852"/>
                  <a:pt x="688" y="828"/>
                  <a:pt x="688" y="799"/>
                </a:cubicBezTo>
                <a:close/>
                <a:moveTo>
                  <a:pt x="714" y="797"/>
                </a:moveTo>
                <a:cubicBezTo>
                  <a:pt x="714" y="821"/>
                  <a:pt x="720" y="840"/>
                  <a:pt x="733" y="854"/>
                </a:cubicBezTo>
                <a:cubicBezTo>
                  <a:pt x="745" y="868"/>
                  <a:pt x="761" y="876"/>
                  <a:pt x="780" y="876"/>
                </a:cubicBezTo>
                <a:cubicBezTo>
                  <a:pt x="801" y="876"/>
                  <a:pt x="818" y="869"/>
                  <a:pt x="830" y="855"/>
                </a:cubicBezTo>
                <a:cubicBezTo>
                  <a:pt x="841" y="841"/>
                  <a:pt x="847" y="822"/>
                  <a:pt x="847" y="797"/>
                </a:cubicBezTo>
                <a:cubicBezTo>
                  <a:pt x="847" y="772"/>
                  <a:pt x="842" y="752"/>
                  <a:pt x="830" y="739"/>
                </a:cubicBezTo>
                <a:cubicBezTo>
                  <a:pt x="818" y="725"/>
                  <a:pt x="802" y="718"/>
                  <a:pt x="782" y="718"/>
                </a:cubicBezTo>
                <a:cubicBezTo>
                  <a:pt x="762" y="718"/>
                  <a:pt x="745" y="725"/>
                  <a:pt x="733" y="740"/>
                </a:cubicBezTo>
                <a:cubicBezTo>
                  <a:pt x="721" y="754"/>
                  <a:pt x="714" y="773"/>
                  <a:pt x="714" y="797"/>
                </a:cubicBezTo>
                <a:close/>
                <a:moveTo>
                  <a:pt x="1061" y="881"/>
                </a:moveTo>
                <a:cubicBezTo>
                  <a:pt x="1041" y="893"/>
                  <a:pt x="1019" y="898"/>
                  <a:pt x="994" y="898"/>
                </a:cubicBezTo>
                <a:cubicBezTo>
                  <a:pt x="966" y="898"/>
                  <a:pt x="943" y="889"/>
                  <a:pt x="926" y="871"/>
                </a:cubicBezTo>
                <a:cubicBezTo>
                  <a:pt x="908" y="853"/>
                  <a:pt x="900" y="829"/>
                  <a:pt x="900" y="799"/>
                </a:cubicBezTo>
                <a:cubicBezTo>
                  <a:pt x="900" y="769"/>
                  <a:pt x="909" y="744"/>
                  <a:pt x="928" y="724"/>
                </a:cubicBezTo>
                <a:cubicBezTo>
                  <a:pt x="948" y="705"/>
                  <a:pt x="972" y="695"/>
                  <a:pt x="1002" y="695"/>
                </a:cubicBezTo>
                <a:cubicBezTo>
                  <a:pt x="1023" y="695"/>
                  <a:pt x="1041" y="698"/>
                  <a:pt x="1056" y="705"/>
                </a:cubicBezTo>
                <a:lnTo>
                  <a:pt x="1056" y="733"/>
                </a:lnTo>
                <a:cubicBezTo>
                  <a:pt x="1040" y="723"/>
                  <a:pt x="1022" y="718"/>
                  <a:pt x="1000" y="718"/>
                </a:cubicBezTo>
                <a:cubicBezTo>
                  <a:pt x="978" y="718"/>
                  <a:pt x="961" y="725"/>
                  <a:pt x="947" y="740"/>
                </a:cubicBezTo>
                <a:cubicBezTo>
                  <a:pt x="933" y="754"/>
                  <a:pt x="926" y="774"/>
                  <a:pt x="926" y="798"/>
                </a:cubicBezTo>
                <a:cubicBezTo>
                  <a:pt x="926" y="822"/>
                  <a:pt x="933" y="841"/>
                  <a:pt x="945" y="855"/>
                </a:cubicBezTo>
                <a:cubicBezTo>
                  <a:pt x="958" y="869"/>
                  <a:pt x="975" y="876"/>
                  <a:pt x="997" y="876"/>
                </a:cubicBezTo>
                <a:cubicBezTo>
                  <a:pt x="1012" y="876"/>
                  <a:pt x="1025" y="873"/>
                  <a:pt x="1035" y="867"/>
                </a:cubicBezTo>
                <a:lnTo>
                  <a:pt x="1035" y="814"/>
                </a:lnTo>
                <a:lnTo>
                  <a:pt x="993" y="814"/>
                </a:lnTo>
                <a:lnTo>
                  <a:pt x="993" y="791"/>
                </a:lnTo>
                <a:lnTo>
                  <a:pt x="1061" y="791"/>
                </a:lnTo>
                <a:lnTo>
                  <a:pt x="1061" y="881"/>
                </a:lnTo>
                <a:close/>
                <a:moveTo>
                  <a:pt x="1093" y="799"/>
                </a:moveTo>
                <a:cubicBezTo>
                  <a:pt x="1093" y="767"/>
                  <a:pt x="1101" y="742"/>
                  <a:pt x="1119" y="723"/>
                </a:cubicBezTo>
                <a:cubicBezTo>
                  <a:pt x="1136" y="704"/>
                  <a:pt x="1159" y="695"/>
                  <a:pt x="1188" y="695"/>
                </a:cubicBezTo>
                <a:cubicBezTo>
                  <a:pt x="1216" y="695"/>
                  <a:pt x="1238" y="704"/>
                  <a:pt x="1254" y="723"/>
                </a:cubicBezTo>
                <a:cubicBezTo>
                  <a:pt x="1271" y="741"/>
                  <a:pt x="1279" y="765"/>
                  <a:pt x="1279" y="794"/>
                </a:cubicBezTo>
                <a:cubicBezTo>
                  <a:pt x="1279" y="826"/>
                  <a:pt x="1271" y="851"/>
                  <a:pt x="1254" y="870"/>
                </a:cubicBezTo>
                <a:cubicBezTo>
                  <a:pt x="1237" y="889"/>
                  <a:pt x="1214" y="898"/>
                  <a:pt x="1185" y="898"/>
                </a:cubicBezTo>
                <a:cubicBezTo>
                  <a:pt x="1157" y="898"/>
                  <a:pt x="1135" y="889"/>
                  <a:pt x="1118" y="871"/>
                </a:cubicBezTo>
                <a:cubicBezTo>
                  <a:pt x="1101" y="852"/>
                  <a:pt x="1093" y="828"/>
                  <a:pt x="1093" y="799"/>
                </a:cubicBezTo>
                <a:close/>
                <a:moveTo>
                  <a:pt x="1119" y="797"/>
                </a:moveTo>
                <a:cubicBezTo>
                  <a:pt x="1119" y="821"/>
                  <a:pt x="1125" y="840"/>
                  <a:pt x="1138" y="854"/>
                </a:cubicBezTo>
                <a:cubicBezTo>
                  <a:pt x="1150" y="868"/>
                  <a:pt x="1166" y="876"/>
                  <a:pt x="1185" y="876"/>
                </a:cubicBezTo>
                <a:cubicBezTo>
                  <a:pt x="1206" y="876"/>
                  <a:pt x="1223" y="869"/>
                  <a:pt x="1235" y="855"/>
                </a:cubicBezTo>
                <a:cubicBezTo>
                  <a:pt x="1247" y="841"/>
                  <a:pt x="1252" y="822"/>
                  <a:pt x="1252" y="797"/>
                </a:cubicBezTo>
                <a:cubicBezTo>
                  <a:pt x="1252" y="772"/>
                  <a:pt x="1247" y="752"/>
                  <a:pt x="1235" y="739"/>
                </a:cubicBezTo>
                <a:cubicBezTo>
                  <a:pt x="1223" y="725"/>
                  <a:pt x="1207" y="718"/>
                  <a:pt x="1187" y="718"/>
                </a:cubicBezTo>
                <a:cubicBezTo>
                  <a:pt x="1167" y="718"/>
                  <a:pt x="1151" y="725"/>
                  <a:pt x="1138" y="740"/>
                </a:cubicBezTo>
                <a:cubicBezTo>
                  <a:pt x="1126" y="754"/>
                  <a:pt x="1119" y="773"/>
                  <a:pt x="1119" y="797"/>
                </a:cubicBezTo>
                <a:close/>
                <a:moveTo>
                  <a:pt x="1325" y="756"/>
                </a:moveTo>
                <a:lnTo>
                  <a:pt x="1437" y="756"/>
                </a:lnTo>
                <a:lnTo>
                  <a:pt x="1437" y="857"/>
                </a:lnTo>
                <a:lnTo>
                  <a:pt x="1345" y="857"/>
                </a:lnTo>
                <a:lnTo>
                  <a:pt x="1345" y="875"/>
                </a:lnTo>
                <a:lnTo>
                  <a:pt x="1325" y="875"/>
                </a:lnTo>
                <a:lnTo>
                  <a:pt x="1325" y="756"/>
                </a:lnTo>
                <a:close/>
                <a:moveTo>
                  <a:pt x="1297" y="700"/>
                </a:moveTo>
                <a:lnTo>
                  <a:pt x="1547" y="700"/>
                </a:lnTo>
                <a:lnTo>
                  <a:pt x="1547" y="719"/>
                </a:lnTo>
                <a:lnTo>
                  <a:pt x="1505" y="719"/>
                </a:lnTo>
                <a:lnTo>
                  <a:pt x="1505" y="891"/>
                </a:lnTo>
                <a:cubicBezTo>
                  <a:pt x="1505" y="914"/>
                  <a:pt x="1494" y="925"/>
                  <a:pt x="1472" y="925"/>
                </a:cubicBezTo>
                <a:cubicBezTo>
                  <a:pt x="1456" y="925"/>
                  <a:pt x="1441" y="925"/>
                  <a:pt x="1426" y="925"/>
                </a:cubicBezTo>
                <a:cubicBezTo>
                  <a:pt x="1425" y="917"/>
                  <a:pt x="1423" y="909"/>
                  <a:pt x="1422" y="902"/>
                </a:cubicBezTo>
                <a:cubicBezTo>
                  <a:pt x="1441" y="903"/>
                  <a:pt x="1455" y="904"/>
                  <a:pt x="1465" y="904"/>
                </a:cubicBezTo>
                <a:cubicBezTo>
                  <a:pt x="1478" y="904"/>
                  <a:pt x="1484" y="897"/>
                  <a:pt x="1484" y="884"/>
                </a:cubicBezTo>
                <a:lnTo>
                  <a:pt x="1484" y="719"/>
                </a:lnTo>
                <a:lnTo>
                  <a:pt x="1297" y="719"/>
                </a:lnTo>
                <a:lnTo>
                  <a:pt x="1297" y="700"/>
                </a:lnTo>
                <a:close/>
                <a:moveTo>
                  <a:pt x="1417" y="774"/>
                </a:moveTo>
                <a:lnTo>
                  <a:pt x="1345" y="774"/>
                </a:lnTo>
                <a:lnTo>
                  <a:pt x="1345" y="839"/>
                </a:lnTo>
                <a:lnTo>
                  <a:pt x="1417" y="839"/>
                </a:lnTo>
                <a:lnTo>
                  <a:pt x="1417" y="774"/>
                </a:lnTo>
                <a:close/>
                <a:moveTo>
                  <a:pt x="1654" y="690"/>
                </a:moveTo>
                <a:lnTo>
                  <a:pt x="1713" y="690"/>
                </a:lnTo>
                <a:lnTo>
                  <a:pt x="1713" y="787"/>
                </a:lnTo>
                <a:lnTo>
                  <a:pt x="1732" y="787"/>
                </a:lnTo>
                <a:lnTo>
                  <a:pt x="1732" y="804"/>
                </a:lnTo>
                <a:lnTo>
                  <a:pt x="1713" y="804"/>
                </a:lnTo>
                <a:lnTo>
                  <a:pt x="1713" y="901"/>
                </a:lnTo>
                <a:cubicBezTo>
                  <a:pt x="1713" y="916"/>
                  <a:pt x="1706" y="924"/>
                  <a:pt x="1692" y="924"/>
                </a:cubicBezTo>
                <a:cubicBezTo>
                  <a:pt x="1686" y="924"/>
                  <a:pt x="1679" y="924"/>
                  <a:pt x="1670" y="924"/>
                </a:cubicBezTo>
                <a:cubicBezTo>
                  <a:pt x="1670" y="918"/>
                  <a:pt x="1669" y="912"/>
                  <a:pt x="1667" y="906"/>
                </a:cubicBezTo>
                <a:cubicBezTo>
                  <a:pt x="1674" y="907"/>
                  <a:pt x="1681" y="908"/>
                  <a:pt x="1687" y="908"/>
                </a:cubicBezTo>
                <a:cubicBezTo>
                  <a:pt x="1693" y="908"/>
                  <a:pt x="1696" y="904"/>
                  <a:pt x="1696" y="897"/>
                </a:cubicBezTo>
                <a:lnTo>
                  <a:pt x="1696" y="804"/>
                </a:lnTo>
                <a:lnTo>
                  <a:pt x="1671" y="804"/>
                </a:lnTo>
                <a:lnTo>
                  <a:pt x="1671" y="830"/>
                </a:lnTo>
                <a:cubicBezTo>
                  <a:pt x="1671" y="872"/>
                  <a:pt x="1663" y="905"/>
                  <a:pt x="1648" y="929"/>
                </a:cubicBezTo>
                <a:cubicBezTo>
                  <a:pt x="1643" y="923"/>
                  <a:pt x="1639" y="918"/>
                  <a:pt x="1635" y="915"/>
                </a:cubicBezTo>
                <a:cubicBezTo>
                  <a:pt x="1648" y="895"/>
                  <a:pt x="1654" y="867"/>
                  <a:pt x="1654" y="830"/>
                </a:cubicBezTo>
                <a:lnTo>
                  <a:pt x="1654" y="804"/>
                </a:lnTo>
                <a:lnTo>
                  <a:pt x="1633" y="804"/>
                </a:lnTo>
                <a:lnTo>
                  <a:pt x="1633" y="893"/>
                </a:lnTo>
                <a:cubicBezTo>
                  <a:pt x="1633" y="910"/>
                  <a:pt x="1626" y="918"/>
                  <a:pt x="1612" y="918"/>
                </a:cubicBezTo>
                <a:cubicBezTo>
                  <a:pt x="1607" y="918"/>
                  <a:pt x="1601" y="918"/>
                  <a:pt x="1594" y="918"/>
                </a:cubicBezTo>
                <a:cubicBezTo>
                  <a:pt x="1593" y="912"/>
                  <a:pt x="1592" y="906"/>
                  <a:pt x="1591" y="900"/>
                </a:cubicBezTo>
                <a:cubicBezTo>
                  <a:pt x="1598" y="901"/>
                  <a:pt x="1604" y="902"/>
                  <a:pt x="1608" y="902"/>
                </a:cubicBezTo>
                <a:cubicBezTo>
                  <a:pt x="1614" y="902"/>
                  <a:pt x="1617" y="898"/>
                  <a:pt x="1617" y="891"/>
                </a:cubicBezTo>
                <a:lnTo>
                  <a:pt x="1617" y="804"/>
                </a:lnTo>
                <a:lnTo>
                  <a:pt x="1592" y="804"/>
                </a:lnTo>
                <a:lnTo>
                  <a:pt x="1592" y="833"/>
                </a:lnTo>
                <a:cubicBezTo>
                  <a:pt x="1592" y="872"/>
                  <a:pt x="1584" y="904"/>
                  <a:pt x="1568" y="928"/>
                </a:cubicBezTo>
                <a:cubicBezTo>
                  <a:pt x="1563" y="922"/>
                  <a:pt x="1559" y="918"/>
                  <a:pt x="1555" y="914"/>
                </a:cubicBezTo>
                <a:cubicBezTo>
                  <a:pt x="1569" y="893"/>
                  <a:pt x="1575" y="865"/>
                  <a:pt x="1575" y="829"/>
                </a:cubicBezTo>
                <a:lnTo>
                  <a:pt x="1575" y="804"/>
                </a:lnTo>
                <a:lnTo>
                  <a:pt x="1555" y="804"/>
                </a:lnTo>
                <a:lnTo>
                  <a:pt x="1555" y="787"/>
                </a:lnTo>
                <a:lnTo>
                  <a:pt x="1575" y="787"/>
                </a:lnTo>
                <a:lnTo>
                  <a:pt x="1575" y="690"/>
                </a:lnTo>
                <a:lnTo>
                  <a:pt x="1633" y="690"/>
                </a:lnTo>
                <a:lnTo>
                  <a:pt x="1633" y="787"/>
                </a:lnTo>
                <a:lnTo>
                  <a:pt x="1654" y="787"/>
                </a:lnTo>
                <a:lnTo>
                  <a:pt x="1654" y="690"/>
                </a:lnTo>
                <a:close/>
                <a:moveTo>
                  <a:pt x="1776" y="680"/>
                </a:moveTo>
                <a:lnTo>
                  <a:pt x="1795" y="680"/>
                </a:lnTo>
                <a:lnTo>
                  <a:pt x="1795" y="897"/>
                </a:lnTo>
                <a:cubicBezTo>
                  <a:pt x="1795" y="916"/>
                  <a:pt x="1787" y="925"/>
                  <a:pt x="1770" y="925"/>
                </a:cubicBezTo>
                <a:cubicBezTo>
                  <a:pt x="1761" y="925"/>
                  <a:pt x="1750" y="925"/>
                  <a:pt x="1737" y="924"/>
                </a:cubicBezTo>
                <a:cubicBezTo>
                  <a:pt x="1736" y="917"/>
                  <a:pt x="1735" y="910"/>
                  <a:pt x="1733" y="903"/>
                </a:cubicBezTo>
                <a:cubicBezTo>
                  <a:pt x="1745" y="904"/>
                  <a:pt x="1755" y="905"/>
                  <a:pt x="1762" y="905"/>
                </a:cubicBezTo>
                <a:cubicBezTo>
                  <a:pt x="1771" y="905"/>
                  <a:pt x="1776" y="901"/>
                  <a:pt x="1776" y="891"/>
                </a:cubicBezTo>
                <a:lnTo>
                  <a:pt x="1776" y="680"/>
                </a:lnTo>
                <a:close/>
                <a:moveTo>
                  <a:pt x="1755" y="868"/>
                </a:moveTo>
                <a:lnTo>
                  <a:pt x="1737" y="868"/>
                </a:lnTo>
                <a:lnTo>
                  <a:pt x="1737" y="699"/>
                </a:lnTo>
                <a:lnTo>
                  <a:pt x="1755" y="699"/>
                </a:lnTo>
                <a:lnTo>
                  <a:pt x="1755" y="868"/>
                </a:lnTo>
                <a:close/>
                <a:moveTo>
                  <a:pt x="1696" y="706"/>
                </a:moveTo>
                <a:lnTo>
                  <a:pt x="1671" y="706"/>
                </a:lnTo>
                <a:lnTo>
                  <a:pt x="1671" y="787"/>
                </a:lnTo>
                <a:lnTo>
                  <a:pt x="1696" y="787"/>
                </a:lnTo>
                <a:lnTo>
                  <a:pt x="1696" y="706"/>
                </a:lnTo>
                <a:close/>
                <a:moveTo>
                  <a:pt x="1617" y="706"/>
                </a:moveTo>
                <a:lnTo>
                  <a:pt x="1592" y="706"/>
                </a:lnTo>
                <a:lnTo>
                  <a:pt x="1592" y="787"/>
                </a:lnTo>
                <a:lnTo>
                  <a:pt x="1617" y="787"/>
                </a:lnTo>
                <a:lnTo>
                  <a:pt x="1617" y="706"/>
                </a:lnTo>
                <a:close/>
                <a:moveTo>
                  <a:pt x="1906" y="816"/>
                </a:moveTo>
                <a:lnTo>
                  <a:pt x="1970" y="816"/>
                </a:lnTo>
                <a:lnTo>
                  <a:pt x="1970" y="784"/>
                </a:lnTo>
                <a:lnTo>
                  <a:pt x="1923" y="784"/>
                </a:lnTo>
                <a:lnTo>
                  <a:pt x="1923" y="772"/>
                </a:lnTo>
                <a:cubicBezTo>
                  <a:pt x="1917" y="777"/>
                  <a:pt x="1910" y="782"/>
                  <a:pt x="1904" y="787"/>
                </a:cubicBezTo>
                <a:cubicBezTo>
                  <a:pt x="1901" y="781"/>
                  <a:pt x="1896" y="775"/>
                  <a:pt x="1892" y="769"/>
                </a:cubicBezTo>
                <a:cubicBezTo>
                  <a:pt x="1927" y="745"/>
                  <a:pt x="1954" y="717"/>
                  <a:pt x="1972" y="684"/>
                </a:cubicBezTo>
                <a:lnTo>
                  <a:pt x="1993" y="684"/>
                </a:lnTo>
                <a:lnTo>
                  <a:pt x="1990" y="691"/>
                </a:lnTo>
                <a:cubicBezTo>
                  <a:pt x="2008" y="722"/>
                  <a:pt x="2035" y="745"/>
                  <a:pt x="2070" y="762"/>
                </a:cubicBezTo>
                <a:cubicBezTo>
                  <a:pt x="2066" y="770"/>
                  <a:pt x="2062" y="777"/>
                  <a:pt x="2059" y="783"/>
                </a:cubicBezTo>
                <a:cubicBezTo>
                  <a:pt x="2025" y="763"/>
                  <a:pt x="1999" y="738"/>
                  <a:pt x="1980" y="709"/>
                </a:cubicBezTo>
                <a:cubicBezTo>
                  <a:pt x="1965" y="731"/>
                  <a:pt x="1948" y="750"/>
                  <a:pt x="1929" y="766"/>
                </a:cubicBezTo>
                <a:lnTo>
                  <a:pt x="2033" y="766"/>
                </a:lnTo>
                <a:lnTo>
                  <a:pt x="2033" y="784"/>
                </a:lnTo>
                <a:lnTo>
                  <a:pt x="1989" y="784"/>
                </a:lnTo>
                <a:lnTo>
                  <a:pt x="1989" y="816"/>
                </a:lnTo>
                <a:lnTo>
                  <a:pt x="2058" y="816"/>
                </a:lnTo>
                <a:lnTo>
                  <a:pt x="2058" y="834"/>
                </a:lnTo>
                <a:lnTo>
                  <a:pt x="1989" y="834"/>
                </a:lnTo>
                <a:lnTo>
                  <a:pt x="1989" y="897"/>
                </a:lnTo>
                <a:cubicBezTo>
                  <a:pt x="1989" y="916"/>
                  <a:pt x="1980" y="926"/>
                  <a:pt x="1962" y="926"/>
                </a:cubicBezTo>
                <a:cubicBezTo>
                  <a:pt x="1955" y="926"/>
                  <a:pt x="1946" y="926"/>
                  <a:pt x="1934" y="926"/>
                </a:cubicBezTo>
                <a:cubicBezTo>
                  <a:pt x="1933" y="920"/>
                  <a:pt x="1932" y="913"/>
                  <a:pt x="1930" y="905"/>
                </a:cubicBezTo>
                <a:cubicBezTo>
                  <a:pt x="1939" y="906"/>
                  <a:pt x="1948" y="907"/>
                  <a:pt x="1956" y="907"/>
                </a:cubicBezTo>
                <a:cubicBezTo>
                  <a:pt x="1966" y="907"/>
                  <a:pt x="1970" y="902"/>
                  <a:pt x="1970" y="892"/>
                </a:cubicBezTo>
                <a:lnTo>
                  <a:pt x="1970" y="834"/>
                </a:lnTo>
                <a:lnTo>
                  <a:pt x="1906" y="834"/>
                </a:lnTo>
                <a:lnTo>
                  <a:pt x="1906" y="816"/>
                </a:lnTo>
                <a:close/>
                <a:moveTo>
                  <a:pt x="1900" y="822"/>
                </a:moveTo>
                <a:cubicBezTo>
                  <a:pt x="1905" y="854"/>
                  <a:pt x="1897" y="872"/>
                  <a:pt x="1877" y="876"/>
                </a:cubicBezTo>
                <a:cubicBezTo>
                  <a:pt x="1871" y="878"/>
                  <a:pt x="1863" y="878"/>
                  <a:pt x="1852" y="876"/>
                </a:cubicBezTo>
                <a:cubicBezTo>
                  <a:pt x="1851" y="870"/>
                  <a:pt x="1849" y="862"/>
                  <a:pt x="1847" y="855"/>
                </a:cubicBezTo>
                <a:cubicBezTo>
                  <a:pt x="1855" y="857"/>
                  <a:pt x="1862" y="858"/>
                  <a:pt x="1869" y="857"/>
                </a:cubicBezTo>
                <a:cubicBezTo>
                  <a:pt x="1881" y="856"/>
                  <a:pt x="1885" y="844"/>
                  <a:pt x="1881" y="823"/>
                </a:cubicBezTo>
                <a:cubicBezTo>
                  <a:pt x="1879" y="811"/>
                  <a:pt x="1871" y="797"/>
                  <a:pt x="1859" y="780"/>
                </a:cubicBezTo>
                <a:cubicBezTo>
                  <a:pt x="1865" y="758"/>
                  <a:pt x="1872" y="735"/>
                  <a:pt x="1879" y="710"/>
                </a:cubicBezTo>
                <a:lnTo>
                  <a:pt x="1847" y="710"/>
                </a:lnTo>
                <a:lnTo>
                  <a:pt x="1847" y="930"/>
                </a:lnTo>
                <a:lnTo>
                  <a:pt x="1828" y="930"/>
                </a:lnTo>
                <a:lnTo>
                  <a:pt x="1828" y="692"/>
                </a:lnTo>
                <a:lnTo>
                  <a:pt x="1899" y="692"/>
                </a:lnTo>
                <a:lnTo>
                  <a:pt x="1899" y="710"/>
                </a:lnTo>
                <a:cubicBezTo>
                  <a:pt x="1891" y="735"/>
                  <a:pt x="1884" y="758"/>
                  <a:pt x="1878" y="777"/>
                </a:cubicBezTo>
                <a:cubicBezTo>
                  <a:pt x="1891" y="794"/>
                  <a:pt x="1898" y="809"/>
                  <a:pt x="1900" y="822"/>
                </a:cubicBezTo>
                <a:close/>
                <a:moveTo>
                  <a:pt x="2005" y="860"/>
                </a:moveTo>
                <a:lnTo>
                  <a:pt x="2019" y="848"/>
                </a:lnTo>
                <a:cubicBezTo>
                  <a:pt x="2034" y="863"/>
                  <a:pt x="2050" y="879"/>
                  <a:pt x="2066" y="897"/>
                </a:cubicBezTo>
                <a:lnTo>
                  <a:pt x="2050" y="911"/>
                </a:lnTo>
                <a:cubicBezTo>
                  <a:pt x="2033" y="891"/>
                  <a:pt x="2018" y="874"/>
                  <a:pt x="2005" y="860"/>
                </a:cubicBezTo>
                <a:close/>
                <a:moveTo>
                  <a:pt x="1928" y="846"/>
                </a:moveTo>
                <a:lnTo>
                  <a:pt x="1944" y="855"/>
                </a:lnTo>
                <a:cubicBezTo>
                  <a:pt x="1932" y="877"/>
                  <a:pt x="1919" y="897"/>
                  <a:pt x="1906" y="916"/>
                </a:cubicBezTo>
                <a:cubicBezTo>
                  <a:pt x="1901" y="912"/>
                  <a:pt x="1896" y="908"/>
                  <a:pt x="1890" y="904"/>
                </a:cubicBezTo>
                <a:cubicBezTo>
                  <a:pt x="1904" y="888"/>
                  <a:pt x="1916" y="868"/>
                  <a:pt x="1928" y="846"/>
                </a:cubicBezTo>
                <a:close/>
                <a:moveTo>
                  <a:pt x="163" y="10"/>
                </a:moveTo>
                <a:lnTo>
                  <a:pt x="163" y="517"/>
                </a:lnTo>
                <a:lnTo>
                  <a:pt x="395" y="517"/>
                </a:lnTo>
                <a:lnTo>
                  <a:pt x="395" y="573"/>
                </a:lnTo>
                <a:lnTo>
                  <a:pt x="0" y="573"/>
                </a:lnTo>
                <a:lnTo>
                  <a:pt x="0" y="10"/>
                </a:lnTo>
                <a:lnTo>
                  <a:pt x="163" y="10"/>
                </a:lnTo>
                <a:close/>
                <a:moveTo>
                  <a:pt x="711" y="0"/>
                </a:moveTo>
                <a:cubicBezTo>
                  <a:pt x="875" y="0"/>
                  <a:pt x="957" y="97"/>
                  <a:pt x="957" y="291"/>
                </a:cubicBezTo>
                <a:cubicBezTo>
                  <a:pt x="957" y="486"/>
                  <a:pt x="873" y="583"/>
                  <a:pt x="706" y="583"/>
                </a:cubicBezTo>
                <a:cubicBezTo>
                  <a:pt x="539" y="583"/>
                  <a:pt x="456" y="483"/>
                  <a:pt x="456" y="285"/>
                </a:cubicBezTo>
                <a:cubicBezTo>
                  <a:pt x="456" y="95"/>
                  <a:pt x="541" y="0"/>
                  <a:pt x="711" y="0"/>
                </a:cubicBezTo>
                <a:close/>
                <a:moveTo>
                  <a:pt x="706" y="45"/>
                </a:moveTo>
                <a:cubicBezTo>
                  <a:pt x="675" y="45"/>
                  <a:pt x="655" y="62"/>
                  <a:pt x="644" y="96"/>
                </a:cubicBezTo>
                <a:cubicBezTo>
                  <a:pt x="633" y="130"/>
                  <a:pt x="627" y="195"/>
                  <a:pt x="627" y="291"/>
                </a:cubicBezTo>
                <a:cubicBezTo>
                  <a:pt x="627" y="388"/>
                  <a:pt x="633" y="453"/>
                  <a:pt x="644" y="487"/>
                </a:cubicBezTo>
                <a:cubicBezTo>
                  <a:pt x="655" y="521"/>
                  <a:pt x="675" y="538"/>
                  <a:pt x="706" y="538"/>
                </a:cubicBezTo>
                <a:cubicBezTo>
                  <a:pt x="737" y="538"/>
                  <a:pt x="758" y="521"/>
                  <a:pt x="769" y="487"/>
                </a:cubicBezTo>
                <a:cubicBezTo>
                  <a:pt x="780" y="453"/>
                  <a:pt x="785" y="388"/>
                  <a:pt x="785" y="291"/>
                </a:cubicBezTo>
                <a:cubicBezTo>
                  <a:pt x="785" y="195"/>
                  <a:pt x="780" y="130"/>
                  <a:pt x="769" y="96"/>
                </a:cubicBezTo>
                <a:cubicBezTo>
                  <a:pt x="758" y="62"/>
                  <a:pt x="737" y="45"/>
                  <a:pt x="706" y="45"/>
                </a:cubicBezTo>
                <a:close/>
                <a:moveTo>
                  <a:pt x="1300" y="269"/>
                </a:moveTo>
                <a:lnTo>
                  <a:pt x="1532" y="269"/>
                </a:lnTo>
                <a:lnTo>
                  <a:pt x="1532" y="573"/>
                </a:lnTo>
                <a:lnTo>
                  <a:pt x="1480" y="573"/>
                </a:lnTo>
                <a:lnTo>
                  <a:pt x="1462" y="535"/>
                </a:lnTo>
                <a:cubicBezTo>
                  <a:pt x="1417" y="567"/>
                  <a:pt x="1369" y="583"/>
                  <a:pt x="1318" y="583"/>
                </a:cubicBezTo>
                <a:cubicBezTo>
                  <a:pt x="1235" y="583"/>
                  <a:pt x="1170" y="558"/>
                  <a:pt x="1124" y="508"/>
                </a:cubicBezTo>
                <a:cubicBezTo>
                  <a:pt x="1078" y="458"/>
                  <a:pt x="1055" y="388"/>
                  <a:pt x="1055" y="297"/>
                </a:cubicBezTo>
                <a:cubicBezTo>
                  <a:pt x="1055" y="208"/>
                  <a:pt x="1079" y="137"/>
                  <a:pt x="1128" y="82"/>
                </a:cubicBezTo>
                <a:cubicBezTo>
                  <a:pt x="1177" y="28"/>
                  <a:pt x="1241" y="0"/>
                  <a:pt x="1320" y="0"/>
                </a:cubicBezTo>
                <a:cubicBezTo>
                  <a:pt x="1424" y="0"/>
                  <a:pt x="1487" y="54"/>
                  <a:pt x="1510" y="160"/>
                </a:cubicBezTo>
                <a:lnTo>
                  <a:pt x="1433" y="195"/>
                </a:lnTo>
                <a:lnTo>
                  <a:pt x="1433" y="181"/>
                </a:lnTo>
                <a:lnTo>
                  <a:pt x="1432" y="151"/>
                </a:lnTo>
                <a:cubicBezTo>
                  <a:pt x="1427" y="84"/>
                  <a:pt x="1396" y="51"/>
                  <a:pt x="1340" y="51"/>
                </a:cubicBezTo>
                <a:cubicBezTo>
                  <a:pt x="1299" y="51"/>
                  <a:pt x="1270" y="69"/>
                  <a:pt x="1255" y="104"/>
                </a:cubicBezTo>
                <a:cubicBezTo>
                  <a:pt x="1240" y="139"/>
                  <a:pt x="1232" y="205"/>
                  <a:pt x="1232" y="301"/>
                </a:cubicBezTo>
                <a:cubicBezTo>
                  <a:pt x="1232" y="391"/>
                  <a:pt x="1239" y="452"/>
                  <a:pt x="1251" y="484"/>
                </a:cubicBezTo>
                <a:cubicBezTo>
                  <a:pt x="1263" y="516"/>
                  <a:pt x="1286" y="532"/>
                  <a:pt x="1321" y="532"/>
                </a:cubicBezTo>
                <a:cubicBezTo>
                  <a:pt x="1361" y="532"/>
                  <a:pt x="1382" y="509"/>
                  <a:pt x="1382" y="464"/>
                </a:cubicBezTo>
                <a:lnTo>
                  <a:pt x="1382" y="326"/>
                </a:lnTo>
                <a:lnTo>
                  <a:pt x="1300" y="326"/>
                </a:lnTo>
                <a:lnTo>
                  <a:pt x="1300" y="269"/>
                </a:lnTo>
                <a:close/>
                <a:moveTo>
                  <a:pt x="1894" y="0"/>
                </a:moveTo>
                <a:cubicBezTo>
                  <a:pt x="2058" y="0"/>
                  <a:pt x="2140" y="97"/>
                  <a:pt x="2140" y="291"/>
                </a:cubicBezTo>
                <a:cubicBezTo>
                  <a:pt x="2140" y="486"/>
                  <a:pt x="2056" y="583"/>
                  <a:pt x="1889" y="583"/>
                </a:cubicBezTo>
                <a:cubicBezTo>
                  <a:pt x="1722" y="583"/>
                  <a:pt x="1638" y="483"/>
                  <a:pt x="1638" y="285"/>
                </a:cubicBezTo>
                <a:cubicBezTo>
                  <a:pt x="1638" y="95"/>
                  <a:pt x="1724" y="0"/>
                  <a:pt x="1894" y="0"/>
                </a:cubicBezTo>
                <a:close/>
                <a:moveTo>
                  <a:pt x="1889" y="45"/>
                </a:moveTo>
                <a:cubicBezTo>
                  <a:pt x="1858" y="45"/>
                  <a:pt x="1837" y="62"/>
                  <a:pt x="1827" y="96"/>
                </a:cubicBezTo>
                <a:cubicBezTo>
                  <a:pt x="1816" y="130"/>
                  <a:pt x="1810" y="195"/>
                  <a:pt x="1810" y="291"/>
                </a:cubicBezTo>
                <a:cubicBezTo>
                  <a:pt x="1810" y="388"/>
                  <a:pt x="1816" y="453"/>
                  <a:pt x="1827" y="487"/>
                </a:cubicBezTo>
                <a:cubicBezTo>
                  <a:pt x="1837" y="521"/>
                  <a:pt x="1858" y="538"/>
                  <a:pt x="1889" y="538"/>
                </a:cubicBezTo>
                <a:cubicBezTo>
                  <a:pt x="1920" y="538"/>
                  <a:pt x="1941" y="521"/>
                  <a:pt x="1952" y="487"/>
                </a:cubicBezTo>
                <a:cubicBezTo>
                  <a:pt x="1962" y="453"/>
                  <a:pt x="1968" y="388"/>
                  <a:pt x="1968" y="291"/>
                </a:cubicBezTo>
                <a:cubicBezTo>
                  <a:pt x="1968" y="195"/>
                  <a:pt x="1962" y="130"/>
                  <a:pt x="1952" y="96"/>
                </a:cubicBezTo>
                <a:cubicBezTo>
                  <a:pt x="1941" y="62"/>
                  <a:pt x="1920" y="45"/>
                  <a:pt x="1889" y="45"/>
                </a:cubicBezTo>
                <a:close/>
              </a:path>
            </a:pathLst>
          </a:custGeom>
          <a:solidFill>
            <a:srgbClr val="FFFFFF">
              <a:alpha val="100000"/>
            </a:srgbClr>
          </a:solidFill>
          <a:ln w="9525">
            <a:noFill/>
          </a:ln>
        </p:spPr>
        <p:txBody>
          <a:bodyPr/>
          <a:p>
            <a:endParaRPr lang="zh-CN" altLang="en-US"/>
          </a:p>
        </p:txBody>
      </p:sp>
    </p:spTree>
  </p:cSld>
  <p:clrMapOvr>
    <a:masterClrMapping/>
  </p:clrMapOvr>
  <p:transition spd="slow" advTm="956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803"/>
                                        </p:tgtEl>
                                        <p:attrNameLst>
                                          <p:attrName>style.visibility</p:attrName>
                                        </p:attrNameLst>
                                      </p:cBhvr>
                                      <p:to>
                                        <p:strVal val="visible"/>
                                      </p:to>
                                    </p:set>
                                    <p:anim calcmode="lin" valueType="num">
                                      <p:cBhvr additive="base">
                                        <p:cTn id="7" dur="500" fill="hold"/>
                                        <p:tgtEl>
                                          <p:spTgt spid="33803"/>
                                        </p:tgtEl>
                                        <p:attrNameLst>
                                          <p:attrName>ppt_x</p:attrName>
                                        </p:attrNameLst>
                                      </p:cBhvr>
                                      <p:tavLst>
                                        <p:tav tm="0">
                                          <p:val>
                                            <p:strVal val="1+#ppt_w/2"/>
                                          </p:val>
                                        </p:tav>
                                        <p:tav tm="100000">
                                          <p:val>
                                            <p:strVal val="#ppt_x"/>
                                          </p:val>
                                        </p:tav>
                                      </p:tavLst>
                                    </p:anim>
                                    <p:anim calcmode="lin" valueType="num">
                                      <p:cBhvr additive="base">
                                        <p:cTn id="8" dur="500" fill="hold"/>
                                        <p:tgtEl>
                                          <p:spTgt spid="338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33805"/>
                                        </p:tgtEl>
                                        <p:attrNameLst>
                                          <p:attrName>style.visibility</p:attrName>
                                        </p:attrNameLst>
                                      </p:cBhvr>
                                      <p:to>
                                        <p:strVal val="visible"/>
                                      </p:to>
                                    </p:set>
                                    <p:anim by="(-#ppt_w*2)" calcmode="lin" valueType="num">
                                      <p:cBhvr rctx="PPT">
                                        <p:cTn id="12" dur="500" autoRev="1" fill="hold">
                                          <p:stCondLst>
                                            <p:cond delay="0"/>
                                          </p:stCondLst>
                                        </p:cTn>
                                        <p:tgtEl>
                                          <p:spTgt spid="33805"/>
                                        </p:tgtEl>
                                        <p:attrNameLst>
                                          <p:attrName>ppt_w</p:attrName>
                                        </p:attrNameLst>
                                      </p:cBhvr>
                                    </p:anim>
                                    <p:anim by="(#ppt_w*0.50)" calcmode="lin" valueType="num">
                                      <p:cBhvr>
                                        <p:cTn id="13" dur="500" decel="50000" autoRev="1" fill="hold">
                                          <p:stCondLst>
                                            <p:cond delay="0"/>
                                          </p:stCondLst>
                                        </p:cTn>
                                        <p:tgtEl>
                                          <p:spTgt spid="33805"/>
                                        </p:tgtEl>
                                        <p:attrNameLst>
                                          <p:attrName>ppt_x</p:attrName>
                                        </p:attrNameLst>
                                      </p:cBhvr>
                                    </p:anim>
                                    <p:anim from="(-#ppt_h/2)" to="(#ppt_y)" calcmode="lin" valueType="num">
                                      <p:cBhvr>
                                        <p:cTn id="14" dur="1000" fill="hold">
                                          <p:stCondLst>
                                            <p:cond delay="0"/>
                                          </p:stCondLst>
                                        </p:cTn>
                                        <p:tgtEl>
                                          <p:spTgt spid="33805"/>
                                        </p:tgtEl>
                                        <p:attrNameLst>
                                          <p:attrName>ppt_y</p:attrName>
                                        </p:attrNameLst>
                                      </p:cBhvr>
                                    </p:anim>
                                    <p:animRot by="21600000">
                                      <p:cBhvr>
                                        <p:cTn id="15" dur="1000" fill="hold">
                                          <p:stCondLst>
                                            <p:cond delay="0"/>
                                          </p:stCondLst>
                                        </p:cTn>
                                        <p:tgtEl>
                                          <p:spTgt spid="33805"/>
                                        </p:tgtEl>
                                        <p:attrNameLst>
                                          <p:attrName>r</p:attrName>
                                        </p:attrNameLst>
                                      </p:cBhvr>
                                    </p:animRot>
                                  </p:childTnLst>
                                </p:cTn>
                              </p:par>
                            </p:childTnLst>
                          </p:cTn>
                        </p:par>
                        <p:par>
                          <p:cTn id="16" fill="hold">
                            <p:stCondLst>
                              <p:cond delay="1799"/>
                            </p:stCondLst>
                            <p:childTnLst>
                              <p:par>
                                <p:cTn id="17" presetID="22" presetClass="entr" presetSubtype="1" fill="hold" grpId="0" nodeType="afterEffect">
                                  <p:stCondLst>
                                    <p:cond delay="0"/>
                                  </p:stCondLst>
                                  <p:childTnLst>
                                    <p:set>
                                      <p:cBhvr>
                                        <p:cTn id="18" dur="1" fill="hold">
                                          <p:stCondLst>
                                            <p:cond delay="0"/>
                                          </p:stCondLst>
                                        </p:cTn>
                                        <p:tgtEl>
                                          <p:spTgt spid="33804"/>
                                        </p:tgtEl>
                                        <p:attrNameLst>
                                          <p:attrName>style.visibility</p:attrName>
                                        </p:attrNameLst>
                                      </p:cBhvr>
                                      <p:to>
                                        <p:strVal val="visible"/>
                                      </p:to>
                                    </p:set>
                                    <p:animEffect transition="in" filter="wipe(up)">
                                      <p:cBhvr>
                                        <p:cTn id="19" dur="500"/>
                                        <p:tgtEl>
                                          <p:spTgt spid="33804"/>
                                        </p:tgtEl>
                                      </p:cBhvr>
                                    </p:animEffect>
                                  </p:childTnLst>
                                </p:cTn>
                              </p:par>
                            </p:childTnLst>
                          </p:cTn>
                        </p:par>
                        <p:par>
                          <p:cTn id="20" fill="hold">
                            <p:stCondLst>
                              <p:cond delay="2299"/>
                            </p:stCondLst>
                            <p:childTnLst>
                              <p:par>
                                <p:cTn id="21" presetID="2" presetClass="entr" presetSubtype="6" fill="hold" nodeType="afterEffect">
                                  <p:stCondLst>
                                    <p:cond delay="0"/>
                                  </p:stCondLst>
                                  <p:childTnLst>
                                    <p:set>
                                      <p:cBhvr>
                                        <p:cTn id="22" dur="1" fill="hold">
                                          <p:stCondLst>
                                            <p:cond delay="0"/>
                                          </p:stCondLst>
                                        </p:cTn>
                                        <p:tgtEl>
                                          <p:spTgt spid="33806"/>
                                        </p:tgtEl>
                                        <p:attrNameLst>
                                          <p:attrName>style.visibility</p:attrName>
                                        </p:attrNameLst>
                                      </p:cBhvr>
                                      <p:to>
                                        <p:strVal val="visible"/>
                                      </p:to>
                                    </p:set>
                                    <p:anim calcmode="lin" valueType="num">
                                      <p:cBhvr additive="base">
                                        <p:cTn id="23" dur="500" fill="hold"/>
                                        <p:tgtEl>
                                          <p:spTgt spid="33806"/>
                                        </p:tgtEl>
                                        <p:attrNameLst>
                                          <p:attrName>ppt_x</p:attrName>
                                        </p:attrNameLst>
                                      </p:cBhvr>
                                      <p:tavLst>
                                        <p:tav tm="0">
                                          <p:val>
                                            <p:strVal val="1+#ppt_w/2"/>
                                          </p:val>
                                        </p:tav>
                                        <p:tav tm="100000">
                                          <p:val>
                                            <p:strVal val="#ppt_x"/>
                                          </p:val>
                                        </p:tav>
                                      </p:tavLst>
                                    </p:anim>
                                    <p:anim calcmode="lin" valueType="num">
                                      <p:cBhvr additive="base">
                                        <p:cTn id="24" dur="500" fill="hold"/>
                                        <p:tgtEl>
                                          <p:spTgt spid="33806"/>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33808"/>
                                        </p:tgtEl>
                                        <p:attrNameLst>
                                          <p:attrName>style.visibility</p:attrName>
                                        </p:attrNameLst>
                                      </p:cBhvr>
                                      <p:to>
                                        <p:strVal val="visible"/>
                                      </p:to>
                                    </p:set>
                                    <p:anim calcmode="lin" valueType="num">
                                      <p:cBhvr additive="base">
                                        <p:cTn id="27" dur="500" fill="hold"/>
                                        <p:tgtEl>
                                          <p:spTgt spid="33808"/>
                                        </p:tgtEl>
                                        <p:attrNameLst>
                                          <p:attrName>ppt_x</p:attrName>
                                        </p:attrNameLst>
                                      </p:cBhvr>
                                      <p:tavLst>
                                        <p:tav tm="0">
                                          <p:val>
                                            <p:strVal val="1+#ppt_w/2"/>
                                          </p:val>
                                        </p:tav>
                                        <p:tav tm="100000">
                                          <p:val>
                                            <p:strVal val="#ppt_x"/>
                                          </p:val>
                                        </p:tav>
                                      </p:tavLst>
                                    </p:anim>
                                    <p:anim calcmode="lin" valueType="num">
                                      <p:cBhvr additive="base">
                                        <p:cTn id="28" dur="500" fill="hold"/>
                                        <p:tgtEl>
                                          <p:spTgt spid="33808"/>
                                        </p:tgtEl>
                                        <p:attrNameLst>
                                          <p:attrName>ppt_y</p:attrName>
                                        </p:attrNameLst>
                                      </p:cBhvr>
                                      <p:tavLst>
                                        <p:tav tm="0">
                                          <p:val>
                                            <p:strVal val="1+#ppt_h/2"/>
                                          </p:val>
                                        </p:tav>
                                        <p:tav tm="100000">
                                          <p:val>
                                            <p:strVal val="#ppt_y"/>
                                          </p:val>
                                        </p:tav>
                                      </p:tavLst>
                                    </p:anim>
                                  </p:childTnLst>
                                </p:cTn>
                              </p:par>
                            </p:childTnLst>
                          </p:cTn>
                        </p:par>
                        <p:par>
                          <p:cTn id="29" fill="hold">
                            <p:stCondLst>
                              <p:cond delay="2799"/>
                            </p:stCondLst>
                            <p:childTnLst>
                              <p:par>
                                <p:cTn id="30" presetID="22" presetClass="entr" presetSubtype="8" fill="hold" grpId="0" nodeType="afterEffect">
                                  <p:stCondLst>
                                    <p:cond delay="0"/>
                                  </p:stCondLst>
                                  <p:childTnLst>
                                    <p:set>
                                      <p:cBhvr>
                                        <p:cTn id="31" dur="1" fill="hold">
                                          <p:stCondLst>
                                            <p:cond delay="0"/>
                                          </p:stCondLst>
                                        </p:cTn>
                                        <p:tgtEl>
                                          <p:spTgt spid="33807"/>
                                        </p:tgtEl>
                                        <p:attrNameLst>
                                          <p:attrName>style.visibility</p:attrName>
                                        </p:attrNameLst>
                                      </p:cBhvr>
                                      <p:to>
                                        <p:strVal val="visible"/>
                                      </p:to>
                                    </p:set>
                                    <p:animEffect transition="in" filter="wipe(left)">
                                      <p:cBhvr>
                                        <p:cTn id="32" dur="500"/>
                                        <p:tgtEl>
                                          <p:spTgt spid="3380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3809"/>
                                        </p:tgtEl>
                                        <p:attrNameLst>
                                          <p:attrName>style.visibility</p:attrName>
                                        </p:attrNameLst>
                                      </p:cBhvr>
                                      <p:to>
                                        <p:strVal val="visible"/>
                                      </p:to>
                                    </p:set>
                                    <p:animEffect transition="in" filter="wipe(left)">
                                      <p:cBhvr>
                                        <p:cTn id="35" dur="500"/>
                                        <p:tgtEl>
                                          <p:spTgt spid="33809"/>
                                        </p:tgtEl>
                                      </p:cBhvr>
                                    </p:animEffect>
                                  </p:childTnLst>
                                </p:cTn>
                              </p:par>
                            </p:childTnLst>
                          </p:cTn>
                        </p:par>
                        <p:par>
                          <p:cTn id="36" fill="hold">
                            <p:stCondLst>
                              <p:cond delay="3299"/>
                            </p:stCondLst>
                            <p:childTnLst>
                              <p:par>
                                <p:cTn id="37" presetID="47" presetClass="entr" presetSubtype="0" fill="hold" nodeType="afterEffect">
                                  <p:stCondLst>
                                    <p:cond delay="0"/>
                                  </p:stCondLst>
                                  <p:childTnLst>
                                    <p:set>
                                      <p:cBhvr>
                                        <p:cTn id="38" dur="1" fill="hold">
                                          <p:stCondLst>
                                            <p:cond delay="0"/>
                                          </p:stCondLst>
                                        </p:cTn>
                                        <p:tgtEl>
                                          <p:spTgt spid="33810"/>
                                        </p:tgtEl>
                                        <p:attrNameLst>
                                          <p:attrName>style.visibility</p:attrName>
                                        </p:attrNameLst>
                                      </p:cBhvr>
                                      <p:to>
                                        <p:strVal val="visible"/>
                                      </p:to>
                                    </p:set>
                                    <p:animEffect transition="in" filter="fade">
                                      <p:cBhvr>
                                        <p:cTn id="39" dur="500"/>
                                        <p:tgtEl>
                                          <p:spTgt spid="33810"/>
                                        </p:tgtEl>
                                      </p:cBhvr>
                                    </p:animEffect>
                                    <p:anim calcmode="lin" valueType="num">
                                      <p:cBhvr>
                                        <p:cTn id="40" dur="500" fill="hold"/>
                                        <p:tgtEl>
                                          <p:spTgt spid="33810"/>
                                        </p:tgtEl>
                                        <p:attrNameLst>
                                          <p:attrName>ppt_x</p:attrName>
                                        </p:attrNameLst>
                                      </p:cBhvr>
                                      <p:tavLst>
                                        <p:tav tm="0">
                                          <p:val>
                                            <p:strVal val="#ppt_x"/>
                                          </p:val>
                                        </p:tav>
                                        <p:tav tm="100000">
                                          <p:val>
                                            <p:strVal val="#ppt_x"/>
                                          </p:val>
                                        </p:tav>
                                      </p:tavLst>
                                    </p:anim>
                                    <p:anim calcmode="lin" valueType="num">
                                      <p:cBhvr>
                                        <p:cTn id="41" dur="500" fill="hold"/>
                                        <p:tgtEl>
                                          <p:spTgt spid="338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4" grpId="0"/>
      <p:bldP spid="33805" grpId="0"/>
      <p:bldP spid="33807" grpId="0"/>
      <p:bldP spid="3380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9218" name="Rectangle 5"/>
          <p:cNvSpPr/>
          <p:nvPr/>
        </p:nvSpPr>
        <p:spPr>
          <a:xfrm>
            <a:off x="0" y="2163763"/>
            <a:ext cx="2058988" cy="2530475"/>
          </a:xfrm>
          <a:prstGeom prst="rect">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9219" name="Rectangle 6"/>
          <p:cNvSpPr/>
          <p:nvPr/>
        </p:nvSpPr>
        <p:spPr>
          <a:xfrm>
            <a:off x="8950325" y="2163763"/>
            <a:ext cx="2640013" cy="2525712"/>
          </a:xfrm>
          <a:prstGeom prst="rect">
            <a:avLst/>
          </a:prstGeom>
          <a:blipFill rotWithShape="1">
            <a:blip r:embed="rId2"/>
            <a:stretch>
              <a:fillRect/>
            </a:stretch>
          </a:blip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9220" name="Oval 9"/>
          <p:cNvSpPr/>
          <p:nvPr/>
        </p:nvSpPr>
        <p:spPr>
          <a:xfrm>
            <a:off x="622300" y="2951163"/>
            <a:ext cx="1100138" cy="1108075"/>
          </a:xfrm>
          <a:prstGeom prst="ellipse">
            <a:avLst/>
          </a:prstGeom>
          <a:solidFill>
            <a:srgbClr val="FFFFFF"/>
          </a:solidFill>
          <a:ln w="10" cap="flat" cmpd="sng">
            <a:solidFill>
              <a:srgbClr val="FFFFFF"/>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9221" name="Rectangle 11"/>
          <p:cNvSpPr/>
          <p:nvPr/>
        </p:nvSpPr>
        <p:spPr>
          <a:xfrm>
            <a:off x="11663363" y="2163763"/>
            <a:ext cx="533400" cy="2530475"/>
          </a:xfrm>
          <a:prstGeom prst="rect">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9222" name="TextBox 5"/>
          <p:cNvSpPr txBox="1"/>
          <p:nvPr/>
        </p:nvSpPr>
        <p:spPr>
          <a:xfrm>
            <a:off x="2239963" y="2701925"/>
            <a:ext cx="6234112" cy="1447800"/>
          </a:xfrm>
          <a:prstGeom prst="rect">
            <a:avLst/>
          </a:prstGeom>
          <a:noFill/>
          <a:ln w="9525">
            <a:noFill/>
          </a:ln>
        </p:spPr>
        <p:txBody>
          <a:bodyPr>
            <a:spAutoFit/>
          </a:bodyPr>
          <a:p>
            <a:pPr lvl="0" eaLnBrk="1" hangingPunct="1"/>
            <a:r>
              <a:rPr lang="zh-CN" altLang="en-US" sz="8800" b="1" dirty="0">
                <a:solidFill>
                  <a:schemeClr val="accent1"/>
                </a:solidFill>
                <a:latin typeface="微软雅黑" panose="020B0503020204020204" pitchFamily="2" charset="-122"/>
                <a:ea typeface="微软雅黑" panose="020B0503020204020204" pitchFamily="2" charset="-122"/>
              </a:rPr>
              <a:t>项目简介</a:t>
            </a:r>
            <a:endParaRPr lang="zh-CN" altLang="en-US" sz="8800" b="1" dirty="0">
              <a:solidFill>
                <a:schemeClr val="accent1"/>
              </a:solidFill>
              <a:latin typeface="微软雅黑" panose="020B0503020204020204" pitchFamily="2" charset="-122"/>
              <a:ea typeface="微软雅黑" panose="020B0503020204020204" pitchFamily="2" charset="-122"/>
            </a:endParaRPr>
          </a:p>
        </p:txBody>
      </p:sp>
      <p:sp>
        <p:nvSpPr>
          <p:cNvPr id="9223" name="TextBox 6"/>
          <p:cNvSpPr txBox="1"/>
          <p:nvPr/>
        </p:nvSpPr>
        <p:spPr>
          <a:xfrm>
            <a:off x="2281238" y="2198688"/>
            <a:ext cx="1597025" cy="646112"/>
          </a:xfrm>
          <a:prstGeom prst="rect">
            <a:avLst/>
          </a:prstGeom>
          <a:noFill/>
          <a:ln w="9525">
            <a:noFill/>
          </a:ln>
        </p:spPr>
        <p:txBody>
          <a:bodyPr>
            <a:spAutoFit/>
          </a:bodyPr>
          <a:p>
            <a:pPr lvl="0" eaLnBrk="1" hangingPunct="1"/>
            <a:r>
              <a:rPr lang="en-US" altLang="x-none" sz="3600" dirty="0">
                <a:solidFill>
                  <a:schemeClr val="accent1"/>
                </a:solidFill>
                <a:latin typeface="微软雅黑" panose="020B0503020204020204" pitchFamily="2" charset="-122"/>
                <a:ea typeface="微软雅黑" panose="020B0503020204020204" pitchFamily="2" charset="-122"/>
              </a:rPr>
              <a:t>Part 1</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9224" name="Freeform 8"/>
          <p:cNvSpPr>
            <a:spLocks noEditPoints="1"/>
          </p:cNvSpPr>
          <p:nvPr/>
        </p:nvSpPr>
        <p:spPr>
          <a:xfrm>
            <a:off x="873125" y="3098800"/>
            <a:ext cx="688975" cy="811213"/>
          </a:xfrm>
          <a:custGeom>
            <a:avLst/>
            <a:gdLst/>
            <a:ahLst/>
            <a:cxnLst>
              <a:cxn ang="0">
                <a:pos x="438570" y="101653"/>
              </a:cxn>
              <a:cxn ang="0">
                <a:pos x="341110" y="203306"/>
              </a:cxn>
              <a:cxn ang="0">
                <a:pos x="243650" y="203306"/>
              </a:cxn>
              <a:cxn ang="0">
                <a:pos x="146190" y="101653"/>
              </a:cxn>
              <a:cxn ang="0">
                <a:pos x="243650" y="0"/>
              </a:cxn>
              <a:cxn ang="0">
                <a:pos x="341110" y="0"/>
              </a:cxn>
              <a:cxn ang="0">
                <a:pos x="438570" y="101653"/>
              </a:cxn>
              <a:cxn ang="0">
                <a:pos x="485311" y="101653"/>
              </a:cxn>
              <a:cxn ang="0">
                <a:pos x="487300" y="124473"/>
              </a:cxn>
              <a:cxn ang="0">
                <a:pos x="365972" y="251020"/>
              </a:cxn>
              <a:cxn ang="0">
                <a:pos x="219782" y="251020"/>
              </a:cxn>
              <a:cxn ang="0">
                <a:pos x="97460" y="124473"/>
              </a:cxn>
              <a:cxn ang="0">
                <a:pos x="99449" y="101653"/>
              </a:cxn>
              <a:cxn ang="0">
                <a:pos x="0" y="226126"/>
              </a:cxn>
              <a:cxn ang="0">
                <a:pos x="0" y="683563"/>
              </a:cxn>
              <a:cxn ang="0">
                <a:pos x="121328" y="811148"/>
              </a:cxn>
              <a:cxn ang="0">
                <a:pos x="446526" y="811148"/>
              </a:cxn>
              <a:cxn ang="0">
                <a:pos x="313264" y="601619"/>
              </a:cxn>
              <a:cxn ang="0">
                <a:pos x="531058" y="374456"/>
              </a:cxn>
              <a:cxn ang="0">
                <a:pos x="584760" y="381717"/>
              </a:cxn>
              <a:cxn ang="0">
                <a:pos x="584760" y="226126"/>
              </a:cxn>
              <a:cxn ang="0">
                <a:pos x="485311" y="101653"/>
              </a:cxn>
              <a:cxn ang="0">
                <a:pos x="274479" y="508264"/>
              </a:cxn>
              <a:cxn ang="0">
                <a:pos x="274479" y="508264"/>
              </a:cxn>
              <a:cxn ang="0">
                <a:pos x="121328" y="508264"/>
              </a:cxn>
              <a:cxn ang="0">
                <a:pos x="97460" y="482332"/>
              </a:cxn>
              <a:cxn ang="0">
                <a:pos x="121328" y="457438"/>
              </a:cxn>
              <a:cxn ang="0">
                <a:pos x="274479" y="457438"/>
              </a:cxn>
              <a:cxn ang="0">
                <a:pos x="298347" y="482332"/>
              </a:cxn>
              <a:cxn ang="0">
                <a:pos x="274479" y="508264"/>
              </a:cxn>
              <a:cxn ang="0">
                <a:pos x="323209" y="406611"/>
              </a:cxn>
              <a:cxn ang="0">
                <a:pos x="323209" y="406611"/>
              </a:cxn>
              <a:cxn ang="0">
                <a:pos x="121328" y="406611"/>
              </a:cxn>
              <a:cxn ang="0">
                <a:pos x="97460" y="380679"/>
              </a:cxn>
              <a:cxn ang="0">
                <a:pos x="121328" y="355785"/>
              </a:cxn>
              <a:cxn ang="0">
                <a:pos x="323209" y="355785"/>
              </a:cxn>
              <a:cxn ang="0">
                <a:pos x="347077" y="380679"/>
              </a:cxn>
              <a:cxn ang="0">
                <a:pos x="323209" y="406611"/>
              </a:cxn>
              <a:cxn ang="0">
                <a:pos x="571832" y="443953"/>
              </a:cxn>
              <a:cxn ang="0">
                <a:pos x="533047" y="438767"/>
              </a:cxn>
              <a:cxn ang="0">
                <a:pos x="377906" y="600581"/>
              </a:cxn>
              <a:cxn ang="0">
                <a:pos x="500228" y="759284"/>
              </a:cxn>
              <a:cxn ang="0">
                <a:pos x="533047" y="763433"/>
              </a:cxn>
              <a:cxn ang="0">
                <a:pos x="688187" y="600581"/>
              </a:cxn>
              <a:cxn ang="0">
                <a:pos x="571832" y="443953"/>
              </a:cxn>
              <a:cxn ang="0">
                <a:pos x="620562" y="577761"/>
              </a:cxn>
              <a:cxn ang="0">
                <a:pos x="620562" y="577761"/>
              </a:cxn>
              <a:cxn ang="0">
                <a:pos x="571832" y="629625"/>
              </a:cxn>
              <a:cxn ang="0">
                <a:pos x="533047" y="670079"/>
              </a:cxn>
              <a:cxn ang="0">
                <a:pos x="489289" y="670079"/>
              </a:cxn>
              <a:cxn ang="0">
                <a:pos x="445531" y="624439"/>
              </a:cxn>
              <a:cxn ang="0">
                <a:pos x="445531" y="577761"/>
              </a:cxn>
              <a:cxn ang="0">
                <a:pos x="489289" y="577761"/>
              </a:cxn>
              <a:cxn ang="0">
                <a:pos x="511168" y="600581"/>
              </a:cxn>
              <a:cxn ang="0">
                <a:pos x="571832" y="537308"/>
              </a:cxn>
              <a:cxn ang="0">
                <a:pos x="576804" y="532121"/>
              </a:cxn>
              <a:cxn ang="0">
                <a:pos x="620562" y="532121"/>
              </a:cxn>
              <a:cxn ang="0">
                <a:pos x="620562" y="577761"/>
              </a:cxn>
            </a:cxnLst>
            <a:pathLst>
              <a:path w="692" h="782">
                <a:moveTo>
                  <a:pt x="441" y="98"/>
                </a:moveTo>
                <a:cubicBezTo>
                  <a:pt x="441" y="152"/>
                  <a:pt x="397" y="196"/>
                  <a:pt x="343" y="196"/>
                </a:cubicBezTo>
                <a:lnTo>
                  <a:pt x="245" y="196"/>
                </a:lnTo>
                <a:cubicBezTo>
                  <a:pt x="191" y="196"/>
                  <a:pt x="147" y="152"/>
                  <a:pt x="147" y="98"/>
                </a:cubicBezTo>
                <a:cubicBezTo>
                  <a:pt x="147" y="43"/>
                  <a:pt x="191" y="0"/>
                  <a:pt x="245" y="0"/>
                </a:cubicBezTo>
                <a:lnTo>
                  <a:pt x="343" y="0"/>
                </a:lnTo>
                <a:cubicBezTo>
                  <a:pt x="397" y="0"/>
                  <a:pt x="441" y="43"/>
                  <a:pt x="441" y="98"/>
                </a:cubicBezTo>
                <a:close/>
                <a:moveTo>
                  <a:pt x="488" y="98"/>
                </a:moveTo>
                <a:cubicBezTo>
                  <a:pt x="489" y="105"/>
                  <a:pt x="490" y="112"/>
                  <a:pt x="490" y="120"/>
                </a:cubicBezTo>
                <a:cubicBezTo>
                  <a:pt x="490" y="188"/>
                  <a:pt x="435" y="242"/>
                  <a:pt x="368" y="242"/>
                </a:cubicBezTo>
                <a:lnTo>
                  <a:pt x="221" y="242"/>
                </a:lnTo>
                <a:cubicBezTo>
                  <a:pt x="153" y="242"/>
                  <a:pt x="98" y="188"/>
                  <a:pt x="98" y="120"/>
                </a:cubicBezTo>
                <a:cubicBezTo>
                  <a:pt x="98" y="112"/>
                  <a:pt x="99" y="105"/>
                  <a:pt x="100" y="98"/>
                </a:cubicBezTo>
                <a:cubicBezTo>
                  <a:pt x="43" y="108"/>
                  <a:pt x="0" y="158"/>
                  <a:pt x="0" y="218"/>
                </a:cubicBezTo>
                <a:lnTo>
                  <a:pt x="0" y="659"/>
                </a:lnTo>
                <a:cubicBezTo>
                  <a:pt x="0" y="727"/>
                  <a:pt x="55" y="782"/>
                  <a:pt x="122" y="782"/>
                </a:cubicBezTo>
                <a:lnTo>
                  <a:pt x="449" y="782"/>
                </a:lnTo>
                <a:cubicBezTo>
                  <a:pt x="370" y="748"/>
                  <a:pt x="315" y="671"/>
                  <a:pt x="315" y="580"/>
                </a:cubicBezTo>
                <a:cubicBezTo>
                  <a:pt x="315" y="459"/>
                  <a:pt x="414" y="361"/>
                  <a:pt x="534" y="361"/>
                </a:cubicBezTo>
                <a:cubicBezTo>
                  <a:pt x="553" y="361"/>
                  <a:pt x="571" y="363"/>
                  <a:pt x="588" y="368"/>
                </a:cubicBezTo>
                <a:lnTo>
                  <a:pt x="588" y="218"/>
                </a:lnTo>
                <a:cubicBezTo>
                  <a:pt x="588" y="158"/>
                  <a:pt x="545" y="108"/>
                  <a:pt x="488" y="98"/>
                </a:cubicBezTo>
                <a:close/>
                <a:moveTo>
                  <a:pt x="276" y="490"/>
                </a:moveTo>
                <a:lnTo>
                  <a:pt x="276" y="490"/>
                </a:lnTo>
                <a:lnTo>
                  <a:pt x="122" y="490"/>
                </a:lnTo>
                <a:cubicBezTo>
                  <a:pt x="109" y="490"/>
                  <a:pt x="98" y="479"/>
                  <a:pt x="98" y="465"/>
                </a:cubicBezTo>
                <a:cubicBezTo>
                  <a:pt x="98" y="452"/>
                  <a:pt x="109" y="441"/>
                  <a:pt x="122" y="441"/>
                </a:cubicBezTo>
                <a:lnTo>
                  <a:pt x="276" y="441"/>
                </a:lnTo>
                <a:cubicBezTo>
                  <a:pt x="289" y="441"/>
                  <a:pt x="300" y="452"/>
                  <a:pt x="300" y="465"/>
                </a:cubicBezTo>
                <a:cubicBezTo>
                  <a:pt x="300" y="479"/>
                  <a:pt x="289" y="490"/>
                  <a:pt x="276" y="490"/>
                </a:cubicBezTo>
                <a:close/>
                <a:moveTo>
                  <a:pt x="325" y="392"/>
                </a:moveTo>
                <a:lnTo>
                  <a:pt x="325" y="392"/>
                </a:lnTo>
                <a:lnTo>
                  <a:pt x="122" y="392"/>
                </a:lnTo>
                <a:cubicBezTo>
                  <a:pt x="109" y="392"/>
                  <a:pt x="98" y="381"/>
                  <a:pt x="98" y="367"/>
                </a:cubicBezTo>
                <a:cubicBezTo>
                  <a:pt x="98" y="354"/>
                  <a:pt x="109" y="343"/>
                  <a:pt x="122" y="343"/>
                </a:cubicBezTo>
                <a:lnTo>
                  <a:pt x="325" y="343"/>
                </a:lnTo>
                <a:cubicBezTo>
                  <a:pt x="338" y="343"/>
                  <a:pt x="349" y="354"/>
                  <a:pt x="349" y="367"/>
                </a:cubicBezTo>
                <a:cubicBezTo>
                  <a:pt x="349" y="381"/>
                  <a:pt x="338" y="392"/>
                  <a:pt x="325" y="392"/>
                </a:cubicBezTo>
                <a:close/>
                <a:moveTo>
                  <a:pt x="575" y="428"/>
                </a:moveTo>
                <a:cubicBezTo>
                  <a:pt x="563" y="425"/>
                  <a:pt x="550" y="423"/>
                  <a:pt x="536" y="423"/>
                </a:cubicBezTo>
                <a:cubicBezTo>
                  <a:pt x="450" y="423"/>
                  <a:pt x="380" y="493"/>
                  <a:pt x="380" y="579"/>
                </a:cubicBezTo>
                <a:cubicBezTo>
                  <a:pt x="380" y="654"/>
                  <a:pt x="433" y="717"/>
                  <a:pt x="503" y="732"/>
                </a:cubicBezTo>
                <a:cubicBezTo>
                  <a:pt x="514" y="734"/>
                  <a:pt x="525" y="736"/>
                  <a:pt x="536" y="736"/>
                </a:cubicBezTo>
                <a:cubicBezTo>
                  <a:pt x="622" y="736"/>
                  <a:pt x="692" y="666"/>
                  <a:pt x="692" y="579"/>
                </a:cubicBezTo>
                <a:cubicBezTo>
                  <a:pt x="692" y="507"/>
                  <a:pt x="642" y="445"/>
                  <a:pt x="575" y="428"/>
                </a:cubicBezTo>
                <a:close/>
                <a:moveTo>
                  <a:pt x="624" y="557"/>
                </a:moveTo>
                <a:lnTo>
                  <a:pt x="624" y="557"/>
                </a:lnTo>
                <a:lnTo>
                  <a:pt x="575" y="607"/>
                </a:lnTo>
                <a:lnTo>
                  <a:pt x="536" y="646"/>
                </a:lnTo>
                <a:cubicBezTo>
                  <a:pt x="524" y="658"/>
                  <a:pt x="504" y="658"/>
                  <a:pt x="492" y="646"/>
                </a:cubicBezTo>
                <a:lnTo>
                  <a:pt x="448" y="602"/>
                </a:lnTo>
                <a:cubicBezTo>
                  <a:pt x="435" y="589"/>
                  <a:pt x="435" y="570"/>
                  <a:pt x="448" y="557"/>
                </a:cubicBezTo>
                <a:cubicBezTo>
                  <a:pt x="460" y="545"/>
                  <a:pt x="480" y="545"/>
                  <a:pt x="492" y="557"/>
                </a:cubicBezTo>
                <a:lnTo>
                  <a:pt x="514" y="579"/>
                </a:lnTo>
                <a:lnTo>
                  <a:pt x="575" y="518"/>
                </a:lnTo>
                <a:lnTo>
                  <a:pt x="580" y="513"/>
                </a:lnTo>
                <a:cubicBezTo>
                  <a:pt x="592" y="501"/>
                  <a:pt x="612" y="501"/>
                  <a:pt x="624" y="513"/>
                </a:cubicBezTo>
                <a:cubicBezTo>
                  <a:pt x="637" y="525"/>
                  <a:pt x="637" y="545"/>
                  <a:pt x="624" y="557"/>
                </a:cubicBezTo>
                <a:close/>
              </a:path>
            </a:pathLst>
          </a:custGeom>
          <a:solidFill>
            <a:srgbClr val="0099B3">
              <a:alpha val="100000"/>
            </a:srgbClr>
          </a:solidFill>
          <a:ln w="9525">
            <a:noFill/>
          </a:ln>
        </p:spPr>
        <p:txBody>
          <a:bodyPr/>
          <a:p>
            <a:endParaRPr lang="zh-CN" altLang="en-US"/>
          </a:p>
        </p:txBody>
      </p:sp>
      <p:sp>
        <p:nvSpPr>
          <p:cNvPr id="9225" name="Oval 39"/>
          <p:cNvSpPr>
            <a:spLocks noChangeAspect="1"/>
          </p:cNvSpPr>
          <p:nvPr/>
        </p:nvSpPr>
        <p:spPr>
          <a:xfrm>
            <a:off x="2322513" y="4095750"/>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9226" name="TextBox 17"/>
          <p:cNvSpPr txBox="1"/>
          <p:nvPr/>
        </p:nvSpPr>
        <p:spPr>
          <a:xfrm>
            <a:off x="2570163" y="4005263"/>
            <a:ext cx="1395412"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项目来源</a:t>
            </a:r>
            <a:endParaRPr lang="zh-CN" altLang="en-US" sz="2000" dirty="0">
              <a:latin typeface="微软雅黑" panose="020B0503020204020204" pitchFamily="2" charset="-122"/>
              <a:ea typeface="微软雅黑" panose="020B0503020204020204" pitchFamily="2" charset="-122"/>
            </a:endParaRPr>
          </a:p>
        </p:txBody>
      </p:sp>
      <p:sp>
        <p:nvSpPr>
          <p:cNvPr id="9227" name="Oval 39"/>
          <p:cNvSpPr>
            <a:spLocks noChangeAspect="1"/>
          </p:cNvSpPr>
          <p:nvPr/>
        </p:nvSpPr>
        <p:spPr>
          <a:xfrm>
            <a:off x="4151313" y="4095750"/>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9228" name="TextBox 19"/>
          <p:cNvSpPr txBox="1"/>
          <p:nvPr/>
        </p:nvSpPr>
        <p:spPr>
          <a:xfrm>
            <a:off x="4398963" y="4005263"/>
            <a:ext cx="1395412"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市场前景</a:t>
            </a:r>
            <a:endParaRPr lang="zh-CN" altLang="en-US" sz="2000" dirty="0">
              <a:latin typeface="微软雅黑" panose="020B0503020204020204" pitchFamily="2" charset="-122"/>
              <a:ea typeface="微软雅黑" panose="020B0503020204020204" pitchFamily="2" charset="-122"/>
            </a:endParaRPr>
          </a:p>
        </p:txBody>
      </p:sp>
      <p:sp>
        <p:nvSpPr>
          <p:cNvPr id="9229" name="Oval 39"/>
          <p:cNvSpPr>
            <a:spLocks noChangeAspect="1"/>
          </p:cNvSpPr>
          <p:nvPr/>
        </p:nvSpPr>
        <p:spPr>
          <a:xfrm>
            <a:off x="5980113" y="4095750"/>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9230" name="TextBox 21"/>
          <p:cNvSpPr txBox="1"/>
          <p:nvPr/>
        </p:nvSpPr>
        <p:spPr>
          <a:xfrm>
            <a:off x="6227763" y="4005263"/>
            <a:ext cx="1395412"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操作模式</a:t>
            </a:r>
            <a:endParaRPr lang="zh-CN" altLang="en-US" sz="2000" dirty="0">
              <a:latin typeface="微软雅黑" panose="020B0503020204020204" pitchFamily="2" charset="-122"/>
              <a:ea typeface="微软雅黑" panose="020B0503020204020204" pitchFamily="2" charset="-122"/>
            </a:endParaRPr>
          </a:p>
        </p:txBody>
      </p:sp>
      <p:sp>
        <p:nvSpPr>
          <p:cNvPr id="9231" name="Oval 39"/>
          <p:cNvSpPr>
            <a:spLocks noChangeAspect="1"/>
          </p:cNvSpPr>
          <p:nvPr/>
        </p:nvSpPr>
        <p:spPr>
          <a:xfrm>
            <a:off x="2322513" y="4511675"/>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9232" name="TextBox 25"/>
          <p:cNvSpPr txBox="1"/>
          <p:nvPr/>
        </p:nvSpPr>
        <p:spPr>
          <a:xfrm>
            <a:off x="2570163" y="4421188"/>
            <a:ext cx="1395412"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创新之处</a:t>
            </a:r>
            <a:endParaRPr lang="zh-CN" altLang="en-US" sz="2000" dirty="0">
              <a:latin typeface="微软雅黑" panose="020B0503020204020204" pitchFamily="2" charset="-122"/>
              <a:ea typeface="微软雅黑" panose="020B0503020204020204" pitchFamily="2" charset="-122"/>
            </a:endParaRPr>
          </a:p>
        </p:txBody>
      </p:sp>
      <p:sp>
        <p:nvSpPr>
          <p:cNvPr id="9233" name="Oval 39"/>
          <p:cNvSpPr>
            <a:spLocks noChangeAspect="1"/>
          </p:cNvSpPr>
          <p:nvPr/>
        </p:nvSpPr>
        <p:spPr>
          <a:xfrm>
            <a:off x="4151313" y="4511675"/>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9234" name="TextBox 27"/>
          <p:cNvSpPr txBox="1"/>
          <p:nvPr/>
        </p:nvSpPr>
        <p:spPr>
          <a:xfrm>
            <a:off x="4398963" y="4421188"/>
            <a:ext cx="1573212"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资质</a:t>
            </a:r>
            <a:r>
              <a:rPr lang="en-US" altLang="x-none" sz="2000" dirty="0">
                <a:latin typeface="微软雅黑" panose="020B0503020204020204" pitchFamily="2" charset="-122"/>
                <a:ea typeface="微软雅黑" panose="020B0503020204020204" pitchFamily="2" charset="-122"/>
              </a:rPr>
              <a:t>&amp;</a:t>
            </a:r>
            <a:r>
              <a:rPr lang="zh-CN" altLang="en-US" sz="2000" dirty="0">
                <a:latin typeface="微软雅黑" panose="020B0503020204020204" pitchFamily="2" charset="-122"/>
                <a:ea typeface="微软雅黑" panose="020B0503020204020204" pitchFamily="2" charset="-122"/>
              </a:rPr>
              <a:t>荣誉</a:t>
            </a:r>
            <a:endParaRPr lang="zh-CN" altLang="en-US" sz="2000" dirty="0">
              <a:latin typeface="微软雅黑" panose="020B0503020204020204" pitchFamily="2" charset="-122"/>
              <a:ea typeface="微软雅黑" panose="020B0503020204020204" pitchFamily="2" charset="-122"/>
            </a:endParaRPr>
          </a:p>
        </p:txBody>
      </p:sp>
      <p:sp>
        <p:nvSpPr>
          <p:cNvPr id="9235" name="Oval 39"/>
          <p:cNvSpPr>
            <a:spLocks noChangeAspect="1"/>
          </p:cNvSpPr>
          <p:nvPr/>
        </p:nvSpPr>
        <p:spPr>
          <a:xfrm>
            <a:off x="5980113" y="4511675"/>
            <a:ext cx="215900" cy="217488"/>
          </a:xfrm>
          <a:prstGeom prst="ellipse">
            <a:avLst/>
          </a:prstGeom>
          <a:solidFill>
            <a:schemeClr val="tx1"/>
          </a:solidFill>
          <a:ln w="28575" cap="flat" cmpd="sng">
            <a:solidFill>
              <a:schemeClr val="accent2"/>
            </a:solidFill>
            <a:prstDash val="solid"/>
            <a:headEnd type="none" w="med" len="med"/>
            <a:tailEnd type="none" w="med" len="med"/>
          </a:ln>
        </p:spPr>
        <p:txBody>
          <a:bodyPr/>
          <a:p>
            <a:pPr lvl="0" eaLnBrk="1" hangingPunct="1"/>
            <a:endParaRPr lang="zh-CN" altLang="en-US" sz="2000" dirty="0">
              <a:latin typeface="Arial" panose="020B0604020202020204" pitchFamily="34" charset="0"/>
              <a:ea typeface="宋体" panose="02010600030101010101" pitchFamily="2" charset="-122"/>
            </a:endParaRPr>
          </a:p>
        </p:txBody>
      </p:sp>
      <p:sp>
        <p:nvSpPr>
          <p:cNvPr id="9236" name="TextBox 23"/>
          <p:cNvSpPr txBox="1"/>
          <p:nvPr/>
        </p:nvSpPr>
        <p:spPr>
          <a:xfrm>
            <a:off x="6227763" y="4421188"/>
            <a:ext cx="1395412" cy="400050"/>
          </a:xfrm>
          <a:prstGeom prst="rect">
            <a:avLst/>
          </a:prstGeom>
          <a:noFill/>
          <a:ln w="9525">
            <a:noFill/>
          </a:ln>
        </p:spPr>
        <p:txBody>
          <a:bodyPr>
            <a:spAutoFit/>
          </a:bodyPr>
          <a:p>
            <a:pPr lvl="0" eaLnBrk="1" hangingPunct="1"/>
            <a:r>
              <a:rPr lang="zh-CN" altLang="en-US" sz="2000" dirty="0">
                <a:latin typeface="微软雅黑" panose="020B0503020204020204" pitchFamily="2" charset="-122"/>
                <a:ea typeface="微软雅黑" panose="020B0503020204020204" pitchFamily="2" charset="-122"/>
              </a:rPr>
              <a:t>成功案例</a:t>
            </a:r>
            <a:endParaRPr lang="zh-CN" altLang="en-US" sz="2000" dirty="0">
              <a:latin typeface="微软雅黑" panose="020B0503020204020204" pitchFamily="2" charset="-122"/>
              <a:ea typeface="微软雅黑" panose="020B0503020204020204" pitchFamily="2" charset="-122"/>
            </a:endParaRPr>
          </a:p>
        </p:txBody>
      </p:sp>
    </p:spTree>
  </p:cSld>
  <p:clrMapOvr>
    <a:masterClrMapping/>
  </p:clrMapOvr>
  <p:transition spd="slow" advTm="67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left)">
                                      <p:cBhvr>
                                        <p:cTn id="7" dur="500"/>
                                        <p:tgtEl>
                                          <p:spTgt spid="92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220"/>
                                        </p:tgtEl>
                                        <p:attrNameLst>
                                          <p:attrName>style.visibility</p:attrName>
                                        </p:attrNameLst>
                                      </p:cBhvr>
                                      <p:to>
                                        <p:strVal val="visible"/>
                                      </p:to>
                                    </p:set>
                                    <p:anim calcmode="lin" valueType="num">
                                      <p:cBhvr>
                                        <p:cTn id="11" dur="500" fill="hold"/>
                                        <p:tgtEl>
                                          <p:spTgt spid="9220"/>
                                        </p:tgtEl>
                                        <p:attrNameLst>
                                          <p:attrName>ppt_w</p:attrName>
                                        </p:attrNameLst>
                                      </p:cBhvr>
                                      <p:tavLst>
                                        <p:tav tm="0">
                                          <p:val>
                                            <p:fltVal val="0.000000"/>
                                          </p:val>
                                        </p:tav>
                                        <p:tav tm="100000">
                                          <p:val>
                                            <p:strVal val="#ppt_w"/>
                                          </p:val>
                                        </p:tav>
                                      </p:tavLst>
                                    </p:anim>
                                    <p:anim calcmode="lin" valueType="num">
                                      <p:cBhvr>
                                        <p:cTn id="12" dur="500" fill="hold"/>
                                        <p:tgtEl>
                                          <p:spTgt spid="9220"/>
                                        </p:tgtEl>
                                        <p:attrNameLst>
                                          <p:attrName>ppt_h</p:attrName>
                                        </p:attrNameLst>
                                      </p:cBhvr>
                                      <p:tavLst>
                                        <p:tav tm="0">
                                          <p:val>
                                            <p:fltVal val="0.000000"/>
                                          </p:val>
                                        </p:tav>
                                        <p:tav tm="100000">
                                          <p:val>
                                            <p:strVal val="#ppt_h"/>
                                          </p:val>
                                        </p:tav>
                                      </p:tavLst>
                                    </p:anim>
                                    <p:animEffect transition="in" filter="fade">
                                      <p:cBhvr>
                                        <p:cTn id="13" dur="500"/>
                                        <p:tgtEl>
                                          <p:spTgt spid="922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9224"/>
                                        </p:tgtEl>
                                        <p:attrNameLst>
                                          <p:attrName>style.visibility</p:attrName>
                                        </p:attrNameLst>
                                      </p:cBhvr>
                                      <p:to>
                                        <p:strVal val="visible"/>
                                      </p:to>
                                    </p:set>
                                    <p:anim calcmode="lin" valueType="num">
                                      <p:cBhvr>
                                        <p:cTn id="17" dur="500" fill="hold"/>
                                        <p:tgtEl>
                                          <p:spTgt spid="9224"/>
                                        </p:tgtEl>
                                        <p:attrNameLst>
                                          <p:attrName>ppt_w</p:attrName>
                                        </p:attrNameLst>
                                      </p:cBhvr>
                                      <p:tavLst>
                                        <p:tav tm="0">
                                          <p:val>
                                            <p:fltVal val="0.000000"/>
                                          </p:val>
                                        </p:tav>
                                        <p:tav tm="100000">
                                          <p:val>
                                            <p:strVal val="#ppt_w"/>
                                          </p:val>
                                        </p:tav>
                                      </p:tavLst>
                                    </p:anim>
                                    <p:anim calcmode="lin" valueType="num">
                                      <p:cBhvr>
                                        <p:cTn id="18" dur="500" fill="hold"/>
                                        <p:tgtEl>
                                          <p:spTgt spid="9224"/>
                                        </p:tgtEl>
                                        <p:attrNameLst>
                                          <p:attrName>ppt_h</p:attrName>
                                        </p:attrNameLst>
                                      </p:cBhvr>
                                      <p:tavLst>
                                        <p:tav tm="0">
                                          <p:val>
                                            <p:fltVal val="0.000000"/>
                                          </p:val>
                                        </p:tav>
                                        <p:tav tm="100000">
                                          <p:val>
                                            <p:strVal val="#ppt_h"/>
                                          </p:val>
                                        </p:tav>
                                      </p:tavLst>
                                    </p:anim>
                                    <p:anim calcmode="lin" valueType="num">
                                      <p:cBhvr>
                                        <p:cTn id="19" dur="500" fill="hold"/>
                                        <p:tgtEl>
                                          <p:spTgt spid="9224"/>
                                        </p:tgtEl>
                                        <p:attrNameLst>
                                          <p:attrName>style.rotation</p:attrName>
                                        </p:attrNameLst>
                                      </p:cBhvr>
                                      <p:tavLst>
                                        <p:tav tm="0">
                                          <p:val>
                                            <p:fltVal val="90.000000"/>
                                          </p:val>
                                        </p:tav>
                                        <p:tav tm="100000">
                                          <p:val>
                                            <p:fltVal val="0.000000"/>
                                          </p:val>
                                        </p:tav>
                                      </p:tavLst>
                                    </p:anim>
                                    <p:animEffect transition="in" filter="fade">
                                      <p:cBhvr>
                                        <p:cTn id="20" dur="500"/>
                                        <p:tgtEl>
                                          <p:spTgt spid="9224"/>
                                        </p:tgtEl>
                                      </p:cBhvr>
                                    </p:animEffect>
                                  </p:childTnLst>
                                </p:cTn>
                              </p:par>
                              <p:par>
                                <p:cTn id="21" presetID="8" presetClass="emph" presetSubtype="0" fill="hold" nodeType="withEffect">
                                  <p:stCondLst>
                                    <p:cond delay="0"/>
                                  </p:stCondLst>
                                  <p:childTnLst>
                                    <p:animRot by="21600000">
                                      <p:cBhvr>
                                        <p:cTn id="22" dur="500" fill="hold"/>
                                        <p:tgtEl>
                                          <p:spTgt spid="9224"/>
                                        </p:tgtEl>
                                        <p:attrNameLst>
                                          <p:attrName>r</p:attrName>
                                        </p:attrNameLst>
                                      </p:cBhvr>
                                    </p:animRot>
                                  </p:childTnLst>
                                </p:cTn>
                              </p:par>
                            </p:childTnLst>
                          </p:cTn>
                        </p:par>
                        <p:par>
                          <p:cTn id="23" fill="hold">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9223"/>
                                        </p:tgtEl>
                                        <p:attrNameLst>
                                          <p:attrName>style.visibility</p:attrName>
                                        </p:attrNameLst>
                                      </p:cBhvr>
                                      <p:to>
                                        <p:strVal val="visible"/>
                                      </p:to>
                                    </p:set>
                                    <p:anim calcmode="lin" valueType="num">
                                      <p:cBhvr>
                                        <p:cTn id="26" dur="400" fill="hold"/>
                                        <p:tgtEl>
                                          <p:spTgt spid="9223"/>
                                        </p:tgtEl>
                                        <p:attrNameLst>
                                          <p:attrName>ppt_w</p:attrName>
                                        </p:attrNameLst>
                                      </p:cBhvr>
                                      <p:tavLst>
                                        <p:tav tm="0">
                                          <p:val>
                                            <p:fltVal val="0.000000"/>
                                          </p:val>
                                        </p:tav>
                                        <p:tav tm="100000">
                                          <p:val>
                                            <p:strVal val="#ppt_w"/>
                                          </p:val>
                                        </p:tav>
                                      </p:tavLst>
                                    </p:anim>
                                    <p:anim calcmode="lin" valueType="num">
                                      <p:cBhvr>
                                        <p:cTn id="27" dur="400" fill="hold"/>
                                        <p:tgtEl>
                                          <p:spTgt spid="9223"/>
                                        </p:tgtEl>
                                        <p:attrNameLst>
                                          <p:attrName>ppt_h</p:attrName>
                                        </p:attrNameLst>
                                      </p:cBhvr>
                                      <p:tavLst>
                                        <p:tav tm="0">
                                          <p:val>
                                            <p:fltVal val="0.000000"/>
                                          </p:val>
                                        </p:tav>
                                        <p:tav tm="100000">
                                          <p:val>
                                            <p:strVal val="#ppt_h"/>
                                          </p:val>
                                        </p:tav>
                                      </p:tavLst>
                                    </p:anim>
                                    <p:anim calcmode="lin" valueType="num">
                                      <p:cBhvr>
                                        <p:cTn id="28" dur="400" fill="hold"/>
                                        <p:tgtEl>
                                          <p:spTgt spid="9223"/>
                                        </p:tgtEl>
                                        <p:attrNameLst>
                                          <p:attrName>style.rotation</p:attrName>
                                        </p:attrNameLst>
                                      </p:cBhvr>
                                      <p:tavLst>
                                        <p:tav tm="0">
                                          <p:val>
                                            <p:fltVal val="90.000000"/>
                                          </p:val>
                                        </p:tav>
                                        <p:tav tm="100000">
                                          <p:val>
                                            <p:fltVal val="0.000000"/>
                                          </p:val>
                                        </p:tav>
                                      </p:tavLst>
                                    </p:anim>
                                    <p:animEffect transition="in" filter="fade">
                                      <p:cBhvr>
                                        <p:cTn id="29" dur="400"/>
                                        <p:tgtEl>
                                          <p:spTgt spid="9223"/>
                                        </p:tgtEl>
                                      </p:cBhvr>
                                    </p:animEffect>
                                  </p:childTnLst>
                                </p:cTn>
                              </p:par>
                            </p:childTnLst>
                          </p:cTn>
                        </p:par>
                        <p:par>
                          <p:cTn id="30" fill="hold">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9222"/>
                                        </p:tgtEl>
                                        <p:attrNameLst>
                                          <p:attrName>style.visibility</p:attrName>
                                        </p:attrNameLst>
                                      </p:cBhvr>
                                      <p:to>
                                        <p:strVal val="visible"/>
                                      </p:to>
                                    </p:set>
                                    <p:anim by="(-#ppt_w*2)" calcmode="lin" valueType="num">
                                      <p:cBhvr rctx="PPT">
                                        <p:cTn id="33" dur="250" autoRev="1" fill="hold">
                                          <p:stCondLst>
                                            <p:cond delay="0"/>
                                          </p:stCondLst>
                                        </p:cTn>
                                        <p:tgtEl>
                                          <p:spTgt spid="9222"/>
                                        </p:tgtEl>
                                        <p:attrNameLst>
                                          <p:attrName>ppt_w</p:attrName>
                                        </p:attrNameLst>
                                      </p:cBhvr>
                                    </p:anim>
                                    <p:anim by="(#ppt_w*0.50)" calcmode="lin" valueType="num">
                                      <p:cBhvr>
                                        <p:cTn id="34" dur="250" decel="50000" autoRev="1" fill="hold">
                                          <p:stCondLst>
                                            <p:cond delay="0"/>
                                          </p:stCondLst>
                                        </p:cTn>
                                        <p:tgtEl>
                                          <p:spTgt spid="9222"/>
                                        </p:tgtEl>
                                        <p:attrNameLst>
                                          <p:attrName>ppt_x</p:attrName>
                                        </p:attrNameLst>
                                      </p:cBhvr>
                                    </p:anim>
                                    <p:anim from="(-#ppt_h/2)" to="(#ppt_y)" calcmode="lin" valueType="num">
                                      <p:cBhvr>
                                        <p:cTn id="35" dur="500" fill="hold">
                                          <p:stCondLst>
                                            <p:cond delay="0"/>
                                          </p:stCondLst>
                                        </p:cTn>
                                        <p:tgtEl>
                                          <p:spTgt spid="9222"/>
                                        </p:tgtEl>
                                        <p:attrNameLst>
                                          <p:attrName>ppt_y</p:attrName>
                                        </p:attrNameLst>
                                      </p:cBhvr>
                                    </p:anim>
                                    <p:animRot by="21600000">
                                      <p:cBhvr>
                                        <p:cTn id="36" dur="500" fill="hold">
                                          <p:stCondLst>
                                            <p:cond delay="0"/>
                                          </p:stCondLst>
                                        </p:cTn>
                                        <p:tgtEl>
                                          <p:spTgt spid="9222"/>
                                        </p:tgtEl>
                                        <p:attrNameLst>
                                          <p:attrName>r</p:attrName>
                                        </p:attrNameLst>
                                      </p:cBhvr>
                                    </p:animRot>
                                  </p:childTnLst>
                                </p:cTn>
                              </p:par>
                            </p:childTnLst>
                          </p:cTn>
                        </p:par>
                        <p:par>
                          <p:cTn id="37" fill="hold">
                            <p:stCondLst>
                              <p:cond delay="2549"/>
                            </p:stCondLst>
                            <p:childTnLst>
                              <p:par>
                                <p:cTn id="38" presetID="2" presetClass="entr" presetSubtype="2" fill="hold" grpId="0" nodeType="afterEffect">
                                  <p:stCondLst>
                                    <p:cond delay="0"/>
                                  </p:stCondLst>
                                  <p:childTnLst>
                                    <p:set>
                                      <p:cBhvr>
                                        <p:cTn id="39" dur="1" fill="hold">
                                          <p:stCondLst>
                                            <p:cond delay="0"/>
                                          </p:stCondLst>
                                        </p:cTn>
                                        <p:tgtEl>
                                          <p:spTgt spid="9219"/>
                                        </p:tgtEl>
                                        <p:attrNameLst>
                                          <p:attrName>style.visibility</p:attrName>
                                        </p:attrNameLst>
                                      </p:cBhvr>
                                      <p:to>
                                        <p:strVal val="visible"/>
                                      </p:to>
                                    </p:set>
                                    <p:anim calcmode="lin" valueType="num">
                                      <p:cBhvr additive="base">
                                        <p:cTn id="40" dur="400" fill="hold"/>
                                        <p:tgtEl>
                                          <p:spTgt spid="9219"/>
                                        </p:tgtEl>
                                        <p:attrNameLst>
                                          <p:attrName>ppt_x</p:attrName>
                                        </p:attrNameLst>
                                      </p:cBhvr>
                                      <p:tavLst>
                                        <p:tav tm="0">
                                          <p:val>
                                            <p:strVal val="1+#ppt_w/2"/>
                                          </p:val>
                                        </p:tav>
                                        <p:tav tm="100000">
                                          <p:val>
                                            <p:strVal val="#ppt_x"/>
                                          </p:val>
                                        </p:tav>
                                      </p:tavLst>
                                    </p:anim>
                                    <p:anim calcmode="lin" valueType="num">
                                      <p:cBhvr additive="base">
                                        <p:cTn id="41" dur="400" fill="hold"/>
                                        <p:tgtEl>
                                          <p:spTgt spid="9219"/>
                                        </p:tgtEl>
                                        <p:attrNameLst>
                                          <p:attrName>ppt_y</p:attrName>
                                        </p:attrNameLst>
                                      </p:cBhvr>
                                      <p:tavLst>
                                        <p:tav tm="0">
                                          <p:val>
                                            <p:strVal val="#ppt_y"/>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9221"/>
                                        </p:tgtEl>
                                        <p:attrNameLst>
                                          <p:attrName>style.visibility</p:attrName>
                                        </p:attrNameLst>
                                      </p:cBhvr>
                                      <p:to>
                                        <p:strVal val="visible"/>
                                      </p:to>
                                    </p:set>
                                    <p:animEffect transition="in" filter="wipe(left)">
                                      <p:cBhvr>
                                        <p:cTn id="45" dur="300"/>
                                        <p:tgtEl>
                                          <p:spTgt spid="9221"/>
                                        </p:tgtEl>
                                      </p:cBhvr>
                                    </p:animEffect>
                                  </p:childTnLst>
                                </p:cTn>
                              </p:par>
                            </p:childTnLst>
                          </p:cTn>
                        </p:par>
                        <p:par>
                          <p:cTn id="46" fill="hold">
                            <p:stCondLst>
                              <p:cond delay="3549"/>
                            </p:stCondLst>
                            <p:childTnLst>
                              <p:par>
                                <p:cTn id="47" presetID="2" presetClass="entr" presetSubtype="12" fill="hold" grpId="0" nodeType="afterEffect">
                                  <p:stCondLst>
                                    <p:cond delay="0"/>
                                  </p:stCondLst>
                                  <p:childTnLst>
                                    <p:set>
                                      <p:cBhvr>
                                        <p:cTn id="48" dur="1" fill="hold">
                                          <p:stCondLst>
                                            <p:cond delay="0"/>
                                          </p:stCondLst>
                                        </p:cTn>
                                        <p:tgtEl>
                                          <p:spTgt spid="9225"/>
                                        </p:tgtEl>
                                        <p:attrNameLst>
                                          <p:attrName>style.visibility</p:attrName>
                                        </p:attrNameLst>
                                      </p:cBhvr>
                                      <p:to>
                                        <p:strVal val="visible"/>
                                      </p:to>
                                    </p:set>
                                    <p:anim calcmode="lin" valueType="num">
                                      <p:cBhvr additive="base">
                                        <p:cTn id="49" dur="500" fill="hold"/>
                                        <p:tgtEl>
                                          <p:spTgt spid="9225"/>
                                        </p:tgtEl>
                                        <p:attrNameLst>
                                          <p:attrName>ppt_x</p:attrName>
                                        </p:attrNameLst>
                                      </p:cBhvr>
                                      <p:tavLst>
                                        <p:tav tm="0">
                                          <p:val>
                                            <p:strVal val="0-#ppt_w/2"/>
                                          </p:val>
                                        </p:tav>
                                        <p:tav tm="100000">
                                          <p:val>
                                            <p:strVal val="#ppt_x"/>
                                          </p:val>
                                        </p:tav>
                                      </p:tavLst>
                                    </p:anim>
                                    <p:anim calcmode="lin" valueType="num">
                                      <p:cBhvr additive="base">
                                        <p:cTn id="50" dur="500" fill="hold"/>
                                        <p:tgtEl>
                                          <p:spTgt spid="9225"/>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100"/>
                                  </p:stCondLst>
                                  <p:childTnLst>
                                    <p:set>
                                      <p:cBhvr>
                                        <p:cTn id="52" dur="1" fill="hold">
                                          <p:stCondLst>
                                            <p:cond delay="0"/>
                                          </p:stCondLst>
                                        </p:cTn>
                                        <p:tgtEl>
                                          <p:spTgt spid="9227"/>
                                        </p:tgtEl>
                                        <p:attrNameLst>
                                          <p:attrName>style.visibility</p:attrName>
                                        </p:attrNameLst>
                                      </p:cBhvr>
                                      <p:to>
                                        <p:strVal val="visible"/>
                                      </p:to>
                                    </p:set>
                                    <p:anim calcmode="lin" valueType="num">
                                      <p:cBhvr additive="base">
                                        <p:cTn id="53" dur="500" fill="hold"/>
                                        <p:tgtEl>
                                          <p:spTgt spid="9227"/>
                                        </p:tgtEl>
                                        <p:attrNameLst>
                                          <p:attrName>ppt_x</p:attrName>
                                        </p:attrNameLst>
                                      </p:cBhvr>
                                      <p:tavLst>
                                        <p:tav tm="0">
                                          <p:val>
                                            <p:strVal val="0-#ppt_w/2"/>
                                          </p:val>
                                        </p:tav>
                                        <p:tav tm="100000">
                                          <p:val>
                                            <p:strVal val="#ppt_x"/>
                                          </p:val>
                                        </p:tav>
                                      </p:tavLst>
                                    </p:anim>
                                    <p:anim calcmode="lin" valueType="num">
                                      <p:cBhvr additive="base">
                                        <p:cTn id="54" dur="500" fill="hold"/>
                                        <p:tgtEl>
                                          <p:spTgt spid="9227"/>
                                        </p:tgtEl>
                                        <p:attrNameLst>
                                          <p:attrName>ppt_y</p:attrName>
                                        </p:attrNameLst>
                                      </p:cBhvr>
                                      <p:tavLst>
                                        <p:tav tm="0">
                                          <p:val>
                                            <p:strVal val="1+#ppt_h/2"/>
                                          </p:val>
                                        </p:tav>
                                        <p:tav tm="100000">
                                          <p:val>
                                            <p:strVal val="#ppt_y"/>
                                          </p:val>
                                        </p:tav>
                                      </p:tavLst>
                                    </p:anim>
                                  </p:childTnLst>
                                </p:cTn>
                              </p:par>
                              <p:par>
                                <p:cTn id="55" presetID="2" presetClass="entr" presetSubtype="12" fill="hold" grpId="0" nodeType="withEffect">
                                  <p:stCondLst>
                                    <p:cond delay="200"/>
                                  </p:stCondLst>
                                  <p:childTnLst>
                                    <p:set>
                                      <p:cBhvr>
                                        <p:cTn id="56" dur="1" fill="hold">
                                          <p:stCondLst>
                                            <p:cond delay="0"/>
                                          </p:stCondLst>
                                        </p:cTn>
                                        <p:tgtEl>
                                          <p:spTgt spid="9229"/>
                                        </p:tgtEl>
                                        <p:attrNameLst>
                                          <p:attrName>style.visibility</p:attrName>
                                        </p:attrNameLst>
                                      </p:cBhvr>
                                      <p:to>
                                        <p:strVal val="visible"/>
                                      </p:to>
                                    </p:set>
                                    <p:anim calcmode="lin" valueType="num">
                                      <p:cBhvr additive="base">
                                        <p:cTn id="57" dur="500" fill="hold"/>
                                        <p:tgtEl>
                                          <p:spTgt spid="9229"/>
                                        </p:tgtEl>
                                        <p:attrNameLst>
                                          <p:attrName>ppt_x</p:attrName>
                                        </p:attrNameLst>
                                      </p:cBhvr>
                                      <p:tavLst>
                                        <p:tav tm="0">
                                          <p:val>
                                            <p:strVal val="0-#ppt_w/2"/>
                                          </p:val>
                                        </p:tav>
                                        <p:tav tm="100000">
                                          <p:val>
                                            <p:strVal val="#ppt_x"/>
                                          </p:val>
                                        </p:tav>
                                      </p:tavLst>
                                    </p:anim>
                                    <p:anim calcmode="lin" valueType="num">
                                      <p:cBhvr additive="base">
                                        <p:cTn id="58" dur="500" fill="hold"/>
                                        <p:tgtEl>
                                          <p:spTgt spid="9229"/>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300"/>
                                  </p:stCondLst>
                                  <p:childTnLst>
                                    <p:set>
                                      <p:cBhvr>
                                        <p:cTn id="60" dur="1" fill="hold">
                                          <p:stCondLst>
                                            <p:cond delay="0"/>
                                          </p:stCondLst>
                                        </p:cTn>
                                        <p:tgtEl>
                                          <p:spTgt spid="9231"/>
                                        </p:tgtEl>
                                        <p:attrNameLst>
                                          <p:attrName>style.visibility</p:attrName>
                                        </p:attrNameLst>
                                      </p:cBhvr>
                                      <p:to>
                                        <p:strVal val="visible"/>
                                      </p:to>
                                    </p:set>
                                    <p:anim calcmode="lin" valueType="num">
                                      <p:cBhvr additive="base">
                                        <p:cTn id="61" dur="500" fill="hold"/>
                                        <p:tgtEl>
                                          <p:spTgt spid="9231"/>
                                        </p:tgtEl>
                                        <p:attrNameLst>
                                          <p:attrName>ppt_x</p:attrName>
                                        </p:attrNameLst>
                                      </p:cBhvr>
                                      <p:tavLst>
                                        <p:tav tm="0">
                                          <p:val>
                                            <p:strVal val="0-#ppt_w/2"/>
                                          </p:val>
                                        </p:tav>
                                        <p:tav tm="100000">
                                          <p:val>
                                            <p:strVal val="#ppt_x"/>
                                          </p:val>
                                        </p:tav>
                                      </p:tavLst>
                                    </p:anim>
                                    <p:anim calcmode="lin" valueType="num">
                                      <p:cBhvr additive="base">
                                        <p:cTn id="62" dur="500" fill="hold"/>
                                        <p:tgtEl>
                                          <p:spTgt spid="9231"/>
                                        </p:tgtEl>
                                        <p:attrNameLst>
                                          <p:attrName>ppt_y</p:attrName>
                                        </p:attrNameLst>
                                      </p:cBhvr>
                                      <p:tavLst>
                                        <p:tav tm="0">
                                          <p:val>
                                            <p:strVal val="1+#ppt_h/2"/>
                                          </p:val>
                                        </p:tav>
                                        <p:tav tm="100000">
                                          <p:val>
                                            <p:strVal val="#ppt_y"/>
                                          </p:val>
                                        </p:tav>
                                      </p:tavLst>
                                    </p:anim>
                                  </p:childTnLst>
                                </p:cTn>
                              </p:par>
                              <p:par>
                                <p:cTn id="63" presetID="2" presetClass="entr" presetSubtype="12" fill="hold" grpId="0" nodeType="withEffect">
                                  <p:stCondLst>
                                    <p:cond delay="400"/>
                                  </p:stCondLst>
                                  <p:childTnLst>
                                    <p:set>
                                      <p:cBhvr>
                                        <p:cTn id="64" dur="1" fill="hold">
                                          <p:stCondLst>
                                            <p:cond delay="0"/>
                                          </p:stCondLst>
                                        </p:cTn>
                                        <p:tgtEl>
                                          <p:spTgt spid="9233"/>
                                        </p:tgtEl>
                                        <p:attrNameLst>
                                          <p:attrName>style.visibility</p:attrName>
                                        </p:attrNameLst>
                                      </p:cBhvr>
                                      <p:to>
                                        <p:strVal val="visible"/>
                                      </p:to>
                                    </p:set>
                                    <p:anim calcmode="lin" valueType="num">
                                      <p:cBhvr additive="base">
                                        <p:cTn id="65" dur="500" fill="hold"/>
                                        <p:tgtEl>
                                          <p:spTgt spid="9233"/>
                                        </p:tgtEl>
                                        <p:attrNameLst>
                                          <p:attrName>ppt_x</p:attrName>
                                        </p:attrNameLst>
                                      </p:cBhvr>
                                      <p:tavLst>
                                        <p:tav tm="0">
                                          <p:val>
                                            <p:strVal val="0-#ppt_w/2"/>
                                          </p:val>
                                        </p:tav>
                                        <p:tav tm="100000">
                                          <p:val>
                                            <p:strVal val="#ppt_x"/>
                                          </p:val>
                                        </p:tav>
                                      </p:tavLst>
                                    </p:anim>
                                    <p:anim calcmode="lin" valueType="num">
                                      <p:cBhvr additive="base">
                                        <p:cTn id="66" dur="500" fill="hold"/>
                                        <p:tgtEl>
                                          <p:spTgt spid="9233"/>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500"/>
                                  </p:stCondLst>
                                  <p:childTnLst>
                                    <p:set>
                                      <p:cBhvr>
                                        <p:cTn id="68" dur="1" fill="hold">
                                          <p:stCondLst>
                                            <p:cond delay="0"/>
                                          </p:stCondLst>
                                        </p:cTn>
                                        <p:tgtEl>
                                          <p:spTgt spid="9235"/>
                                        </p:tgtEl>
                                        <p:attrNameLst>
                                          <p:attrName>style.visibility</p:attrName>
                                        </p:attrNameLst>
                                      </p:cBhvr>
                                      <p:to>
                                        <p:strVal val="visible"/>
                                      </p:to>
                                    </p:set>
                                    <p:anim calcmode="lin" valueType="num">
                                      <p:cBhvr additive="base">
                                        <p:cTn id="69" dur="500" fill="hold"/>
                                        <p:tgtEl>
                                          <p:spTgt spid="9235"/>
                                        </p:tgtEl>
                                        <p:attrNameLst>
                                          <p:attrName>ppt_x</p:attrName>
                                        </p:attrNameLst>
                                      </p:cBhvr>
                                      <p:tavLst>
                                        <p:tav tm="0">
                                          <p:val>
                                            <p:strVal val="0-#ppt_w/2"/>
                                          </p:val>
                                        </p:tav>
                                        <p:tav tm="100000">
                                          <p:val>
                                            <p:strVal val="#ppt_x"/>
                                          </p:val>
                                        </p:tav>
                                      </p:tavLst>
                                    </p:anim>
                                    <p:anim calcmode="lin" valueType="num">
                                      <p:cBhvr additive="base">
                                        <p:cTn id="70" dur="500" fill="hold"/>
                                        <p:tgtEl>
                                          <p:spTgt spid="9235"/>
                                        </p:tgtEl>
                                        <p:attrNameLst>
                                          <p:attrName>ppt_y</p:attrName>
                                        </p:attrNameLst>
                                      </p:cBhvr>
                                      <p:tavLst>
                                        <p:tav tm="0">
                                          <p:val>
                                            <p:strVal val="1+#ppt_h/2"/>
                                          </p:val>
                                        </p:tav>
                                        <p:tav tm="100000">
                                          <p:val>
                                            <p:strVal val="#ppt_y"/>
                                          </p:val>
                                        </p:tav>
                                      </p:tavLst>
                                    </p:anim>
                                  </p:childTnLst>
                                </p:cTn>
                              </p:par>
                            </p:childTnLst>
                          </p:cTn>
                        </p:par>
                        <p:par>
                          <p:cTn id="71" fill="hold">
                            <p:stCondLst>
                              <p:cond delay="4049"/>
                            </p:stCondLst>
                            <p:childTnLst>
                              <p:par>
                                <p:cTn id="72" presetID="22" presetClass="entr" presetSubtype="8" fill="hold" grpId="0" nodeType="afterEffect">
                                  <p:stCondLst>
                                    <p:cond delay="0"/>
                                  </p:stCondLst>
                                  <p:childTnLst>
                                    <p:set>
                                      <p:cBhvr>
                                        <p:cTn id="73" dur="1" fill="hold">
                                          <p:stCondLst>
                                            <p:cond delay="0"/>
                                          </p:stCondLst>
                                        </p:cTn>
                                        <p:tgtEl>
                                          <p:spTgt spid="9226"/>
                                        </p:tgtEl>
                                        <p:attrNameLst>
                                          <p:attrName>style.visibility</p:attrName>
                                        </p:attrNameLst>
                                      </p:cBhvr>
                                      <p:to>
                                        <p:strVal val="visible"/>
                                      </p:to>
                                    </p:set>
                                    <p:animEffect transition="in" filter="wipe(left)">
                                      <p:cBhvr>
                                        <p:cTn id="74" dur="500"/>
                                        <p:tgtEl>
                                          <p:spTgt spid="9226"/>
                                        </p:tgtEl>
                                      </p:cBhvr>
                                    </p:animEffect>
                                  </p:childTnLst>
                                </p:cTn>
                              </p:par>
                              <p:par>
                                <p:cTn id="75" presetID="22" presetClass="entr" presetSubtype="8" fill="hold" grpId="0" nodeType="withEffect">
                                  <p:stCondLst>
                                    <p:cond delay="100"/>
                                  </p:stCondLst>
                                  <p:childTnLst>
                                    <p:set>
                                      <p:cBhvr>
                                        <p:cTn id="76" dur="1" fill="hold">
                                          <p:stCondLst>
                                            <p:cond delay="0"/>
                                          </p:stCondLst>
                                        </p:cTn>
                                        <p:tgtEl>
                                          <p:spTgt spid="9228"/>
                                        </p:tgtEl>
                                        <p:attrNameLst>
                                          <p:attrName>style.visibility</p:attrName>
                                        </p:attrNameLst>
                                      </p:cBhvr>
                                      <p:to>
                                        <p:strVal val="visible"/>
                                      </p:to>
                                    </p:set>
                                    <p:animEffect transition="in" filter="wipe(left)">
                                      <p:cBhvr>
                                        <p:cTn id="77" dur="500"/>
                                        <p:tgtEl>
                                          <p:spTgt spid="9228"/>
                                        </p:tgtEl>
                                      </p:cBhvr>
                                    </p:animEffect>
                                  </p:childTnLst>
                                </p:cTn>
                              </p:par>
                              <p:par>
                                <p:cTn id="78" presetID="22" presetClass="entr" presetSubtype="8" fill="hold" grpId="0" nodeType="withEffect">
                                  <p:stCondLst>
                                    <p:cond delay="200"/>
                                  </p:stCondLst>
                                  <p:childTnLst>
                                    <p:set>
                                      <p:cBhvr>
                                        <p:cTn id="79" dur="1" fill="hold">
                                          <p:stCondLst>
                                            <p:cond delay="0"/>
                                          </p:stCondLst>
                                        </p:cTn>
                                        <p:tgtEl>
                                          <p:spTgt spid="9230"/>
                                        </p:tgtEl>
                                        <p:attrNameLst>
                                          <p:attrName>style.visibility</p:attrName>
                                        </p:attrNameLst>
                                      </p:cBhvr>
                                      <p:to>
                                        <p:strVal val="visible"/>
                                      </p:to>
                                    </p:set>
                                    <p:animEffect transition="in" filter="wipe(left)">
                                      <p:cBhvr>
                                        <p:cTn id="80" dur="500"/>
                                        <p:tgtEl>
                                          <p:spTgt spid="9230"/>
                                        </p:tgtEl>
                                      </p:cBhvr>
                                    </p:animEffect>
                                  </p:childTnLst>
                                </p:cTn>
                              </p:par>
                              <p:par>
                                <p:cTn id="81" presetID="22" presetClass="entr" presetSubtype="8" fill="hold" grpId="0" nodeType="withEffect">
                                  <p:stCondLst>
                                    <p:cond delay="300"/>
                                  </p:stCondLst>
                                  <p:childTnLst>
                                    <p:set>
                                      <p:cBhvr>
                                        <p:cTn id="82" dur="1" fill="hold">
                                          <p:stCondLst>
                                            <p:cond delay="0"/>
                                          </p:stCondLst>
                                        </p:cTn>
                                        <p:tgtEl>
                                          <p:spTgt spid="9232"/>
                                        </p:tgtEl>
                                        <p:attrNameLst>
                                          <p:attrName>style.visibility</p:attrName>
                                        </p:attrNameLst>
                                      </p:cBhvr>
                                      <p:to>
                                        <p:strVal val="visible"/>
                                      </p:to>
                                    </p:set>
                                    <p:animEffect transition="in" filter="wipe(left)">
                                      <p:cBhvr>
                                        <p:cTn id="83" dur="500"/>
                                        <p:tgtEl>
                                          <p:spTgt spid="9232"/>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9234"/>
                                        </p:tgtEl>
                                        <p:attrNameLst>
                                          <p:attrName>style.visibility</p:attrName>
                                        </p:attrNameLst>
                                      </p:cBhvr>
                                      <p:to>
                                        <p:strVal val="visible"/>
                                      </p:to>
                                    </p:set>
                                    <p:animEffect transition="in" filter="wipe(left)">
                                      <p:cBhvr>
                                        <p:cTn id="86" dur="500"/>
                                        <p:tgtEl>
                                          <p:spTgt spid="9234"/>
                                        </p:tgtEl>
                                      </p:cBhvr>
                                    </p:animEffect>
                                  </p:childTnLst>
                                </p:cTn>
                              </p:par>
                              <p:par>
                                <p:cTn id="87" presetID="22" presetClass="entr" presetSubtype="8" fill="hold" grpId="0" nodeType="withEffect">
                                  <p:stCondLst>
                                    <p:cond delay="500"/>
                                  </p:stCondLst>
                                  <p:childTnLst>
                                    <p:set>
                                      <p:cBhvr>
                                        <p:cTn id="88" dur="1" fill="hold">
                                          <p:stCondLst>
                                            <p:cond delay="0"/>
                                          </p:stCondLst>
                                        </p:cTn>
                                        <p:tgtEl>
                                          <p:spTgt spid="9236"/>
                                        </p:tgtEl>
                                        <p:attrNameLst>
                                          <p:attrName>style.visibility</p:attrName>
                                        </p:attrNameLst>
                                      </p:cBhvr>
                                      <p:to>
                                        <p:strVal val="visible"/>
                                      </p:to>
                                    </p:set>
                                    <p:animEffect transition="in" filter="wipe(left)">
                                      <p:cBhvr>
                                        <p:cTn id="89" dur="500"/>
                                        <p:tgtEl>
                                          <p:spTgt spid="9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P spid="9220" grpId="0" animBg="1"/>
      <p:bldP spid="9221" grpId="0" animBg="1"/>
      <p:bldP spid="9222" grpId="0"/>
      <p:bldP spid="9223" grpId="0"/>
      <p:bldP spid="9225" grpId="0" animBg="1"/>
      <p:bldP spid="9226" grpId="0"/>
      <p:bldP spid="9227" grpId="0" animBg="1"/>
      <p:bldP spid="9228" grpId="0"/>
      <p:bldP spid="9229" grpId="0" animBg="1"/>
      <p:bldP spid="9230" grpId="0"/>
      <p:bldP spid="9231" grpId="0" animBg="1"/>
      <p:bldP spid="9232" grpId="0"/>
      <p:bldP spid="9233" grpId="0" animBg="1"/>
      <p:bldP spid="9234" grpId="0"/>
      <p:bldP spid="9235" grpId="0" animBg="1"/>
      <p:bldP spid="92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Box 54"/>
          <p:cNvSpPr txBox="1"/>
          <p:nvPr/>
        </p:nvSpPr>
        <p:spPr>
          <a:xfrm>
            <a:off x="698500" y="323850"/>
            <a:ext cx="2016125"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项目来源</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10243"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0244"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0245"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0246" name="矩形 7"/>
          <p:cNvSpPr/>
          <p:nvPr/>
        </p:nvSpPr>
        <p:spPr>
          <a:xfrm>
            <a:off x="800100" y="2924175"/>
            <a:ext cx="5543550" cy="3170238"/>
          </a:xfrm>
          <a:prstGeom prst="rect">
            <a:avLst/>
          </a:prstGeom>
          <a:noFill/>
          <a:ln w="9525">
            <a:noFill/>
          </a:ln>
        </p:spPr>
        <p:txBody>
          <a:bodyPr>
            <a:spAutoFit/>
          </a:bodyPr>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发现了中国人特别是北方人对包子（麦食）的感情深厚，需求旺盛，于是想和朋友一起开包子连锁店。一直以来，包子行业进入门槛低，技术含量低，大多停留在小作坊的水平上，从业者的生产和销售模式落后，随意使用低质原料，质量安全没有保障。云之味的成立，是想让包子被更多的人认同和喜爱，包子行业能受人尊重，通过让包子走上标准化的路线，遵守严格的操作规范，希望能在包子这样的传统行业开拓或确定一种新的商业模式，让人们的生活更健康、更便利。</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10247" name="圆角矩形 8"/>
          <p:cNvSpPr/>
          <p:nvPr/>
        </p:nvSpPr>
        <p:spPr>
          <a:xfrm>
            <a:off x="871538" y="1557338"/>
            <a:ext cx="1295400" cy="1223962"/>
          </a:xfrm>
          <a:prstGeom prst="roundRect">
            <a:avLst>
              <a:gd name="adj" fmla="val 6968"/>
            </a:avLst>
          </a:prstGeom>
          <a:solidFill>
            <a:schemeClr val="tx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0248" name="圆角矩形 16"/>
          <p:cNvSpPr/>
          <p:nvPr/>
        </p:nvSpPr>
        <p:spPr>
          <a:xfrm>
            <a:off x="2951163" y="1557338"/>
            <a:ext cx="1296987" cy="1223962"/>
          </a:xfrm>
          <a:prstGeom prst="roundRect">
            <a:avLst>
              <a:gd name="adj" fmla="val 6968"/>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0249" name="圆角矩形 17"/>
          <p:cNvSpPr/>
          <p:nvPr/>
        </p:nvSpPr>
        <p:spPr>
          <a:xfrm>
            <a:off x="4906963" y="1557338"/>
            <a:ext cx="1295400" cy="1223962"/>
          </a:xfrm>
          <a:prstGeom prst="roundRect">
            <a:avLst>
              <a:gd name="adj" fmla="val 6968"/>
            </a:avLst>
          </a:prstGeom>
          <a:solidFill>
            <a:schemeClr val="bg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pic>
        <p:nvPicPr>
          <p:cNvPr id="10250" name="Picture 3"/>
          <p:cNvPicPr>
            <a:picLocks noChangeAspect="1"/>
          </p:cNvPicPr>
          <p:nvPr/>
        </p:nvPicPr>
        <p:blipFill>
          <a:blip r:embed="rId1"/>
          <a:srcRect t="3967" b="8958"/>
          <a:stretch>
            <a:fillRect/>
          </a:stretch>
        </p:blipFill>
        <p:spPr>
          <a:xfrm>
            <a:off x="6818313" y="454025"/>
            <a:ext cx="4705350" cy="2879725"/>
          </a:xfrm>
          <a:prstGeom prst="rect">
            <a:avLst/>
          </a:prstGeom>
          <a:noFill/>
          <a:ln w="9525">
            <a:noFill/>
          </a:ln>
        </p:spPr>
      </p:pic>
      <p:pic>
        <p:nvPicPr>
          <p:cNvPr id="10251" name="Picture 4"/>
          <p:cNvPicPr>
            <a:picLocks noChangeAspect="1"/>
          </p:cNvPicPr>
          <p:nvPr/>
        </p:nvPicPr>
        <p:blipFill>
          <a:blip r:embed="rId2"/>
          <a:srcRect t="12094"/>
          <a:stretch>
            <a:fillRect/>
          </a:stretch>
        </p:blipFill>
        <p:spPr>
          <a:xfrm>
            <a:off x="6818313" y="3500438"/>
            <a:ext cx="4706937" cy="2951162"/>
          </a:xfrm>
          <a:prstGeom prst="rect">
            <a:avLst/>
          </a:prstGeom>
          <a:noFill/>
          <a:ln w="9525">
            <a:noFill/>
          </a:ln>
        </p:spPr>
      </p:pic>
      <p:sp>
        <p:nvSpPr>
          <p:cNvPr id="10252" name="TextBox 12"/>
          <p:cNvSpPr txBox="1"/>
          <p:nvPr/>
        </p:nvSpPr>
        <p:spPr>
          <a:xfrm>
            <a:off x="842963" y="1692275"/>
            <a:ext cx="1352550" cy="954088"/>
          </a:xfrm>
          <a:prstGeom prst="rect">
            <a:avLst/>
          </a:prstGeom>
          <a:noFill/>
          <a:ln w="9525">
            <a:noFill/>
          </a:ln>
        </p:spPr>
        <p:txBody>
          <a:bodyPr>
            <a:spAutoFit/>
          </a:bodyPr>
          <a:p>
            <a:pPr lvl="0" algn="ctr" eaLnBrk="1" hangingPunct="1"/>
            <a:r>
              <a:rPr lang="zh-CN" altLang="en-US" sz="2800" dirty="0">
                <a:solidFill>
                  <a:schemeClr val="accent2"/>
                </a:solidFill>
                <a:latin typeface="微软雅黑" panose="020B0503020204020204" pitchFamily="2" charset="-122"/>
                <a:ea typeface="微软雅黑" panose="020B0503020204020204" pitchFamily="2" charset="-122"/>
              </a:rPr>
              <a:t>群众基础广</a:t>
            </a:r>
            <a:endParaRPr lang="zh-CN" altLang="en-US" sz="2800" dirty="0">
              <a:solidFill>
                <a:schemeClr val="accent2"/>
              </a:solidFill>
              <a:latin typeface="微软雅黑" panose="020B0503020204020204" pitchFamily="2" charset="-122"/>
              <a:ea typeface="微软雅黑" panose="020B0503020204020204" pitchFamily="2" charset="-122"/>
            </a:endParaRPr>
          </a:p>
        </p:txBody>
      </p:sp>
      <p:sp>
        <p:nvSpPr>
          <p:cNvPr id="10253" name="TextBox 13"/>
          <p:cNvSpPr txBox="1"/>
          <p:nvPr/>
        </p:nvSpPr>
        <p:spPr>
          <a:xfrm>
            <a:off x="2951163" y="1692275"/>
            <a:ext cx="1296987" cy="954088"/>
          </a:xfrm>
          <a:prstGeom prst="rect">
            <a:avLst/>
          </a:prstGeom>
          <a:noFill/>
          <a:ln w="9525">
            <a:noFill/>
          </a:ln>
        </p:spPr>
        <p:txBody>
          <a:bodyPr>
            <a:spAutoFit/>
          </a:bodyPr>
          <a:p>
            <a:pPr lvl="0" algn="ctr" eaLnBrk="1" hangingPunct="1"/>
            <a:r>
              <a:rPr lang="zh-CN" altLang="en-US" sz="2800" dirty="0">
                <a:solidFill>
                  <a:schemeClr val="accent2"/>
                </a:solidFill>
                <a:latin typeface="微软雅黑" panose="020B0503020204020204" pitchFamily="2" charset="-122"/>
                <a:ea typeface="微软雅黑" panose="020B0503020204020204" pitchFamily="2" charset="-122"/>
              </a:rPr>
              <a:t>规模普遍小</a:t>
            </a:r>
            <a:endParaRPr lang="zh-CN" altLang="en-US" sz="2800" dirty="0">
              <a:solidFill>
                <a:schemeClr val="accent2"/>
              </a:solidFill>
              <a:latin typeface="微软雅黑" panose="020B0503020204020204" pitchFamily="2" charset="-122"/>
              <a:ea typeface="微软雅黑" panose="020B0503020204020204" pitchFamily="2" charset="-122"/>
            </a:endParaRPr>
          </a:p>
        </p:txBody>
      </p:sp>
      <p:sp>
        <p:nvSpPr>
          <p:cNvPr id="10254" name="TextBox 14"/>
          <p:cNvSpPr txBox="1"/>
          <p:nvPr/>
        </p:nvSpPr>
        <p:spPr>
          <a:xfrm>
            <a:off x="4906963" y="1692275"/>
            <a:ext cx="1295400" cy="954088"/>
          </a:xfrm>
          <a:prstGeom prst="rect">
            <a:avLst/>
          </a:prstGeom>
          <a:noFill/>
          <a:ln w="9525">
            <a:noFill/>
          </a:ln>
        </p:spPr>
        <p:txBody>
          <a:bodyPr>
            <a:spAutoFit/>
          </a:bodyPr>
          <a:p>
            <a:pPr lvl="0" algn="ctr" eaLnBrk="1" hangingPunct="1"/>
            <a:r>
              <a:rPr lang="zh-CN" altLang="en-US" sz="2800" dirty="0">
                <a:solidFill>
                  <a:schemeClr val="accent2"/>
                </a:solidFill>
                <a:latin typeface="微软雅黑" panose="020B0503020204020204" pitchFamily="2" charset="-122"/>
                <a:ea typeface="微软雅黑" panose="020B0503020204020204" pitchFamily="2" charset="-122"/>
              </a:rPr>
              <a:t>品质参差不齐</a:t>
            </a:r>
            <a:endParaRPr lang="zh-CN" altLang="en-US" sz="2800"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300" fill="hold"/>
                                        <p:tgtEl>
                                          <p:spTgt spid="10243"/>
                                        </p:tgtEl>
                                        <p:attrNameLst>
                                          <p:attrName>ppt_x</p:attrName>
                                        </p:attrNameLst>
                                      </p:cBhvr>
                                      <p:tavLst>
                                        <p:tav tm="0">
                                          <p:val>
                                            <p:strVal val="0-#ppt_w/2"/>
                                          </p:val>
                                        </p:tav>
                                        <p:tav tm="100000">
                                          <p:val>
                                            <p:strVal val="#ppt_x"/>
                                          </p:val>
                                        </p:tav>
                                      </p:tavLst>
                                    </p:anim>
                                    <p:anim calcmode="lin" valueType="num">
                                      <p:cBhvr additive="base">
                                        <p:cTn id="8" dur="300" fill="hold"/>
                                        <p:tgtEl>
                                          <p:spTgt spid="102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244"/>
                                        </p:tgtEl>
                                        <p:attrNameLst>
                                          <p:attrName>style.visibility</p:attrName>
                                        </p:attrNameLst>
                                      </p:cBhvr>
                                      <p:to>
                                        <p:strVal val="visible"/>
                                      </p:to>
                                    </p:set>
                                    <p:anim calcmode="lin" valueType="num">
                                      <p:cBhvr additive="base">
                                        <p:cTn id="11" dur="300" fill="hold"/>
                                        <p:tgtEl>
                                          <p:spTgt spid="10244"/>
                                        </p:tgtEl>
                                        <p:attrNameLst>
                                          <p:attrName>ppt_x</p:attrName>
                                        </p:attrNameLst>
                                      </p:cBhvr>
                                      <p:tavLst>
                                        <p:tav tm="0">
                                          <p:val>
                                            <p:strVal val="0-#ppt_w/2"/>
                                          </p:val>
                                        </p:tav>
                                        <p:tav tm="100000">
                                          <p:val>
                                            <p:strVal val="#ppt_x"/>
                                          </p:val>
                                        </p:tav>
                                      </p:tavLst>
                                    </p:anim>
                                    <p:anim calcmode="lin" valueType="num">
                                      <p:cBhvr additive="base">
                                        <p:cTn id="12" dur="300" fill="hold"/>
                                        <p:tgtEl>
                                          <p:spTgt spid="1024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10245"/>
                                        </p:tgtEl>
                                        <p:attrNameLst>
                                          <p:attrName>style.visibility</p:attrName>
                                        </p:attrNameLst>
                                      </p:cBhvr>
                                      <p:to>
                                        <p:strVal val="visible"/>
                                      </p:to>
                                    </p:set>
                                    <p:anim calcmode="lin" valueType="num">
                                      <p:cBhvr additive="base">
                                        <p:cTn id="15" dur="300" fill="hold"/>
                                        <p:tgtEl>
                                          <p:spTgt spid="10245"/>
                                        </p:tgtEl>
                                        <p:attrNameLst>
                                          <p:attrName>ppt_x</p:attrName>
                                        </p:attrNameLst>
                                      </p:cBhvr>
                                      <p:tavLst>
                                        <p:tav tm="0">
                                          <p:val>
                                            <p:strVal val="0-#ppt_w/2"/>
                                          </p:val>
                                        </p:tav>
                                        <p:tav tm="100000">
                                          <p:val>
                                            <p:strVal val="#ppt_x"/>
                                          </p:val>
                                        </p:tav>
                                      </p:tavLst>
                                    </p:anim>
                                    <p:anim calcmode="lin" valueType="num">
                                      <p:cBhvr additive="base">
                                        <p:cTn id="16" dur="300" fill="hold"/>
                                        <p:tgtEl>
                                          <p:spTgt spid="1024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0242"/>
                                        </p:tgtEl>
                                        <p:attrNameLst>
                                          <p:attrName>style.visibility</p:attrName>
                                        </p:attrNameLst>
                                      </p:cBhvr>
                                      <p:to>
                                        <p:strVal val="visible"/>
                                      </p:to>
                                    </p:set>
                                    <p:anim by="(-#ppt_w*2)" calcmode="lin" valueType="num">
                                      <p:cBhvr rctx="PPT">
                                        <p:cTn id="20" dur="200" autoRev="1" fill="hold">
                                          <p:stCondLst>
                                            <p:cond delay="0"/>
                                          </p:stCondLst>
                                        </p:cTn>
                                        <p:tgtEl>
                                          <p:spTgt spid="10242"/>
                                        </p:tgtEl>
                                        <p:attrNameLst>
                                          <p:attrName>ppt_w</p:attrName>
                                        </p:attrNameLst>
                                      </p:cBhvr>
                                    </p:anim>
                                    <p:anim by="(#ppt_w*0.50)" calcmode="lin" valueType="num">
                                      <p:cBhvr>
                                        <p:cTn id="21" dur="200" decel="50000" autoRev="1" fill="hold">
                                          <p:stCondLst>
                                            <p:cond delay="0"/>
                                          </p:stCondLst>
                                        </p:cTn>
                                        <p:tgtEl>
                                          <p:spTgt spid="10242"/>
                                        </p:tgtEl>
                                        <p:attrNameLst>
                                          <p:attrName>ppt_x</p:attrName>
                                        </p:attrNameLst>
                                      </p:cBhvr>
                                    </p:anim>
                                    <p:anim from="(-#ppt_h/2)" to="(#ppt_y)" calcmode="lin" valueType="num">
                                      <p:cBhvr>
                                        <p:cTn id="22" dur="400" fill="hold">
                                          <p:stCondLst>
                                            <p:cond delay="0"/>
                                          </p:stCondLst>
                                        </p:cTn>
                                        <p:tgtEl>
                                          <p:spTgt spid="10242"/>
                                        </p:tgtEl>
                                        <p:attrNameLst>
                                          <p:attrName>ppt_y</p:attrName>
                                        </p:attrNameLst>
                                      </p:cBhvr>
                                    </p:anim>
                                    <p:animRot by="21600000">
                                      <p:cBhvr>
                                        <p:cTn id="23" dur="400" fill="hold">
                                          <p:stCondLst>
                                            <p:cond delay="0"/>
                                          </p:stCondLst>
                                        </p:cTn>
                                        <p:tgtEl>
                                          <p:spTgt spid="10242"/>
                                        </p:tgtEl>
                                        <p:attrNameLst>
                                          <p:attrName>r</p:attrName>
                                        </p:attrNameLst>
                                      </p:cBhvr>
                                    </p:animRot>
                                  </p:childTnLst>
                                </p:cTn>
                              </p:par>
                            </p:childTnLst>
                          </p:cTn>
                        </p:par>
                        <p:par>
                          <p:cTn id="24" fill="hold">
                            <p:stCondLst>
                              <p:cond delay="919"/>
                            </p:stCondLst>
                            <p:childTnLst>
                              <p:par>
                                <p:cTn id="25" presetID="2" presetClass="entr" presetSubtype="12" fill="hold" grpId="0" nodeType="afterEffect">
                                  <p:stCondLst>
                                    <p:cond delay="0"/>
                                  </p:stCondLst>
                                  <p:childTnLst>
                                    <p:set>
                                      <p:cBhvr>
                                        <p:cTn id="26" dur="1" fill="hold">
                                          <p:stCondLst>
                                            <p:cond delay="0"/>
                                          </p:stCondLst>
                                        </p:cTn>
                                        <p:tgtEl>
                                          <p:spTgt spid="10247"/>
                                        </p:tgtEl>
                                        <p:attrNameLst>
                                          <p:attrName>style.visibility</p:attrName>
                                        </p:attrNameLst>
                                      </p:cBhvr>
                                      <p:to>
                                        <p:strVal val="visible"/>
                                      </p:to>
                                    </p:set>
                                    <p:anim calcmode="lin" valueType="num">
                                      <p:cBhvr additive="base">
                                        <p:cTn id="27" dur="500" fill="hold"/>
                                        <p:tgtEl>
                                          <p:spTgt spid="10247"/>
                                        </p:tgtEl>
                                        <p:attrNameLst>
                                          <p:attrName>ppt_x</p:attrName>
                                        </p:attrNameLst>
                                      </p:cBhvr>
                                      <p:tavLst>
                                        <p:tav tm="0">
                                          <p:val>
                                            <p:strVal val="0-#ppt_w/2"/>
                                          </p:val>
                                        </p:tav>
                                        <p:tav tm="100000">
                                          <p:val>
                                            <p:strVal val="#ppt_x"/>
                                          </p:val>
                                        </p:tav>
                                      </p:tavLst>
                                    </p:anim>
                                    <p:anim calcmode="lin" valueType="num">
                                      <p:cBhvr additive="base">
                                        <p:cTn id="28" dur="500" fill="hold"/>
                                        <p:tgtEl>
                                          <p:spTgt spid="10247"/>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100"/>
                                  </p:stCondLst>
                                  <p:childTnLst>
                                    <p:set>
                                      <p:cBhvr>
                                        <p:cTn id="30" dur="1" fill="hold">
                                          <p:stCondLst>
                                            <p:cond delay="0"/>
                                          </p:stCondLst>
                                        </p:cTn>
                                        <p:tgtEl>
                                          <p:spTgt spid="10248"/>
                                        </p:tgtEl>
                                        <p:attrNameLst>
                                          <p:attrName>style.visibility</p:attrName>
                                        </p:attrNameLst>
                                      </p:cBhvr>
                                      <p:to>
                                        <p:strVal val="visible"/>
                                      </p:to>
                                    </p:set>
                                    <p:anim calcmode="lin" valueType="num">
                                      <p:cBhvr additive="base">
                                        <p:cTn id="31" dur="500" fill="hold"/>
                                        <p:tgtEl>
                                          <p:spTgt spid="10248"/>
                                        </p:tgtEl>
                                        <p:attrNameLst>
                                          <p:attrName>ppt_x</p:attrName>
                                        </p:attrNameLst>
                                      </p:cBhvr>
                                      <p:tavLst>
                                        <p:tav tm="0">
                                          <p:val>
                                            <p:strVal val="0-#ppt_w/2"/>
                                          </p:val>
                                        </p:tav>
                                        <p:tav tm="100000">
                                          <p:val>
                                            <p:strVal val="#ppt_x"/>
                                          </p:val>
                                        </p:tav>
                                      </p:tavLst>
                                    </p:anim>
                                    <p:anim calcmode="lin" valueType="num">
                                      <p:cBhvr additive="base">
                                        <p:cTn id="32" dur="500" fill="hold"/>
                                        <p:tgtEl>
                                          <p:spTgt spid="10248"/>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200"/>
                                  </p:stCondLst>
                                  <p:childTnLst>
                                    <p:set>
                                      <p:cBhvr>
                                        <p:cTn id="34" dur="1" fill="hold">
                                          <p:stCondLst>
                                            <p:cond delay="0"/>
                                          </p:stCondLst>
                                        </p:cTn>
                                        <p:tgtEl>
                                          <p:spTgt spid="10249"/>
                                        </p:tgtEl>
                                        <p:attrNameLst>
                                          <p:attrName>style.visibility</p:attrName>
                                        </p:attrNameLst>
                                      </p:cBhvr>
                                      <p:to>
                                        <p:strVal val="visible"/>
                                      </p:to>
                                    </p:set>
                                    <p:anim calcmode="lin" valueType="num">
                                      <p:cBhvr additive="base">
                                        <p:cTn id="35" dur="500" fill="hold"/>
                                        <p:tgtEl>
                                          <p:spTgt spid="10249"/>
                                        </p:tgtEl>
                                        <p:attrNameLst>
                                          <p:attrName>ppt_x</p:attrName>
                                        </p:attrNameLst>
                                      </p:cBhvr>
                                      <p:tavLst>
                                        <p:tav tm="0">
                                          <p:val>
                                            <p:strVal val="0-#ppt_w/2"/>
                                          </p:val>
                                        </p:tav>
                                        <p:tav tm="100000">
                                          <p:val>
                                            <p:strVal val="#ppt_x"/>
                                          </p:val>
                                        </p:tav>
                                      </p:tavLst>
                                    </p:anim>
                                    <p:anim calcmode="lin" valueType="num">
                                      <p:cBhvr additive="base">
                                        <p:cTn id="36" dur="500" fill="hold"/>
                                        <p:tgtEl>
                                          <p:spTgt spid="10249"/>
                                        </p:tgtEl>
                                        <p:attrNameLst>
                                          <p:attrName>ppt_y</p:attrName>
                                        </p:attrNameLst>
                                      </p:cBhvr>
                                      <p:tavLst>
                                        <p:tav tm="0">
                                          <p:val>
                                            <p:strVal val="1+#ppt_h/2"/>
                                          </p:val>
                                        </p:tav>
                                        <p:tav tm="100000">
                                          <p:val>
                                            <p:strVal val="#ppt_y"/>
                                          </p:val>
                                        </p:tav>
                                      </p:tavLst>
                                    </p:anim>
                                  </p:childTnLst>
                                </p:cTn>
                              </p:par>
                            </p:childTnLst>
                          </p:cTn>
                        </p:par>
                        <p:par>
                          <p:cTn id="37" fill="hold">
                            <p:stCondLst>
                              <p:cond delay="1419"/>
                            </p:stCondLst>
                            <p:childTnLst>
                              <p:par>
                                <p:cTn id="38" presetID="31" presetClass="entr" presetSubtype="0" fill="hold" grpId="0" nodeType="afterEffect">
                                  <p:stCondLst>
                                    <p:cond delay="0"/>
                                  </p:stCondLst>
                                  <p:childTnLst>
                                    <p:set>
                                      <p:cBhvr>
                                        <p:cTn id="39" dur="1" fill="hold">
                                          <p:stCondLst>
                                            <p:cond delay="0"/>
                                          </p:stCondLst>
                                        </p:cTn>
                                        <p:tgtEl>
                                          <p:spTgt spid="10252"/>
                                        </p:tgtEl>
                                        <p:attrNameLst>
                                          <p:attrName>style.visibility</p:attrName>
                                        </p:attrNameLst>
                                      </p:cBhvr>
                                      <p:to>
                                        <p:strVal val="visible"/>
                                      </p:to>
                                    </p:set>
                                    <p:anim calcmode="lin" valueType="num">
                                      <p:cBhvr>
                                        <p:cTn id="40" dur="500" fill="hold"/>
                                        <p:tgtEl>
                                          <p:spTgt spid="10252"/>
                                        </p:tgtEl>
                                        <p:attrNameLst>
                                          <p:attrName>ppt_w</p:attrName>
                                        </p:attrNameLst>
                                      </p:cBhvr>
                                      <p:tavLst>
                                        <p:tav tm="0">
                                          <p:val>
                                            <p:fltVal val="0.000000"/>
                                          </p:val>
                                        </p:tav>
                                        <p:tav tm="100000">
                                          <p:val>
                                            <p:strVal val="#ppt_w"/>
                                          </p:val>
                                        </p:tav>
                                      </p:tavLst>
                                    </p:anim>
                                    <p:anim calcmode="lin" valueType="num">
                                      <p:cBhvr>
                                        <p:cTn id="41" dur="500" fill="hold"/>
                                        <p:tgtEl>
                                          <p:spTgt spid="10252"/>
                                        </p:tgtEl>
                                        <p:attrNameLst>
                                          <p:attrName>ppt_h</p:attrName>
                                        </p:attrNameLst>
                                      </p:cBhvr>
                                      <p:tavLst>
                                        <p:tav tm="0">
                                          <p:val>
                                            <p:fltVal val="0.000000"/>
                                          </p:val>
                                        </p:tav>
                                        <p:tav tm="100000">
                                          <p:val>
                                            <p:strVal val="#ppt_h"/>
                                          </p:val>
                                        </p:tav>
                                      </p:tavLst>
                                    </p:anim>
                                    <p:anim calcmode="lin" valueType="num">
                                      <p:cBhvr>
                                        <p:cTn id="42" dur="500" fill="hold"/>
                                        <p:tgtEl>
                                          <p:spTgt spid="10252"/>
                                        </p:tgtEl>
                                        <p:attrNameLst>
                                          <p:attrName>style.rotation</p:attrName>
                                        </p:attrNameLst>
                                      </p:cBhvr>
                                      <p:tavLst>
                                        <p:tav tm="0">
                                          <p:val>
                                            <p:fltVal val="90.000000"/>
                                          </p:val>
                                        </p:tav>
                                        <p:tav tm="100000">
                                          <p:val>
                                            <p:fltVal val="0.000000"/>
                                          </p:val>
                                        </p:tav>
                                      </p:tavLst>
                                    </p:anim>
                                    <p:animEffect transition="in" filter="fade">
                                      <p:cBhvr>
                                        <p:cTn id="43" dur="500"/>
                                        <p:tgtEl>
                                          <p:spTgt spid="10252"/>
                                        </p:tgtEl>
                                      </p:cBhvr>
                                    </p:animEffect>
                                  </p:childTnLst>
                                </p:cTn>
                              </p:par>
                            </p:childTnLst>
                          </p:cTn>
                        </p:par>
                        <p:par>
                          <p:cTn id="44" fill="hold">
                            <p:stCondLst>
                              <p:cond delay="1919"/>
                            </p:stCondLst>
                            <p:childTnLst>
                              <p:par>
                                <p:cTn id="45" presetID="31" presetClass="entr" presetSubtype="0" fill="hold" grpId="0" nodeType="afterEffect">
                                  <p:stCondLst>
                                    <p:cond delay="0"/>
                                  </p:stCondLst>
                                  <p:childTnLst>
                                    <p:set>
                                      <p:cBhvr>
                                        <p:cTn id="46" dur="1" fill="hold">
                                          <p:stCondLst>
                                            <p:cond delay="0"/>
                                          </p:stCondLst>
                                        </p:cTn>
                                        <p:tgtEl>
                                          <p:spTgt spid="10253"/>
                                        </p:tgtEl>
                                        <p:attrNameLst>
                                          <p:attrName>style.visibility</p:attrName>
                                        </p:attrNameLst>
                                      </p:cBhvr>
                                      <p:to>
                                        <p:strVal val="visible"/>
                                      </p:to>
                                    </p:set>
                                    <p:anim calcmode="lin" valueType="num">
                                      <p:cBhvr>
                                        <p:cTn id="47" dur="500" fill="hold"/>
                                        <p:tgtEl>
                                          <p:spTgt spid="10253"/>
                                        </p:tgtEl>
                                        <p:attrNameLst>
                                          <p:attrName>ppt_w</p:attrName>
                                        </p:attrNameLst>
                                      </p:cBhvr>
                                      <p:tavLst>
                                        <p:tav tm="0">
                                          <p:val>
                                            <p:fltVal val="0.000000"/>
                                          </p:val>
                                        </p:tav>
                                        <p:tav tm="100000">
                                          <p:val>
                                            <p:strVal val="#ppt_w"/>
                                          </p:val>
                                        </p:tav>
                                      </p:tavLst>
                                    </p:anim>
                                    <p:anim calcmode="lin" valueType="num">
                                      <p:cBhvr>
                                        <p:cTn id="48" dur="500" fill="hold"/>
                                        <p:tgtEl>
                                          <p:spTgt spid="10253"/>
                                        </p:tgtEl>
                                        <p:attrNameLst>
                                          <p:attrName>ppt_h</p:attrName>
                                        </p:attrNameLst>
                                      </p:cBhvr>
                                      <p:tavLst>
                                        <p:tav tm="0">
                                          <p:val>
                                            <p:fltVal val="0.000000"/>
                                          </p:val>
                                        </p:tav>
                                        <p:tav tm="100000">
                                          <p:val>
                                            <p:strVal val="#ppt_h"/>
                                          </p:val>
                                        </p:tav>
                                      </p:tavLst>
                                    </p:anim>
                                    <p:anim calcmode="lin" valueType="num">
                                      <p:cBhvr>
                                        <p:cTn id="49" dur="500" fill="hold"/>
                                        <p:tgtEl>
                                          <p:spTgt spid="10253"/>
                                        </p:tgtEl>
                                        <p:attrNameLst>
                                          <p:attrName>style.rotation</p:attrName>
                                        </p:attrNameLst>
                                      </p:cBhvr>
                                      <p:tavLst>
                                        <p:tav tm="0">
                                          <p:val>
                                            <p:fltVal val="90.000000"/>
                                          </p:val>
                                        </p:tav>
                                        <p:tav tm="100000">
                                          <p:val>
                                            <p:fltVal val="0.000000"/>
                                          </p:val>
                                        </p:tav>
                                      </p:tavLst>
                                    </p:anim>
                                    <p:animEffect transition="in" filter="fade">
                                      <p:cBhvr>
                                        <p:cTn id="50" dur="500"/>
                                        <p:tgtEl>
                                          <p:spTgt spid="10253"/>
                                        </p:tgtEl>
                                      </p:cBhvr>
                                    </p:animEffect>
                                  </p:childTnLst>
                                </p:cTn>
                              </p:par>
                            </p:childTnLst>
                          </p:cTn>
                        </p:par>
                        <p:par>
                          <p:cTn id="51" fill="hold">
                            <p:stCondLst>
                              <p:cond delay="2419"/>
                            </p:stCondLst>
                            <p:childTnLst>
                              <p:par>
                                <p:cTn id="52" presetID="31" presetClass="entr" presetSubtype="0" fill="hold" grpId="0" nodeType="afterEffect">
                                  <p:stCondLst>
                                    <p:cond delay="0"/>
                                  </p:stCondLst>
                                  <p:childTnLst>
                                    <p:set>
                                      <p:cBhvr>
                                        <p:cTn id="53" dur="1" fill="hold">
                                          <p:stCondLst>
                                            <p:cond delay="0"/>
                                          </p:stCondLst>
                                        </p:cTn>
                                        <p:tgtEl>
                                          <p:spTgt spid="10254"/>
                                        </p:tgtEl>
                                        <p:attrNameLst>
                                          <p:attrName>style.visibility</p:attrName>
                                        </p:attrNameLst>
                                      </p:cBhvr>
                                      <p:to>
                                        <p:strVal val="visible"/>
                                      </p:to>
                                    </p:set>
                                    <p:anim calcmode="lin" valueType="num">
                                      <p:cBhvr>
                                        <p:cTn id="54" dur="500" fill="hold"/>
                                        <p:tgtEl>
                                          <p:spTgt spid="10254"/>
                                        </p:tgtEl>
                                        <p:attrNameLst>
                                          <p:attrName>ppt_w</p:attrName>
                                        </p:attrNameLst>
                                      </p:cBhvr>
                                      <p:tavLst>
                                        <p:tav tm="0">
                                          <p:val>
                                            <p:fltVal val="0.000000"/>
                                          </p:val>
                                        </p:tav>
                                        <p:tav tm="100000">
                                          <p:val>
                                            <p:strVal val="#ppt_w"/>
                                          </p:val>
                                        </p:tav>
                                      </p:tavLst>
                                    </p:anim>
                                    <p:anim calcmode="lin" valueType="num">
                                      <p:cBhvr>
                                        <p:cTn id="55" dur="500" fill="hold"/>
                                        <p:tgtEl>
                                          <p:spTgt spid="10254"/>
                                        </p:tgtEl>
                                        <p:attrNameLst>
                                          <p:attrName>ppt_h</p:attrName>
                                        </p:attrNameLst>
                                      </p:cBhvr>
                                      <p:tavLst>
                                        <p:tav tm="0">
                                          <p:val>
                                            <p:fltVal val="0.000000"/>
                                          </p:val>
                                        </p:tav>
                                        <p:tav tm="100000">
                                          <p:val>
                                            <p:strVal val="#ppt_h"/>
                                          </p:val>
                                        </p:tav>
                                      </p:tavLst>
                                    </p:anim>
                                    <p:anim calcmode="lin" valueType="num">
                                      <p:cBhvr>
                                        <p:cTn id="56" dur="500" fill="hold"/>
                                        <p:tgtEl>
                                          <p:spTgt spid="10254"/>
                                        </p:tgtEl>
                                        <p:attrNameLst>
                                          <p:attrName>style.rotation</p:attrName>
                                        </p:attrNameLst>
                                      </p:cBhvr>
                                      <p:tavLst>
                                        <p:tav tm="0">
                                          <p:val>
                                            <p:fltVal val="90.000000"/>
                                          </p:val>
                                        </p:tav>
                                        <p:tav tm="100000">
                                          <p:val>
                                            <p:fltVal val="0.000000"/>
                                          </p:val>
                                        </p:tav>
                                      </p:tavLst>
                                    </p:anim>
                                    <p:animEffect transition="in" filter="fade">
                                      <p:cBhvr>
                                        <p:cTn id="57" dur="500"/>
                                        <p:tgtEl>
                                          <p:spTgt spid="10254"/>
                                        </p:tgtEl>
                                      </p:cBhvr>
                                    </p:animEffect>
                                  </p:childTnLst>
                                </p:cTn>
                              </p:par>
                            </p:childTnLst>
                          </p:cTn>
                        </p:par>
                        <p:par>
                          <p:cTn id="58" fill="hold">
                            <p:stCondLst>
                              <p:cond delay="2919"/>
                            </p:stCondLst>
                            <p:childTnLst>
                              <p:par>
                                <p:cTn id="59" presetID="22" presetClass="entr" presetSubtype="1" fill="hold" grpId="0" nodeType="afterEffect">
                                  <p:stCondLst>
                                    <p:cond delay="0"/>
                                  </p:stCondLst>
                                  <p:childTnLst>
                                    <p:set>
                                      <p:cBhvr>
                                        <p:cTn id="60" dur="1" fill="hold">
                                          <p:stCondLst>
                                            <p:cond delay="0"/>
                                          </p:stCondLst>
                                        </p:cTn>
                                        <p:tgtEl>
                                          <p:spTgt spid="10246"/>
                                        </p:tgtEl>
                                        <p:attrNameLst>
                                          <p:attrName>style.visibility</p:attrName>
                                        </p:attrNameLst>
                                      </p:cBhvr>
                                      <p:to>
                                        <p:strVal val="visible"/>
                                      </p:to>
                                    </p:set>
                                    <p:animEffect transition="in" filter="wipe(up)">
                                      <p:cBhvr>
                                        <p:cTn id="61" dur="500"/>
                                        <p:tgtEl>
                                          <p:spTgt spid="10246"/>
                                        </p:tgtEl>
                                      </p:cBhvr>
                                    </p:animEffect>
                                  </p:childTnLst>
                                </p:cTn>
                              </p:par>
                            </p:childTnLst>
                          </p:cTn>
                        </p:par>
                        <p:par>
                          <p:cTn id="62" fill="hold">
                            <p:stCondLst>
                              <p:cond delay="3419"/>
                            </p:stCondLst>
                            <p:childTnLst>
                              <p:par>
                                <p:cTn id="63" presetID="2" presetClass="entr" presetSubtype="2" fill="hold" nodeType="afterEffect">
                                  <p:stCondLst>
                                    <p:cond delay="0"/>
                                  </p:stCondLst>
                                  <p:childTnLst>
                                    <p:set>
                                      <p:cBhvr>
                                        <p:cTn id="64" dur="1" fill="hold">
                                          <p:stCondLst>
                                            <p:cond delay="0"/>
                                          </p:stCondLst>
                                        </p:cTn>
                                        <p:tgtEl>
                                          <p:spTgt spid="10250"/>
                                        </p:tgtEl>
                                        <p:attrNameLst>
                                          <p:attrName>style.visibility</p:attrName>
                                        </p:attrNameLst>
                                      </p:cBhvr>
                                      <p:to>
                                        <p:strVal val="visible"/>
                                      </p:to>
                                    </p:set>
                                    <p:anim calcmode="lin" valueType="num">
                                      <p:cBhvr additive="base">
                                        <p:cTn id="65" dur="500" fill="hold"/>
                                        <p:tgtEl>
                                          <p:spTgt spid="10250"/>
                                        </p:tgtEl>
                                        <p:attrNameLst>
                                          <p:attrName>ppt_x</p:attrName>
                                        </p:attrNameLst>
                                      </p:cBhvr>
                                      <p:tavLst>
                                        <p:tav tm="0">
                                          <p:val>
                                            <p:strVal val="1+#ppt_w/2"/>
                                          </p:val>
                                        </p:tav>
                                        <p:tav tm="100000">
                                          <p:val>
                                            <p:strVal val="#ppt_x"/>
                                          </p:val>
                                        </p:tav>
                                      </p:tavLst>
                                    </p:anim>
                                    <p:anim calcmode="lin" valueType="num">
                                      <p:cBhvr additive="base">
                                        <p:cTn id="66" dur="500" fill="hold"/>
                                        <p:tgtEl>
                                          <p:spTgt spid="10250"/>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100"/>
                                  </p:stCondLst>
                                  <p:childTnLst>
                                    <p:set>
                                      <p:cBhvr>
                                        <p:cTn id="68" dur="1" fill="hold">
                                          <p:stCondLst>
                                            <p:cond delay="0"/>
                                          </p:stCondLst>
                                        </p:cTn>
                                        <p:tgtEl>
                                          <p:spTgt spid="10251"/>
                                        </p:tgtEl>
                                        <p:attrNameLst>
                                          <p:attrName>style.visibility</p:attrName>
                                        </p:attrNameLst>
                                      </p:cBhvr>
                                      <p:to>
                                        <p:strVal val="visible"/>
                                      </p:to>
                                    </p:set>
                                    <p:anim calcmode="lin" valueType="num">
                                      <p:cBhvr additive="base">
                                        <p:cTn id="69" dur="500" fill="hold"/>
                                        <p:tgtEl>
                                          <p:spTgt spid="10251"/>
                                        </p:tgtEl>
                                        <p:attrNameLst>
                                          <p:attrName>ppt_x</p:attrName>
                                        </p:attrNameLst>
                                      </p:cBhvr>
                                      <p:tavLst>
                                        <p:tav tm="0">
                                          <p:val>
                                            <p:strVal val="1+#ppt_w/2"/>
                                          </p:val>
                                        </p:tav>
                                        <p:tav tm="100000">
                                          <p:val>
                                            <p:strVal val="#ppt_x"/>
                                          </p:val>
                                        </p:tav>
                                      </p:tavLst>
                                    </p:anim>
                                    <p:anim calcmode="lin" valueType="num">
                                      <p:cBhvr additive="base">
                                        <p:cTn id="70" dur="500" fill="hold"/>
                                        <p:tgtEl>
                                          <p:spTgt spid="10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6" grpId="0"/>
      <p:bldP spid="10247" grpId="0" animBg="1"/>
      <p:bldP spid="10248" grpId="0" animBg="1"/>
      <p:bldP spid="10249" grpId="0" animBg="1"/>
      <p:bldP spid="10252" grpId="0"/>
      <p:bldP spid="10253" grpId="0"/>
      <p:bldP spid="102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Box 54"/>
          <p:cNvSpPr txBox="1"/>
          <p:nvPr/>
        </p:nvSpPr>
        <p:spPr>
          <a:xfrm>
            <a:off x="698500" y="323850"/>
            <a:ext cx="215900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市场前景</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11267"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1268"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1269"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1270" name="Line 2"/>
          <p:cNvSpPr/>
          <p:nvPr/>
        </p:nvSpPr>
        <p:spPr>
          <a:xfrm flipV="1">
            <a:off x="6042025" y="4327525"/>
            <a:ext cx="5313363" cy="30163"/>
          </a:xfrm>
          <a:prstGeom prst="line">
            <a:avLst/>
          </a:prstGeom>
          <a:ln w="3175" cap="flat" cmpd="sng">
            <a:solidFill>
              <a:schemeClr val="accent1"/>
            </a:solidFill>
            <a:prstDash val="dash"/>
            <a:headEnd type="none" w="med" len="med"/>
            <a:tailEnd type="none" w="med" len="med"/>
          </a:ln>
        </p:spPr>
      </p:sp>
      <p:sp>
        <p:nvSpPr>
          <p:cNvPr id="11271" name="Line 3"/>
          <p:cNvSpPr/>
          <p:nvPr/>
        </p:nvSpPr>
        <p:spPr>
          <a:xfrm>
            <a:off x="6040438" y="3549650"/>
            <a:ext cx="5314950" cy="0"/>
          </a:xfrm>
          <a:prstGeom prst="line">
            <a:avLst/>
          </a:prstGeom>
          <a:ln w="3175" cap="flat" cmpd="sng">
            <a:solidFill>
              <a:schemeClr val="accent1"/>
            </a:solidFill>
            <a:prstDash val="dash"/>
            <a:headEnd type="none" w="med" len="med"/>
            <a:tailEnd type="none" w="med" len="med"/>
          </a:ln>
        </p:spPr>
      </p:sp>
      <p:sp>
        <p:nvSpPr>
          <p:cNvPr id="11272" name="Line 4"/>
          <p:cNvSpPr/>
          <p:nvPr/>
        </p:nvSpPr>
        <p:spPr>
          <a:xfrm>
            <a:off x="6040438" y="2738438"/>
            <a:ext cx="5314950" cy="0"/>
          </a:xfrm>
          <a:prstGeom prst="line">
            <a:avLst/>
          </a:prstGeom>
          <a:ln w="3175" cap="flat" cmpd="sng">
            <a:solidFill>
              <a:schemeClr val="accent1"/>
            </a:solidFill>
            <a:prstDash val="dash"/>
            <a:headEnd type="none" w="med" len="med"/>
            <a:tailEnd type="none" w="med" len="med"/>
          </a:ln>
        </p:spPr>
      </p:sp>
      <p:sp>
        <p:nvSpPr>
          <p:cNvPr id="11273" name="Line 5"/>
          <p:cNvSpPr/>
          <p:nvPr/>
        </p:nvSpPr>
        <p:spPr>
          <a:xfrm>
            <a:off x="6040438" y="1928813"/>
            <a:ext cx="5278437" cy="0"/>
          </a:xfrm>
          <a:prstGeom prst="line">
            <a:avLst/>
          </a:prstGeom>
          <a:ln w="3175" cap="flat" cmpd="sng">
            <a:solidFill>
              <a:schemeClr val="accent1"/>
            </a:solidFill>
            <a:prstDash val="dash"/>
            <a:headEnd type="none" w="med" len="med"/>
            <a:tailEnd type="none" w="med" len="med"/>
          </a:ln>
        </p:spPr>
      </p:sp>
      <p:sp>
        <p:nvSpPr>
          <p:cNvPr id="11274" name="Rectangle 11"/>
          <p:cNvSpPr/>
          <p:nvPr/>
        </p:nvSpPr>
        <p:spPr>
          <a:xfrm>
            <a:off x="6273800" y="4067175"/>
            <a:ext cx="441325" cy="949325"/>
          </a:xfrm>
          <a:prstGeom prst="rect">
            <a:avLst/>
          </a:prstGeom>
          <a:solidFill>
            <a:schemeClr val="bg2"/>
          </a:solidFill>
          <a:ln w="9525">
            <a:noFill/>
          </a:ln>
        </p:spPr>
        <p:txBody>
          <a:bodyPr anchor="ct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1275" name="Rectangle 12"/>
          <p:cNvSpPr/>
          <p:nvPr/>
        </p:nvSpPr>
        <p:spPr>
          <a:xfrm>
            <a:off x="7570788" y="3833813"/>
            <a:ext cx="441325" cy="1181100"/>
          </a:xfrm>
          <a:prstGeom prst="rect">
            <a:avLst/>
          </a:prstGeom>
          <a:solidFill>
            <a:schemeClr val="bg2"/>
          </a:solidFill>
          <a:ln w="9525">
            <a:noFill/>
          </a:ln>
        </p:spPr>
        <p:txBody>
          <a:bodyPr anchor="ct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1276" name="Rectangle 13"/>
          <p:cNvSpPr/>
          <p:nvPr/>
        </p:nvSpPr>
        <p:spPr>
          <a:xfrm>
            <a:off x="8866188" y="3622675"/>
            <a:ext cx="441325" cy="1393825"/>
          </a:xfrm>
          <a:prstGeom prst="rect">
            <a:avLst/>
          </a:prstGeom>
          <a:solidFill>
            <a:schemeClr val="bg2"/>
          </a:solidFill>
          <a:ln w="9525">
            <a:noFill/>
          </a:ln>
        </p:spPr>
        <p:txBody>
          <a:bodyPr anchor="ct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1277" name="Rectangle 14"/>
          <p:cNvSpPr/>
          <p:nvPr/>
        </p:nvSpPr>
        <p:spPr>
          <a:xfrm>
            <a:off x="10163175" y="3230563"/>
            <a:ext cx="438150" cy="1789112"/>
          </a:xfrm>
          <a:prstGeom prst="rect">
            <a:avLst/>
          </a:prstGeom>
          <a:solidFill>
            <a:schemeClr val="bg2"/>
          </a:solidFill>
          <a:ln w="9525">
            <a:noFill/>
          </a:ln>
        </p:spPr>
        <p:txBody>
          <a:bodyPr anchor="ct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1278" name="Line 15"/>
          <p:cNvSpPr/>
          <p:nvPr/>
        </p:nvSpPr>
        <p:spPr>
          <a:xfrm flipV="1">
            <a:off x="6043613" y="5019675"/>
            <a:ext cx="5311775" cy="0"/>
          </a:xfrm>
          <a:prstGeom prst="line">
            <a:avLst/>
          </a:prstGeom>
          <a:ln w="9525" cap="flat" cmpd="sng">
            <a:solidFill>
              <a:schemeClr val="accent1"/>
            </a:solidFill>
            <a:prstDash val="solid"/>
            <a:headEnd type="none" w="med" len="med"/>
            <a:tailEnd type="arrow" w="med" len="med"/>
          </a:ln>
        </p:spPr>
      </p:sp>
      <p:sp>
        <p:nvSpPr>
          <p:cNvPr id="11279" name="Line 16"/>
          <p:cNvSpPr/>
          <p:nvPr/>
        </p:nvSpPr>
        <p:spPr>
          <a:xfrm>
            <a:off x="6042025" y="1503363"/>
            <a:ext cx="1588" cy="3516312"/>
          </a:xfrm>
          <a:prstGeom prst="line">
            <a:avLst/>
          </a:prstGeom>
          <a:ln w="9525" cap="flat" cmpd="sng">
            <a:solidFill>
              <a:schemeClr val="accent1"/>
            </a:solidFill>
            <a:prstDash val="solid"/>
            <a:headEnd type="arrow" w="med" len="med"/>
            <a:tailEnd type="none" w="med" len="med"/>
          </a:ln>
        </p:spPr>
      </p:sp>
      <p:sp>
        <p:nvSpPr>
          <p:cNvPr id="11280" name="Text Box 17"/>
          <p:cNvSpPr txBox="1"/>
          <p:nvPr/>
        </p:nvSpPr>
        <p:spPr>
          <a:xfrm>
            <a:off x="5564188" y="4170363"/>
            <a:ext cx="668337" cy="338137"/>
          </a:xfrm>
          <a:prstGeom prst="rect">
            <a:avLst/>
          </a:prstGeom>
          <a:noFill/>
          <a:ln w="9525">
            <a:noFill/>
          </a:ln>
        </p:spPr>
        <p:txBody>
          <a:bodyPr>
            <a:spAutoFit/>
          </a:bodyPr>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2</a:t>
            </a:r>
            <a:r>
              <a:rPr lang="en-US" altLang="x-none" sz="1600" dirty="0">
                <a:solidFill>
                  <a:schemeClr val="accent1"/>
                </a:solidFill>
                <a:latin typeface="微软雅黑" panose="020B0503020204020204" pitchFamily="2" charset="-122"/>
                <a:ea typeface="微软雅黑" panose="020B0503020204020204" pitchFamily="2" charset="-122"/>
              </a:rPr>
              <a:t>0</a:t>
            </a:r>
            <a:r>
              <a:rPr lang="zh-CN" altLang="en-US" sz="1600" dirty="0">
                <a:solidFill>
                  <a:schemeClr val="accent1"/>
                </a:solidFill>
                <a:latin typeface="微软雅黑" panose="020B0503020204020204" pitchFamily="2" charset="-122"/>
                <a:ea typeface="微软雅黑" panose="020B0503020204020204" pitchFamily="2" charset="-122"/>
              </a:rPr>
              <a:t>0</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1281" name="Text Box 18"/>
          <p:cNvSpPr txBox="1"/>
          <p:nvPr/>
        </p:nvSpPr>
        <p:spPr>
          <a:xfrm>
            <a:off x="5564188" y="3387725"/>
            <a:ext cx="668337" cy="338138"/>
          </a:xfrm>
          <a:prstGeom prst="rect">
            <a:avLst/>
          </a:prstGeom>
          <a:noFill/>
          <a:ln w="9525">
            <a:noFill/>
          </a:ln>
        </p:spPr>
        <p:txBody>
          <a:bodyPr>
            <a:spAutoFit/>
          </a:bodyPr>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4</a:t>
            </a:r>
            <a:r>
              <a:rPr lang="en-US" altLang="x-none" sz="1600" dirty="0">
                <a:solidFill>
                  <a:schemeClr val="accent1"/>
                </a:solidFill>
                <a:latin typeface="微软雅黑" panose="020B0503020204020204" pitchFamily="2" charset="-122"/>
                <a:ea typeface="微软雅黑" panose="020B0503020204020204" pitchFamily="2" charset="-122"/>
              </a:rPr>
              <a:t>0</a:t>
            </a:r>
            <a:r>
              <a:rPr lang="zh-CN" altLang="en-US" sz="1600" dirty="0">
                <a:solidFill>
                  <a:schemeClr val="accent1"/>
                </a:solidFill>
                <a:latin typeface="微软雅黑" panose="020B0503020204020204" pitchFamily="2" charset="-122"/>
                <a:ea typeface="微软雅黑" panose="020B0503020204020204" pitchFamily="2" charset="-122"/>
              </a:rPr>
              <a:t>0</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1282" name="Text Box 19"/>
          <p:cNvSpPr txBox="1"/>
          <p:nvPr/>
        </p:nvSpPr>
        <p:spPr>
          <a:xfrm>
            <a:off x="5564188" y="2506663"/>
            <a:ext cx="668337" cy="339725"/>
          </a:xfrm>
          <a:prstGeom prst="rect">
            <a:avLst/>
          </a:prstGeom>
          <a:noFill/>
          <a:ln w="9525">
            <a:noFill/>
          </a:ln>
        </p:spPr>
        <p:txBody>
          <a:bodyPr>
            <a:spAutoFit/>
          </a:bodyPr>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60</a:t>
            </a:r>
            <a:r>
              <a:rPr lang="en-US" altLang="x-none" sz="1600" dirty="0">
                <a:solidFill>
                  <a:schemeClr val="accent1"/>
                </a:solidFill>
                <a:latin typeface="微软雅黑" panose="020B0503020204020204" pitchFamily="2" charset="-122"/>
                <a:ea typeface="微软雅黑" panose="020B0503020204020204" pitchFamily="2" charset="-122"/>
              </a:rPr>
              <a:t>0</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1283" name="Text Box 20"/>
          <p:cNvSpPr txBox="1"/>
          <p:nvPr/>
        </p:nvSpPr>
        <p:spPr>
          <a:xfrm>
            <a:off x="5564188" y="1727200"/>
            <a:ext cx="668337" cy="338138"/>
          </a:xfrm>
          <a:prstGeom prst="rect">
            <a:avLst/>
          </a:prstGeom>
          <a:noFill/>
          <a:ln w="9525">
            <a:noFill/>
          </a:ln>
        </p:spPr>
        <p:txBody>
          <a:bodyPr>
            <a:spAutoFit/>
          </a:bodyPr>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8</a:t>
            </a:r>
            <a:r>
              <a:rPr lang="en-US" altLang="x-none" sz="1600" dirty="0">
                <a:solidFill>
                  <a:schemeClr val="accent1"/>
                </a:solidFill>
                <a:latin typeface="微软雅黑" panose="020B0503020204020204" pitchFamily="2" charset="-122"/>
                <a:ea typeface="微软雅黑" panose="020B0503020204020204" pitchFamily="2" charset="-122"/>
              </a:rPr>
              <a:t>0</a:t>
            </a:r>
            <a:r>
              <a:rPr lang="zh-CN" altLang="en-US" sz="1600" dirty="0">
                <a:solidFill>
                  <a:schemeClr val="accent1"/>
                </a:solidFill>
                <a:latin typeface="微软雅黑" panose="020B0503020204020204" pitchFamily="2" charset="-122"/>
                <a:ea typeface="微软雅黑" panose="020B0503020204020204" pitchFamily="2" charset="-122"/>
              </a:rPr>
              <a:t>0</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1284" name="Rectangle 21"/>
          <p:cNvSpPr/>
          <p:nvPr/>
        </p:nvSpPr>
        <p:spPr>
          <a:xfrm>
            <a:off x="6797675" y="3613150"/>
            <a:ext cx="441325" cy="1403350"/>
          </a:xfrm>
          <a:prstGeom prst="rect">
            <a:avLst/>
          </a:prstGeom>
          <a:solidFill>
            <a:srgbClr val="0099B3"/>
          </a:solidFill>
          <a:ln w="9525">
            <a:noFill/>
          </a:ln>
        </p:spPr>
        <p:txBody>
          <a:bodyPr anchor="ct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1285" name="Rectangle 22"/>
          <p:cNvSpPr/>
          <p:nvPr/>
        </p:nvSpPr>
        <p:spPr>
          <a:xfrm>
            <a:off x="8078788" y="3351213"/>
            <a:ext cx="441325" cy="1663700"/>
          </a:xfrm>
          <a:prstGeom prst="rect">
            <a:avLst/>
          </a:prstGeom>
          <a:solidFill>
            <a:srgbClr val="0099B3"/>
          </a:solidFill>
          <a:ln w="9525">
            <a:noFill/>
          </a:ln>
        </p:spPr>
        <p:txBody>
          <a:bodyPr anchor="ct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1286" name="Rectangle 23"/>
          <p:cNvSpPr/>
          <p:nvPr/>
        </p:nvSpPr>
        <p:spPr>
          <a:xfrm>
            <a:off x="9388475" y="2554288"/>
            <a:ext cx="441325" cy="2465387"/>
          </a:xfrm>
          <a:prstGeom prst="rect">
            <a:avLst/>
          </a:prstGeom>
          <a:solidFill>
            <a:srgbClr val="0099B3"/>
          </a:solidFill>
          <a:ln w="9525">
            <a:noFill/>
          </a:ln>
        </p:spPr>
        <p:txBody>
          <a:bodyPr anchor="ct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1287" name="Rectangle 24"/>
          <p:cNvSpPr/>
          <p:nvPr/>
        </p:nvSpPr>
        <p:spPr>
          <a:xfrm>
            <a:off x="10687050" y="2411413"/>
            <a:ext cx="438150" cy="2608262"/>
          </a:xfrm>
          <a:prstGeom prst="rect">
            <a:avLst/>
          </a:prstGeom>
          <a:solidFill>
            <a:srgbClr val="0099B3"/>
          </a:solidFill>
          <a:ln w="9525">
            <a:noFill/>
          </a:ln>
        </p:spPr>
        <p:txBody>
          <a:bodyPr anchor="ct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1288" name="Text Box 25"/>
          <p:cNvSpPr txBox="1"/>
          <p:nvPr/>
        </p:nvSpPr>
        <p:spPr>
          <a:xfrm>
            <a:off x="6710363" y="3155950"/>
            <a:ext cx="588962" cy="369888"/>
          </a:xfrm>
          <a:prstGeom prst="rect">
            <a:avLst/>
          </a:prstGeom>
          <a:noFill/>
          <a:ln w="9525">
            <a:noFill/>
          </a:ln>
        </p:spPr>
        <p:txBody>
          <a:bodyPr wrap="none">
            <a:spAutoFit/>
          </a:bodyPr>
          <a:p>
            <a:pPr lvl="0" eaLnBrk="1" hangingPunct="1"/>
            <a:r>
              <a:rPr lang="en-US" altLang="x-none" dirty="0">
                <a:solidFill>
                  <a:schemeClr val="accent1"/>
                </a:solidFill>
                <a:latin typeface="微软雅黑" panose="020B0503020204020204" pitchFamily="2" charset="-122"/>
                <a:ea typeface="微软雅黑" panose="020B0503020204020204" pitchFamily="2" charset="-122"/>
              </a:rPr>
              <a:t>380</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1289" name="Text Box 26"/>
          <p:cNvSpPr txBox="1"/>
          <p:nvPr/>
        </p:nvSpPr>
        <p:spPr>
          <a:xfrm>
            <a:off x="8007350" y="2982913"/>
            <a:ext cx="588963" cy="368300"/>
          </a:xfrm>
          <a:prstGeom prst="rect">
            <a:avLst/>
          </a:prstGeom>
          <a:noFill/>
          <a:ln w="9525">
            <a:noFill/>
          </a:ln>
        </p:spPr>
        <p:txBody>
          <a:bodyPr wrap="none">
            <a:spAutoFit/>
          </a:bodyPr>
          <a:p>
            <a:pPr lvl="0" eaLnBrk="1" hangingPunct="1"/>
            <a:r>
              <a:rPr lang="en-US" altLang="x-none" dirty="0">
                <a:solidFill>
                  <a:schemeClr val="accent1"/>
                </a:solidFill>
                <a:latin typeface="微软雅黑" panose="020B0503020204020204" pitchFamily="2" charset="-122"/>
                <a:ea typeface="微软雅黑" panose="020B0503020204020204" pitchFamily="2" charset="-122"/>
              </a:rPr>
              <a:t>490</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1290" name="Text Box 27"/>
          <p:cNvSpPr txBox="1"/>
          <p:nvPr/>
        </p:nvSpPr>
        <p:spPr>
          <a:xfrm>
            <a:off x="9275763" y="2214563"/>
            <a:ext cx="588962" cy="369887"/>
          </a:xfrm>
          <a:prstGeom prst="rect">
            <a:avLst/>
          </a:prstGeom>
          <a:noFill/>
          <a:ln w="9525">
            <a:noFill/>
          </a:ln>
        </p:spPr>
        <p:txBody>
          <a:bodyPr wrap="none">
            <a:spAutoFit/>
          </a:bodyPr>
          <a:p>
            <a:pPr lvl="0" eaLnBrk="1" hangingPunct="1"/>
            <a:r>
              <a:rPr lang="en-US" altLang="x-none" dirty="0">
                <a:solidFill>
                  <a:schemeClr val="accent1"/>
                </a:solidFill>
                <a:latin typeface="微软雅黑" panose="020B0503020204020204" pitchFamily="2" charset="-122"/>
                <a:ea typeface="微软雅黑" panose="020B0503020204020204" pitchFamily="2" charset="-122"/>
              </a:rPr>
              <a:t>670</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1291" name="Text Box 28"/>
          <p:cNvSpPr txBox="1"/>
          <p:nvPr/>
        </p:nvSpPr>
        <p:spPr>
          <a:xfrm>
            <a:off x="10564813" y="2024063"/>
            <a:ext cx="588962" cy="368300"/>
          </a:xfrm>
          <a:prstGeom prst="rect">
            <a:avLst/>
          </a:prstGeom>
          <a:noFill/>
          <a:ln w="9525">
            <a:noFill/>
          </a:ln>
        </p:spPr>
        <p:txBody>
          <a:bodyPr wrap="none">
            <a:spAutoFit/>
          </a:bodyPr>
          <a:p>
            <a:pPr lvl="0" eaLnBrk="1" hangingPunct="1"/>
            <a:r>
              <a:rPr lang="en-US" altLang="x-none" dirty="0">
                <a:solidFill>
                  <a:schemeClr val="accent1"/>
                </a:solidFill>
                <a:latin typeface="微软雅黑" panose="020B0503020204020204" pitchFamily="2" charset="-122"/>
                <a:ea typeface="微软雅黑" panose="020B0503020204020204" pitchFamily="2" charset="-122"/>
              </a:rPr>
              <a:t>720</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1292" name="Rectangle 29"/>
          <p:cNvSpPr/>
          <p:nvPr/>
        </p:nvSpPr>
        <p:spPr>
          <a:xfrm>
            <a:off x="7889875" y="5621338"/>
            <a:ext cx="322263" cy="163512"/>
          </a:xfrm>
          <a:prstGeom prst="rect">
            <a:avLst/>
          </a:prstGeom>
          <a:solidFill>
            <a:schemeClr val="bg2"/>
          </a:solidFill>
          <a:ln w="9525">
            <a:noFill/>
          </a:ln>
        </p:spPr>
        <p:txBody>
          <a:bodyPr anchor="ctr"/>
          <a:p>
            <a:pPr lvl="0" eaLnBrk="1" hangingPunct="1"/>
            <a:endParaRPr lang="zh-CN" altLang="en-US" sz="1400" dirty="0">
              <a:solidFill>
                <a:schemeClr val="accent1"/>
              </a:solidFill>
              <a:latin typeface="微软雅黑" panose="020B0503020204020204" pitchFamily="2" charset="-122"/>
              <a:ea typeface="微软雅黑" panose="020B0503020204020204" pitchFamily="2" charset="-122"/>
            </a:endParaRPr>
          </a:p>
        </p:txBody>
      </p:sp>
      <p:sp>
        <p:nvSpPr>
          <p:cNvPr id="11293" name="Rectangle 30"/>
          <p:cNvSpPr/>
          <p:nvPr/>
        </p:nvSpPr>
        <p:spPr>
          <a:xfrm>
            <a:off x="9810750" y="5621338"/>
            <a:ext cx="306388" cy="163512"/>
          </a:xfrm>
          <a:prstGeom prst="rect">
            <a:avLst/>
          </a:prstGeom>
          <a:solidFill>
            <a:srgbClr val="0099B3"/>
          </a:solidFill>
          <a:ln w="9525">
            <a:noFill/>
          </a:ln>
        </p:spPr>
        <p:txBody>
          <a:bodyPr anchor="ctr"/>
          <a:p>
            <a:pPr lvl="0" eaLnBrk="1" hangingPunct="1"/>
            <a:endParaRPr lang="zh-CN" altLang="en-US" sz="1400" dirty="0">
              <a:solidFill>
                <a:schemeClr val="accent1"/>
              </a:solidFill>
              <a:latin typeface="微软雅黑" panose="020B0503020204020204" pitchFamily="2" charset="-122"/>
              <a:ea typeface="微软雅黑" panose="020B0503020204020204" pitchFamily="2" charset="-122"/>
            </a:endParaRPr>
          </a:p>
        </p:txBody>
      </p:sp>
      <p:sp>
        <p:nvSpPr>
          <p:cNvPr id="11294" name="Text Box 31"/>
          <p:cNvSpPr txBox="1"/>
          <p:nvPr/>
        </p:nvSpPr>
        <p:spPr>
          <a:xfrm>
            <a:off x="8220075" y="5538788"/>
            <a:ext cx="1168400" cy="338137"/>
          </a:xfrm>
          <a:prstGeom prst="rect">
            <a:avLst/>
          </a:prstGeom>
          <a:noFill/>
          <a:ln w="9525">
            <a:noFill/>
          </a:ln>
        </p:spPr>
        <p:txBody>
          <a:bodyPr>
            <a:spAutoFit/>
          </a:bodyPr>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包子销量</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1295" name="Text Box 32"/>
          <p:cNvSpPr txBox="1"/>
          <p:nvPr/>
        </p:nvSpPr>
        <p:spPr>
          <a:xfrm>
            <a:off x="10228263" y="5534025"/>
            <a:ext cx="1127125" cy="339725"/>
          </a:xfrm>
          <a:prstGeom prst="rect">
            <a:avLst/>
          </a:prstGeom>
          <a:noFill/>
          <a:ln w="9525">
            <a:noFill/>
          </a:ln>
        </p:spPr>
        <p:txBody>
          <a:bodyPr>
            <a:spAutoFit/>
          </a:bodyPr>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饺子销量</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1296" name="Text Box 33"/>
          <p:cNvSpPr txBox="1"/>
          <p:nvPr/>
        </p:nvSpPr>
        <p:spPr>
          <a:xfrm>
            <a:off x="6381750" y="5075238"/>
            <a:ext cx="1084263" cy="368300"/>
          </a:xfrm>
          <a:prstGeom prst="rect">
            <a:avLst/>
          </a:prstGeom>
          <a:noFill/>
          <a:ln w="9525">
            <a:noFill/>
          </a:ln>
        </p:spPr>
        <p:txBody>
          <a:bodyPr>
            <a:spAutoFit/>
          </a:bodyPr>
          <a:p>
            <a:pPr lvl="0" eaLnBrk="1" hangingPunct="1"/>
            <a:r>
              <a:rPr lang="en-US" altLang="x-none" dirty="0">
                <a:solidFill>
                  <a:schemeClr val="accent1"/>
                </a:solidFill>
                <a:latin typeface="微软雅黑" panose="020B0503020204020204" pitchFamily="2" charset="-122"/>
                <a:ea typeface="微软雅黑" panose="020B0503020204020204" pitchFamily="2" charset="-122"/>
              </a:rPr>
              <a:t>2011</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1297" name="Text Box 34"/>
          <p:cNvSpPr txBox="1"/>
          <p:nvPr/>
        </p:nvSpPr>
        <p:spPr>
          <a:xfrm>
            <a:off x="7627938" y="5075238"/>
            <a:ext cx="1084262" cy="368300"/>
          </a:xfrm>
          <a:prstGeom prst="rect">
            <a:avLst/>
          </a:prstGeom>
          <a:noFill/>
          <a:ln w="9525">
            <a:noFill/>
          </a:ln>
        </p:spPr>
        <p:txBody>
          <a:bodyPr>
            <a:spAutoFit/>
          </a:bodyPr>
          <a:p>
            <a:pPr lvl="0" eaLnBrk="1" hangingPunct="1"/>
            <a:r>
              <a:rPr lang="en-US" altLang="x-none" dirty="0">
                <a:solidFill>
                  <a:schemeClr val="accent1"/>
                </a:solidFill>
                <a:latin typeface="微软雅黑" panose="020B0503020204020204" pitchFamily="2" charset="-122"/>
                <a:ea typeface="微软雅黑" panose="020B0503020204020204" pitchFamily="2" charset="-122"/>
              </a:rPr>
              <a:t>2012</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1298" name="Text Box 35"/>
          <p:cNvSpPr txBox="1"/>
          <p:nvPr/>
        </p:nvSpPr>
        <p:spPr>
          <a:xfrm>
            <a:off x="8947150" y="5075238"/>
            <a:ext cx="1084263" cy="368300"/>
          </a:xfrm>
          <a:prstGeom prst="rect">
            <a:avLst/>
          </a:prstGeom>
          <a:noFill/>
          <a:ln w="9525">
            <a:noFill/>
          </a:ln>
        </p:spPr>
        <p:txBody>
          <a:bodyPr>
            <a:spAutoFit/>
          </a:bodyPr>
          <a:p>
            <a:pPr lvl="0" eaLnBrk="1" hangingPunct="1"/>
            <a:r>
              <a:rPr lang="en-US" altLang="x-none" dirty="0">
                <a:solidFill>
                  <a:schemeClr val="accent1"/>
                </a:solidFill>
                <a:latin typeface="微软雅黑" panose="020B0503020204020204" pitchFamily="2" charset="-122"/>
                <a:ea typeface="微软雅黑" panose="020B0503020204020204" pitchFamily="2" charset="-122"/>
              </a:rPr>
              <a:t>2013</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1299" name="Text Box 36"/>
          <p:cNvSpPr txBox="1"/>
          <p:nvPr/>
        </p:nvSpPr>
        <p:spPr>
          <a:xfrm>
            <a:off x="10234613" y="5075238"/>
            <a:ext cx="1084262" cy="368300"/>
          </a:xfrm>
          <a:prstGeom prst="rect">
            <a:avLst/>
          </a:prstGeom>
          <a:noFill/>
          <a:ln w="9525">
            <a:noFill/>
          </a:ln>
        </p:spPr>
        <p:txBody>
          <a:bodyPr>
            <a:spAutoFit/>
          </a:bodyPr>
          <a:p>
            <a:pPr lvl="0" eaLnBrk="1" hangingPunct="1"/>
            <a:r>
              <a:rPr lang="en-US" altLang="x-none" dirty="0">
                <a:solidFill>
                  <a:schemeClr val="accent1"/>
                </a:solidFill>
                <a:latin typeface="微软雅黑" panose="020B0503020204020204" pitchFamily="2" charset="-122"/>
                <a:ea typeface="微软雅黑" panose="020B0503020204020204" pitchFamily="2" charset="-122"/>
              </a:rPr>
              <a:t>2014</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1300" name="椭圆 1"/>
          <p:cNvSpPr/>
          <p:nvPr/>
        </p:nvSpPr>
        <p:spPr>
          <a:xfrm>
            <a:off x="841375" y="1311275"/>
            <a:ext cx="1050925" cy="1050925"/>
          </a:xfrm>
          <a:prstGeom prst="ellipse">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1301" name="椭圆 73"/>
          <p:cNvSpPr/>
          <p:nvPr/>
        </p:nvSpPr>
        <p:spPr>
          <a:xfrm>
            <a:off x="841375" y="2795588"/>
            <a:ext cx="1050925" cy="1050925"/>
          </a:xfrm>
          <a:prstGeom prst="ellipse">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1302" name="椭圆 74"/>
          <p:cNvSpPr/>
          <p:nvPr/>
        </p:nvSpPr>
        <p:spPr>
          <a:xfrm>
            <a:off x="841375" y="4340225"/>
            <a:ext cx="1050925" cy="1049338"/>
          </a:xfrm>
          <a:prstGeom prst="ellipse">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1303" name="TextBox 2"/>
          <p:cNvSpPr txBox="1"/>
          <p:nvPr/>
        </p:nvSpPr>
        <p:spPr>
          <a:xfrm>
            <a:off x="841375" y="1503363"/>
            <a:ext cx="1008063" cy="708025"/>
          </a:xfrm>
          <a:prstGeom prst="rect">
            <a:avLst/>
          </a:prstGeom>
          <a:noFill/>
          <a:ln w="9525">
            <a:noFill/>
          </a:ln>
        </p:spPr>
        <p:txBody>
          <a:bodyPr>
            <a:spAutoFit/>
          </a:bodyPr>
          <a:p>
            <a:pPr lvl="0" algn="ctr" eaLnBrk="1" hangingPunct="1"/>
            <a:r>
              <a:rPr lang="zh-CN" altLang="en-US" sz="2000" b="1" dirty="0">
                <a:solidFill>
                  <a:schemeClr val="accent2"/>
                </a:solidFill>
                <a:latin typeface="微软雅黑" panose="020B0503020204020204" pitchFamily="2" charset="-122"/>
                <a:ea typeface="微软雅黑" panose="020B0503020204020204" pitchFamily="2" charset="-122"/>
              </a:rPr>
              <a:t>无消费门槛</a:t>
            </a:r>
            <a:endParaRPr lang="zh-CN" altLang="en-US" sz="2000" b="1" dirty="0">
              <a:solidFill>
                <a:schemeClr val="accent2"/>
              </a:solidFill>
              <a:latin typeface="微软雅黑" panose="020B0503020204020204" pitchFamily="2" charset="-122"/>
              <a:ea typeface="微软雅黑" panose="020B0503020204020204" pitchFamily="2" charset="-122"/>
            </a:endParaRPr>
          </a:p>
        </p:txBody>
      </p:sp>
      <p:sp>
        <p:nvSpPr>
          <p:cNvPr id="11304" name="TextBox 75"/>
          <p:cNvSpPr txBox="1"/>
          <p:nvPr/>
        </p:nvSpPr>
        <p:spPr>
          <a:xfrm>
            <a:off x="903288" y="2987675"/>
            <a:ext cx="1008062" cy="708025"/>
          </a:xfrm>
          <a:prstGeom prst="rect">
            <a:avLst/>
          </a:prstGeom>
          <a:noFill/>
          <a:ln w="9525">
            <a:noFill/>
          </a:ln>
        </p:spPr>
        <p:txBody>
          <a:bodyPr>
            <a:spAutoFit/>
          </a:bodyPr>
          <a:p>
            <a:pPr lvl="0" algn="ctr" eaLnBrk="1" hangingPunct="1"/>
            <a:r>
              <a:rPr lang="zh-CN" altLang="en-US" sz="2000" b="1" dirty="0">
                <a:solidFill>
                  <a:schemeClr val="accent2"/>
                </a:solidFill>
                <a:latin typeface="微软雅黑" panose="020B0503020204020204" pitchFamily="2" charset="-122"/>
                <a:ea typeface="微软雅黑" panose="020B0503020204020204" pitchFamily="2" charset="-122"/>
              </a:rPr>
              <a:t>消费人群广泛</a:t>
            </a:r>
            <a:endParaRPr lang="zh-CN" altLang="en-US" sz="2000" b="1" dirty="0">
              <a:solidFill>
                <a:schemeClr val="accent2"/>
              </a:solidFill>
              <a:latin typeface="微软雅黑" panose="020B0503020204020204" pitchFamily="2" charset="-122"/>
              <a:ea typeface="微软雅黑" panose="020B0503020204020204" pitchFamily="2" charset="-122"/>
            </a:endParaRPr>
          </a:p>
        </p:txBody>
      </p:sp>
      <p:sp>
        <p:nvSpPr>
          <p:cNvPr id="11305" name="TextBox 76"/>
          <p:cNvSpPr txBox="1"/>
          <p:nvPr/>
        </p:nvSpPr>
        <p:spPr>
          <a:xfrm>
            <a:off x="841375" y="4556125"/>
            <a:ext cx="1008063" cy="708025"/>
          </a:xfrm>
          <a:prstGeom prst="rect">
            <a:avLst/>
          </a:prstGeom>
          <a:noFill/>
          <a:ln w="9525">
            <a:noFill/>
          </a:ln>
        </p:spPr>
        <p:txBody>
          <a:bodyPr>
            <a:spAutoFit/>
          </a:bodyPr>
          <a:p>
            <a:pPr lvl="0" algn="ctr" eaLnBrk="1" hangingPunct="1"/>
            <a:r>
              <a:rPr lang="zh-CN" altLang="en-US" sz="2000" b="1" dirty="0">
                <a:solidFill>
                  <a:schemeClr val="accent2"/>
                </a:solidFill>
                <a:latin typeface="微软雅黑" panose="020B0503020204020204" pitchFamily="2" charset="-122"/>
                <a:ea typeface="微软雅黑" panose="020B0503020204020204" pitchFamily="2" charset="-122"/>
              </a:rPr>
              <a:t>市场存有空白</a:t>
            </a:r>
            <a:endParaRPr lang="zh-CN" altLang="en-US" sz="2000" b="1" dirty="0">
              <a:solidFill>
                <a:schemeClr val="accent2"/>
              </a:solidFill>
              <a:latin typeface="微软雅黑" panose="020B0503020204020204" pitchFamily="2" charset="-122"/>
              <a:ea typeface="微软雅黑" panose="020B0503020204020204" pitchFamily="2" charset="-122"/>
            </a:endParaRPr>
          </a:p>
        </p:txBody>
      </p:sp>
      <p:sp>
        <p:nvSpPr>
          <p:cNvPr id="11306" name="矩形 77"/>
          <p:cNvSpPr/>
          <p:nvPr/>
        </p:nvSpPr>
        <p:spPr>
          <a:xfrm>
            <a:off x="1911350" y="1419225"/>
            <a:ext cx="3178175" cy="646113"/>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消费门槛低，三五元即可消费，且是刚性需求。</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1307" name="矩形 78"/>
          <p:cNvSpPr/>
          <p:nvPr/>
        </p:nvSpPr>
        <p:spPr>
          <a:xfrm>
            <a:off x="1911350" y="2890838"/>
            <a:ext cx="3178175" cy="922337"/>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消费群体广泛，老少皆宜，且国人有消费传统，有宠大的消费人群。</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1308" name="矩形 79"/>
          <p:cNvSpPr/>
          <p:nvPr/>
        </p:nvSpPr>
        <p:spPr>
          <a:xfrm>
            <a:off x="1911350" y="4386263"/>
            <a:ext cx="3178175" cy="923925"/>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目前多是小作坊式的操作，缺乏规范化、规模化生产和管理模式，品质参差不齐。</a:t>
            </a:r>
            <a:endParaRPr lang="zh-CN" altLang="en-US"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300" fill="hold"/>
                                        <p:tgtEl>
                                          <p:spTgt spid="11267"/>
                                        </p:tgtEl>
                                        <p:attrNameLst>
                                          <p:attrName>ppt_x</p:attrName>
                                        </p:attrNameLst>
                                      </p:cBhvr>
                                      <p:tavLst>
                                        <p:tav tm="0">
                                          <p:val>
                                            <p:strVal val="0-#ppt_w/2"/>
                                          </p:val>
                                        </p:tav>
                                        <p:tav tm="100000">
                                          <p:val>
                                            <p:strVal val="#ppt_x"/>
                                          </p:val>
                                        </p:tav>
                                      </p:tavLst>
                                    </p:anim>
                                    <p:anim calcmode="lin" valueType="num">
                                      <p:cBhvr additive="base">
                                        <p:cTn id="8" dur="300" fill="hold"/>
                                        <p:tgtEl>
                                          <p:spTgt spid="1126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268"/>
                                        </p:tgtEl>
                                        <p:attrNameLst>
                                          <p:attrName>style.visibility</p:attrName>
                                        </p:attrNameLst>
                                      </p:cBhvr>
                                      <p:to>
                                        <p:strVal val="visible"/>
                                      </p:to>
                                    </p:set>
                                    <p:anim calcmode="lin" valueType="num">
                                      <p:cBhvr additive="base">
                                        <p:cTn id="11" dur="300" fill="hold"/>
                                        <p:tgtEl>
                                          <p:spTgt spid="11268"/>
                                        </p:tgtEl>
                                        <p:attrNameLst>
                                          <p:attrName>ppt_x</p:attrName>
                                        </p:attrNameLst>
                                      </p:cBhvr>
                                      <p:tavLst>
                                        <p:tav tm="0">
                                          <p:val>
                                            <p:strVal val="0-#ppt_w/2"/>
                                          </p:val>
                                        </p:tav>
                                        <p:tav tm="100000">
                                          <p:val>
                                            <p:strVal val="#ppt_x"/>
                                          </p:val>
                                        </p:tav>
                                      </p:tavLst>
                                    </p:anim>
                                    <p:anim calcmode="lin" valueType="num">
                                      <p:cBhvr additive="base">
                                        <p:cTn id="12" dur="300" fill="hold"/>
                                        <p:tgtEl>
                                          <p:spTgt spid="1126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11269"/>
                                        </p:tgtEl>
                                        <p:attrNameLst>
                                          <p:attrName>style.visibility</p:attrName>
                                        </p:attrNameLst>
                                      </p:cBhvr>
                                      <p:to>
                                        <p:strVal val="visible"/>
                                      </p:to>
                                    </p:set>
                                    <p:anim calcmode="lin" valueType="num">
                                      <p:cBhvr additive="base">
                                        <p:cTn id="15" dur="300" fill="hold"/>
                                        <p:tgtEl>
                                          <p:spTgt spid="11269"/>
                                        </p:tgtEl>
                                        <p:attrNameLst>
                                          <p:attrName>ppt_x</p:attrName>
                                        </p:attrNameLst>
                                      </p:cBhvr>
                                      <p:tavLst>
                                        <p:tav tm="0">
                                          <p:val>
                                            <p:strVal val="0-#ppt_w/2"/>
                                          </p:val>
                                        </p:tav>
                                        <p:tav tm="100000">
                                          <p:val>
                                            <p:strVal val="#ppt_x"/>
                                          </p:val>
                                        </p:tav>
                                      </p:tavLst>
                                    </p:anim>
                                    <p:anim calcmode="lin" valueType="num">
                                      <p:cBhvr additive="base">
                                        <p:cTn id="16" dur="300" fill="hold"/>
                                        <p:tgtEl>
                                          <p:spTgt spid="1126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1266"/>
                                        </p:tgtEl>
                                        <p:attrNameLst>
                                          <p:attrName>style.visibility</p:attrName>
                                        </p:attrNameLst>
                                      </p:cBhvr>
                                      <p:to>
                                        <p:strVal val="visible"/>
                                      </p:to>
                                    </p:set>
                                    <p:anim by="(-#ppt_w*2)" calcmode="lin" valueType="num">
                                      <p:cBhvr rctx="PPT">
                                        <p:cTn id="20" dur="200" autoRev="1" fill="hold">
                                          <p:stCondLst>
                                            <p:cond delay="0"/>
                                          </p:stCondLst>
                                        </p:cTn>
                                        <p:tgtEl>
                                          <p:spTgt spid="11266"/>
                                        </p:tgtEl>
                                        <p:attrNameLst>
                                          <p:attrName>ppt_w</p:attrName>
                                        </p:attrNameLst>
                                      </p:cBhvr>
                                    </p:anim>
                                    <p:anim by="(#ppt_w*0.50)" calcmode="lin" valueType="num">
                                      <p:cBhvr>
                                        <p:cTn id="21" dur="200" decel="50000" autoRev="1" fill="hold">
                                          <p:stCondLst>
                                            <p:cond delay="0"/>
                                          </p:stCondLst>
                                        </p:cTn>
                                        <p:tgtEl>
                                          <p:spTgt spid="11266"/>
                                        </p:tgtEl>
                                        <p:attrNameLst>
                                          <p:attrName>ppt_x</p:attrName>
                                        </p:attrNameLst>
                                      </p:cBhvr>
                                    </p:anim>
                                    <p:anim from="(-#ppt_h/2)" to="(#ppt_y)" calcmode="lin" valueType="num">
                                      <p:cBhvr>
                                        <p:cTn id="22" dur="400" fill="hold">
                                          <p:stCondLst>
                                            <p:cond delay="0"/>
                                          </p:stCondLst>
                                        </p:cTn>
                                        <p:tgtEl>
                                          <p:spTgt spid="11266"/>
                                        </p:tgtEl>
                                        <p:attrNameLst>
                                          <p:attrName>ppt_y</p:attrName>
                                        </p:attrNameLst>
                                      </p:cBhvr>
                                    </p:anim>
                                    <p:animRot by="21600000">
                                      <p:cBhvr>
                                        <p:cTn id="23" dur="400" fill="hold">
                                          <p:stCondLst>
                                            <p:cond delay="0"/>
                                          </p:stCondLst>
                                        </p:cTn>
                                        <p:tgtEl>
                                          <p:spTgt spid="11266"/>
                                        </p:tgtEl>
                                        <p:attrNameLst>
                                          <p:attrName>r</p:attrName>
                                        </p:attrNameLst>
                                      </p:cBhvr>
                                    </p:animRot>
                                  </p:childTnLst>
                                </p:cTn>
                              </p:par>
                            </p:childTnLst>
                          </p:cTn>
                        </p:par>
                        <p:par>
                          <p:cTn id="24" fill="hold">
                            <p:stCondLst>
                              <p:cond delay="919"/>
                            </p:stCondLst>
                            <p:childTnLst>
                              <p:par>
                                <p:cTn id="25" presetID="52" presetClass="entr" presetSubtype="0" fill="hold" grpId="0" nodeType="afterEffect">
                                  <p:stCondLst>
                                    <p:cond delay="0"/>
                                  </p:stCondLst>
                                  <p:childTnLst>
                                    <p:set>
                                      <p:cBhvr>
                                        <p:cTn id="26" dur="1" fill="hold">
                                          <p:stCondLst>
                                            <p:cond delay="0"/>
                                          </p:stCondLst>
                                        </p:cTn>
                                        <p:tgtEl>
                                          <p:spTgt spid="11300"/>
                                        </p:tgtEl>
                                        <p:attrNameLst>
                                          <p:attrName>style.visibility</p:attrName>
                                        </p:attrNameLst>
                                      </p:cBhvr>
                                      <p:to>
                                        <p:strVal val="visible"/>
                                      </p:to>
                                    </p:set>
                                    <p:animScale>
                                      <p:cBhvr>
                                        <p:cTn id="27" dur="1000" decel="50000" fill="hold">
                                          <p:stCondLst>
                                            <p:cond delay="0"/>
                                          </p:stCondLst>
                                        </p:cTn>
                                        <p:tgtEl>
                                          <p:spTgt spid="113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1300"/>
                                        </p:tgtEl>
                                        <p:attrNameLst>
                                          <p:attrName>ppt_x</p:attrName>
                                          <p:attrName>ppt_y</p:attrName>
                                        </p:attrNameLst>
                                      </p:cBhvr>
                                    </p:animMotion>
                                    <p:animEffect transition="in" filter="fade">
                                      <p:cBhvr>
                                        <p:cTn id="29" dur="1000"/>
                                        <p:tgtEl>
                                          <p:spTgt spid="11300"/>
                                        </p:tgtEl>
                                      </p:cBhvr>
                                    </p:animEffect>
                                  </p:childTnLst>
                                </p:cTn>
                              </p:par>
                              <p:par>
                                <p:cTn id="30" presetID="52" presetClass="entr" presetSubtype="0" fill="hold" grpId="0" nodeType="withEffect">
                                  <p:stCondLst>
                                    <p:cond delay="100"/>
                                  </p:stCondLst>
                                  <p:childTnLst>
                                    <p:set>
                                      <p:cBhvr>
                                        <p:cTn id="31" dur="1" fill="hold">
                                          <p:stCondLst>
                                            <p:cond delay="0"/>
                                          </p:stCondLst>
                                        </p:cTn>
                                        <p:tgtEl>
                                          <p:spTgt spid="11301"/>
                                        </p:tgtEl>
                                        <p:attrNameLst>
                                          <p:attrName>style.visibility</p:attrName>
                                        </p:attrNameLst>
                                      </p:cBhvr>
                                      <p:to>
                                        <p:strVal val="visible"/>
                                      </p:to>
                                    </p:set>
                                    <p:animScale>
                                      <p:cBhvr>
                                        <p:cTn id="32" dur="1000" decel="50000" fill="hold">
                                          <p:stCondLst>
                                            <p:cond delay="0"/>
                                          </p:stCondLst>
                                        </p:cTn>
                                        <p:tgtEl>
                                          <p:spTgt spid="113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1301"/>
                                        </p:tgtEl>
                                        <p:attrNameLst>
                                          <p:attrName>ppt_x</p:attrName>
                                          <p:attrName>ppt_y</p:attrName>
                                        </p:attrNameLst>
                                      </p:cBhvr>
                                    </p:animMotion>
                                    <p:animEffect transition="in" filter="fade">
                                      <p:cBhvr>
                                        <p:cTn id="34" dur="1000"/>
                                        <p:tgtEl>
                                          <p:spTgt spid="11301"/>
                                        </p:tgtEl>
                                      </p:cBhvr>
                                    </p:animEffect>
                                  </p:childTnLst>
                                </p:cTn>
                              </p:par>
                              <p:par>
                                <p:cTn id="35" presetID="52" presetClass="entr" presetSubtype="0" fill="hold" grpId="0" nodeType="withEffect">
                                  <p:stCondLst>
                                    <p:cond delay="200"/>
                                  </p:stCondLst>
                                  <p:childTnLst>
                                    <p:set>
                                      <p:cBhvr>
                                        <p:cTn id="36" dur="1" fill="hold">
                                          <p:stCondLst>
                                            <p:cond delay="0"/>
                                          </p:stCondLst>
                                        </p:cTn>
                                        <p:tgtEl>
                                          <p:spTgt spid="11302"/>
                                        </p:tgtEl>
                                        <p:attrNameLst>
                                          <p:attrName>style.visibility</p:attrName>
                                        </p:attrNameLst>
                                      </p:cBhvr>
                                      <p:to>
                                        <p:strVal val="visible"/>
                                      </p:to>
                                    </p:set>
                                    <p:animScale>
                                      <p:cBhvr>
                                        <p:cTn id="37" dur="1000" decel="50000" fill="hold">
                                          <p:stCondLst>
                                            <p:cond delay="0"/>
                                          </p:stCondLst>
                                        </p:cTn>
                                        <p:tgtEl>
                                          <p:spTgt spid="113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1302"/>
                                        </p:tgtEl>
                                        <p:attrNameLst>
                                          <p:attrName>ppt_x</p:attrName>
                                          <p:attrName>ppt_y</p:attrName>
                                        </p:attrNameLst>
                                      </p:cBhvr>
                                    </p:animMotion>
                                    <p:animEffect transition="in" filter="fade">
                                      <p:cBhvr>
                                        <p:cTn id="39" dur="1000"/>
                                        <p:tgtEl>
                                          <p:spTgt spid="11302"/>
                                        </p:tgtEl>
                                      </p:cBhvr>
                                    </p:animEffect>
                                  </p:childTnLst>
                                </p:cTn>
                              </p:par>
                            </p:childTnLst>
                          </p:cTn>
                        </p:par>
                        <p:par>
                          <p:cTn id="40" fill="hold">
                            <p:stCondLst>
                              <p:cond delay="1919"/>
                            </p:stCondLst>
                            <p:childTnLst>
                              <p:par>
                                <p:cTn id="41" presetID="31" presetClass="entr" presetSubtype="0" fill="hold" grpId="0" nodeType="afterEffect">
                                  <p:stCondLst>
                                    <p:cond delay="0"/>
                                  </p:stCondLst>
                                  <p:childTnLst>
                                    <p:set>
                                      <p:cBhvr>
                                        <p:cTn id="42" dur="1" fill="hold">
                                          <p:stCondLst>
                                            <p:cond delay="0"/>
                                          </p:stCondLst>
                                        </p:cTn>
                                        <p:tgtEl>
                                          <p:spTgt spid="11303"/>
                                        </p:tgtEl>
                                        <p:attrNameLst>
                                          <p:attrName>style.visibility</p:attrName>
                                        </p:attrNameLst>
                                      </p:cBhvr>
                                      <p:to>
                                        <p:strVal val="visible"/>
                                      </p:to>
                                    </p:set>
                                    <p:anim calcmode="lin" valueType="num">
                                      <p:cBhvr>
                                        <p:cTn id="43" dur="400" fill="hold"/>
                                        <p:tgtEl>
                                          <p:spTgt spid="11303"/>
                                        </p:tgtEl>
                                        <p:attrNameLst>
                                          <p:attrName>ppt_w</p:attrName>
                                        </p:attrNameLst>
                                      </p:cBhvr>
                                      <p:tavLst>
                                        <p:tav tm="0">
                                          <p:val>
                                            <p:fltVal val="0.000000"/>
                                          </p:val>
                                        </p:tav>
                                        <p:tav tm="100000">
                                          <p:val>
                                            <p:strVal val="#ppt_w"/>
                                          </p:val>
                                        </p:tav>
                                      </p:tavLst>
                                    </p:anim>
                                    <p:anim calcmode="lin" valueType="num">
                                      <p:cBhvr>
                                        <p:cTn id="44" dur="400" fill="hold"/>
                                        <p:tgtEl>
                                          <p:spTgt spid="11303"/>
                                        </p:tgtEl>
                                        <p:attrNameLst>
                                          <p:attrName>ppt_h</p:attrName>
                                        </p:attrNameLst>
                                      </p:cBhvr>
                                      <p:tavLst>
                                        <p:tav tm="0">
                                          <p:val>
                                            <p:fltVal val="0.000000"/>
                                          </p:val>
                                        </p:tav>
                                        <p:tav tm="100000">
                                          <p:val>
                                            <p:strVal val="#ppt_h"/>
                                          </p:val>
                                        </p:tav>
                                      </p:tavLst>
                                    </p:anim>
                                    <p:anim calcmode="lin" valueType="num">
                                      <p:cBhvr>
                                        <p:cTn id="45" dur="400" fill="hold"/>
                                        <p:tgtEl>
                                          <p:spTgt spid="11303"/>
                                        </p:tgtEl>
                                        <p:attrNameLst>
                                          <p:attrName>style.rotation</p:attrName>
                                        </p:attrNameLst>
                                      </p:cBhvr>
                                      <p:tavLst>
                                        <p:tav tm="0">
                                          <p:val>
                                            <p:fltVal val="90.000000"/>
                                          </p:val>
                                        </p:tav>
                                        <p:tav tm="100000">
                                          <p:val>
                                            <p:fltVal val="0.000000"/>
                                          </p:val>
                                        </p:tav>
                                      </p:tavLst>
                                    </p:anim>
                                    <p:animEffect transition="in" filter="fade">
                                      <p:cBhvr>
                                        <p:cTn id="46" dur="400"/>
                                        <p:tgtEl>
                                          <p:spTgt spid="11303"/>
                                        </p:tgtEl>
                                      </p:cBhvr>
                                    </p:animEffect>
                                  </p:childTnLst>
                                </p:cTn>
                              </p:par>
                              <p:par>
                                <p:cTn id="47" presetID="8" presetClass="emph" presetSubtype="0" fill="hold" grpId="1" nodeType="withEffect">
                                  <p:stCondLst>
                                    <p:cond delay="0"/>
                                  </p:stCondLst>
                                  <p:childTnLst>
                                    <p:animRot by="21600000">
                                      <p:cBhvr>
                                        <p:cTn id="48" dur="400" fill="hold"/>
                                        <p:tgtEl>
                                          <p:spTgt spid="11303"/>
                                        </p:tgtEl>
                                        <p:attrNameLst>
                                          <p:attrName>r</p:attrName>
                                        </p:attrNameLst>
                                      </p:cBhvr>
                                    </p:animRot>
                                  </p:childTnLst>
                                </p:cTn>
                              </p:par>
                            </p:childTnLst>
                          </p:cTn>
                        </p:par>
                        <p:par>
                          <p:cTn id="49" fill="hold">
                            <p:stCondLst>
                              <p:cond delay="2419"/>
                            </p:stCondLst>
                            <p:childTnLst>
                              <p:par>
                                <p:cTn id="50" presetID="22" presetClass="entr" presetSubtype="8" fill="hold" grpId="0" nodeType="afterEffect">
                                  <p:stCondLst>
                                    <p:cond delay="0"/>
                                  </p:stCondLst>
                                  <p:childTnLst>
                                    <p:set>
                                      <p:cBhvr>
                                        <p:cTn id="51" dur="1" fill="hold">
                                          <p:stCondLst>
                                            <p:cond delay="0"/>
                                          </p:stCondLst>
                                        </p:cTn>
                                        <p:tgtEl>
                                          <p:spTgt spid="11306"/>
                                        </p:tgtEl>
                                        <p:attrNameLst>
                                          <p:attrName>style.visibility</p:attrName>
                                        </p:attrNameLst>
                                      </p:cBhvr>
                                      <p:to>
                                        <p:strVal val="visible"/>
                                      </p:to>
                                    </p:set>
                                    <p:animEffect transition="in" filter="wipe(left)">
                                      <p:cBhvr>
                                        <p:cTn id="52" dur="500"/>
                                        <p:tgtEl>
                                          <p:spTgt spid="11306"/>
                                        </p:tgtEl>
                                      </p:cBhvr>
                                    </p:animEffect>
                                  </p:childTnLst>
                                </p:cTn>
                              </p:par>
                            </p:childTnLst>
                          </p:cTn>
                        </p:par>
                        <p:par>
                          <p:cTn id="53" fill="hold">
                            <p:stCondLst>
                              <p:cond delay="2919"/>
                            </p:stCondLst>
                            <p:childTnLst>
                              <p:par>
                                <p:cTn id="54" presetID="31" presetClass="entr" presetSubtype="0" fill="hold" grpId="0" nodeType="afterEffect">
                                  <p:stCondLst>
                                    <p:cond delay="0"/>
                                  </p:stCondLst>
                                  <p:childTnLst>
                                    <p:set>
                                      <p:cBhvr>
                                        <p:cTn id="55" dur="1" fill="hold">
                                          <p:stCondLst>
                                            <p:cond delay="0"/>
                                          </p:stCondLst>
                                        </p:cTn>
                                        <p:tgtEl>
                                          <p:spTgt spid="11304"/>
                                        </p:tgtEl>
                                        <p:attrNameLst>
                                          <p:attrName>style.visibility</p:attrName>
                                        </p:attrNameLst>
                                      </p:cBhvr>
                                      <p:to>
                                        <p:strVal val="visible"/>
                                      </p:to>
                                    </p:set>
                                    <p:anim calcmode="lin" valueType="num">
                                      <p:cBhvr>
                                        <p:cTn id="56" dur="400" fill="hold"/>
                                        <p:tgtEl>
                                          <p:spTgt spid="11304"/>
                                        </p:tgtEl>
                                        <p:attrNameLst>
                                          <p:attrName>ppt_w</p:attrName>
                                        </p:attrNameLst>
                                      </p:cBhvr>
                                      <p:tavLst>
                                        <p:tav tm="0">
                                          <p:val>
                                            <p:fltVal val="0.000000"/>
                                          </p:val>
                                        </p:tav>
                                        <p:tav tm="100000">
                                          <p:val>
                                            <p:strVal val="#ppt_w"/>
                                          </p:val>
                                        </p:tav>
                                      </p:tavLst>
                                    </p:anim>
                                    <p:anim calcmode="lin" valueType="num">
                                      <p:cBhvr>
                                        <p:cTn id="57" dur="400" fill="hold"/>
                                        <p:tgtEl>
                                          <p:spTgt spid="11304"/>
                                        </p:tgtEl>
                                        <p:attrNameLst>
                                          <p:attrName>ppt_h</p:attrName>
                                        </p:attrNameLst>
                                      </p:cBhvr>
                                      <p:tavLst>
                                        <p:tav tm="0">
                                          <p:val>
                                            <p:fltVal val="0.000000"/>
                                          </p:val>
                                        </p:tav>
                                        <p:tav tm="100000">
                                          <p:val>
                                            <p:strVal val="#ppt_h"/>
                                          </p:val>
                                        </p:tav>
                                      </p:tavLst>
                                    </p:anim>
                                    <p:anim calcmode="lin" valueType="num">
                                      <p:cBhvr>
                                        <p:cTn id="58" dur="400" fill="hold"/>
                                        <p:tgtEl>
                                          <p:spTgt spid="11304"/>
                                        </p:tgtEl>
                                        <p:attrNameLst>
                                          <p:attrName>style.rotation</p:attrName>
                                        </p:attrNameLst>
                                      </p:cBhvr>
                                      <p:tavLst>
                                        <p:tav tm="0">
                                          <p:val>
                                            <p:fltVal val="90.000000"/>
                                          </p:val>
                                        </p:tav>
                                        <p:tav tm="100000">
                                          <p:val>
                                            <p:fltVal val="0.000000"/>
                                          </p:val>
                                        </p:tav>
                                      </p:tavLst>
                                    </p:anim>
                                    <p:animEffect transition="in" filter="fade">
                                      <p:cBhvr>
                                        <p:cTn id="59" dur="400"/>
                                        <p:tgtEl>
                                          <p:spTgt spid="11304"/>
                                        </p:tgtEl>
                                      </p:cBhvr>
                                    </p:animEffect>
                                  </p:childTnLst>
                                </p:cTn>
                              </p:par>
                              <p:par>
                                <p:cTn id="60" presetID="8" presetClass="emph" presetSubtype="0" fill="hold" grpId="1" nodeType="withEffect">
                                  <p:stCondLst>
                                    <p:cond delay="0"/>
                                  </p:stCondLst>
                                  <p:childTnLst>
                                    <p:animRot by="21600000">
                                      <p:cBhvr>
                                        <p:cTn id="61" dur="400" fill="hold"/>
                                        <p:tgtEl>
                                          <p:spTgt spid="11304"/>
                                        </p:tgtEl>
                                        <p:attrNameLst>
                                          <p:attrName>r</p:attrName>
                                        </p:attrNameLst>
                                      </p:cBhvr>
                                    </p:animRot>
                                  </p:childTnLst>
                                </p:cTn>
                              </p:par>
                            </p:childTnLst>
                          </p:cTn>
                        </p:par>
                        <p:par>
                          <p:cTn id="62" fill="hold">
                            <p:stCondLst>
                              <p:cond delay="3419"/>
                            </p:stCondLst>
                            <p:childTnLst>
                              <p:par>
                                <p:cTn id="63" presetID="22" presetClass="entr" presetSubtype="8" fill="hold" grpId="0" nodeType="afterEffect">
                                  <p:stCondLst>
                                    <p:cond delay="0"/>
                                  </p:stCondLst>
                                  <p:childTnLst>
                                    <p:set>
                                      <p:cBhvr>
                                        <p:cTn id="64" dur="1" fill="hold">
                                          <p:stCondLst>
                                            <p:cond delay="0"/>
                                          </p:stCondLst>
                                        </p:cTn>
                                        <p:tgtEl>
                                          <p:spTgt spid="11307"/>
                                        </p:tgtEl>
                                        <p:attrNameLst>
                                          <p:attrName>style.visibility</p:attrName>
                                        </p:attrNameLst>
                                      </p:cBhvr>
                                      <p:to>
                                        <p:strVal val="visible"/>
                                      </p:to>
                                    </p:set>
                                    <p:animEffect transition="in" filter="wipe(left)">
                                      <p:cBhvr>
                                        <p:cTn id="65" dur="500"/>
                                        <p:tgtEl>
                                          <p:spTgt spid="11307"/>
                                        </p:tgtEl>
                                      </p:cBhvr>
                                    </p:animEffect>
                                  </p:childTnLst>
                                </p:cTn>
                              </p:par>
                            </p:childTnLst>
                          </p:cTn>
                        </p:par>
                        <p:par>
                          <p:cTn id="66" fill="hold">
                            <p:stCondLst>
                              <p:cond delay="3919"/>
                            </p:stCondLst>
                            <p:childTnLst>
                              <p:par>
                                <p:cTn id="67" presetID="31" presetClass="entr" presetSubtype="0" fill="hold" grpId="0" nodeType="afterEffect">
                                  <p:stCondLst>
                                    <p:cond delay="0"/>
                                  </p:stCondLst>
                                  <p:childTnLst>
                                    <p:set>
                                      <p:cBhvr>
                                        <p:cTn id="68" dur="1" fill="hold">
                                          <p:stCondLst>
                                            <p:cond delay="0"/>
                                          </p:stCondLst>
                                        </p:cTn>
                                        <p:tgtEl>
                                          <p:spTgt spid="11305"/>
                                        </p:tgtEl>
                                        <p:attrNameLst>
                                          <p:attrName>style.visibility</p:attrName>
                                        </p:attrNameLst>
                                      </p:cBhvr>
                                      <p:to>
                                        <p:strVal val="visible"/>
                                      </p:to>
                                    </p:set>
                                    <p:anim calcmode="lin" valueType="num">
                                      <p:cBhvr>
                                        <p:cTn id="69" dur="400" fill="hold"/>
                                        <p:tgtEl>
                                          <p:spTgt spid="11305"/>
                                        </p:tgtEl>
                                        <p:attrNameLst>
                                          <p:attrName>ppt_w</p:attrName>
                                        </p:attrNameLst>
                                      </p:cBhvr>
                                      <p:tavLst>
                                        <p:tav tm="0">
                                          <p:val>
                                            <p:fltVal val="0.000000"/>
                                          </p:val>
                                        </p:tav>
                                        <p:tav tm="100000">
                                          <p:val>
                                            <p:strVal val="#ppt_w"/>
                                          </p:val>
                                        </p:tav>
                                      </p:tavLst>
                                    </p:anim>
                                    <p:anim calcmode="lin" valueType="num">
                                      <p:cBhvr>
                                        <p:cTn id="70" dur="400" fill="hold"/>
                                        <p:tgtEl>
                                          <p:spTgt spid="11305"/>
                                        </p:tgtEl>
                                        <p:attrNameLst>
                                          <p:attrName>ppt_h</p:attrName>
                                        </p:attrNameLst>
                                      </p:cBhvr>
                                      <p:tavLst>
                                        <p:tav tm="0">
                                          <p:val>
                                            <p:fltVal val="0.000000"/>
                                          </p:val>
                                        </p:tav>
                                        <p:tav tm="100000">
                                          <p:val>
                                            <p:strVal val="#ppt_h"/>
                                          </p:val>
                                        </p:tav>
                                      </p:tavLst>
                                    </p:anim>
                                    <p:anim calcmode="lin" valueType="num">
                                      <p:cBhvr>
                                        <p:cTn id="71" dur="400" fill="hold"/>
                                        <p:tgtEl>
                                          <p:spTgt spid="11305"/>
                                        </p:tgtEl>
                                        <p:attrNameLst>
                                          <p:attrName>style.rotation</p:attrName>
                                        </p:attrNameLst>
                                      </p:cBhvr>
                                      <p:tavLst>
                                        <p:tav tm="0">
                                          <p:val>
                                            <p:fltVal val="90.000000"/>
                                          </p:val>
                                        </p:tav>
                                        <p:tav tm="100000">
                                          <p:val>
                                            <p:fltVal val="0.000000"/>
                                          </p:val>
                                        </p:tav>
                                      </p:tavLst>
                                    </p:anim>
                                    <p:animEffect transition="in" filter="fade">
                                      <p:cBhvr>
                                        <p:cTn id="72" dur="400"/>
                                        <p:tgtEl>
                                          <p:spTgt spid="11305"/>
                                        </p:tgtEl>
                                      </p:cBhvr>
                                    </p:animEffect>
                                  </p:childTnLst>
                                </p:cTn>
                              </p:par>
                              <p:par>
                                <p:cTn id="73" presetID="8" presetClass="emph" presetSubtype="0" fill="hold" grpId="1" nodeType="withEffect">
                                  <p:stCondLst>
                                    <p:cond delay="0"/>
                                  </p:stCondLst>
                                  <p:childTnLst>
                                    <p:animRot by="21600000">
                                      <p:cBhvr>
                                        <p:cTn id="74" dur="400" fill="hold"/>
                                        <p:tgtEl>
                                          <p:spTgt spid="11305"/>
                                        </p:tgtEl>
                                        <p:attrNameLst>
                                          <p:attrName>r</p:attrName>
                                        </p:attrNameLst>
                                      </p:cBhvr>
                                    </p:animRot>
                                  </p:childTnLst>
                                </p:cTn>
                              </p:par>
                            </p:childTnLst>
                          </p:cTn>
                        </p:par>
                        <p:par>
                          <p:cTn id="75" fill="hold">
                            <p:stCondLst>
                              <p:cond delay="4419"/>
                            </p:stCondLst>
                            <p:childTnLst>
                              <p:par>
                                <p:cTn id="76" presetID="22" presetClass="entr" presetSubtype="8" fill="hold" grpId="0" nodeType="afterEffect">
                                  <p:stCondLst>
                                    <p:cond delay="0"/>
                                  </p:stCondLst>
                                  <p:childTnLst>
                                    <p:set>
                                      <p:cBhvr>
                                        <p:cTn id="77" dur="1" fill="hold">
                                          <p:stCondLst>
                                            <p:cond delay="0"/>
                                          </p:stCondLst>
                                        </p:cTn>
                                        <p:tgtEl>
                                          <p:spTgt spid="11308"/>
                                        </p:tgtEl>
                                        <p:attrNameLst>
                                          <p:attrName>style.visibility</p:attrName>
                                        </p:attrNameLst>
                                      </p:cBhvr>
                                      <p:to>
                                        <p:strVal val="visible"/>
                                      </p:to>
                                    </p:set>
                                    <p:animEffect transition="in" filter="wipe(left)">
                                      <p:cBhvr>
                                        <p:cTn id="78" dur="500"/>
                                        <p:tgtEl>
                                          <p:spTgt spid="11308"/>
                                        </p:tgtEl>
                                      </p:cBhvr>
                                    </p:animEffect>
                                  </p:childTnLst>
                                </p:cTn>
                              </p:par>
                            </p:childTnLst>
                          </p:cTn>
                        </p:par>
                        <p:par>
                          <p:cTn id="79" fill="hold">
                            <p:stCondLst>
                              <p:cond delay="4919"/>
                            </p:stCondLst>
                            <p:childTnLst>
                              <p:par>
                                <p:cTn id="80" presetID="22" presetClass="entr" presetSubtype="4" fill="hold" nodeType="afterEffect">
                                  <p:stCondLst>
                                    <p:cond delay="0"/>
                                  </p:stCondLst>
                                  <p:childTnLst>
                                    <p:set>
                                      <p:cBhvr>
                                        <p:cTn id="81" dur="1" fill="hold">
                                          <p:stCondLst>
                                            <p:cond delay="0"/>
                                          </p:stCondLst>
                                        </p:cTn>
                                        <p:tgtEl>
                                          <p:spTgt spid="11279"/>
                                        </p:tgtEl>
                                        <p:attrNameLst>
                                          <p:attrName>style.visibility</p:attrName>
                                        </p:attrNameLst>
                                      </p:cBhvr>
                                      <p:to>
                                        <p:strVal val="visible"/>
                                      </p:to>
                                    </p:set>
                                    <p:animEffect transition="in" filter="wipe(down)">
                                      <p:cBhvr>
                                        <p:cTn id="82" dur="500"/>
                                        <p:tgtEl>
                                          <p:spTgt spid="11279"/>
                                        </p:tgtEl>
                                      </p:cBhvr>
                                    </p:animEffect>
                                  </p:childTnLst>
                                </p:cTn>
                              </p:par>
                              <p:par>
                                <p:cTn id="83" presetID="22" presetClass="entr" presetSubtype="8" fill="hold" nodeType="withEffect">
                                  <p:stCondLst>
                                    <p:cond delay="0"/>
                                  </p:stCondLst>
                                  <p:childTnLst>
                                    <p:set>
                                      <p:cBhvr>
                                        <p:cTn id="84" dur="1" fill="hold">
                                          <p:stCondLst>
                                            <p:cond delay="0"/>
                                          </p:stCondLst>
                                        </p:cTn>
                                        <p:tgtEl>
                                          <p:spTgt spid="11278"/>
                                        </p:tgtEl>
                                        <p:attrNameLst>
                                          <p:attrName>style.visibility</p:attrName>
                                        </p:attrNameLst>
                                      </p:cBhvr>
                                      <p:to>
                                        <p:strVal val="visible"/>
                                      </p:to>
                                    </p:set>
                                    <p:animEffect transition="in" filter="wipe(left)">
                                      <p:cBhvr>
                                        <p:cTn id="85" dur="500"/>
                                        <p:tgtEl>
                                          <p:spTgt spid="11278"/>
                                        </p:tgtEl>
                                      </p:cBhvr>
                                    </p:animEffect>
                                  </p:childTnLst>
                                </p:cTn>
                              </p:par>
                            </p:childTnLst>
                          </p:cTn>
                        </p:par>
                        <p:par>
                          <p:cTn id="86" fill="hold">
                            <p:stCondLst>
                              <p:cond delay="5419"/>
                            </p:stCondLst>
                            <p:childTnLst>
                              <p:par>
                                <p:cTn id="87" presetID="22" presetClass="entr" presetSubtype="8" fill="hold" nodeType="afterEffect">
                                  <p:stCondLst>
                                    <p:cond delay="0"/>
                                  </p:stCondLst>
                                  <p:childTnLst>
                                    <p:set>
                                      <p:cBhvr>
                                        <p:cTn id="88" dur="1" fill="hold">
                                          <p:stCondLst>
                                            <p:cond delay="0"/>
                                          </p:stCondLst>
                                        </p:cTn>
                                        <p:tgtEl>
                                          <p:spTgt spid="11273"/>
                                        </p:tgtEl>
                                        <p:attrNameLst>
                                          <p:attrName>style.visibility</p:attrName>
                                        </p:attrNameLst>
                                      </p:cBhvr>
                                      <p:to>
                                        <p:strVal val="visible"/>
                                      </p:to>
                                    </p:set>
                                    <p:animEffect transition="in" filter="wipe(left)">
                                      <p:cBhvr>
                                        <p:cTn id="89" dur="500"/>
                                        <p:tgtEl>
                                          <p:spTgt spid="11273"/>
                                        </p:tgtEl>
                                      </p:cBhvr>
                                    </p:animEffect>
                                  </p:childTnLst>
                                </p:cTn>
                              </p:par>
                              <p:par>
                                <p:cTn id="90" presetID="22" presetClass="entr" presetSubtype="8" fill="hold" nodeType="withEffect">
                                  <p:stCondLst>
                                    <p:cond delay="0"/>
                                  </p:stCondLst>
                                  <p:childTnLst>
                                    <p:set>
                                      <p:cBhvr>
                                        <p:cTn id="91" dur="1" fill="hold">
                                          <p:stCondLst>
                                            <p:cond delay="0"/>
                                          </p:stCondLst>
                                        </p:cTn>
                                        <p:tgtEl>
                                          <p:spTgt spid="11272"/>
                                        </p:tgtEl>
                                        <p:attrNameLst>
                                          <p:attrName>style.visibility</p:attrName>
                                        </p:attrNameLst>
                                      </p:cBhvr>
                                      <p:to>
                                        <p:strVal val="visible"/>
                                      </p:to>
                                    </p:set>
                                    <p:animEffect transition="in" filter="wipe(left)">
                                      <p:cBhvr>
                                        <p:cTn id="92" dur="500"/>
                                        <p:tgtEl>
                                          <p:spTgt spid="11272"/>
                                        </p:tgtEl>
                                      </p:cBhvr>
                                    </p:animEffect>
                                  </p:childTnLst>
                                </p:cTn>
                              </p:par>
                              <p:par>
                                <p:cTn id="93" presetID="22" presetClass="entr" presetSubtype="8" fill="hold" nodeType="withEffect">
                                  <p:stCondLst>
                                    <p:cond delay="0"/>
                                  </p:stCondLst>
                                  <p:childTnLst>
                                    <p:set>
                                      <p:cBhvr>
                                        <p:cTn id="94" dur="1" fill="hold">
                                          <p:stCondLst>
                                            <p:cond delay="0"/>
                                          </p:stCondLst>
                                        </p:cTn>
                                        <p:tgtEl>
                                          <p:spTgt spid="11271"/>
                                        </p:tgtEl>
                                        <p:attrNameLst>
                                          <p:attrName>style.visibility</p:attrName>
                                        </p:attrNameLst>
                                      </p:cBhvr>
                                      <p:to>
                                        <p:strVal val="visible"/>
                                      </p:to>
                                    </p:set>
                                    <p:animEffect transition="in" filter="wipe(left)">
                                      <p:cBhvr>
                                        <p:cTn id="95" dur="500"/>
                                        <p:tgtEl>
                                          <p:spTgt spid="11271"/>
                                        </p:tgtEl>
                                      </p:cBhvr>
                                    </p:animEffect>
                                  </p:childTnLst>
                                </p:cTn>
                              </p:par>
                              <p:par>
                                <p:cTn id="96" presetID="22" presetClass="entr" presetSubtype="8" fill="hold" nodeType="withEffect">
                                  <p:stCondLst>
                                    <p:cond delay="0"/>
                                  </p:stCondLst>
                                  <p:childTnLst>
                                    <p:set>
                                      <p:cBhvr>
                                        <p:cTn id="97" dur="1" fill="hold">
                                          <p:stCondLst>
                                            <p:cond delay="0"/>
                                          </p:stCondLst>
                                        </p:cTn>
                                        <p:tgtEl>
                                          <p:spTgt spid="11270"/>
                                        </p:tgtEl>
                                        <p:attrNameLst>
                                          <p:attrName>style.visibility</p:attrName>
                                        </p:attrNameLst>
                                      </p:cBhvr>
                                      <p:to>
                                        <p:strVal val="visible"/>
                                      </p:to>
                                    </p:set>
                                    <p:animEffect transition="in" filter="wipe(left)">
                                      <p:cBhvr>
                                        <p:cTn id="98" dur="500"/>
                                        <p:tgtEl>
                                          <p:spTgt spid="11270"/>
                                        </p:tgtEl>
                                      </p:cBhvr>
                                    </p:animEffect>
                                  </p:childTnLst>
                                </p:cTn>
                              </p:par>
                            </p:childTnLst>
                          </p:cTn>
                        </p:par>
                        <p:par>
                          <p:cTn id="99" fill="hold">
                            <p:stCondLst>
                              <p:cond delay="5919"/>
                            </p:stCondLst>
                            <p:childTnLst>
                              <p:par>
                                <p:cTn id="100" presetID="1" presetClass="entr" presetSubtype="0" fill="hold" grpId="0" nodeType="afterEffect">
                                  <p:stCondLst>
                                    <p:cond delay="0"/>
                                  </p:stCondLst>
                                  <p:childTnLst>
                                    <p:set>
                                      <p:cBhvr>
                                        <p:cTn id="101" dur="1" fill="hold">
                                          <p:stCondLst>
                                            <p:cond delay="0"/>
                                          </p:stCondLst>
                                        </p:cTn>
                                        <p:tgtEl>
                                          <p:spTgt spid="11280"/>
                                        </p:tgtEl>
                                        <p:attrNameLst>
                                          <p:attrName>style.visibility</p:attrName>
                                        </p:attrNameLst>
                                      </p:cBhvr>
                                      <p:to>
                                        <p:strVal val="visible"/>
                                      </p:to>
                                    </p:set>
                                  </p:childTnLst>
                                </p:cTn>
                              </p:par>
                              <p:par>
                                <p:cTn id="102" presetID="64" presetClass="path" presetSubtype="0" accel="50000" fill="hold" grpId="1" nodeType="withEffect">
                                  <p:stCondLst>
                                    <p:cond delay="0"/>
                                  </p:stCondLst>
                                  <p:childTnLst>
                                    <p:animMotion origin="layout" path="M 0.02472 0.10393 L -1.27098E-6 2.22222E-6 " pathEditMode="relative" rAng="0" ptsTypes="AA">
                                      <p:cBhvr>
                                        <p:cTn id="103" dur="500" fill="hold"/>
                                        <p:tgtEl>
                                          <p:spTgt spid="11280"/>
                                        </p:tgtEl>
                                        <p:attrNameLst>
                                          <p:attrName>ppt_x</p:attrName>
                                          <p:attrName>ppt_y</p:attrName>
                                        </p:attrNameLst>
                                      </p:cBhvr>
                                      <p:rCtr x="-1100" y="-5100"/>
                                    </p:animMotion>
                                  </p:childTnLst>
                                </p:cTn>
                              </p:par>
                              <p:par>
                                <p:cTn id="104" presetID="1" presetClass="entr" presetSubtype="0" fill="hold" grpId="0" nodeType="withEffect">
                                  <p:stCondLst>
                                    <p:cond delay="0"/>
                                  </p:stCondLst>
                                  <p:childTnLst>
                                    <p:set>
                                      <p:cBhvr>
                                        <p:cTn id="105" dur="1" fill="hold">
                                          <p:stCondLst>
                                            <p:cond delay="0"/>
                                          </p:stCondLst>
                                        </p:cTn>
                                        <p:tgtEl>
                                          <p:spTgt spid="11281"/>
                                        </p:tgtEl>
                                        <p:attrNameLst>
                                          <p:attrName>style.visibility</p:attrName>
                                        </p:attrNameLst>
                                      </p:cBhvr>
                                      <p:to>
                                        <p:strVal val="visible"/>
                                      </p:to>
                                    </p:set>
                                  </p:childTnLst>
                                </p:cTn>
                              </p:par>
                              <p:par>
                                <p:cTn id="106" presetID="64" presetClass="path" presetSubtype="0" accel="50000" fill="hold" grpId="1" nodeType="withEffect">
                                  <p:stCondLst>
                                    <p:cond delay="0"/>
                                  </p:stCondLst>
                                  <p:childTnLst>
                                    <p:animMotion origin="layout" path="M 0.02472 0.10393 L -1.27098E-6 2.22222E-6 " pathEditMode="relative" rAng="0" ptsTypes="AA">
                                      <p:cBhvr>
                                        <p:cTn id="107" dur="500" fill="hold"/>
                                        <p:tgtEl>
                                          <p:spTgt spid="11281"/>
                                        </p:tgtEl>
                                        <p:attrNameLst>
                                          <p:attrName>ppt_x</p:attrName>
                                          <p:attrName>ppt_y</p:attrName>
                                        </p:attrNameLst>
                                      </p:cBhvr>
                                      <p:rCtr x="-1100" y="-5100"/>
                                    </p:animMotion>
                                  </p:childTnLst>
                                </p:cTn>
                              </p:par>
                              <p:par>
                                <p:cTn id="108" presetID="1" presetClass="entr" presetSubtype="0" fill="hold" grpId="0" nodeType="withEffect">
                                  <p:stCondLst>
                                    <p:cond delay="0"/>
                                  </p:stCondLst>
                                  <p:childTnLst>
                                    <p:set>
                                      <p:cBhvr>
                                        <p:cTn id="109" dur="1" fill="hold">
                                          <p:stCondLst>
                                            <p:cond delay="0"/>
                                          </p:stCondLst>
                                        </p:cTn>
                                        <p:tgtEl>
                                          <p:spTgt spid="11282"/>
                                        </p:tgtEl>
                                        <p:attrNameLst>
                                          <p:attrName>style.visibility</p:attrName>
                                        </p:attrNameLst>
                                      </p:cBhvr>
                                      <p:to>
                                        <p:strVal val="visible"/>
                                      </p:to>
                                    </p:set>
                                  </p:childTnLst>
                                </p:cTn>
                              </p:par>
                              <p:par>
                                <p:cTn id="110" presetID="64" presetClass="path" presetSubtype="0" accel="50000" fill="hold" grpId="1" nodeType="withEffect">
                                  <p:stCondLst>
                                    <p:cond delay="0"/>
                                  </p:stCondLst>
                                  <p:childTnLst>
                                    <p:animMotion origin="layout" path="M 0.02472 0.10393 L -1.27098E-6 2.22222E-6 " pathEditMode="relative" rAng="0" ptsTypes="AA">
                                      <p:cBhvr>
                                        <p:cTn id="111" dur="500" fill="hold"/>
                                        <p:tgtEl>
                                          <p:spTgt spid="11282"/>
                                        </p:tgtEl>
                                        <p:attrNameLst>
                                          <p:attrName>ppt_x</p:attrName>
                                          <p:attrName>ppt_y</p:attrName>
                                        </p:attrNameLst>
                                      </p:cBhvr>
                                      <p:rCtr x="-1100" y="-5100"/>
                                    </p:animMotion>
                                  </p:childTnLst>
                                </p:cTn>
                              </p:par>
                              <p:par>
                                <p:cTn id="112" presetID="1" presetClass="entr" presetSubtype="0" fill="hold" grpId="0" nodeType="withEffect">
                                  <p:stCondLst>
                                    <p:cond delay="0"/>
                                  </p:stCondLst>
                                  <p:childTnLst>
                                    <p:set>
                                      <p:cBhvr>
                                        <p:cTn id="113" dur="1" fill="hold">
                                          <p:stCondLst>
                                            <p:cond delay="0"/>
                                          </p:stCondLst>
                                        </p:cTn>
                                        <p:tgtEl>
                                          <p:spTgt spid="11283"/>
                                        </p:tgtEl>
                                        <p:attrNameLst>
                                          <p:attrName>style.visibility</p:attrName>
                                        </p:attrNameLst>
                                      </p:cBhvr>
                                      <p:to>
                                        <p:strVal val="visible"/>
                                      </p:to>
                                    </p:set>
                                  </p:childTnLst>
                                </p:cTn>
                              </p:par>
                              <p:par>
                                <p:cTn id="114" presetID="64" presetClass="path" presetSubtype="0" accel="50000" fill="hold" grpId="1" nodeType="withEffect">
                                  <p:stCondLst>
                                    <p:cond delay="0"/>
                                  </p:stCondLst>
                                  <p:childTnLst>
                                    <p:animMotion origin="layout" path="M 0.02472 0.10393 L -1.27098E-6 2.22222E-6 " pathEditMode="relative" rAng="0" ptsTypes="AA">
                                      <p:cBhvr>
                                        <p:cTn id="115" dur="500" fill="hold"/>
                                        <p:tgtEl>
                                          <p:spTgt spid="11283"/>
                                        </p:tgtEl>
                                        <p:attrNameLst>
                                          <p:attrName>ppt_x</p:attrName>
                                          <p:attrName>ppt_y</p:attrName>
                                        </p:attrNameLst>
                                      </p:cBhvr>
                                      <p:rCtr x="-1100" y="-5100"/>
                                    </p:animMotion>
                                  </p:childTnLst>
                                </p:cTn>
                              </p:par>
                            </p:childTnLst>
                          </p:cTn>
                        </p:par>
                        <p:par>
                          <p:cTn id="116" fill="hold">
                            <p:stCondLst>
                              <p:cond delay="5919"/>
                            </p:stCondLst>
                            <p:childTnLst>
                              <p:par>
                                <p:cTn id="117" presetID="42" presetClass="entr" presetSubtype="0" fill="hold" grpId="0" nodeType="afterEffect">
                                  <p:stCondLst>
                                    <p:cond delay="0"/>
                                  </p:stCondLst>
                                  <p:childTnLst>
                                    <p:set>
                                      <p:cBhvr>
                                        <p:cTn id="118" dur="1" fill="hold">
                                          <p:stCondLst>
                                            <p:cond delay="0"/>
                                          </p:stCondLst>
                                        </p:cTn>
                                        <p:tgtEl>
                                          <p:spTgt spid="11296"/>
                                        </p:tgtEl>
                                        <p:attrNameLst>
                                          <p:attrName>style.visibility</p:attrName>
                                        </p:attrNameLst>
                                      </p:cBhvr>
                                      <p:to>
                                        <p:strVal val="visible"/>
                                      </p:to>
                                    </p:set>
                                    <p:animEffect transition="in" filter="fade">
                                      <p:cBhvr>
                                        <p:cTn id="119" dur="300"/>
                                        <p:tgtEl>
                                          <p:spTgt spid="11296"/>
                                        </p:tgtEl>
                                      </p:cBhvr>
                                    </p:animEffect>
                                    <p:anim calcmode="lin" valueType="num">
                                      <p:cBhvr>
                                        <p:cTn id="120" dur="300" fill="hold"/>
                                        <p:tgtEl>
                                          <p:spTgt spid="11296"/>
                                        </p:tgtEl>
                                        <p:attrNameLst>
                                          <p:attrName>ppt_x</p:attrName>
                                        </p:attrNameLst>
                                      </p:cBhvr>
                                      <p:tavLst>
                                        <p:tav tm="0">
                                          <p:val>
                                            <p:strVal val="#ppt_x"/>
                                          </p:val>
                                        </p:tav>
                                        <p:tav tm="100000">
                                          <p:val>
                                            <p:strVal val="#ppt_x"/>
                                          </p:val>
                                        </p:tav>
                                      </p:tavLst>
                                    </p:anim>
                                    <p:anim calcmode="lin" valueType="num">
                                      <p:cBhvr>
                                        <p:cTn id="121" dur="300" fill="hold"/>
                                        <p:tgtEl>
                                          <p:spTgt spid="11296"/>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1297"/>
                                        </p:tgtEl>
                                        <p:attrNameLst>
                                          <p:attrName>style.visibility</p:attrName>
                                        </p:attrNameLst>
                                      </p:cBhvr>
                                      <p:to>
                                        <p:strVal val="visible"/>
                                      </p:to>
                                    </p:set>
                                    <p:animEffect transition="in" filter="fade">
                                      <p:cBhvr>
                                        <p:cTn id="124" dur="300"/>
                                        <p:tgtEl>
                                          <p:spTgt spid="11297"/>
                                        </p:tgtEl>
                                      </p:cBhvr>
                                    </p:animEffect>
                                    <p:anim calcmode="lin" valueType="num">
                                      <p:cBhvr>
                                        <p:cTn id="125" dur="300" fill="hold"/>
                                        <p:tgtEl>
                                          <p:spTgt spid="11297"/>
                                        </p:tgtEl>
                                        <p:attrNameLst>
                                          <p:attrName>ppt_x</p:attrName>
                                        </p:attrNameLst>
                                      </p:cBhvr>
                                      <p:tavLst>
                                        <p:tav tm="0">
                                          <p:val>
                                            <p:strVal val="#ppt_x"/>
                                          </p:val>
                                        </p:tav>
                                        <p:tav tm="100000">
                                          <p:val>
                                            <p:strVal val="#ppt_x"/>
                                          </p:val>
                                        </p:tav>
                                      </p:tavLst>
                                    </p:anim>
                                    <p:anim calcmode="lin" valueType="num">
                                      <p:cBhvr>
                                        <p:cTn id="126" dur="300" fill="hold"/>
                                        <p:tgtEl>
                                          <p:spTgt spid="11297"/>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11298"/>
                                        </p:tgtEl>
                                        <p:attrNameLst>
                                          <p:attrName>style.visibility</p:attrName>
                                        </p:attrNameLst>
                                      </p:cBhvr>
                                      <p:to>
                                        <p:strVal val="visible"/>
                                      </p:to>
                                    </p:set>
                                    <p:animEffect transition="in" filter="fade">
                                      <p:cBhvr>
                                        <p:cTn id="129" dur="300"/>
                                        <p:tgtEl>
                                          <p:spTgt spid="11298"/>
                                        </p:tgtEl>
                                      </p:cBhvr>
                                    </p:animEffect>
                                    <p:anim calcmode="lin" valueType="num">
                                      <p:cBhvr>
                                        <p:cTn id="130" dur="300" fill="hold"/>
                                        <p:tgtEl>
                                          <p:spTgt spid="11298"/>
                                        </p:tgtEl>
                                        <p:attrNameLst>
                                          <p:attrName>ppt_x</p:attrName>
                                        </p:attrNameLst>
                                      </p:cBhvr>
                                      <p:tavLst>
                                        <p:tav tm="0">
                                          <p:val>
                                            <p:strVal val="#ppt_x"/>
                                          </p:val>
                                        </p:tav>
                                        <p:tav tm="100000">
                                          <p:val>
                                            <p:strVal val="#ppt_x"/>
                                          </p:val>
                                        </p:tav>
                                      </p:tavLst>
                                    </p:anim>
                                    <p:anim calcmode="lin" valueType="num">
                                      <p:cBhvr>
                                        <p:cTn id="131" dur="300" fill="hold"/>
                                        <p:tgtEl>
                                          <p:spTgt spid="11298"/>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11299"/>
                                        </p:tgtEl>
                                        <p:attrNameLst>
                                          <p:attrName>style.visibility</p:attrName>
                                        </p:attrNameLst>
                                      </p:cBhvr>
                                      <p:to>
                                        <p:strVal val="visible"/>
                                      </p:to>
                                    </p:set>
                                    <p:animEffect transition="in" filter="fade">
                                      <p:cBhvr>
                                        <p:cTn id="134" dur="300"/>
                                        <p:tgtEl>
                                          <p:spTgt spid="11299"/>
                                        </p:tgtEl>
                                      </p:cBhvr>
                                    </p:animEffect>
                                    <p:anim calcmode="lin" valueType="num">
                                      <p:cBhvr>
                                        <p:cTn id="135" dur="300" fill="hold"/>
                                        <p:tgtEl>
                                          <p:spTgt spid="11299"/>
                                        </p:tgtEl>
                                        <p:attrNameLst>
                                          <p:attrName>ppt_x</p:attrName>
                                        </p:attrNameLst>
                                      </p:cBhvr>
                                      <p:tavLst>
                                        <p:tav tm="0">
                                          <p:val>
                                            <p:strVal val="#ppt_x"/>
                                          </p:val>
                                        </p:tav>
                                        <p:tav tm="100000">
                                          <p:val>
                                            <p:strVal val="#ppt_x"/>
                                          </p:val>
                                        </p:tav>
                                      </p:tavLst>
                                    </p:anim>
                                    <p:anim calcmode="lin" valueType="num">
                                      <p:cBhvr>
                                        <p:cTn id="136" dur="300" fill="hold"/>
                                        <p:tgtEl>
                                          <p:spTgt spid="11299"/>
                                        </p:tgtEl>
                                        <p:attrNameLst>
                                          <p:attrName>ppt_y</p:attrName>
                                        </p:attrNameLst>
                                      </p:cBhvr>
                                      <p:tavLst>
                                        <p:tav tm="0">
                                          <p:val>
                                            <p:strVal val="#ppt_y+.1"/>
                                          </p:val>
                                        </p:tav>
                                        <p:tav tm="100000">
                                          <p:val>
                                            <p:strVal val="#ppt_y"/>
                                          </p:val>
                                        </p:tav>
                                      </p:tavLst>
                                    </p:anim>
                                  </p:childTnLst>
                                </p:cTn>
                              </p:par>
                            </p:childTnLst>
                          </p:cTn>
                        </p:par>
                        <p:par>
                          <p:cTn id="137" fill="hold">
                            <p:stCondLst>
                              <p:cond delay="6419"/>
                            </p:stCondLst>
                            <p:childTnLst>
                              <p:par>
                                <p:cTn id="138" presetID="22" presetClass="entr" presetSubtype="4" fill="hold" grpId="0" nodeType="afterEffect">
                                  <p:stCondLst>
                                    <p:cond delay="0"/>
                                  </p:stCondLst>
                                  <p:childTnLst>
                                    <p:set>
                                      <p:cBhvr>
                                        <p:cTn id="139" dur="1" fill="hold">
                                          <p:stCondLst>
                                            <p:cond delay="0"/>
                                          </p:stCondLst>
                                        </p:cTn>
                                        <p:tgtEl>
                                          <p:spTgt spid="11274"/>
                                        </p:tgtEl>
                                        <p:attrNameLst>
                                          <p:attrName>style.visibility</p:attrName>
                                        </p:attrNameLst>
                                      </p:cBhvr>
                                      <p:to>
                                        <p:strVal val="visible"/>
                                      </p:to>
                                    </p:set>
                                    <p:animEffect transition="in" filter="wipe(down)">
                                      <p:cBhvr>
                                        <p:cTn id="140" dur="500"/>
                                        <p:tgtEl>
                                          <p:spTgt spid="11274"/>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11275"/>
                                        </p:tgtEl>
                                        <p:attrNameLst>
                                          <p:attrName>style.visibility</p:attrName>
                                        </p:attrNameLst>
                                      </p:cBhvr>
                                      <p:to>
                                        <p:strVal val="visible"/>
                                      </p:to>
                                    </p:set>
                                    <p:animEffect transition="in" filter="wipe(down)">
                                      <p:cBhvr>
                                        <p:cTn id="143" dur="500"/>
                                        <p:tgtEl>
                                          <p:spTgt spid="11275"/>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11276"/>
                                        </p:tgtEl>
                                        <p:attrNameLst>
                                          <p:attrName>style.visibility</p:attrName>
                                        </p:attrNameLst>
                                      </p:cBhvr>
                                      <p:to>
                                        <p:strVal val="visible"/>
                                      </p:to>
                                    </p:set>
                                    <p:animEffect transition="in" filter="wipe(down)">
                                      <p:cBhvr>
                                        <p:cTn id="146" dur="500"/>
                                        <p:tgtEl>
                                          <p:spTgt spid="1127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11277"/>
                                        </p:tgtEl>
                                        <p:attrNameLst>
                                          <p:attrName>style.visibility</p:attrName>
                                        </p:attrNameLst>
                                      </p:cBhvr>
                                      <p:to>
                                        <p:strVal val="visible"/>
                                      </p:to>
                                    </p:set>
                                    <p:animEffect transition="in" filter="wipe(down)">
                                      <p:cBhvr>
                                        <p:cTn id="149" dur="500"/>
                                        <p:tgtEl>
                                          <p:spTgt spid="11277"/>
                                        </p:tgtEl>
                                      </p:cBhvr>
                                    </p:animEffect>
                                  </p:childTnLst>
                                </p:cTn>
                              </p:par>
                            </p:childTnLst>
                          </p:cTn>
                        </p:par>
                        <p:par>
                          <p:cTn id="150" fill="hold">
                            <p:stCondLst>
                              <p:cond delay="6919"/>
                            </p:stCondLst>
                            <p:childTnLst>
                              <p:par>
                                <p:cTn id="151" presetID="22" presetClass="entr" presetSubtype="4" fill="hold" grpId="0" nodeType="afterEffect">
                                  <p:stCondLst>
                                    <p:cond delay="0"/>
                                  </p:stCondLst>
                                  <p:childTnLst>
                                    <p:set>
                                      <p:cBhvr>
                                        <p:cTn id="152" dur="1" fill="hold">
                                          <p:stCondLst>
                                            <p:cond delay="0"/>
                                          </p:stCondLst>
                                        </p:cTn>
                                        <p:tgtEl>
                                          <p:spTgt spid="11284"/>
                                        </p:tgtEl>
                                        <p:attrNameLst>
                                          <p:attrName>style.visibility</p:attrName>
                                        </p:attrNameLst>
                                      </p:cBhvr>
                                      <p:to>
                                        <p:strVal val="visible"/>
                                      </p:to>
                                    </p:set>
                                    <p:animEffect transition="in" filter="wipe(down)">
                                      <p:cBhvr>
                                        <p:cTn id="153" dur="500"/>
                                        <p:tgtEl>
                                          <p:spTgt spid="11284"/>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11285"/>
                                        </p:tgtEl>
                                        <p:attrNameLst>
                                          <p:attrName>style.visibility</p:attrName>
                                        </p:attrNameLst>
                                      </p:cBhvr>
                                      <p:to>
                                        <p:strVal val="visible"/>
                                      </p:to>
                                    </p:set>
                                    <p:animEffect transition="in" filter="wipe(down)">
                                      <p:cBhvr>
                                        <p:cTn id="156" dur="500"/>
                                        <p:tgtEl>
                                          <p:spTgt spid="11285"/>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11286"/>
                                        </p:tgtEl>
                                        <p:attrNameLst>
                                          <p:attrName>style.visibility</p:attrName>
                                        </p:attrNameLst>
                                      </p:cBhvr>
                                      <p:to>
                                        <p:strVal val="visible"/>
                                      </p:to>
                                    </p:set>
                                    <p:animEffect transition="in" filter="wipe(down)">
                                      <p:cBhvr>
                                        <p:cTn id="159" dur="500"/>
                                        <p:tgtEl>
                                          <p:spTgt spid="11286"/>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11287"/>
                                        </p:tgtEl>
                                        <p:attrNameLst>
                                          <p:attrName>style.visibility</p:attrName>
                                        </p:attrNameLst>
                                      </p:cBhvr>
                                      <p:to>
                                        <p:strVal val="visible"/>
                                      </p:to>
                                    </p:set>
                                    <p:animEffect transition="in" filter="wipe(down)">
                                      <p:cBhvr>
                                        <p:cTn id="162" dur="500"/>
                                        <p:tgtEl>
                                          <p:spTgt spid="11287"/>
                                        </p:tgtEl>
                                      </p:cBhvr>
                                    </p:animEffect>
                                  </p:childTnLst>
                                </p:cTn>
                              </p:par>
                            </p:childTnLst>
                          </p:cTn>
                        </p:par>
                        <p:par>
                          <p:cTn id="163" fill="hold">
                            <p:stCondLst>
                              <p:cond delay="7419"/>
                            </p:stCondLst>
                            <p:childTnLst>
                              <p:par>
                                <p:cTn id="164" presetID="56" presetClass="entr" presetSubtype="0" fill="hold" grpId="0" nodeType="afterEffect">
                                  <p:stCondLst>
                                    <p:cond delay="0"/>
                                  </p:stCondLst>
                                  <p:iterate type="lt">
                                    <p:tmPct val="10000"/>
                                  </p:iterate>
                                  <p:childTnLst>
                                    <p:set>
                                      <p:cBhvr>
                                        <p:cTn id="165" dur="1" fill="hold">
                                          <p:stCondLst>
                                            <p:cond delay="0"/>
                                          </p:stCondLst>
                                        </p:cTn>
                                        <p:tgtEl>
                                          <p:spTgt spid="11288"/>
                                        </p:tgtEl>
                                        <p:attrNameLst>
                                          <p:attrName>style.visibility</p:attrName>
                                        </p:attrNameLst>
                                      </p:cBhvr>
                                      <p:to>
                                        <p:strVal val="visible"/>
                                      </p:to>
                                    </p:set>
                                    <p:anim by="(-#ppt_w*2)" calcmode="lin" valueType="num">
                                      <p:cBhvr rctx="PPT">
                                        <p:cTn id="166" dur="150" autoRev="1" fill="hold">
                                          <p:stCondLst>
                                            <p:cond delay="0"/>
                                          </p:stCondLst>
                                        </p:cTn>
                                        <p:tgtEl>
                                          <p:spTgt spid="11288"/>
                                        </p:tgtEl>
                                        <p:attrNameLst>
                                          <p:attrName>ppt_w</p:attrName>
                                        </p:attrNameLst>
                                      </p:cBhvr>
                                    </p:anim>
                                    <p:anim by="(#ppt_w*0.50)" calcmode="lin" valueType="num">
                                      <p:cBhvr>
                                        <p:cTn id="167" dur="150" decel="50000" autoRev="1" fill="hold">
                                          <p:stCondLst>
                                            <p:cond delay="0"/>
                                          </p:stCondLst>
                                        </p:cTn>
                                        <p:tgtEl>
                                          <p:spTgt spid="11288"/>
                                        </p:tgtEl>
                                        <p:attrNameLst>
                                          <p:attrName>ppt_x</p:attrName>
                                        </p:attrNameLst>
                                      </p:cBhvr>
                                    </p:anim>
                                    <p:anim from="(-#ppt_h/2)" to="(#ppt_y)" calcmode="lin" valueType="num">
                                      <p:cBhvr>
                                        <p:cTn id="168" dur="300" fill="hold">
                                          <p:stCondLst>
                                            <p:cond delay="0"/>
                                          </p:stCondLst>
                                        </p:cTn>
                                        <p:tgtEl>
                                          <p:spTgt spid="11288"/>
                                        </p:tgtEl>
                                        <p:attrNameLst>
                                          <p:attrName>ppt_y</p:attrName>
                                        </p:attrNameLst>
                                      </p:cBhvr>
                                    </p:anim>
                                    <p:animRot by="21600000">
                                      <p:cBhvr>
                                        <p:cTn id="169" dur="300" fill="hold">
                                          <p:stCondLst>
                                            <p:cond delay="0"/>
                                          </p:stCondLst>
                                        </p:cTn>
                                        <p:tgtEl>
                                          <p:spTgt spid="11288"/>
                                        </p:tgtEl>
                                        <p:attrNameLst>
                                          <p:attrName>r</p:attrName>
                                        </p:attrNameLst>
                                      </p:cBhvr>
                                    </p:animRot>
                                  </p:childTnLst>
                                </p:cTn>
                              </p:par>
                              <p:par>
                                <p:cTn id="170" presetID="56" presetClass="entr" presetSubtype="0" fill="hold" grpId="0" nodeType="withEffect">
                                  <p:stCondLst>
                                    <p:cond delay="0"/>
                                  </p:stCondLst>
                                  <p:iterate type="lt">
                                    <p:tmPct val="10000"/>
                                  </p:iterate>
                                  <p:childTnLst>
                                    <p:set>
                                      <p:cBhvr>
                                        <p:cTn id="171" dur="1" fill="hold">
                                          <p:stCondLst>
                                            <p:cond delay="0"/>
                                          </p:stCondLst>
                                        </p:cTn>
                                        <p:tgtEl>
                                          <p:spTgt spid="11289"/>
                                        </p:tgtEl>
                                        <p:attrNameLst>
                                          <p:attrName>style.visibility</p:attrName>
                                        </p:attrNameLst>
                                      </p:cBhvr>
                                      <p:to>
                                        <p:strVal val="visible"/>
                                      </p:to>
                                    </p:set>
                                    <p:anim by="(-#ppt_w*2)" calcmode="lin" valueType="num">
                                      <p:cBhvr rctx="PPT">
                                        <p:cTn id="172" dur="150" autoRev="1" fill="hold">
                                          <p:stCondLst>
                                            <p:cond delay="0"/>
                                          </p:stCondLst>
                                        </p:cTn>
                                        <p:tgtEl>
                                          <p:spTgt spid="11289"/>
                                        </p:tgtEl>
                                        <p:attrNameLst>
                                          <p:attrName>ppt_w</p:attrName>
                                        </p:attrNameLst>
                                      </p:cBhvr>
                                    </p:anim>
                                    <p:anim by="(#ppt_w*0.50)" calcmode="lin" valueType="num">
                                      <p:cBhvr>
                                        <p:cTn id="173" dur="150" decel="50000" autoRev="1" fill="hold">
                                          <p:stCondLst>
                                            <p:cond delay="0"/>
                                          </p:stCondLst>
                                        </p:cTn>
                                        <p:tgtEl>
                                          <p:spTgt spid="11289"/>
                                        </p:tgtEl>
                                        <p:attrNameLst>
                                          <p:attrName>ppt_x</p:attrName>
                                        </p:attrNameLst>
                                      </p:cBhvr>
                                    </p:anim>
                                    <p:anim from="(-#ppt_h/2)" to="(#ppt_y)" calcmode="lin" valueType="num">
                                      <p:cBhvr>
                                        <p:cTn id="174" dur="300" fill="hold">
                                          <p:stCondLst>
                                            <p:cond delay="0"/>
                                          </p:stCondLst>
                                        </p:cTn>
                                        <p:tgtEl>
                                          <p:spTgt spid="11289"/>
                                        </p:tgtEl>
                                        <p:attrNameLst>
                                          <p:attrName>ppt_y</p:attrName>
                                        </p:attrNameLst>
                                      </p:cBhvr>
                                    </p:anim>
                                    <p:animRot by="21600000">
                                      <p:cBhvr>
                                        <p:cTn id="175" dur="300" fill="hold">
                                          <p:stCondLst>
                                            <p:cond delay="0"/>
                                          </p:stCondLst>
                                        </p:cTn>
                                        <p:tgtEl>
                                          <p:spTgt spid="11289"/>
                                        </p:tgtEl>
                                        <p:attrNameLst>
                                          <p:attrName>r</p:attrName>
                                        </p:attrNameLst>
                                      </p:cBhvr>
                                    </p:animRot>
                                  </p:childTnLst>
                                </p:cTn>
                              </p:par>
                              <p:par>
                                <p:cTn id="176" presetID="56" presetClass="entr" presetSubtype="0" fill="hold" grpId="0" nodeType="withEffect">
                                  <p:stCondLst>
                                    <p:cond delay="0"/>
                                  </p:stCondLst>
                                  <p:iterate type="lt">
                                    <p:tmPct val="10000"/>
                                  </p:iterate>
                                  <p:childTnLst>
                                    <p:set>
                                      <p:cBhvr>
                                        <p:cTn id="177" dur="1" fill="hold">
                                          <p:stCondLst>
                                            <p:cond delay="0"/>
                                          </p:stCondLst>
                                        </p:cTn>
                                        <p:tgtEl>
                                          <p:spTgt spid="11290"/>
                                        </p:tgtEl>
                                        <p:attrNameLst>
                                          <p:attrName>style.visibility</p:attrName>
                                        </p:attrNameLst>
                                      </p:cBhvr>
                                      <p:to>
                                        <p:strVal val="visible"/>
                                      </p:to>
                                    </p:set>
                                    <p:anim by="(-#ppt_w*2)" calcmode="lin" valueType="num">
                                      <p:cBhvr rctx="PPT">
                                        <p:cTn id="178" dur="150" autoRev="1" fill="hold">
                                          <p:stCondLst>
                                            <p:cond delay="0"/>
                                          </p:stCondLst>
                                        </p:cTn>
                                        <p:tgtEl>
                                          <p:spTgt spid="11290"/>
                                        </p:tgtEl>
                                        <p:attrNameLst>
                                          <p:attrName>ppt_w</p:attrName>
                                        </p:attrNameLst>
                                      </p:cBhvr>
                                    </p:anim>
                                    <p:anim by="(#ppt_w*0.50)" calcmode="lin" valueType="num">
                                      <p:cBhvr>
                                        <p:cTn id="179" dur="150" decel="50000" autoRev="1" fill="hold">
                                          <p:stCondLst>
                                            <p:cond delay="0"/>
                                          </p:stCondLst>
                                        </p:cTn>
                                        <p:tgtEl>
                                          <p:spTgt spid="11290"/>
                                        </p:tgtEl>
                                        <p:attrNameLst>
                                          <p:attrName>ppt_x</p:attrName>
                                        </p:attrNameLst>
                                      </p:cBhvr>
                                    </p:anim>
                                    <p:anim from="(-#ppt_h/2)" to="(#ppt_y)" calcmode="lin" valueType="num">
                                      <p:cBhvr>
                                        <p:cTn id="180" dur="300" fill="hold">
                                          <p:stCondLst>
                                            <p:cond delay="0"/>
                                          </p:stCondLst>
                                        </p:cTn>
                                        <p:tgtEl>
                                          <p:spTgt spid="11290"/>
                                        </p:tgtEl>
                                        <p:attrNameLst>
                                          <p:attrName>ppt_y</p:attrName>
                                        </p:attrNameLst>
                                      </p:cBhvr>
                                    </p:anim>
                                    <p:animRot by="21600000">
                                      <p:cBhvr>
                                        <p:cTn id="181" dur="300" fill="hold">
                                          <p:stCondLst>
                                            <p:cond delay="0"/>
                                          </p:stCondLst>
                                        </p:cTn>
                                        <p:tgtEl>
                                          <p:spTgt spid="11290"/>
                                        </p:tgtEl>
                                        <p:attrNameLst>
                                          <p:attrName>r</p:attrName>
                                        </p:attrNameLst>
                                      </p:cBhvr>
                                    </p:animRot>
                                  </p:childTnLst>
                                </p:cTn>
                              </p:par>
                              <p:par>
                                <p:cTn id="182" presetID="56" presetClass="entr" presetSubtype="0" fill="hold" grpId="0" nodeType="withEffect">
                                  <p:stCondLst>
                                    <p:cond delay="0"/>
                                  </p:stCondLst>
                                  <p:iterate type="lt">
                                    <p:tmPct val="10000"/>
                                  </p:iterate>
                                  <p:childTnLst>
                                    <p:set>
                                      <p:cBhvr>
                                        <p:cTn id="183" dur="1" fill="hold">
                                          <p:stCondLst>
                                            <p:cond delay="0"/>
                                          </p:stCondLst>
                                        </p:cTn>
                                        <p:tgtEl>
                                          <p:spTgt spid="11291"/>
                                        </p:tgtEl>
                                        <p:attrNameLst>
                                          <p:attrName>style.visibility</p:attrName>
                                        </p:attrNameLst>
                                      </p:cBhvr>
                                      <p:to>
                                        <p:strVal val="visible"/>
                                      </p:to>
                                    </p:set>
                                    <p:anim by="(-#ppt_w*2)" calcmode="lin" valueType="num">
                                      <p:cBhvr rctx="PPT">
                                        <p:cTn id="184" dur="150" autoRev="1" fill="hold">
                                          <p:stCondLst>
                                            <p:cond delay="0"/>
                                          </p:stCondLst>
                                        </p:cTn>
                                        <p:tgtEl>
                                          <p:spTgt spid="11291"/>
                                        </p:tgtEl>
                                        <p:attrNameLst>
                                          <p:attrName>ppt_w</p:attrName>
                                        </p:attrNameLst>
                                      </p:cBhvr>
                                    </p:anim>
                                    <p:anim by="(#ppt_w*0.50)" calcmode="lin" valueType="num">
                                      <p:cBhvr>
                                        <p:cTn id="185" dur="150" decel="50000" autoRev="1" fill="hold">
                                          <p:stCondLst>
                                            <p:cond delay="0"/>
                                          </p:stCondLst>
                                        </p:cTn>
                                        <p:tgtEl>
                                          <p:spTgt spid="11291"/>
                                        </p:tgtEl>
                                        <p:attrNameLst>
                                          <p:attrName>ppt_x</p:attrName>
                                        </p:attrNameLst>
                                      </p:cBhvr>
                                    </p:anim>
                                    <p:anim from="(-#ppt_h/2)" to="(#ppt_y)" calcmode="lin" valueType="num">
                                      <p:cBhvr>
                                        <p:cTn id="186" dur="300" fill="hold">
                                          <p:stCondLst>
                                            <p:cond delay="0"/>
                                          </p:stCondLst>
                                        </p:cTn>
                                        <p:tgtEl>
                                          <p:spTgt spid="11291"/>
                                        </p:tgtEl>
                                        <p:attrNameLst>
                                          <p:attrName>ppt_y</p:attrName>
                                        </p:attrNameLst>
                                      </p:cBhvr>
                                    </p:anim>
                                    <p:animRot by="21600000">
                                      <p:cBhvr>
                                        <p:cTn id="187" dur="300" fill="hold">
                                          <p:stCondLst>
                                            <p:cond delay="0"/>
                                          </p:stCondLst>
                                        </p:cTn>
                                        <p:tgtEl>
                                          <p:spTgt spid="11291"/>
                                        </p:tgtEl>
                                        <p:attrNameLst>
                                          <p:attrName>r</p:attrName>
                                        </p:attrNameLst>
                                      </p:cBhvr>
                                    </p:animRot>
                                  </p:childTnLst>
                                </p:cTn>
                              </p:par>
                            </p:childTnLst>
                          </p:cTn>
                        </p:par>
                        <p:par>
                          <p:cTn id="188" fill="hold">
                            <p:stCondLst>
                              <p:cond delay="7980"/>
                            </p:stCondLst>
                            <p:childTnLst>
                              <p:par>
                                <p:cTn id="189" presetID="31" presetClass="entr" presetSubtype="0" fill="hold" grpId="0" nodeType="afterEffect">
                                  <p:stCondLst>
                                    <p:cond delay="0"/>
                                  </p:stCondLst>
                                  <p:childTnLst>
                                    <p:set>
                                      <p:cBhvr>
                                        <p:cTn id="190" dur="1" fill="hold">
                                          <p:stCondLst>
                                            <p:cond delay="0"/>
                                          </p:stCondLst>
                                        </p:cTn>
                                        <p:tgtEl>
                                          <p:spTgt spid="11292"/>
                                        </p:tgtEl>
                                        <p:attrNameLst>
                                          <p:attrName>style.visibility</p:attrName>
                                        </p:attrNameLst>
                                      </p:cBhvr>
                                      <p:to>
                                        <p:strVal val="visible"/>
                                      </p:to>
                                    </p:set>
                                    <p:anim calcmode="lin" valueType="num">
                                      <p:cBhvr>
                                        <p:cTn id="191" dur="500" fill="hold"/>
                                        <p:tgtEl>
                                          <p:spTgt spid="11292"/>
                                        </p:tgtEl>
                                        <p:attrNameLst>
                                          <p:attrName>ppt_w</p:attrName>
                                        </p:attrNameLst>
                                      </p:cBhvr>
                                      <p:tavLst>
                                        <p:tav tm="0">
                                          <p:val>
                                            <p:fltVal val="0.000000"/>
                                          </p:val>
                                        </p:tav>
                                        <p:tav tm="100000">
                                          <p:val>
                                            <p:strVal val="#ppt_w"/>
                                          </p:val>
                                        </p:tav>
                                      </p:tavLst>
                                    </p:anim>
                                    <p:anim calcmode="lin" valueType="num">
                                      <p:cBhvr>
                                        <p:cTn id="192" dur="500" fill="hold"/>
                                        <p:tgtEl>
                                          <p:spTgt spid="11292"/>
                                        </p:tgtEl>
                                        <p:attrNameLst>
                                          <p:attrName>ppt_h</p:attrName>
                                        </p:attrNameLst>
                                      </p:cBhvr>
                                      <p:tavLst>
                                        <p:tav tm="0">
                                          <p:val>
                                            <p:fltVal val="0.000000"/>
                                          </p:val>
                                        </p:tav>
                                        <p:tav tm="100000">
                                          <p:val>
                                            <p:strVal val="#ppt_h"/>
                                          </p:val>
                                        </p:tav>
                                      </p:tavLst>
                                    </p:anim>
                                    <p:anim calcmode="lin" valueType="num">
                                      <p:cBhvr>
                                        <p:cTn id="193" dur="500" fill="hold"/>
                                        <p:tgtEl>
                                          <p:spTgt spid="11292"/>
                                        </p:tgtEl>
                                        <p:attrNameLst>
                                          <p:attrName>style.rotation</p:attrName>
                                        </p:attrNameLst>
                                      </p:cBhvr>
                                      <p:tavLst>
                                        <p:tav tm="0">
                                          <p:val>
                                            <p:fltVal val="90.000000"/>
                                          </p:val>
                                        </p:tav>
                                        <p:tav tm="100000">
                                          <p:val>
                                            <p:fltVal val="0.000000"/>
                                          </p:val>
                                        </p:tav>
                                      </p:tavLst>
                                    </p:anim>
                                    <p:animEffect transition="in" filter="fade">
                                      <p:cBhvr>
                                        <p:cTn id="194" dur="500"/>
                                        <p:tgtEl>
                                          <p:spTgt spid="11292"/>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1293"/>
                                        </p:tgtEl>
                                        <p:attrNameLst>
                                          <p:attrName>style.visibility</p:attrName>
                                        </p:attrNameLst>
                                      </p:cBhvr>
                                      <p:to>
                                        <p:strVal val="visible"/>
                                      </p:to>
                                    </p:set>
                                    <p:anim calcmode="lin" valueType="num">
                                      <p:cBhvr>
                                        <p:cTn id="197" dur="500" fill="hold"/>
                                        <p:tgtEl>
                                          <p:spTgt spid="11293"/>
                                        </p:tgtEl>
                                        <p:attrNameLst>
                                          <p:attrName>ppt_w</p:attrName>
                                        </p:attrNameLst>
                                      </p:cBhvr>
                                      <p:tavLst>
                                        <p:tav tm="0">
                                          <p:val>
                                            <p:fltVal val="0.000000"/>
                                          </p:val>
                                        </p:tav>
                                        <p:tav tm="100000">
                                          <p:val>
                                            <p:strVal val="#ppt_w"/>
                                          </p:val>
                                        </p:tav>
                                      </p:tavLst>
                                    </p:anim>
                                    <p:anim calcmode="lin" valueType="num">
                                      <p:cBhvr>
                                        <p:cTn id="198" dur="500" fill="hold"/>
                                        <p:tgtEl>
                                          <p:spTgt spid="11293"/>
                                        </p:tgtEl>
                                        <p:attrNameLst>
                                          <p:attrName>ppt_h</p:attrName>
                                        </p:attrNameLst>
                                      </p:cBhvr>
                                      <p:tavLst>
                                        <p:tav tm="0">
                                          <p:val>
                                            <p:fltVal val="0.000000"/>
                                          </p:val>
                                        </p:tav>
                                        <p:tav tm="100000">
                                          <p:val>
                                            <p:strVal val="#ppt_h"/>
                                          </p:val>
                                        </p:tav>
                                      </p:tavLst>
                                    </p:anim>
                                    <p:anim calcmode="lin" valueType="num">
                                      <p:cBhvr>
                                        <p:cTn id="199" dur="500" fill="hold"/>
                                        <p:tgtEl>
                                          <p:spTgt spid="11293"/>
                                        </p:tgtEl>
                                        <p:attrNameLst>
                                          <p:attrName>style.rotation</p:attrName>
                                        </p:attrNameLst>
                                      </p:cBhvr>
                                      <p:tavLst>
                                        <p:tav tm="0">
                                          <p:val>
                                            <p:fltVal val="90.000000"/>
                                          </p:val>
                                        </p:tav>
                                        <p:tav tm="100000">
                                          <p:val>
                                            <p:fltVal val="0.000000"/>
                                          </p:val>
                                        </p:tav>
                                      </p:tavLst>
                                    </p:anim>
                                    <p:animEffect transition="in" filter="fade">
                                      <p:cBhvr>
                                        <p:cTn id="200" dur="500"/>
                                        <p:tgtEl>
                                          <p:spTgt spid="11293"/>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1294"/>
                                        </p:tgtEl>
                                        <p:attrNameLst>
                                          <p:attrName>style.visibility</p:attrName>
                                        </p:attrNameLst>
                                      </p:cBhvr>
                                      <p:to>
                                        <p:strVal val="visible"/>
                                      </p:to>
                                    </p:set>
                                    <p:anim calcmode="lin" valueType="num">
                                      <p:cBhvr>
                                        <p:cTn id="203" dur="500" fill="hold"/>
                                        <p:tgtEl>
                                          <p:spTgt spid="11294"/>
                                        </p:tgtEl>
                                        <p:attrNameLst>
                                          <p:attrName>ppt_w</p:attrName>
                                        </p:attrNameLst>
                                      </p:cBhvr>
                                      <p:tavLst>
                                        <p:tav tm="0">
                                          <p:val>
                                            <p:fltVal val="0.000000"/>
                                          </p:val>
                                        </p:tav>
                                        <p:tav tm="100000">
                                          <p:val>
                                            <p:strVal val="#ppt_w"/>
                                          </p:val>
                                        </p:tav>
                                      </p:tavLst>
                                    </p:anim>
                                    <p:anim calcmode="lin" valueType="num">
                                      <p:cBhvr>
                                        <p:cTn id="204" dur="500" fill="hold"/>
                                        <p:tgtEl>
                                          <p:spTgt spid="11294"/>
                                        </p:tgtEl>
                                        <p:attrNameLst>
                                          <p:attrName>ppt_h</p:attrName>
                                        </p:attrNameLst>
                                      </p:cBhvr>
                                      <p:tavLst>
                                        <p:tav tm="0">
                                          <p:val>
                                            <p:fltVal val="0.000000"/>
                                          </p:val>
                                        </p:tav>
                                        <p:tav tm="100000">
                                          <p:val>
                                            <p:strVal val="#ppt_h"/>
                                          </p:val>
                                        </p:tav>
                                      </p:tavLst>
                                    </p:anim>
                                    <p:anim calcmode="lin" valueType="num">
                                      <p:cBhvr>
                                        <p:cTn id="205" dur="500" fill="hold"/>
                                        <p:tgtEl>
                                          <p:spTgt spid="11294"/>
                                        </p:tgtEl>
                                        <p:attrNameLst>
                                          <p:attrName>style.rotation</p:attrName>
                                        </p:attrNameLst>
                                      </p:cBhvr>
                                      <p:tavLst>
                                        <p:tav tm="0">
                                          <p:val>
                                            <p:fltVal val="90.000000"/>
                                          </p:val>
                                        </p:tav>
                                        <p:tav tm="100000">
                                          <p:val>
                                            <p:fltVal val="0.000000"/>
                                          </p:val>
                                        </p:tav>
                                      </p:tavLst>
                                    </p:anim>
                                    <p:animEffect transition="in" filter="fade">
                                      <p:cBhvr>
                                        <p:cTn id="206" dur="500"/>
                                        <p:tgtEl>
                                          <p:spTgt spid="11294"/>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1295"/>
                                        </p:tgtEl>
                                        <p:attrNameLst>
                                          <p:attrName>style.visibility</p:attrName>
                                        </p:attrNameLst>
                                      </p:cBhvr>
                                      <p:to>
                                        <p:strVal val="visible"/>
                                      </p:to>
                                    </p:set>
                                    <p:anim calcmode="lin" valueType="num">
                                      <p:cBhvr>
                                        <p:cTn id="209" dur="500" fill="hold"/>
                                        <p:tgtEl>
                                          <p:spTgt spid="11295"/>
                                        </p:tgtEl>
                                        <p:attrNameLst>
                                          <p:attrName>ppt_w</p:attrName>
                                        </p:attrNameLst>
                                      </p:cBhvr>
                                      <p:tavLst>
                                        <p:tav tm="0">
                                          <p:val>
                                            <p:fltVal val="0.000000"/>
                                          </p:val>
                                        </p:tav>
                                        <p:tav tm="100000">
                                          <p:val>
                                            <p:strVal val="#ppt_w"/>
                                          </p:val>
                                        </p:tav>
                                      </p:tavLst>
                                    </p:anim>
                                    <p:anim calcmode="lin" valueType="num">
                                      <p:cBhvr>
                                        <p:cTn id="210" dur="500" fill="hold"/>
                                        <p:tgtEl>
                                          <p:spTgt spid="11295"/>
                                        </p:tgtEl>
                                        <p:attrNameLst>
                                          <p:attrName>ppt_h</p:attrName>
                                        </p:attrNameLst>
                                      </p:cBhvr>
                                      <p:tavLst>
                                        <p:tav tm="0">
                                          <p:val>
                                            <p:fltVal val="0.000000"/>
                                          </p:val>
                                        </p:tav>
                                        <p:tav tm="100000">
                                          <p:val>
                                            <p:strVal val="#ppt_h"/>
                                          </p:val>
                                        </p:tav>
                                      </p:tavLst>
                                    </p:anim>
                                    <p:anim calcmode="lin" valueType="num">
                                      <p:cBhvr>
                                        <p:cTn id="211" dur="500" fill="hold"/>
                                        <p:tgtEl>
                                          <p:spTgt spid="11295"/>
                                        </p:tgtEl>
                                        <p:attrNameLst>
                                          <p:attrName>style.rotation</p:attrName>
                                        </p:attrNameLst>
                                      </p:cBhvr>
                                      <p:tavLst>
                                        <p:tav tm="0">
                                          <p:val>
                                            <p:fltVal val="90.000000"/>
                                          </p:val>
                                        </p:tav>
                                        <p:tav tm="100000">
                                          <p:val>
                                            <p:fltVal val="0.000000"/>
                                          </p:val>
                                        </p:tav>
                                      </p:tavLst>
                                    </p:anim>
                                    <p:animEffect transition="in" filter="fade">
                                      <p:cBhvr>
                                        <p:cTn id="212" dur="500"/>
                                        <p:tgtEl>
                                          <p:spTgt spid="11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74" grpId="0" animBg="1"/>
      <p:bldP spid="11275" grpId="0" animBg="1"/>
      <p:bldP spid="11276" grpId="0" animBg="1"/>
      <p:bldP spid="11277" grpId="0" animBg="1"/>
      <p:bldP spid="11280" grpId="0"/>
      <p:bldP spid="11280" grpId="1"/>
      <p:bldP spid="11281" grpId="0"/>
      <p:bldP spid="11281" grpId="1"/>
      <p:bldP spid="11282" grpId="0"/>
      <p:bldP spid="11282" grpId="1"/>
      <p:bldP spid="11283" grpId="0"/>
      <p:bldP spid="11283" grpId="1"/>
      <p:bldP spid="11284" grpId="0" animBg="1"/>
      <p:bldP spid="11285" grpId="0" animBg="1"/>
      <p:bldP spid="11286" grpId="0" animBg="1"/>
      <p:bldP spid="11287" grpId="0" animBg="1"/>
      <p:bldP spid="11288" grpId="0"/>
      <p:bldP spid="11289" grpId="0"/>
      <p:bldP spid="11290" grpId="0"/>
      <p:bldP spid="11291" grpId="0"/>
      <p:bldP spid="11292" grpId="0" animBg="1"/>
      <p:bldP spid="11293" grpId="0" animBg="1"/>
      <p:bldP spid="11294" grpId="0"/>
      <p:bldP spid="11295" grpId="0"/>
      <p:bldP spid="11296" grpId="0"/>
      <p:bldP spid="11297" grpId="0"/>
      <p:bldP spid="11298" grpId="0"/>
      <p:bldP spid="11299" grpId="0"/>
      <p:bldP spid="11300" grpId="0" animBg="1"/>
      <p:bldP spid="11301" grpId="0" animBg="1"/>
      <p:bldP spid="11302" grpId="0" animBg="1"/>
      <p:bldP spid="11303" grpId="0"/>
      <p:bldP spid="11303" grpId="1"/>
      <p:bldP spid="11304" grpId="0"/>
      <p:bldP spid="11304" grpId="1"/>
      <p:bldP spid="11305" grpId="0"/>
      <p:bldP spid="11305" grpId="1"/>
      <p:bldP spid="11306" grpId="0"/>
      <p:bldP spid="11307" grpId="0"/>
      <p:bldP spid="113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Box 54"/>
          <p:cNvSpPr txBox="1"/>
          <p:nvPr/>
        </p:nvSpPr>
        <p:spPr>
          <a:xfrm>
            <a:off x="698500" y="323850"/>
            <a:ext cx="2087563"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操作模式</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12291"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2292"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2293"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2294" name="Oval 5"/>
          <p:cNvSpPr/>
          <p:nvPr/>
        </p:nvSpPr>
        <p:spPr>
          <a:xfrm>
            <a:off x="1435100" y="2997200"/>
            <a:ext cx="1463675" cy="1479550"/>
          </a:xfrm>
          <a:prstGeom prst="ellipse">
            <a:avLst/>
          </a:prstGeom>
          <a:solidFill>
            <a:srgbClr val="0099B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2295" name="Freeform 6"/>
          <p:cNvSpPr/>
          <p:nvPr/>
        </p:nvSpPr>
        <p:spPr>
          <a:xfrm>
            <a:off x="2936875" y="3630613"/>
            <a:ext cx="166688" cy="214312"/>
          </a:xfrm>
          <a:custGeom>
            <a:avLst/>
            <a:gdLst/>
            <a:ahLst/>
            <a:cxnLst>
              <a:cxn ang="0">
                <a:pos x="142975" y="127315"/>
              </a:cxn>
              <a:cxn ang="0">
                <a:pos x="88575" y="162680"/>
              </a:cxn>
              <a:cxn ang="0">
                <a:pos x="34872" y="197338"/>
              </a:cxn>
              <a:cxn ang="0">
                <a:pos x="1395" y="176826"/>
              </a:cxn>
              <a:cxn ang="0">
                <a:pos x="1395" y="106096"/>
              </a:cxn>
              <a:cxn ang="0">
                <a:pos x="1395" y="36072"/>
              </a:cxn>
              <a:cxn ang="0">
                <a:pos x="34175" y="14146"/>
              </a:cxn>
              <a:cxn ang="0">
                <a:pos x="88575" y="49511"/>
              </a:cxn>
              <a:cxn ang="0">
                <a:pos x="142278" y="84876"/>
              </a:cxn>
              <a:cxn ang="0">
                <a:pos x="142975" y="127315"/>
              </a:cxn>
            </a:cxnLst>
            <a:pathLst>
              <a:path w="239" h="303">
                <a:moveTo>
                  <a:pt x="205" y="180"/>
                </a:moveTo>
                <a:lnTo>
                  <a:pt x="127" y="230"/>
                </a:lnTo>
                <a:cubicBezTo>
                  <a:pt x="101" y="246"/>
                  <a:pt x="75" y="262"/>
                  <a:pt x="50" y="279"/>
                </a:cubicBezTo>
                <a:cubicBezTo>
                  <a:pt x="17" y="303"/>
                  <a:pt x="2" y="291"/>
                  <a:pt x="2" y="250"/>
                </a:cubicBezTo>
                <a:lnTo>
                  <a:pt x="2" y="150"/>
                </a:lnTo>
                <a:cubicBezTo>
                  <a:pt x="2" y="117"/>
                  <a:pt x="2" y="84"/>
                  <a:pt x="2" y="51"/>
                </a:cubicBezTo>
                <a:cubicBezTo>
                  <a:pt x="0" y="9"/>
                  <a:pt x="16" y="0"/>
                  <a:pt x="49" y="20"/>
                </a:cubicBezTo>
                <a:lnTo>
                  <a:pt x="127" y="70"/>
                </a:lnTo>
                <a:cubicBezTo>
                  <a:pt x="153" y="87"/>
                  <a:pt x="179" y="103"/>
                  <a:pt x="204" y="120"/>
                </a:cubicBezTo>
                <a:cubicBezTo>
                  <a:pt x="239" y="139"/>
                  <a:pt x="238" y="159"/>
                  <a:pt x="205" y="180"/>
                </a:cubicBezTo>
                <a:close/>
              </a:path>
            </a:pathLst>
          </a:custGeom>
          <a:solidFill>
            <a:schemeClr val="accent1">
              <a:alpha val="100000"/>
            </a:schemeClr>
          </a:solidFill>
          <a:ln w="9525">
            <a:noFill/>
          </a:ln>
        </p:spPr>
        <p:txBody>
          <a:bodyPr/>
          <a:p>
            <a:endParaRPr lang="zh-CN" altLang="en-US"/>
          </a:p>
        </p:txBody>
      </p:sp>
      <p:sp>
        <p:nvSpPr>
          <p:cNvPr id="12296" name="Line 7"/>
          <p:cNvSpPr/>
          <p:nvPr/>
        </p:nvSpPr>
        <p:spPr>
          <a:xfrm>
            <a:off x="3114675" y="3736975"/>
            <a:ext cx="9082088" cy="0"/>
          </a:xfrm>
          <a:prstGeom prst="line">
            <a:avLst/>
          </a:prstGeom>
          <a:ln w="19050" cap="flat" cmpd="sng">
            <a:solidFill>
              <a:schemeClr val="accent1"/>
            </a:solidFill>
            <a:prstDash val="solid"/>
            <a:headEnd type="none" w="med" len="med"/>
            <a:tailEnd type="none" w="med" len="med"/>
          </a:ln>
        </p:spPr>
      </p:sp>
      <p:sp>
        <p:nvSpPr>
          <p:cNvPr id="12297" name="Oval 8"/>
          <p:cNvSpPr/>
          <p:nvPr/>
        </p:nvSpPr>
        <p:spPr>
          <a:xfrm>
            <a:off x="4273550" y="3486150"/>
            <a:ext cx="504825" cy="509588"/>
          </a:xfrm>
          <a:prstGeom prst="ellipse">
            <a:avLst/>
          </a:prstGeom>
          <a:solidFill>
            <a:schemeClr val="bg2"/>
          </a:solidFill>
          <a:ln w="19050" cap="flat" cmpd="sng">
            <a:solidFill>
              <a:schemeClr val="accent2"/>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2298" name="Oval 9"/>
          <p:cNvSpPr/>
          <p:nvPr/>
        </p:nvSpPr>
        <p:spPr>
          <a:xfrm>
            <a:off x="6402388" y="3486150"/>
            <a:ext cx="504825" cy="509588"/>
          </a:xfrm>
          <a:prstGeom prst="ellipse">
            <a:avLst/>
          </a:prstGeom>
          <a:solidFill>
            <a:schemeClr val="bg2"/>
          </a:solidFill>
          <a:ln w="19050" cap="flat" cmpd="sng">
            <a:solidFill>
              <a:schemeClr val="accent2"/>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2299" name="Oval 10"/>
          <p:cNvSpPr/>
          <p:nvPr/>
        </p:nvSpPr>
        <p:spPr>
          <a:xfrm>
            <a:off x="8391525" y="3486150"/>
            <a:ext cx="504825" cy="509588"/>
          </a:xfrm>
          <a:prstGeom prst="ellipse">
            <a:avLst/>
          </a:prstGeom>
          <a:solidFill>
            <a:schemeClr val="bg2"/>
          </a:solidFill>
          <a:ln w="19050" cap="flat" cmpd="sng">
            <a:solidFill>
              <a:schemeClr val="accent2"/>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2300" name="Oval 11"/>
          <p:cNvSpPr/>
          <p:nvPr/>
        </p:nvSpPr>
        <p:spPr>
          <a:xfrm>
            <a:off x="10267950" y="3486150"/>
            <a:ext cx="504825" cy="509588"/>
          </a:xfrm>
          <a:prstGeom prst="ellipse">
            <a:avLst/>
          </a:prstGeom>
          <a:solidFill>
            <a:schemeClr val="bg2"/>
          </a:solidFill>
          <a:ln w="19050" cap="flat" cmpd="sng">
            <a:solidFill>
              <a:schemeClr val="accent2"/>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2301" name="TextBox 92"/>
          <p:cNvSpPr txBox="1"/>
          <p:nvPr/>
        </p:nvSpPr>
        <p:spPr>
          <a:xfrm>
            <a:off x="4291013" y="3540125"/>
            <a:ext cx="469900" cy="401638"/>
          </a:xfrm>
          <a:prstGeom prst="rect">
            <a:avLst/>
          </a:prstGeom>
          <a:noFill/>
          <a:ln w="9525">
            <a:noFill/>
          </a:ln>
        </p:spPr>
        <p:txBody>
          <a:bodyPr wrap="none">
            <a:spAutoFit/>
          </a:bodyPr>
          <a:p>
            <a:pPr lvl="0" eaLnBrk="1" hangingPunct="1"/>
            <a:r>
              <a:rPr lang="en-US" altLang="x-none" sz="2000" b="1" dirty="0">
                <a:solidFill>
                  <a:schemeClr val="accent2"/>
                </a:solidFill>
                <a:latin typeface="Arial" panose="020B0604020202020204" pitchFamily="34" charset="0"/>
                <a:ea typeface="宋体" panose="02010600030101010101" pitchFamily="2" charset="-122"/>
              </a:rPr>
              <a:t>01</a:t>
            </a:r>
            <a:endParaRPr lang="en-US" altLang="x-none" sz="2000" b="1" dirty="0">
              <a:solidFill>
                <a:schemeClr val="accent2"/>
              </a:solidFill>
              <a:latin typeface="Arial" panose="020B0604020202020204" pitchFamily="34" charset="0"/>
              <a:ea typeface="宋体" panose="02010600030101010101" pitchFamily="2" charset="-122"/>
            </a:endParaRPr>
          </a:p>
        </p:txBody>
      </p:sp>
      <p:sp>
        <p:nvSpPr>
          <p:cNvPr id="12302" name="等腰三角形 93"/>
          <p:cNvSpPr/>
          <p:nvPr/>
        </p:nvSpPr>
        <p:spPr>
          <a:xfrm>
            <a:off x="4419600" y="3330575"/>
            <a:ext cx="200025" cy="130175"/>
          </a:xfrm>
          <a:prstGeom prst="triangle">
            <a:avLst>
              <a:gd name="adj" fmla="val 50000"/>
            </a:avLst>
          </a:prstGeom>
          <a:solidFill>
            <a:schemeClr val="accent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2303" name="TextBox 94"/>
          <p:cNvSpPr txBox="1"/>
          <p:nvPr/>
        </p:nvSpPr>
        <p:spPr>
          <a:xfrm>
            <a:off x="6416675" y="3540125"/>
            <a:ext cx="469900" cy="401638"/>
          </a:xfrm>
          <a:prstGeom prst="rect">
            <a:avLst/>
          </a:prstGeom>
          <a:noFill/>
          <a:ln w="9525">
            <a:noFill/>
          </a:ln>
        </p:spPr>
        <p:txBody>
          <a:bodyPr wrap="none">
            <a:spAutoFit/>
          </a:bodyPr>
          <a:p>
            <a:pPr lvl="0" eaLnBrk="1" hangingPunct="1"/>
            <a:r>
              <a:rPr lang="en-US" altLang="x-none" sz="2000" b="1" dirty="0">
                <a:solidFill>
                  <a:schemeClr val="accent2"/>
                </a:solidFill>
                <a:latin typeface="Arial" panose="020B0604020202020204" pitchFamily="34" charset="0"/>
                <a:ea typeface="宋体" panose="02010600030101010101" pitchFamily="2" charset="-122"/>
              </a:rPr>
              <a:t>02</a:t>
            </a:r>
            <a:endParaRPr lang="en-US" altLang="x-none" sz="2000" b="1" dirty="0">
              <a:solidFill>
                <a:schemeClr val="accent2"/>
              </a:solidFill>
              <a:latin typeface="Arial" panose="020B0604020202020204" pitchFamily="34" charset="0"/>
              <a:ea typeface="宋体" panose="02010600030101010101" pitchFamily="2" charset="-122"/>
            </a:endParaRPr>
          </a:p>
        </p:txBody>
      </p:sp>
      <p:sp>
        <p:nvSpPr>
          <p:cNvPr id="12304" name="等腰三角形 95"/>
          <p:cNvSpPr/>
          <p:nvPr/>
        </p:nvSpPr>
        <p:spPr>
          <a:xfrm flipV="1">
            <a:off x="6545263" y="4000500"/>
            <a:ext cx="200025" cy="130175"/>
          </a:xfrm>
          <a:prstGeom prst="triangle">
            <a:avLst>
              <a:gd name="adj" fmla="val 50000"/>
            </a:avLst>
          </a:prstGeom>
          <a:solidFill>
            <a:schemeClr val="accent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2305" name="TextBox 96"/>
          <p:cNvSpPr txBox="1"/>
          <p:nvPr/>
        </p:nvSpPr>
        <p:spPr>
          <a:xfrm>
            <a:off x="8412163" y="3540125"/>
            <a:ext cx="469900" cy="401638"/>
          </a:xfrm>
          <a:prstGeom prst="rect">
            <a:avLst/>
          </a:prstGeom>
          <a:noFill/>
          <a:ln w="9525">
            <a:noFill/>
          </a:ln>
        </p:spPr>
        <p:txBody>
          <a:bodyPr wrap="none">
            <a:spAutoFit/>
          </a:bodyPr>
          <a:p>
            <a:pPr lvl="0" eaLnBrk="1" hangingPunct="1"/>
            <a:r>
              <a:rPr lang="en-US" altLang="x-none" sz="2000" b="1" dirty="0">
                <a:solidFill>
                  <a:schemeClr val="accent2"/>
                </a:solidFill>
                <a:latin typeface="Arial" panose="020B0604020202020204" pitchFamily="34" charset="0"/>
                <a:ea typeface="宋体" panose="02010600030101010101" pitchFamily="2" charset="-122"/>
              </a:rPr>
              <a:t>03</a:t>
            </a:r>
            <a:endParaRPr lang="en-US" altLang="x-none" sz="2000" b="1" dirty="0">
              <a:solidFill>
                <a:schemeClr val="accent2"/>
              </a:solidFill>
              <a:latin typeface="Arial" panose="020B0604020202020204" pitchFamily="34" charset="0"/>
              <a:ea typeface="宋体" panose="02010600030101010101" pitchFamily="2" charset="-122"/>
            </a:endParaRPr>
          </a:p>
        </p:txBody>
      </p:sp>
      <p:sp>
        <p:nvSpPr>
          <p:cNvPr id="12306" name="等腰三角形 97"/>
          <p:cNvSpPr/>
          <p:nvPr/>
        </p:nvSpPr>
        <p:spPr>
          <a:xfrm>
            <a:off x="8540750" y="3330575"/>
            <a:ext cx="200025" cy="130175"/>
          </a:xfrm>
          <a:prstGeom prst="triangle">
            <a:avLst>
              <a:gd name="adj" fmla="val 50000"/>
            </a:avLst>
          </a:prstGeom>
          <a:solidFill>
            <a:schemeClr val="accent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2307" name="TextBox 98"/>
          <p:cNvSpPr txBox="1"/>
          <p:nvPr/>
        </p:nvSpPr>
        <p:spPr>
          <a:xfrm>
            <a:off x="10285413" y="3540125"/>
            <a:ext cx="469900" cy="401638"/>
          </a:xfrm>
          <a:prstGeom prst="rect">
            <a:avLst/>
          </a:prstGeom>
          <a:noFill/>
          <a:ln w="9525">
            <a:noFill/>
          </a:ln>
        </p:spPr>
        <p:txBody>
          <a:bodyPr wrap="none">
            <a:spAutoFit/>
          </a:bodyPr>
          <a:p>
            <a:pPr lvl="0" eaLnBrk="1" hangingPunct="1"/>
            <a:r>
              <a:rPr lang="en-US" altLang="x-none" sz="2000" b="1" dirty="0">
                <a:solidFill>
                  <a:schemeClr val="accent2"/>
                </a:solidFill>
                <a:latin typeface="Arial" panose="020B0604020202020204" pitchFamily="34" charset="0"/>
                <a:ea typeface="宋体" panose="02010600030101010101" pitchFamily="2" charset="-122"/>
              </a:rPr>
              <a:t>04</a:t>
            </a:r>
            <a:endParaRPr lang="en-US" altLang="x-none" sz="2000" b="1" dirty="0">
              <a:solidFill>
                <a:schemeClr val="accent2"/>
              </a:solidFill>
              <a:latin typeface="Arial" panose="020B0604020202020204" pitchFamily="34" charset="0"/>
              <a:ea typeface="宋体" panose="02010600030101010101" pitchFamily="2" charset="-122"/>
            </a:endParaRPr>
          </a:p>
        </p:txBody>
      </p:sp>
      <p:sp>
        <p:nvSpPr>
          <p:cNvPr id="12308" name="等腰三角形 99"/>
          <p:cNvSpPr/>
          <p:nvPr/>
        </p:nvSpPr>
        <p:spPr>
          <a:xfrm flipV="1">
            <a:off x="10414000" y="4000500"/>
            <a:ext cx="200025" cy="130175"/>
          </a:xfrm>
          <a:prstGeom prst="triangle">
            <a:avLst>
              <a:gd name="adj" fmla="val 50000"/>
            </a:avLst>
          </a:prstGeom>
          <a:solidFill>
            <a:schemeClr val="accent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2309" name="TextBox 100"/>
          <p:cNvSpPr txBox="1"/>
          <p:nvPr/>
        </p:nvSpPr>
        <p:spPr>
          <a:xfrm>
            <a:off x="1630363" y="3201988"/>
            <a:ext cx="1073150" cy="1077912"/>
          </a:xfrm>
          <a:prstGeom prst="rect">
            <a:avLst/>
          </a:prstGeom>
          <a:noFill/>
          <a:ln w="9525">
            <a:noFill/>
          </a:ln>
        </p:spPr>
        <p:txBody>
          <a:bodyPr>
            <a:spAutoFit/>
          </a:bodyPr>
          <a:p>
            <a:pPr lvl="0" algn="ctr" eaLnBrk="1" hangingPunct="1"/>
            <a:r>
              <a:rPr lang="zh-CN" altLang="en-US" sz="3200" b="1" dirty="0">
                <a:solidFill>
                  <a:schemeClr val="accent2"/>
                </a:solidFill>
                <a:latin typeface="微软雅黑" panose="020B0503020204020204" pitchFamily="2" charset="-122"/>
                <a:ea typeface="微软雅黑" panose="020B0503020204020204" pitchFamily="2" charset="-122"/>
              </a:rPr>
              <a:t>操作模式</a:t>
            </a:r>
            <a:endParaRPr lang="zh-CN" altLang="en-US" sz="3200" b="1" dirty="0">
              <a:solidFill>
                <a:schemeClr val="accent2"/>
              </a:solidFill>
              <a:latin typeface="微软雅黑" panose="020B0503020204020204" pitchFamily="2" charset="-122"/>
              <a:ea typeface="微软雅黑" panose="020B0503020204020204" pitchFamily="2" charset="-122"/>
            </a:endParaRPr>
          </a:p>
        </p:txBody>
      </p:sp>
      <p:sp>
        <p:nvSpPr>
          <p:cNvPr id="12310" name="TextBox 110"/>
          <p:cNvSpPr txBox="1"/>
          <p:nvPr/>
        </p:nvSpPr>
        <p:spPr>
          <a:xfrm>
            <a:off x="3425825" y="1141413"/>
            <a:ext cx="2135188" cy="400050"/>
          </a:xfrm>
          <a:prstGeom prst="rect">
            <a:avLst/>
          </a:prstGeom>
          <a:solidFill>
            <a:schemeClr val="tx1"/>
          </a:solidFill>
          <a:ln w="9525">
            <a:noFill/>
          </a:ln>
        </p:spPr>
        <p:txBody>
          <a:bodyPr>
            <a:spAutoFit/>
          </a:bodyPr>
          <a:p>
            <a:pPr lvl="0" algn="ctr" eaLnBrk="1" hangingPunct="1"/>
            <a:r>
              <a:rPr lang="zh-CN" altLang="en-US" sz="2000" b="1" dirty="0">
                <a:solidFill>
                  <a:schemeClr val="accent2"/>
                </a:solidFill>
                <a:latin typeface="微软雅黑" panose="020B0503020204020204" pitchFamily="2" charset="-122"/>
                <a:ea typeface="微软雅黑" panose="020B0503020204020204" pitchFamily="2" charset="-122"/>
              </a:rPr>
              <a:t>店面选址</a:t>
            </a:r>
            <a:endParaRPr lang="zh-CN" altLang="en-US" sz="2000" b="1" dirty="0">
              <a:solidFill>
                <a:schemeClr val="accent2"/>
              </a:solidFill>
              <a:latin typeface="微软雅黑" panose="020B0503020204020204" pitchFamily="2" charset="-122"/>
              <a:ea typeface="微软雅黑" panose="020B0503020204020204" pitchFamily="2" charset="-122"/>
            </a:endParaRPr>
          </a:p>
        </p:txBody>
      </p:sp>
      <p:sp>
        <p:nvSpPr>
          <p:cNvPr id="12311" name="矩形 83"/>
          <p:cNvSpPr/>
          <p:nvPr/>
        </p:nvSpPr>
        <p:spPr>
          <a:xfrm>
            <a:off x="3425825" y="1524000"/>
            <a:ext cx="2135188" cy="1668463"/>
          </a:xfrm>
          <a:prstGeom prst="rect">
            <a:avLst/>
          </a:prstGeom>
          <a:solidFill>
            <a:srgbClr val="F2F2F2"/>
          </a:solidFill>
          <a:ln w="9525"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2312" name="TextBox 112"/>
          <p:cNvSpPr txBox="1"/>
          <p:nvPr/>
        </p:nvSpPr>
        <p:spPr>
          <a:xfrm>
            <a:off x="3570288" y="1685925"/>
            <a:ext cx="1800225" cy="922338"/>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提供选址信息，协助上门选址、勘察。</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2313" name="TextBox 116"/>
          <p:cNvSpPr txBox="1"/>
          <p:nvPr/>
        </p:nvSpPr>
        <p:spPr>
          <a:xfrm>
            <a:off x="7499350" y="1141413"/>
            <a:ext cx="2135188" cy="400050"/>
          </a:xfrm>
          <a:prstGeom prst="rect">
            <a:avLst/>
          </a:prstGeom>
          <a:solidFill>
            <a:schemeClr val="tx1"/>
          </a:solidFill>
          <a:ln w="9525">
            <a:noFill/>
          </a:ln>
        </p:spPr>
        <p:txBody>
          <a:bodyPr>
            <a:spAutoFit/>
          </a:bodyPr>
          <a:p>
            <a:pPr lvl="0" algn="ctr" eaLnBrk="1" hangingPunct="1"/>
            <a:r>
              <a:rPr lang="zh-CN" altLang="en-US" sz="2000" b="1" dirty="0">
                <a:solidFill>
                  <a:schemeClr val="accent2"/>
                </a:solidFill>
                <a:latin typeface="微软雅黑" panose="020B0503020204020204" pitchFamily="2" charset="-122"/>
                <a:ea typeface="微软雅黑" panose="020B0503020204020204" pitchFamily="2" charset="-122"/>
              </a:rPr>
              <a:t>技术培训</a:t>
            </a:r>
            <a:endParaRPr lang="zh-CN" altLang="en-US" sz="2000" b="1" dirty="0">
              <a:solidFill>
                <a:schemeClr val="accent2"/>
              </a:solidFill>
              <a:latin typeface="微软雅黑" panose="020B0503020204020204" pitchFamily="2" charset="-122"/>
              <a:ea typeface="微软雅黑" panose="020B0503020204020204" pitchFamily="2" charset="-122"/>
            </a:endParaRPr>
          </a:p>
        </p:txBody>
      </p:sp>
      <p:sp>
        <p:nvSpPr>
          <p:cNvPr id="12314" name="矩形 83"/>
          <p:cNvSpPr/>
          <p:nvPr/>
        </p:nvSpPr>
        <p:spPr>
          <a:xfrm>
            <a:off x="7499350" y="1524000"/>
            <a:ext cx="2135188" cy="1668463"/>
          </a:xfrm>
          <a:prstGeom prst="rect">
            <a:avLst/>
          </a:prstGeom>
          <a:solidFill>
            <a:srgbClr val="F2F2F2"/>
          </a:solidFill>
          <a:ln w="9525"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2315" name="TextBox 118"/>
          <p:cNvSpPr txBox="1"/>
          <p:nvPr/>
        </p:nvSpPr>
        <p:spPr>
          <a:xfrm>
            <a:off x="7643813" y="1685925"/>
            <a:ext cx="1800225" cy="1200150"/>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提供理论和实践操作课程，所有课程时间为学会为止。</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2316" name="TextBox 119"/>
          <p:cNvSpPr txBox="1"/>
          <p:nvPr/>
        </p:nvSpPr>
        <p:spPr>
          <a:xfrm>
            <a:off x="5613400" y="4257675"/>
            <a:ext cx="2135188" cy="400050"/>
          </a:xfrm>
          <a:prstGeom prst="rect">
            <a:avLst/>
          </a:prstGeom>
          <a:solidFill>
            <a:schemeClr val="tx1"/>
          </a:solidFill>
          <a:ln w="9525">
            <a:noFill/>
          </a:ln>
        </p:spPr>
        <p:txBody>
          <a:bodyPr>
            <a:spAutoFit/>
          </a:bodyPr>
          <a:p>
            <a:pPr lvl="0" algn="ctr" eaLnBrk="1" hangingPunct="1"/>
            <a:r>
              <a:rPr lang="zh-CN" altLang="en-US" sz="2000" b="1" dirty="0">
                <a:solidFill>
                  <a:schemeClr val="accent2"/>
                </a:solidFill>
                <a:latin typeface="微软雅黑" panose="020B0503020204020204" pitchFamily="2" charset="-122"/>
                <a:ea typeface="微软雅黑" panose="020B0503020204020204" pitchFamily="2" charset="-122"/>
              </a:rPr>
              <a:t>店面装修</a:t>
            </a:r>
            <a:endParaRPr lang="zh-CN" altLang="en-US" sz="2000" b="1" dirty="0">
              <a:solidFill>
                <a:schemeClr val="accent2"/>
              </a:solidFill>
              <a:latin typeface="微软雅黑" panose="020B0503020204020204" pitchFamily="2" charset="-122"/>
              <a:ea typeface="微软雅黑" panose="020B0503020204020204" pitchFamily="2" charset="-122"/>
            </a:endParaRPr>
          </a:p>
        </p:txBody>
      </p:sp>
      <p:sp>
        <p:nvSpPr>
          <p:cNvPr id="12317" name="矩形 83"/>
          <p:cNvSpPr/>
          <p:nvPr/>
        </p:nvSpPr>
        <p:spPr>
          <a:xfrm>
            <a:off x="5613400" y="4640263"/>
            <a:ext cx="2135188" cy="1668462"/>
          </a:xfrm>
          <a:prstGeom prst="rect">
            <a:avLst/>
          </a:prstGeom>
          <a:solidFill>
            <a:srgbClr val="F2F2F2"/>
          </a:solidFill>
          <a:ln w="9525"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2318" name="TextBox 121"/>
          <p:cNvSpPr txBox="1"/>
          <p:nvPr/>
        </p:nvSpPr>
        <p:spPr>
          <a:xfrm>
            <a:off x="5756275" y="4802188"/>
            <a:ext cx="1800225" cy="1476375"/>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可以进行店铺设计和店面装修，店面的图纸设计为公司固定模式，合作商无法更改！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2319" name="TextBox 122"/>
          <p:cNvSpPr txBox="1"/>
          <p:nvPr/>
        </p:nvSpPr>
        <p:spPr>
          <a:xfrm>
            <a:off x="9448800" y="4257675"/>
            <a:ext cx="2135188" cy="400050"/>
          </a:xfrm>
          <a:prstGeom prst="rect">
            <a:avLst/>
          </a:prstGeom>
          <a:solidFill>
            <a:schemeClr val="tx1"/>
          </a:solidFill>
          <a:ln w="9525">
            <a:noFill/>
          </a:ln>
        </p:spPr>
        <p:txBody>
          <a:bodyPr>
            <a:spAutoFit/>
          </a:bodyPr>
          <a:p>
            <a:pPr lvl="0" algn="ctr" eaLnBrk="1" hangingPunct="1"/>
            <a:r>
              <a:rPr lang="zh-CN" altLang="en-US" sz="2000" b="1" dirty="0">
                <a:solidFill>
                  <a:schemeClr val="accent2"/>
                </a:solidFill>
                <a:latin typeface="微软雅黑" panose="020B0503020204020204" pitchFamily="2" charset="-122"/>
                <a:ea typeface="微软雅黑" panose="020B0503020204020204" pitchFamily="2" charset="-122"/>
              </a:rPr>
              <a:t>运营培训</a:t>
            </a:r>
            <a:endParaRPr lang="zh-CN" altLang="en-US" sz="2000" b="1" dirty="0">
              <a:solidFill>
                <a:schemeClr val="accent2"/>
              </a:solidFill>
              <a:latin typeface="微软雅黑" panose="020B0503020204020204" pitchFamily="2" charset="-122"/>
              <a:ea typeface="微软雅黑" panose="020B0503020204020204" pitchFamily="2" charset="-122"/>
            </a:endParaRPr>
          </a:p>
        </p:txBody>
      </p:sp>
      <p:sp>
        <p:nvSpPr>
          <p:cNvPr id="12320" name="矩形 83"/>
          <p:cNvSpPr/>
          <p:nvPr/>
        </p:nvSpPr>
        <p:spPr>
          <a:xfrm>
            <a:off x="9448800" y="4640263"/>
            <a:ext cx="2135188" cy="1668462"/>
          </a:xfrm>
          <a:prstGeom prst="rect">
            <a:avLst/>
          </a:prstGeom>
          <a:solidFill>
            <a:srgbClr val="F2F2F2"/>
          </a:solidFill>
          <a:ln w="9525"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2321" name="TextBox 124"/>
          <p:cNvSpPr txBox="1"/>
          <p:nvPr/>
        </p:nvSpPr>
        <p:spPr>
          <a:xfrm>
            <a:off x="9593263" y="4802188"/>
            <a:ext cx="1800225" cy="1476375"/>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提供专业的店面经营管理，营销方案等培训，尽快尽早运作自己的店面</a:t>
            </a:r>
            <a:endParaRPr lang="zh-CN" altLang="en-US"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300" fill="hold"/>
                                        <p:tgtEl>
                                          <p:spTgt spid="12291"/>
                                        </p:tgtEl>
                                        <p:attrNameLst>
                                          <p:attrName>ppt_x</p:attrName>
                                        </p:attrNameLst>
                                      </p:cBhvr>
                                      <p:tavLst>
                                        <p:tav tm="0">
                                          <p:val>
                                            <p:strVal val="0-#ppt_w/2"/>
                                          </p:val>
                                        </p:tav>
                                        <p:tav tm="100000">
                                          <p:val>
                                            <p:strVal val="#ppt_x"/>
                                          </p:val>
                                        </p:tav>
                                      </p:tavLst>
                                    </p:anim>
                                    <p:anim calcmode="lin" valueType="num">
                                      <p:cBhvr additive="base">
                                        <p:cTn id="8" dur="300" fill="hold"/>
                                        <p:tgtEl>
                                          <p:spTgt spid="1229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292"/>
                                        </p:tgtEl>
                                        <p:attrNameLst>
                                          <p:attrName>style.visibility</p:attrName>
                                        </p:attrNameLst>
                                      </p:cBhvr>
                                      <p:to>
                                        <p:strVal val="visible"/>
                                      </p:to>
                                    </p:set>
                                    <p:anim calcmode="lin" valueType="num">
                                      <p:cBhvr additive="base">
                                        <p:cTn id="11" dur="300" fill="hold"/>
                                        <p:tgtEl>
                                          <p:spTgt spid="12292"/>
                                        </p:tgtEl>
                                        <p:attrNameLst>
                                          <p:attrName>ppt_x</p:attrName>
                                        </p:attrNameLst>
                                      </p:cBhvr>
                                      <p:tavLst>
                                        <p:tav tm="0">
                                          <p:val>
                                            <p:strVal val="0-#ppt_w/2"/>
                                          </p:val>
                                        </p:tav>
                                        <p:tav tm="100000">
                                          <p:val>
                                            <p:strVal val="#ppt_x"/>
                                          </p:val>
                                        </p:tav>
                                      </p:tavLst>
                                    </p:anim>
                                    <p:anim calcmode="lin" valueType="num">
                                      <p:cBhvr additive="base">
                                        <p:cTn id="12" dur="300" fill="hold"/>
                                        <p:tgtEl>
                                          <p:spTgt spid="1229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12293"/>
                                        </p:tgtEl>
                                        <p:attrNameLst>
                                          <p:attrName>style.visibility</p:attrName>
                                        </p:attrNameLst>
                                      </p:cBhvr>
                                      <p:to>
                                        <p:strVal val="visible"/>
                                      </p:to>
                                    </p:set>
                                    <p:anim calcmode="lin" valueType="num">
                                      <p:cBhvr additive="base">
                                        <p:cTn id="15" dur="300" fill="hold"/>
                                        <p:tgtEl>
                                          <p:spTgt spid="12293"/>
                                        </p:tgtEl>
                                        <p:attrNameLst>
                                          <p:attrName>ppt_x</p:attrName>
                                        </p:attrNameLst>
                                      </p:cBhvr>
                                      <p:tavLst>
                                        <p:tav tm="0">
                                          <p:val>
                                            <p:strVal val="0-#ppt_w/2"/>
                                          </p:val>
                                        </p:tav>
                                        <p:tav tm="100000">
                                          <p:val>
                                            <p:strVal val="#ppt_x"/>
                                          </p:val>
                                        </p:tav>
                                      </p:tavLst>
                                    </p:anim>
                                    <p:anim calcmode="lin" valueType="num">
                                      <p:cBhvr additive="base">
                                        <p:cTn id="16" dur="300" fill="hold"/>
                                        <p:tgtEl>
                                          <p:spTgt spid="1229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2290"/>
                                        </p:tgtEl>
                                        <p:attrNameLst>
                                          <p:attrName>style.visibility</p:attrName>
                                        </p:attrNameLst>
                                      </p:cBhvr>
                                      <p:to>
                                        <p:strVal val="visible"/>
                                      </p:to>
                                    </p:set>
                                    <p:anim by="(-#ppt_w*2)" calcmode="lin" valueType="num">
                                      <p:cBhvr rctx="PPT">
                                        <p:cTn id="20" dur="200" autoRev="1" fill="hold">
                                          <p:stCondLst>
                                            <p:cond delay="0"/>
                                          </p:stCondLst>
                                        </p:cTn>
                                        <p:tgtEl>
                                          <p:spTgt spid="12290"/>
                                        </p:tgtEl>
                                        <p:attrNameLst>
                                          <p:attrName>ppt_w</p:attrName>
                                        </p:attrNameLst>
                                      </p:cBhvr>
                                    </p:anim>
                                    <p:anim by="(#ppt_w*0.50)" calcmode="lin" valueType="num">
                                      <p:cBhvr>
                                        <p:cTn id="21" dur="200" decel="50000" autoRev="1" fill="hold">
                                          <p:stCondLst>
                                            <p:cond delay="0"/>
                                          </p:stCondLst>
                                        </p:cTn>
                                        <p:tgtEl>
                                          <p:spTgt spid="12290"/>
                                        </p:tgtEl>
                                        <p:attrNameLst>
                                          <p:attrName>ppt_x</p:attrName>
                                        </p:attrNameLst>
                                      </p:cBhvr>
                                    </p:anim>
                                    <p:anim from="(-#ppt_h/2)" to="(#ppt_y)" calcmode="lin" valueType="num">
                                      <p:cBhvr>
                                        <p:cTn id="22" dur="400" fill="hold">
                                          <p:stCondLst>
                                            <p:cond delay="0"/>
                                          </p:stCondLst>
                                        </p:cTn>
                                        <p:tgtEl>
                                          <p:spTgt spid="12290"/>
                                        </p:tgtEl>
                                        <p:attrNameLst>
                                          <p:attrName>ppt_y</p:attrName>
                                        </p:attrNameLst>
                                      </p:cBhvr>
                                    </p:anim>
                                    <p:animRot by="21600000">
                                      <p:cBhvr>
                                        <p:cTn id="23" dur="400" fill="hold">
                                          <p:stCondLst>
                                            <p:cond delay="0"/>
                                          </p:stCondLst>
                                        </p:cTn>
                                        <p:tgtEl>
                                          <p:spTgt spid="12290"/>
                                        </p:tgtEl>
                                        <p:attrNameLst>
                                          <p:attrName>r</p:attrName>
                                        </p:attrNameLst>
                                      </p:cBhvr>
                                    </p:animRot>
                                  </p:childTnLst>
                                </p:cTn>
                              </p:par>
                            </p:childTnLst>
                          </p:cTn>
                        </p:par>
                        <p:par>
                          <p:cTn id="24" fill="hold">
                            <p:stCondLst>
                              <p:cond delay="919"/>
                            </p:stCondLst>
                            <p:childTnLst>
                              <p:par>
                                <p:cTn id="25" presetID="10" presetClass="entr" presetSubtype="0" fill="hold" grpId="0" nodeType="afterEffect">
                                  <p:stCondLst>
                                    <p:cond delay="0"/>
                                  </p:stCondLst>
                                  <p:childTnLst>
                                    <p:set>
                                      <p:cBhvr>
                                        <p:cTn id="26" dur="1" fill="hold">
                                          <p:stCondLst>
                                            <p:cond delay="0"/>
                                          </p:stCondLst>
                                        </p:cTn>
                                        <p:tgtEl>
                                          <p:spTgt spid="12294"/>
                                        </p:tgtEl>
                                        <p:attrNameLst>
                                          <p:attrName>style.visibility</p:attrName>
                                        </p:attrNameLst>
                                      </p:cBhvr>
                                      <p:to>
                                        <p:strVal val="visible"/>
                                      </p:to>
                                    </p:set>
                                    <p:anim calcmode="lin" valueType="num">
                                      <p:cBhvr>
                                        <p:cTn id="27" dur="500" fill="hold"/>
                                        <p:tgtEl>
                                          <p:spTgt spid="12294"/>
                                        </p:tgtEl>
                                        <p:attrNameLst>
                                          <p:attrName>ppt_w</p:attrName>
                                        </p:attrNameLst>
                                      </p:cBhvr>
                                      <p:tavLst>
                                        <p:tav tm="0">
                                          <p:val>
                                            <p:fltVal val="0.000000"/>
                                          </p:val>
                                        </p:tav>
                                        <p:tav tm="100000">
                                          <p:val>
                                            <p:strVal val="#ppt_w"/>
                                          </p:val>
                                        </p:tav>
                                      </p:tavLst>
                                    </p:anim>
                                    <p:anim calcmode="lin" valueType="num">
                                      <p:cBhvr>
                                        <p:cTn id="28" dur="500" fill="hold"/>
                                        <p:tgtEl>
                                          <p:spTgt spid="12294"/>
                                        </p:tgtEl>
                                        <p:attrNameLst>
                                          <p:attrName>ppt_h</p:attrName>
                                        </p:attrNameLst>
                                      </p:cBhvr>
                                      <p:tavLst>
                                        <p:tav tm="0">
                                          <p:val>
                                            <p:fltVal val="0.000000"/>
                                          </p:val>
                                        </p:tav>
                                        <p:tav tm="100000">
                                          <p:val>
                                            <p:strVal val="#ppt_h"/>
                                          </p:val>
                                        </p:tav>
                                      </p:tavLst>
                                    </p:anim>
                                    <p:animEffect transition="in" filter="fade">
                                      <p:cBhvr>
                                        <p:cTn id="29" dur="500"/>
                                        <p:tgtEl>
                                          <p:spTgt spid="12294"/>
                                        </p:tgtEl>
                                      </p:cBhvr>
                                    </p:animEffect>
                                  </p:childTnLst>
                                </p:cTn>
                              </p:par>
                            </p:childTnLst>
                          </p:cTn>
                        </p:par>
                        <p:par>
                          <p:cTn id="30" fill="hold">
                            <p:stCondLst>
                              <p:cond delay="1419"/>
                            </p:stCondLst>
                            <p:childTnLst>
                              <p:par>
                                <p:cTn id="31" presetID="31" presetClass="entr" presetSubtype="0" fill="hold" grpId="0" nodeType="afterEffect">
                                  <p:stCondLst>
                                    <p:cond delay="0"/>
                                  </p:stCondLst>
                                  <p:childTnLst>
                                    <p:set>
                                      <p:cBhvr>
                                        <p:cTn id="32" dur="1" fill="hold">
                                          <p:stCondLst>
                                            <p:cond delay="0"/>
                                          </p:stCondLst>
                                        </p:cTn>
                                        <p:tgtEl>
                                          <p:spTgt spid="12309"/>
                                        </p:tgtEl>
                                        <p:attrNameLst>
                                          <p:attrName>style.visibility</p:attrName>
                                        </p:attrNameLst>
                                      </p:cBhvr>
                                      <p:to>
                                        <p:strVal val="visible"/>
                                      </p:to>
                                    </p:set>
                                    <p:anim calcmode="lin" valueType="num">
                                      <p:cBhvr>
                                        <p:cTn id="33" dur="500" fill="hold"/>
                                        <p:tgtEl>
                                          <p:spTgt spid="12309"/>
                                        </p:tgtEl>
                                        <p:attrNameLst>
                                          <p:attrName>ppt_w</p:attrName>
                                        </p:attrNameLst>
                                      </p:cBhvr>
                                      <p:tavLst>
                                        <p:tav tm="0">
                                          <p:val>
                                            <p:fltVal val="0.000000"/>
                                          </p:val>
                                        </p:tav>
                                        <p:tav tm="100000">
                                          <p:val>
                                            <p:strVal val="#ppt_w"/>
                                          </p:val>
                                        </p:tav>
                                      </p:tavLst>
                                    </p:anim>
                                    <p:anim calcmode="lin" valueType="num">
                                      <p:cBhvr>
                                        <p:cTn id="34" dur="500" fill="hold"/>
                                        <p:tgtEl>
                                          <p:spTgt spid="12309"/>
                                        </p:tgtEl>
                                        <p:attrNameLst>
                                          <p:attrName>ppt_h</p:attrName>
                                        </p:attrNameLst>
                                      </p:cBhvr>
                                      <p:tavLst>
                                        <p:tav tm="0">
                                          <p:val>
                                            <p:fltVal val="0.000000"/>
                                          </p:val>
                                        </p:tav>
                                        <p:tav tm="100000">
                                          <p:val>
                                            <p:strVal val="#ppt_h"/>
                                          </p:val>
                                        </p:tav>
                                      </p:tavLst>
                                    </p:anim>
                                    <p:anim calcmode="lin" valueType="num">
                                      <p:cBhvr>
                                        <p:cTn id="35" dur="500" fill="hold"/>
                                        <p:tgtEl>
                                          <p:spTgt spid="12309"/>
                                        </p:tgtEl>
                                        <p:attrNameLst>
                                          <p:attrName>style.rotation</p:attrName>
                                        </p:attrNameLst>
                                      </p:cBhvr>
                                      <p:tavLst>
                                        <p:tav tm="0">
                                          <p:val>
                                            <p:fltVal val="90.000000"/>
                                          </p:val>
                                        </p:tav>
                                        <p:tav tm="100000">
                                          <p:val>
                                            <p:fltVal val="0.000000"/>
                                          </p:val>
                                        </p:tav>
                                      </p:tavLst>
                                    </p:anim>
                                    <p:animEffect transition="in" filter="fade">
                                      <p:cBhvr>
                                        <p:cTn id="36" dur="500"/>
                                        <p:tgtEl>
                                          <p:spTgt spid="12309"/>
                                        </p:tgtEl>
                                      </p:cBhvr>
                                    </p:animEffect>
                                  </p:childTnLst>
                                </p:cTn>
                              </p:par>
                              <p:par>
                                <p:cTn id="37" presetID="8" presetClass="emph" presetSubtype="0" fill="hold" grpId="1" nodeType="withEffect">
                                  <p:stCondLst>
                                    <p:cond delay="0"/>
                                  </p:stCondLst>
                                  <p:childTnLst>
                                    <p:animRot by="21600000">
                                      <p:cBhvr>
                                        <p:cTn id="38" dur="500" fill="hold"/>
                                        <p:tgtEl>
                                          <p:spTgt spid="12309"/>
                                        </p:tgtEl>
                                        <p:attrNameLst>
                                          <p:attrName>r</p:attrName>
                                        </p:attrNameLst>
                                      </p:cBhvr>
                                    </p:animRot>
                                  </p:childTnLst>
                                </p:cTn>
                              </p:par>
                            </p:childTnLst>
                          </p:cTn>
                        </p:par>
                        <p:par>
                          <p:cTn id="39" fill="hold">
                            <p:stCondLst>
                              <p:cond delay="1919"/>
                            </p:stCondLst>
                            <p:childTnLst>
                              <p:par>
                                <p:cTn id="40" presetID="12" presetClass="entr" presetSubtype="8" fill="hold" nodeType="afterEffect">
                                  <p:stCondLst>
                                    <p:cond delay="0"/>
                                  </p:stCondLst>
                                  <p:childTnLst>
                                    <p:set>
                                      <p:cBhvr>
                                        <p:cTn id="41" dur="1" fill="hold">
                                          <p:stCondLst>
                                            <p:cond delay="0"/>
                                          </p:stCondLst>
                                        </p:cTn>
                                        <p:tgtEl>
                                          <p:spTgt spid="12295"/>
                                        </p:tgtEl>
                                        <p:attrNameLst>
                                          <p:attrName>style.visibility</p:attrName>
                                        </p:attrNameLst>
                                      </p:cBhvr>
                                      <p:to>
                                        <p:strVal val="visible"/>
                                      </p:to>
                                    </p:set>
                                    <p:anim calcmode="lin" valueType="num">
                                      <p:cBhvr additive="base">
                                        <p:cTn id="42" dur="300"/>
                                        <p:tgtEl>
                                          <p:spTgt spid="12295"/>
                                        </p:tgtEl>
                                        <p:attrNameLst>
                                          <p:attrName>ppt_x</p:attrName>
                                        </p:attrNameLst>
                                      </p:cBhvr>
                                      <p:tavLst>
                                        <p:tav tm="0">
                                          <p:val>
                                            <p:strVal val="#ppt_x-#ppt_w*1.125000"/>
                                          </p:val>
                                        </p:tav>
                                        <p:tav tm="100000">
                                          <p:val>
                                            <p:strVal val="#ppt_x"/>
                                          </p:val>
                                        </p:tav>
                                      </p:tavLst>
                                    </p:anim>
                                    <p:animEffect transition="in" filter="wipe(right)">
                                      <p:cBhvr>
                                        <p:cTn id="43" dur="300"/>
                                        <p:tgtEl>
                                          <p:spTgt spid="12295"/>
                                        </p:tgtEl>
                                      </p:cBhvr>
                                    </p:animEffect>
                                  </p:childTnLst>
                                </p:cTn>
                              </p:par>
                            </p:childTnLst>
                          </p:cTn>
                        </p:par>
                        <p:par>
                          <p:cTn id="44" fill="hold">
                            <p:stCondLst>
                              <p:cond delay="2419"/>
                            </p:stCondLst>
                            <p:childTnLst>
                              <p:par>
                                <p:cTn id="45" presetID="22" presetClass="entr" presetSubtype="8" fill="hold" nodeType="afterEffect">
                                  <p:stCondLst>
                                    <p:cond delay="0"/>
                                  </p:stCondLst>
                                  <p:childTnLst>
                                    <p:set>
                                      <p:cBhvr>
                                        <p:cTn id="46" dur="1" fill="hold">
                                          <p:stCondLst>
                                            <p:cond delay="0"/>
                                          </p:stCondLst>
                                        </p:cTn>
                                        <p:tgtEl>
                                          <p:spTgt spid="12296"/>
                                        </p:tgtEl>
                                        <p:attrNameLst>
                                          <p:attrName>style.visibility</p:attrName>
                                        </p:attrNameLst>
                                      </p:cBhvr>
                                      <p:to>
                                        <p:strVal val="visible"/>
                                      </p:to>
                                    </p:set>
                                    <p:animEffect transition="in" filter="wipe(left)">
                                      <p:cBhvr>
                                        <p:cTn id="47" dur="500"/>
                                        <p:tgtEl>
                                          <p:spTgt spid="12296"/>
                                        </p:tgtEl>
                                      </p:cBhvr>
                                    </p:animEffect>
                                  </p:childTnLst>
                                </p:cTn>
                              </p:par>
                            </p:childTnLst>
                          </p:cTn>
                        </p:par>
                        <p:par>
                          <p:cTn id="48" fill="hold">
                            <p:stCondLst>
                              <p:cond delay="2919"/>
                            </p:stCondLst>
                            <p:childTnLst>
                              <p:par>
                                <p:cTn id="49" presetID="10" presetClass="entr" presetSubtype="0" fill="hold" grpId="0" nodeType="afterEffect">
                                  <p:stCondLst>
                                    <p:cond delay="0"/>
                                  </p:stCondLst>
                                  <p:childTnLst>
                                    <p:set>
                                      <p:cBhvr>
                                        <p:cTn id="50" dur="1" fill="hold">
                                          <p:stCondLst>
                                            <p:cond delay="0"/>
                                          </p:stCondLst>
                                        </p:cTn>
                                        <p:tgtEl>
                                          <p:spTgt spid="12297"/>
                                        </p:tgtEl>
                                        <p:attrNameLst>
                                          <p:attrName>style.visibility</p:attrName>
                                        </p:attrNameLst>
                                      </p:cBhvr>
                                      <p:to>
                                        <p:strVal val="visible"/>
                                      </p:to>
                                    </p:set>
                                    <p:anim calcmode="lin" valueType="num">
                                      <p:cBhvr>
                                        <p:cTn id="51" dur="500" fill="hold"/>
                                        <p:tgtEl>
                                          <p:spTgt spid="12297"/>
                                        </p:tgtEl>
                                        <p:attrNameLst>
                                          <p:attrName>ppt_w</p:attrName>
                                        </p:attrNameLst>
                                      </p:cBhvr>
                                      <p:tavLst>
                                        <p:tav tm="0">
                                          <p:val>
                                            <p:fltVal val="0.000000"/>
                                          </p:val>
                                        </p:tav>
                                        <p:tav tm="100000">
                                          <p:val>
                                            <p:strVal val="#ppt_w"/>
                                          </p:val>
                                        </p:tav>
                                      </p:tavLst>
                                    </p:anim>
                                    <p:anim calcmode="lin" valueType="num">
                                      <p:cBhvr>
                                        <p:cTn id="52" dur="500" fill="hold"/>
                                        <p:tgtEl>
                                          <p:spTgt spid="12297"/>
                                        </p:tgtEl>
                                        <p:attrNameLst>
                                          <p:attrName>ppt_h</p:attrName>
                                        </p:attrNameLst>
                                      </p:cBhvr>
                                      <p:tavLst>
                                        <p:tav tm="0">
                                          <p:val>
                                            <p:fltVal val="0.000000"/>
                                          </p:val>
                                        </p:tav>
                                        <p:tav tm="100000">
                                          <p:val>
                                            <p:strVal val="#ppt_h"/>
                                          </p:val>
                                        </p:tav>
                                      </p:tavLst>
                                    </p:anim>
                                    <p:animEffect transition="in" filter="fade">
                                      <p:cBhvr>
                                        <p:cTn id="53" dur="500"/>
                                        <p:tgtEl>
                                          <p:spTgt spid="1229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301"/>
                                        </p:tgtEl>
                                        <p:attrNameLst>
                                          <p:attrName>style.visibility</p:attrName>
                                        </p:attrNameLst>
                                      </p:cBhvr>
                                      <p:to>
                                        <p:strVal val="visible"/>
                                      </p:to>
                                    </p:set>
                                    <p:anim calcmode="lin" valueType="num">
                                      <p:cBhvr>
                                        <p:cTn id="56" dur="500" fill="hold"/>
                                        <p:tgtEl>
                                          <p:spTgt spid="12301"/>
                                        </p:tgtEl>
                                        <p:attrNameLst>
                                          <p:attrName>ppt_w</p:attrName>
                                        </p:attrNameLst>
                                      </p:cBhvr>
                                      <p:tavLst>
                                        <p:tav tm="0">
                                          <p:val>
                                            <p:fltVal val="0.000000"/>
                                          </p:val>
                                        </p:tav>
                                        <p:tav tm="100000">
                                          <p:val>
                                            <p:strVal val="#ppt_w"/>
                                          </p:val>
                                        </p:tav>
                                      </p:tavLst>
                                    </p:anim>
                                    <p:anim calcmode="lin" valueType="num">
                                      <p:cBhvr>
                                        <p:cTn id="57" dur="500" fill="hold"/>
                                        <p:tgtEl>
                                          <p:spTgt spid="12301"/>
                                        </p:tgtEl>
                                        <p:attrNameLst>
                                          <p:attrName>ppt_h</p:attrName>
                                        </p:attrNameLst>
                                      </p:cBhvr>
                                      <p:tavLst>
                                        <p:tav tm="0">
                                          <p:val>
                                            <p:fltVal val="0.000000"/>
                                          </p:val>
                                        </p:tav>
                                        <p:tav tm="100000">
                                          <p:val>
                                            <p:strVal val="#ppt_h"/>
                                          </p:val>
                                        </p:tav>
                                      </p:tavLst>
                                    </p:anim>
                                    <p:animEffect transition="in" filter="fade">
                                      <p:cBhvr>
                                        <p:cTn id="58" dur="500"/>
                                        <p:tgtEl>
                                          <p:spTgt spid="12301"/>
                                        </p:tgtEl>
                                      </p:cBhvr>
                                    </p:animEffect>
                                  </p:childTnLst>
                                </p:cTn>
                              </p:par>
                            </p:childTnLst>
                          </p:cTn>
                        </p:par>
                        <p:par>
                          <p:cTn id="59" fill="hold">
                            <p:stCondLst>
                              <p:cond delay="3419"/>
                            </p:stCondLst>
                            <p:childTnLst>
                              <p:par>
                                <p:cTn id="60" presetID="12" presetClass="entr" presetSubtype="4" fill="hold" grpId="0" nodeType="afterEffect">
                                  <p:stCondLst>
                                    <p:cond delay="0"/>
                                  </p:stCondLst>
                                  <p:childTnLst>
                                    <p:set>
                                      <p:cBhvr>
                                        <p:cTn id="61" dur="1" fill="hold">
                                          <p:stCondLst>
                                            <p:cond delay="0"/>
                                          </p:stCondLst>
                                        </p:cTn>
                                        <p:tgtEl>
                                          <p:spTgt spid="12302"/>
                                        </p:tgtEl>
                                        <p:attrNameLst>
                                          <p:attrName>style.visibility</p:attrName>
                                        </p:attrNameLst>
                                      </p:cBhvr>
                                      <p:to>
                                        <p:strVal val="visible"/>
                                      </p:to>
                                    </p:set>
                                    <p:anim calcmode="lin" valueType="num">
                                      <p:cBhvr additive="base">
                                        <p:cTn id="62" dur="300"/>
                                        <p:tgtEl>
                                          <p:spTgt spid="12302"/>
                                        </p:tgtEl>
                                        <p:attrNameLst>
                                          <p:attrName>ppt_y</p:attrName>
                                        </p:attrNameLst>
                                      </p:cBhvr>
                                      <p:tavLst>
                                        <p:tav tm="0">
                                          <p:val>
                                            <p:strVal val="#ppt_y+#ppt_h*1.125000"/>
                                          </p:val>
                                        </p:tav>
                                        <p:tav tm="100000">
                                          <p:val>
                                            <p:strVal val="#ppt_y"/>
                                          </p:val>
                                        </p:tav>
                                      </p:tavLst>
                                    </p:anim>
                                    <p:animEffect transition="in" filter="wipe(up)">
                                      <p:cBhvr>
                                        <p:cTn id="63" dur="300"/>
                                        <p:tgtEl>
                                          <p:spTgt spid="12302"/>
                                        </p:tgtEl>
                                      </p:cBhvr>
                                    </p:animEffect>
                                  </p:childTnLst>
                                </p:cTn>
                              </p:par>
                            </p:childTnLst>
                          </p:cTn>
                        </p:par>
                        <p:par>
                          <p:cTn id="64" fill="hold">
                            <p:stCondLst>
                              <p:cond delay="3919"/>
                            </p:stCondLst>
                            <p:childTnLst>
                              <p:par>
                                <p:cTn id="65" presetID="16" presetClass="entr" presetSubtype="21" fill="hold" grpId="0" nodeType="afterEffect">
                                  <p:stCondLst>
                                    <p:cond delay="0"/>
                                  </p:stCondLst>
                                  <p:childTnLst>
                                    <p:set>
                                      <p:cBhvr>
                                        <p:cTn id="66" dur="1" fill="hold">
                                          <p:stCondLst>
                                            <p:cond delay="0"/>
                                          </p:stCondLst>
                                        </p:cTn>
                                        <p:tgtEl>
                                          <p:spTgt spid="12310"/>
                                        </p:tgtEl>
                                        <p:attrNameLst>
                                          <p:attrName>style.visibility</p:attrName>
                                        </p:attrNameLst>
                                      </p:cBhvr>
                                      <p:to>
                                        <p:strVal val="visible"/>
                                      </p:to>
                                    </p:set>
                                    <p:animEffect transition="in" filter="barn(inVertical)">
                                      <p:cBhvr>
                                        <p:cTn id="67" dur="500"/>
                                        <p:tgtEl>
                                          <p:spTgt spid="12310"/>
                                        </p:tgtEl>
                                      </p:cBhvr>
                                    </p:animEffect>
                                  </p:childTnLst>
                                </p:cTn>
                              </p:par>
                            </p:childTnLst>
                          </p:cTn>
                        </p:par>
                        <p:par>
                          <p:cTn id="68" fill="hold">
                            <p:stCondLst>
                              <p:cond delay="4419"/>
                            </p:stCondLst>
                            <p:childTnLst>
                              <p:par>
                                <p:cTn id="69" presetID="22" presetClass="entr" presetSubtype="1" fill="hold" grpId="0" nodeType="afterEffect">
                                  <p:stCondLst>
                                    <p:cond delay="0"/>
                                  </p:stCondLst>
                                  <p:childTnLst>
                                    <p:set>
                                      <p:cBhvr>
                                        <p:cTn id="70" dur="1" fill="hold">
                                          <p:stCondLst>
                                            <p:cond delay="0"/>
                                          </p:stCondLst>
                                        </p:cTn>
                                        <p:tgtEl>
                                          <p:spTgt spid="12311"/>
                                        </p:tgtEl>
                                        <p:attrNameLst>
                                          <p:attrName>style.visibility</p:attrName>
                                        </p:attrNameLst>
                                      </p:cBhvr>
                                      <p:to>
                                        <p:strVal val="visible"/>
                                      </p:to>
                                    </p:set>
                                    <p:animEffect transition="in" filter="wipe(up)">
                                      <p:cBhvr>
                                        <p:cTn id="71" dur="500"/>
                                        <p:tgtEl>
                                          <p:spTgt spid="12311"/>
                                        </p:tgtEl>
                                      </p:cBhvr>
                                    </p:animEffect>
                                  </p:childTnLst>
                                </p:cTn>
                              </p:par>
                            </p:childTnLst>
                          </p:cTn>
                        </p:par>
                        <p:par>
                          <p:cTn id="72" fill="hold">
                            <p:stCondLst>
                              <p:cond delay="4919"/>
                            </p:stCondLst>
                            <p:childTnLst>
                              <p:par>
                                <p:cTn id="73" presetID="22" presetClass="entr" presetSubtype="1" fill="hold" grpId="0" nodeType="afterEffect">
                                  <p:stCondLst>
                                    <p:cond delay="0"/>
                                  </p:stCondLst>
                                  <p:childTnLst>
                                    <p:set>
                                      <p:cBhvr>
                                        <p:cTn id="74" dur="1" fill="hold">
                                          <p:stCondLst>
                                            <p:cond delay="0"/>
                                          </p:stCondLst>
                                        </p:cTn>
                                        <p:tgtEl>
                                          <p:spTgt spid="12312"/>
                                        </p:tgtEl>
                                        <p:attrNameLst>
                                          <p:attrName>style.visibility</p:attrName>
                                        </p:attrNameLst>
                                      </p:cBhvr>
                                      <p:to>
                                        <p:strVal val="visible"/>
                                      </p:to>
                                    </p:set>
                                    <p:animEffect transition="in" filter="wipe(up)">
                                      <p:cBhvr>
                                        <p:cTn id="75" dur="500"/>
                                        <p:tgtEl>
                                          <p:spTgt spid="12312"/>
                                        </p:tgtEl>
                                      </p:cBhvr>
                                    </p:animEffect>
                                  </p:childTnLst>
                                </p:cTn>
                              </p:par>
                            </p:childTnLst>
                          </p:cTn>
                        </p:par>
                        <p:par>
                          <p:cTn id="76" fill="hold">
                            <p:stCondLst>
                              <p:cond delay="5419"/>
                            </p:stCondLst>
                            <p:childTnLst>
                              <p:par>
                                <p:cTn id="77" presetID="10" presetClass="entr" presetSubtype="0" fill="hold" grpId="0" nodeType="afterEffect">
                                  <p:stCondLst>
                                    <p:cond delay="0"/>
                                  </p:stCondLst>
                                  <p:childTnLst>
                                    <p:set>
                                      <p:cBhvr>
                                        <p:cTn id="78" dur="1" fill="hold">
                                          <p:stCondLst>
                                            <p:cond delay="0"/>
                                          </p:stCondLst>
                                        </p:cTn>
                                        <p:tgtEl>
                                          <p:spTgt spid="12298"/>
                                        </p:tgtEl>
                                        <p:attrNameLst>
                                          <p:attrName>style.visibility</p:attrName>
                                        </p:attrNameLst>
                                      </p:cBhvr>
                                      <p:to>
                                        <p:strVal val="visible"/>
                                      </p:to>
                                    </p:set>
                                    <p:anim calcmode="lin" valueType="num">
                                      <p:cBhvr>
                                        <p:cTn id="79" dur="500" fill="hold"/>
                                        <p:tgtEl>
                                          <p:spTgt spid="12298"/>
                                        </p:tgtEl>
                                        <p:attrNameLst>
                                          <p:attrName>ppt_w</p:attrName>
                                        </p:attrNameLst>
                                      </p:cBhvr>
                                      <p:tavLst>
                                        <p:tav tm="0">
                                          <p:val>
                                            <p:fltVal val="0.000000"/>
                                          </p:val>
                                        </p:tav>
                                        <p:tav tm="100000">
                                          <p:val>
                                            <p:strVal val="#ppt_w"/>
                                          </p:val>
                                        </p:tav>
                                      </p:tavLst>
                                    </p:anim>
                                    <p:anim calcmode="lin" valueType="num">
                                      <p:cBhvr>
                                        <p:cTn id="80" dur="500" fill="hold"/>
                                        <p:tgtEl>
                                          <p:spTgt spid="12298"/>
                                        </p:tgtEl>
                                        <p:attrNameLst>
                                          <p:attrName>ppt_h</p:attrName>
                                        </p:attrNameLst>
                                      </p:cBhvr>
                                      <p:tavLst>
                                        <p:tav tm="0">
                                          <p:val>
                                            <p:fltVal val="0.000000"/>
                                          </p:val>
                                        </p:tav>
                                        <p:tav tm="100000">
                                          <p:val>
                                            <p:strVal val="#ppt_h"/>
                                          </p:val>
                                        </p:tav>
                                      </p:tavLst>
                                    </p:anim>
                                    <p:animEffect transition="in" filter="fade">
                                      <p:cBhvr>
                                        <p:cTn id="81" dur="500"/>
                                        <p:tgtEl>
                                          <p:spTgt spid="1229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2303"/>
                                        </p:tgtEl>
                                        <p:attrNameLst>
                                          <p:attrName>style.visibility</p:attrName>
                                        </p:attrNameLst>
                                      </p:cBhvr>
                                      <p:to>
                                        <p:strVal val="visible"/>
                                      </p:to>
                                    </p:set>
                                    <p:anim calcmode="lin" valueType="num">
                                      <p:cBhvr>
                                        <p:cTn id="84" dur="500" fill="hold"/>
                                        <p:tgtEl>
                                          <p:spTgt spid="12303"/>
                                        </p:tgtEl>
                                        <p:attrNameLst>
                                          <p:attrName>ppt_w</p:attrName>
                                        </p:attrNameLst>
                                      </p:cBhvr>
                                      <p:tavLst>
                                        <p:tav tm="0">
                                          <p:val>
                                            <p:fltVal val="0.000000"/>
                                          </p:val>
                                        </p:tav>
                                        <p:tav tm="100000">
                                          <p:val>
                                            <p:strVal val="#ppt_w"/>
                                          </p:val>
                                        </p:tav>
                                      </p:tavLst>
                                    </p:anim>
                                    <p:anim calcmode="lin" valueType="num">
                                      <p:cBhvr>
                                        <p:cTn id="85" dur="500" fill="hold"/>
                                        <p:tgtEl>
                                          <p:spTgt spid="12303"/>
                                        </p:tgtEl>
                                        <p:attrNameLst>
                                          <p:attrName>ppt_h</p:attrName>
                                        </p:attrNameLst>
                                      </p:cBhvr>
                                      <p:tavLst>
                                        <p:tav tm="0">
                                          <p:val>
                                            <p:fltVal val="0.000000"/>
                                          </p:val>
                                        </p:tav>
                                        <p:tav tm="100000">
                                          <p:val>
                                            <p:strVal val="#ppt_h"/>
                                          </p:val>
                                        </p:tav>
                                      </p:tavLst>
                                    </p:anim>
                                    <p:animEffect transition="in" filter="fade">
                                      <p:cBhvr>
                                        <p:cTn id="86" dur="500"/>
                                        <p:tgtEl>
                                          <p:spTgt spid="12303"/>
                                        </p:tgtEl>
                                      </p:cBhvr>
                                    </p:animEffect>
                                  </p:childTnLst>
                                </p:cTn>
                              </p:par>
                            </p:childTnLst>
                          </p:cTn>
                        </p:par>
                        <p:par>
                          <p:cTn id="87" fill="hold">
                            <p:stCondLst>
                              <p:cond delay="5919"/>
                            </p:stCondLst>
                            <p:childTnLst>
                              <p:par>
                                <p:cTn id="88" presetID="12" presetClass="entr" presetSubtype="1" fill="hold" grpId="0" nodeType="afterEffect">
                                  <p:stCondLst>
                                    <p:cond delay="0"/>
                                  </p:stCondLst>
                                  <p:childTnLst>
                                    <p:set>
                                      <p:cBhvr>
                                        <p:cTn id="89" dur="1" fill="hold">
                                          <p:stCondLst>
                                            <p:cond delay="0"/>
                                          </p:stCondLst>
                                        </p:cTn>
                                        <p:tgtEl>
                                          <p:spTgt spid="12304"/>
                                        </p:tgtEl>
                                        <p:attrNameLst>
                                          <p:attrName>style.visibility</p:attrName>
                                        </p:attrNameLst>
                                      </p:cBhvr>
                                      <p:to>
                                        <p:strVal val="visible"/>
                                      </p:to>
                                    </p:set>
                                    <p:anim calcmode="lin" valueType="num">
                                      <p:cBhvr additive="base">
                                        <p:cTn id="90" dur="300"/>
                                        <p:tgtEl>
                                          <p:spTgt spid="12304"/>
                                        </p:tgtEl>
                                        <p:attrNameLst>
                                          <p:attrName>ppt_y</p:attrName>
                                        </p:attrNameLst>
                                      </p:cBhvr>
                                      <p:tavLst>
                                        <p:tav tm="0">
                                          <p:val>
                                            <p:strVal val="#ppt_y-#ppt_h*1.125000"/>
                                          </p:val>
                                        </p:tav>
                                        <p:tav tm="100000">
                                          <p:val>
                                            <p:strVal val="#ppt_y"/>
                                          </p:val>
                                        </p:tav>
                                      </p:tavLst>
                                    </p:anim>
                                    <p:animEffect transition="in" filter="wipe(down)">
                                      <p:cBhvr>
                                        <p:cTn id="91" dur="300"/>
                                        <p:tgtEl>
                                          <p:spTgt spid="12304"/>
                                        </p:tgtEl>
                                      </p:cBhvr>
                                    </p:animEffect>
                                  </p:childTnLst>
                                </p:cTn>
                              </p:par>
                            </p:childTnLst>
                          </p:cTn>
                        </p:par>
                        <p:par>
                          <p:cTn id="92" fill="hold">
                            <p:stCondLst>
                              <p:cond delay="6419"/>
                            </p:stCondLst>
                            <p:childTnLst>
                              <p:par>
                                <p:cTn id="93" presetID="16" presetClass="entr" presetSubtype="21" fill="hold" grpId="0" nodeType="afterEffect">
                                  <p:stCondLst>
                                    <p:cond delay="0"/>
                                  </p:stCondLst>
                                  <p:childTnLst>
                                    <p:set>
                                      <p:cBhvr>
                                        <p:cTn id="94" dur="1" fill="hold">
                                          <p:stCondLst>
                                            <p:cond delay="0"/>
                                          </p:stCondLst>
                                        </p:cTn>
                                        <p:tgtEl>
                                          <p:spTgt spid="12316"/>
                                        </p:tgtEl>
                                        <p:attrNameLst>
                                          <p:attrName>style.visibility</p:attrName>
                                        </p:attrNameLst>
                                      </p:cBhvr>
                                      <p:to>
                                        <p:strVal val="visible"/>
                                      </p:to>
                                    </p:set>
                                    <p:animEffect transition="in" filter="barn(inVertical)">
                                      <p:cBhvr>
                                        <p:cTn id="95" dur="500"/>
                                        <p:tgtEl>
                                          <p:spTgt spid="12316"/>
                                        </p:tgtEl>
                                      </p:cBhvr>
                                    </p:animEffect>
                                  </p:childTnLst>
                                </p:cTn>
                              </p:par>
                            </p:childTnLst>
                          </p:cTn>
                        </p:par>
                        <p:par>
                          <p:cTn id="96" fill="hold">
                            <p:stCondLst>
                              <p:cond delay="6919"/>
                            </p:stCondLst>
                            <p:childTnLst>
                              <p:par>
                                <p:cTn id="97" presetID="22" presetClass="entr" presetSubtype="1" fill="hold" grpId="0" nodeType="afterEffect">
                                  <p:stCondLst>
                                    <p:cond delay="0"/>
                                  </p:stCondLst>
                                  <p:childTnLst>
                                    <p:set>
                                      <p:cBhvr>
                                        <p:cTn id="98" dur="1" fill="hold">
                                          <p:stCondLst>
                                            <p:cond delay="0"/>
                                          </p:stCondLst>
                                        </p:cTn>
                                        <p:tgtEl>
                                          <p:spTgt spid="12317"/>
                                        </p:tgtEl>
                                        <p:attrNameLst>
                                          <p:attrName>style.visibility</p:attrName>
                                        </p:attrNameLst>
                                      </p:cBhvr>
                                      <p:to>
                                        <p:strVal val="visible"/>
                                      </p:to>
                                    </p:set>
                                    <p:animEffect transition="in" filter="wipe(up)">
                                      <p:cBhvr>
                                        <p:cTn id="99" dur="500"/>
                                        <p:tgtEl>
                                          <p:spTgt spid="12317"/>
                                        </p:tgtEl>
                                      </p:cBhvr>
                                    </p:animEffect>
                                  </p:childTnLst>
                                </p:cTn>
                              </p:par>
                            </p:childTnLst>
                          </p:cTn>
                        </p:par>
                        <p:par>
                          <p:cTn id="100" fill="hold">
                            <p:stCondLst>
                              <p:cond delay="7419"/>
                            </p:stCondLst>
                            <p:childTnLst>
                              <p:par>
                                <p:cTn id="101" presetID="22" presetClass="entr" presetSubtype="1" fill="hold" grpId="0" nodeType="afterEffect">
                                  <p:stCondLst>
                                    <p:cond delay="0"/>
                                  </p:stCondLst>
                                  <p:childTnLst>
                                    <p:set>
                                      <p:cBhvr>
                                        <p:cTn id="102" dur="1" fill="hold">
                                          <p:stCondLst>
                                            <p:cond delay="0"/>
                                          </p:stCondLst>
                                        </p:cTn>
                                        <p:tgtEl>
                                          <p:spTgt spid="12318"/>
                                        </p:tgtEl>
                                        <p:attrNameLst>
                                          <p:attrName>style.visibility</p:attrName>
                                        </p:attrNameLst>
                                      </p:cBhvr>
                                      <p:to>
                                        <p:strVal val="visible"/>
                                      </p:to>
                                    </p:set>
                                    <p:animEffect transition="in" filter="wipe(up)">
                                      <p:cBhvr>
                                        <p:cTn id="103" dur="500"/>
                                        <p:tgtEl>
                                          <p:spTgt spid="12318"/>
                                        </p:tgtEl>
                                      </p:cBhvr>
                                    </p:animEffect>
                                  </p:childTnLst>
                                </p:cTn>
                              </p:par>
                            </p:childTnLst>
                          </p:cTn>
                        </p:par>
                        <p:par>
                          <p:cTn id="104" fill="hold">
                            <p:stCondLst>
                              <p:cond delay="7919"/>
                            </p:stCondLst>
                            <p:childTnLst>
                              <p:par>
                                <p:cTn id="105" presetID="10" presetClass="entr" presetSubtype="0" fill="hold" grpId="0" nodeType="afterEffect">
                                  <p:stCondLst>
                                    <p:cond delay="0"/>
                                  </p:stCondLst>
                                  <p:childTnLst>
                                    <p:set>
                                      <p:cBhvr>
                                        <p:cTn id="106" dur="1" fill="hold">
                                          <p:stCondLst>
                                            <p:cond delay="0"/>
                                          </p:stCondLst>
                                        </p:cTn>
                                        <p:tgtEl>
                                          <p:spTgt spid="12299"/>
                                        </p:tgtEl>
                                        <p:attrNameLst>
                                          <p:attrName>style.visibility</p:attrName>
                                        </p:attrNameLst>
                                      </p:cBhvr>
                                      <p:to>
                                        <p:strVal val="visible"/>
                                      </p:to>
                                    </p:set>
                                    <p:anim calcmode="lin" valueType="num">
                                      <p:cBhvr>
                                        <p:cTn id="107" dur="500" fill="hold"/>
                                        <p:tgtEl>
                                          <p:spTgt spid="12299"/>
                                        </p:tgtEl>
                                        <p:attrNameLst>
                                          <p:attrName>ppt_w</p:attrName>
                                        </p:attrNameLst>
                                      </p:cBhvr>
                                      <p:tavLst>
                                        <p:tav tm="0">
                                          <p:val>
                                            <p:fltVal val="0.000000"/>
                                          </p:val>
                                        </p:tav>
                                        <p:tav tm="100000">
                                          <p:val>
                                            <p:strVal val="#ppt_w"/>
                                          </p:val>
                                        </p:tav>
                                      </p:tavLst>
                                    </p:anim>
                                    <p:anim calcmode="lin" valueType="num">
                                      <p:cBhvr>
                                        <p:cTn id="108" dur="500" fill="hold"/>
                                        <p:tgtEl>
                                          <p:spTgt spid="12299"/>
                                        </p:tgtEl>
                                        <p:attrNameLst>
                                          <p:attrName>ppt_h</p:attrName>
                                        </p:attrNameLst>
                                      </p:cBhvr>
                                      <p:tavLst>
                                        <p:tav tm="0">
                                          <p:val>
                                            <p:fltVal val="0.000000"/>
                                          </p:val>
                                        </p:tav>
                                        <p:tav tm="100000">
                                          <p:val>
                                            <p:strVal val="#ppt_h"/>
                                          </p:val>
                                        </p:tav>
                                      </p:tavLst>
                                    </p:anim>
                                    <p:animEffect transition="in" filter="fade">
                                      <p:cBhvr>
                                        <p:cTn id="109" dur="500"/>
                                        <p:tgtEl>
                                          <p:spTgt spid="1229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2305"/>
                                        </p:tgtEl>
                                        <p:attrNameLst>
                                          <p:attrName>style.visibility</p:attrName>
                                        </p:attrNameLst>
                                      </p:cBhvr>
                                      <p:to>
                                        <p:strVal val="visible"/>
                                      </p:to>
                                    </p:set>
                                    <p:anim calcmode="lin" valueType="num">
                                      <p:cBhvr>
                                        <p:cTn id="112" dur="500" fill="hold"/>
                                        <p:tgtEl>
                                          <p:spTgt spid="12305"/>
                                        </p:tgtEl>
                                        <p:attrNameLst>
                                          <p:attrName>ppt_w</p:attrName>
                                        </p:attrNameLst>
                                      </p:cBhvr>
                                      <p:tavLst>
                                        <p:tav tm="0">
                                          <p:val>
                                            <p:fltVal val="0.000000"/>
                                          </p:val>
                                        </p:tav>
                                        <p:tav tm="100000">
                                          <p:val>
                                            <p:strVal val="#ppt_w"/>
                                          </p:val>
                                        </p:tav>
                                      </p:tavLst>
                                    </p:anim>
                                    <p:anim calcmode="lin" valueType="num">
                                      <p:cBhvr>
                                        <p:cTn id="113" dur="500" fill="hold"/>
                                        <p:tgtEl>
                                          <p:spTgt spid="12305"/>
                                        </p:tgtEl>
                                        <p:attrNameLst>
                                          <p:attrName>ppt_h</p:attrName>
                                        </p:attrNameLst>
                                      </p:cBhvr>
                                      <p:tavLst>
                                        <p:tav tm="0">
                                          <p:val>
                                            <p:fltVal val="0.000000"/>
                                          </p:val>
                                        </p:tav>
                                        <p:tav tm="100000">
                                          <p:val>
                                            <p:strVal val="#ppt_h"/>
                                          </p:val>
                                        </p:tav>
                                      </p:tavLst>
                                    </p:anim>
                                    <p:animEffect transition="in" filter="fade">
                                      <p:cBhvr>
                                        <p:cTn id="114" dur="500"/>
                                        <p:tgtEl>
                                          <p:spTgt spid="12305"/>
                                        </p:tgtEl>
                                      </p:cBhvr>
                                    </p:animEffect>
                                  </p:childTnLst>
                                </p:cTn>
                              </p:par>
                            </p:childTnLst>
                          </p:cTn>
                        </p:par>
                        <p:par>
                          <p:cTn id="115" fill="hold">
                            <p:stCondLst>
                              <p:cond delay="8419"/>
                            </p:stCondLst>
                            <p:childTnLst>
                              <p:par>
                                <p:cTn id="116" presetID="12" presetClass="entr" presetSubtype="4" fill="hold" grpId="0" nodeType="afterEffect">
                                  <p:stCondLst>
                                    <p:cond delay="0"/>
                                  </p:stCondLst>
                                  <p:childTnLst>
                                    <p:set>
                                      <p:cBhvr>
                                        <p:cTn id="117" dur="1" fill="hold">
                                          <p:stCondLst>
                                            <p:cond delay="0"/>
                                          </p:stCondLst>
                                        </p:cTn>
                                        <p:tgtEl>
                                          <p:spTgt spid="12306"/>
                                        </p:tgtEl>
                                        <p:attrNameLst>
                                          <p:attrName>style.visibility</p:attrName>
                                        </p:attrNameLst>
                                      </p:cBhvr>
                                      <p:to>
                                        <p:strVal val="visible"/>
                                      </p:to>
                                    </p:set>
                                    <p:anim calcmode="lin" valueType="num">
                                      <p:cBhvr additive="base">
                                        <p:cTn id="118" dur="300"/>
                                        <p:tgtEl>
                                          <p:spTgt spid="12306"/>
                                        </p:tgtEl>
                                        <p:attrNameLst>
                                          <p:attrName>ppt_y</p:attrName>
                                        </p:attrNameLst>
                                      </p:cBhvr>
                                      <p:tavLst>
                                        <p:tav tm="0">
                                          <p:val>
                                            <p:strVal val="#ppt_y+#ppt_h*1.125000"/>
                                          </p:val>
                                        </p:tav>
                                        <p:tav tm="100000">
                                          <p:val>
                                            <p:strVal val="#ppt_y"/>
                                          </p:val>
                                        </p:tav>
                                      </p:tavLst>
                                    </p:anim>
                                    <p:animEffect transition="in" filter="wipe(up)">
                                      <p:cBhvr>
                                        <p:cTn id="119" dur="300"/>
                                        <p:tgtEl>
                                          <p:spTgt spid="12306"/>
                                        </p:tgtEl>
                                      </p:cBhvr>
                                    </p:animEffect>
                                  </p:childTnLst>
                                </p:cTn>
                              </p:par>
                            </p:childTnLst>
                          </p:cTn>
                        </p:par>
                        <p:par>
                          <p:cTn id="120" fill="hold">
                            <p:stCondLst>
                              <p:cond delay="8919"/>
                            </p:stCondLst>
                            <p:childTnLst>
                              <p:par>
                                <p:cTn id="121" presetID="16" presetClass="entr" presetSubtype="21" fill="hold" grpId="0" nodeType="afterEffect">
                                  <p:stCondLst>
                                    <p:cond delay="0"/>
                                  </p:stCondLst>
                                  <p:childTnLst>
                                    <p:set>
                                      <p:cBhvr>
                                        <p:cTn id="122" dur="1" fill="hold">
                                          <p:stCondLst>
                                            <p:cond delay="0"/>
                                          </p:stCondLst>
                                        </p:cTn>
                                        <p:tgtEl>
                                          <p:spTgt spid="12313"/>
                                        </p:tgtEl>
                                        <p:attrNameLst>
                                          <p:attrName>style.visibility</p:attrName>
                                        </p:attrNameLst>
                                      </p:cBhvr>
                                      <p:to>
                                        <p:strVal val="visible"/>
                                      </p:to>
                                    </p:set>
                                    <p:animEffect transition="in" filter="barn(inVertical)">
                                      <p:cBhvr>
                                        <p:cTn id="123" dur="500"/>
                                        <p:tgtEl>
                                          <p:spTgt spid="12313"/>
                                        </p:tgtEl>
                                      </p:cBhvr>
                                    </p:animEffect>
                                  </p:childTnLst>
                                </p:cTn>
                              </p:par>
                            </p:childTnLst>
                          </p:cTn>
                        </p:par>
                        <p:par>
                          <p:cTn id="124" fill="hold">
                            <p:stCondLst>
                              <p:cond delay="9419"/>
                            </p:stCondLst>
                            <p:childTnLst>
                              <p:par>
                                <p:cTn id="125" presetID="22" presetClass="entr" presetSubtype="1" fill="hold" grpId="0" nodeType="afterEffect">
                                  <p:stCondLst>
                                    <p:cond delay="0"/>
                                  </p:stCondLst>
                                  <p:childTnLst>
                                    <p:set>
                                      <p:cBhvr>
                                        <p:cTn id="126" dur="1" fill="hold">
                                          <p:stCondLst>
                                            <p:cond delay="0"/>
                                          </p:stCondLst>
                                        </p:cTn>
                                        <p:tgtEl>
                                          <p:spTgt spid="12314"/>
                                        </p:tgtEl>
                                        <p:attrNameLst>
                                          <p:attrName>style.visibility</p:attrName>
                                        </p:attrNameLst>
                                      </p:cBhvr>
                                      <p:to>
                                        <p:strVal val="visible"/>
                                      </p:to>
                                    </p:set>
                                    <p:animEffect transition="in" filter="wipe(up)">
                                      <p:cBhvr>
                                        <p:cTn id="127" dur="500"/>
                                        <p:tgtEl>
                                          <p:spTgt spid="12314"/>
                                        </p:tgtEl>
                                      </p:cBhvr>
                                    </p:animEffect>
                                  </p:childTnLst>
                                </p:cTn>
                              </p:par>
                            </p:childTnLst>
                          </p:cTn>
                        </p:par>
                        <p:par>
                          <p:cTn id="128" fill="hold">
                            <p:stCondLst>
                              <p:cond delay="9919"/>
                            </p:stCondLst>
                            <p:childTnLst>
                              <p:par>
                                <p:cTn id="129" presetID="22" presetClass="entr" presetSubtype="1" fill="hold" grpId="0" nodeType="afterEffect">
                                  <p:stCondLst>
                                    <p:cond delay="0"/>
                                  </p:stCondLst>
                                  <p:childTnLst>
                                    <p:set>
                                      <p:cBhvr>
                                        <p:cTn id="130" dur="1" fill="hold">
                                          <p:stCondLst>
                                            <p:cond delay="0"/>
                                          </p:stCondLst>
                                        </p:cTn>
                                        <p:tgtEl>
                                          <p:spTgt spid="12315"/>
                                        </p:tgtEl>
                                        <p:attrNameLst>
                                          <p:attrName>style.visibility</p:attrName>
                                        </p:attrNameLst>
                                      </p:cBhvr>
                                      <p:to>
                                        <p:strVal val="visible"/>
                                      </p:to>
                                    </p:set>
                                    <p:animEffect transition="in" filter="wipe(up)">
                                      <p:cBhvr>
                                        <p:cTn id="131" dur="500"/>
                                        <p:tgtEl>
                                          <p:spTgt spid="12315"/>
                                        </p:tgtEl>
                                      </p:cBhvr>
                                    </p:animEffect>
                                  </p:childTnLst>
                                </p:cTn>
                              </p:par>
                            </p:childTnLst>
                          </p:cTn>
                        </p:par>
                        <p:par>
                          <p:cTn id="132" fill="hold">
                            <p:stCondLst>
                              <p:cond delay="10419"/>
                            </p:stCondLst>
                            <p:childTnLst>
                              <p:par>
                                <p:cTn id="133" presetID="10" presetClass="entr" presetSubtype="0" fill="hold" grpId="0" nodeType="afterEffect">
                                  <p:stCondLst>
                                    <p:cond delay="0"/>
                                  </p:stCondLst>
                                  <p:childTnLst>
                                    <p:set>
                                      <p:cBhvr>
                                        <p:cTn id="134" dur="1" fill="hold">
                                          <p:stCondLst>
                                            <p:cond delay="0"/>
                                          </p:stCondLst>
                                        </p:cTn>
                                        <p:tgtEl>
                                          <p:spTgt spid="12300"/>
                                        </p:tgtEl>
                                        <p:attrNameLst>
                                          <p:attrName>style.visibility</p:attrName>
                                        </p:attrNameLst>
                                      </p:cBhvr>
                                      <p:to>
                                        <p:strVal val="visible"/>
                                      </p:to>
                                    </p:set>
                                    <p:anim calcmode="lin" valueType="num">
                                      <p:cBhvr>
                                        <p:cTn id="135" dur="500" fill="hold"/>
                                        <p:tgtEl>
                                          <p:spTgt spid="12300"/>
                                        </p:tgtEl>
                                        <p:attrNameLst>
                                          <p:attrName>ppt_w</p:attrName>
                                        </p:attrNameLst>
                                      </p:cBhvr>
                                      <p:tavLst>
                                        <p:tav tm="0">
                                          <p:val>
                                            <p:fltVal val="0.000000"/>
                                          </p:val>
                                        </p:tav>
                                        <p:tav tm="100000">
                                          <p:val>
                                            <p:strVal val="#ppt_w"/>
                                          </p:val>
                                        </p:tav>
                                      </p:tavLst>
                                    </p:anim>
                                    <p:anim calcmode="lin" valueType="num">
                                      <p:cBhvr>
                                        <p:cTn id="136" dur="500" fill="hold"/>
                                        <p:tgtEl>
                                          <p:spTgt spid="12300"/>
                                        </p:tgtEl>
                                        <p:attrNameLst>
                                          <p:attrName>ppt_h</p:attrName>
                                        </p:attrNameLst>
                                      </p:cBhvr>
                                      <p:tavLst>
                                        <p:tav tm="0">
                                          <p:val>
                                            <p:fltVal val="0.000000"/>
                                          </p:val>
                                        </p:tav>
                                        <p:tav tm="100000">
                                          <p:val>
                                            <p:strVal val="#ppt_h"/>
                                          </p:val>
                                        </p:tav>
                                      </p:tavLst>
                                    </p:anim>
                                    <p:animEffect transition="in" filter="fade">
                                      <p:cBhvr>
                                        <p:cTn id="137" dur="500"/>
                                        <p:tgtEl>
                                          <p:spTgt spid="1230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2307"/>
                                        </p:tgtEl>
                                        <p:attrNameLst>
                                          <p:attrName>style.visibility</p:attrName>
                                        </p:attrNameLst>
                                      </p:cBhvr>
                                      <p:to>
                                        <p:strVal val="visible"/>
                                      </p:to>
                                    </p:set>
                                    <p:anim calcmode="lin" valueType="num">
                                      <p:cBhvr>
                                        <p:cTn id="140" dur="500" fill="hold"/>
                                        <p:tgtEl>
                                          <p:spTgt spid="12307"/>
                                        </p:tgtEl>
                                        <p:attrNameLst>
                                          <p:attrName>ppt_w</p:attrName>
                                        </p:attrNameLst>
                                      </p:cBhvr>
                                      <p:tavLst>
                                        <p:tav tm="0">
                                          <p:val>
                                            <p:fltVal val="0.000000"/>
                                          </p:val>
                                        </p:tav>
                                        <p:tav tm="100000">
                                          <p:val>
                                            <p:strVal val="#ppt_w"/>
                                          </p:val>
                                        </p:tav>
                                      </p:tavLst>
                                    </p:anim>
                                    <p:anim calcmode="lin" valueType="num">
                                      <p:cBhvr>
                                        <p:cTn id="141" dur="500" fill="hold"/>
                                        <p:tgtEl>
                                          <p:spTgt spid="12307"/>
                                        </p:tgtEl>
                                        <p:attrNameLst>
                                          <p:attrName>ppt_h</p:attrName>
                                        </p:attrNameLst>
                                      </p:cBhvr>
                                      <p:tavLst>
                                        <p:tav tm="0">
                                          <p:val>
                                            <p:fltVal val="0.000000"/>
                                          </p:val>
                                        </p:tav>
                                        <p:tav tm="100000">
                                          <p:val>
                                            <p:strVal val="#ppt_h"/>
                                          </p:val>
                                        </p:tav>
                                      </p:tavLst>
                                    </p:anim>
                                    <p:animEffect transition="in" filter="fade">
                                      <p:cBhvr>
                                        <p:cTn id="142" dur="500"/>
                                        <p:tgtEl>
                                          <p:spTgt spid="12307"/>
                                        </p:tgtEl>
                                      </p:cBhvr>
                                    </p:animEffect>
                                  </p:childTnLst>
                                </p:cTn>
                              </p:par>
                            </p:childTnLst>
                          </p:cTn>
                        </p:par>
                        <p:par>
                          <p:cTn id="143" fill="hold">
                            <p:stCondLst>
                              <p:cond delay="10919"/>
                            </p:stCondLst>
                            <p:childTnLst>
                              <p:par>
                                <p:cTn id="144" presetID="12" presetClass="entr" presetSubtype="1" fill="hold" grpId="0" nodeType="afterEffect">
                                  <p:stCondLst>
                                    <p:cond delay="0"/>
                                  </p:stCondLst>
                                  <p:childTnLst>
                                    <p:set>
                                      <p:cBhvr>
                                        <p:cTn id="145" dur="1" fill="hold">
                                          <p:stCondLst>
                                            <p:cond delay="0"/>
                                          </p:stCondLst>
                                        </p:cTn>
                                        <p:tgtEl>
                                          <p:spTgt spid="12308"/>
                                        </p:tgtEl>
                                        <p:attrNameLst>
                                          <p:attrName>style.visibility</p:attrName>
                                        </p:attrNameLst>
                                      </p:cBhvr>
                                      <p:to>
                                        <p:strVal val="visible"/>
                                      </p:to>
                                    </p:set>
                                    <p:anim calcmode="lin" valueType="num">
                                      <p:cBhvr additive="base">
                                        <p:cTn id="146" dur="300"/>
                                        <p:tgtEl>
                                          <p:spTgt spid="12308"/>
                                        </p:tgtEl>
                                        <p:attrNameLst>
                                          <p:attrName>ppt_y</p:attrName>
                                        </p:attrNameLst>
                                      </p:cBhvr>
                                      <p:tavLst>
                                        <p:tav tm="0">
                                          <p:val>
                                            <p:strVal val="#ppt_y-#ppt_h*1.125000"/>
                                          </p:val>
                                        </p:tav>
                                        <p:tav tm="100000">
                                          <p:val>
                                            <p:strVal val="#ppt_y"/>
                                          </p:val>
                                        </p:tav>
                                      </p:tavLst>
                                    </p:anim>
                                    <p:animEffect transition="in" filter="wipe(down)">
                                      <p:cBhvr>
                                        <p:cTn id="147" dur="300"/>
                                        <p:tgtEl>
                                          <p:spTgt spid="12308"/>
                                        </p:tgtEl>
                                      </p:cBhvr>
                                    </p:animEffect>
                                  </p:childTnLst>
                                </p:cTn>
                              </p:par>
                            </p:childTnLst>
                          </p:cTn>
                        </p:par>
                        <p:par>
                          <p:cTn id="148" fill="hold">
                            <p:stCondLst>
                              <p:cond delay="11419"/>
                            </p:stCondLst>
                            <p:childTnLst>
                              <p:par>
                                <p:cTn id="149" presetID="16" presetClass="entr" presetSubtype="21" fill="hold" grpId="0" nodeType="afterEffect">
                                  <p:stCondLst>
                                    <p:cond delay="0"/>
                                  </p:stCondLst>
                                  <p:childTnLst>
                                    <p:set>
                                      <p:cBhvr>
                                        <p:cTn id="150" dur="1" fill="hold">
                                          <p:stCondLst>
                                            <p:cond delay="0"/>
                                          </p:stCondLst>
                                        </p:cTn>
                                        <p:tgtEl>
                                          <p:spTgt spid="12319"/>
                                        </p:tgtEl>
                                        <p:attrNameLst>
                                          <p:attrName>style.visibility</p:attrName>
                                        </p:attrNameLst>
                                      </p:cBhvr>
                                      <p:to>
                                        <p:strVal val="visible"/>
                                      </p:to>
                                    </p:set>
                                    <p:animEffect transition="in" filter="barn(inVertical)">
                                      <p:cBhvr>
                                        <p:cTn id="151" dur="500"/>
                                        <p:tgtEl>
                                          <p:spTgt spid="12319"/>
                                        </p:tgtEl>
                                      </p:cBhvr>
                                    </p:animEffect>
                                  </p:childTnLst>
                                </p:cTn>
                              </p:par>
                            </p:childTnLst>
                          </p:cTn>
                        </p:par>
                        <p:par>
                          <p:cTn id="152" fill="hold">
                            <p:stCondLst>
                              <p:cond delay="11919"/>
                            </p:stCondLst>
                            <p:childTnLst>
                              <p:par>
                                <p:cTn id="153" presetID="22" presetClass="entr" presetSubtype="1" fill="hold" grpId="0" nodeType="afterEffect">
                                  <p:stCondLst>
                                    <p:cond delay="0"/>
                                  </p:stCondLst>
                                  <p:childTnLst>
                                    <p:set>
                                      <p:cBhvr>
                                        <p:cTn id="154" dur="1" fill="hold">
                                          <p:stCondLst>
                                            <p:cond delay="0"/>
                                          </p:stCondLst>
                                        </p:cTn>
                                        <p:tgtEl>
                                          <p:spTgt spid="12320"/>
                                        </p:tgtEl>
                                        <p:attrNameLst>
                                          <p:attrName>style.visibility</p:attrName>
                                        </p:attrNameLst>
                                      </p:cBhvr>
                                      <p:to>
                                        <p:strVal val="visible"/>
                                      </p:to>
                                    </p:set>
                                    <p:animEffect transition="in" filter="wipe(up)">
                                      <p:cBhvr>
                                        <p:cTn id="155" dur="500"/>
                                        <p:tgtEl>
                                          <p:spTgt spid="12320"/>
                                        </p:tgtEl>
                                      </p:cBhvr>
                                    </p:animEffect>
                                  </p:childTnLst>
                                </p:cTn>
                              </p:par>
                            </p:childTnLst>
                          </p:cTn>
                        </p:par>
                        <p:par>
                          <p:cTn id="156" fill="hold">
                            <p:stCondLst>
                              <p:cond delay="12419"/>
                            </p:stCondLst>
                            <p:childTnLst>
                              <p:par>
                                <p:cTn id="157" presetID="22" presetClass="entr" presetSubtype="1" fill="hold" grpId="0" nodeType="afterEffect">
                                  <p:stCondLst>
                                    <p:cond delay="0"/>
                                  </p:stCondLst>
                                  <p:childTnLst>
                                    <p:set>
                                      <p:cBhvr>
                                        <p:cTn id="158" dur="1" fill="hold">
                                          <p:stCondLst>
                                            <p:cond delay="0"/>
                                          </p:stCondLst>
                                        </p:cTn>
                                        <p:tgtEl>
                                          <p:spTgt spid="12321"/>
                                        </p:tgtEl>
                                        <p:attrNameLst>
                                          <p:attrName>style.visibility</p:attrName>
                                        </p:attrNameLst>
                                      </p:cBhvr>
                                      <p:to>
                                        <p:strVal val="visible"/>
                                      </p:to>
                                    </p:set>
                                    <p:animEffect transition="in" filter="wipe(up)">
                                      <p:cBhvr>
                                        <p:cTn id="159" dur="500"/>
                                        <p:tgtEl>
                                          <p:spTgt spid="12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4" grpId="0" animBg="1"/>
      <p:bldP spid="12297" grpId="0" animBg="1"/>
      <p:bldP spid="12298" grpId="0" animBg="1"/>
      <p:bldP spid="12299" grpId="0" animBg="1"/>
      <p:bldP spid="12300" grpId="0" animBg="1"/>
      <p:bldP spid="12301" grpId="0"/>
      <p:bldP spid="12302" grpId="0" animBg="1"/>
      <p:bldP spid="12303" grpId="0"/>
      <p:bldP spid="12304" grpId="0" animBg="1"/>
      <p:bldP spid="12305" grpId="0"/>
      <p:bldP spid="12306" grpId="0" animBg="1"/>
      <p:bldP spid="12307" grpId="0"/>
      <p:bldP spid="12308" grpId="0" animBg="1"/>
      <p:bldP spid="12309" grpId="0"/>
      <p:bldP spid="12309" grpId="1"/>
      <p:bldP spid="12310" grpId="0" animBg="1"/>
      <p:bldP spid="12311" grpId="0" animBg="1"/>
      <p:bldP spid="12312" grpId="0"/>
      <p:bldP spid="12313" grpId="0" animBg="1"/>
      <p:bldP spid="12314" grpId="0" animBg="1"/>
      <p:bldP spid="12315" grpId="0"/>
      <p:bldP spid="12316" grpId="0" animBg="1"/>
      <p:bldP spid="12317" grpId="0" animBg="1"/>
      <p:bldP spid="12318" grpId="0"/>
      <p:bldP spid="12319" grpId="0" animBg="1"/>
      <p:bldP spid="12320" grpId="0" animBg="1"/>
      <p:bldP spid="123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Line 7"/>
          <p:cNvSpPr/>
          <p:nvPr/>
        </p:nvSpPr>
        <p:spPr>
          <a:xfrm>
            <a:off x="0" y="3736975"/>
            <a:ext cx="11426825" cy="0"/>
          </a:xfrm>
          <a:prstGeom prst="line">
            <a:avLst/>
          </a:prstGeom>
          <a:ln w="19050" cap="flat" cmpd="sng">
            <a:solidFill>
              <a:schemeClr val="accent1"/>
            </a:solidFill>
            <a:prstDash val="solid"/>
            <a:headEnd type="none" w="med" len="med"/>
            <a:tailEnd type="oval" w="med" len="med"/>
          </a:ln>
        </p:spPr>
      </p:sp>
      <p:sp>
        <p:nvSpPr>
          <p:cNvPr id="13315" name="Oval 8"/>
          <p:cNvSpPr/>
          <p:nvPr/>
        </p:nvSpPr>
        <p:spPr>
          <a:xfrm>
            <a:off x="1511300" y="3486150"/>
            <a:ext cx="504825" cy="509588"/>
          </a:xfrm>
          <a:prstGeom prst="ellipse">
            <a:avLst/>
          </a:prstGeom>
          <a:solidFill>
            <a:schemeClr val="bg2"/>
          </a:solidFill>
          <a:ln w="19050" cap="flat" cmpd="sng">
            <a:solidFill>
              <a:schemeClr val="accent2"/>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3316" name="Oval 9"/>
          <p:cNvSpPr/>
          <p:nvPr/>
        </p:nvSpPr>
        <p:spPr>
          <a:xfrm>
            <a:off x="3640138" y="3486150"/>
            <a:ext cx="504825" cy="509588"/>
          </a:xfrm>
          <a:prstGeom prst="ellipse">
            <a:avLst/>
          </a:prstGeom>
          <a:solidFill>
            <a:schemeClr val="bg2"/>
          </a:solidFill>
          <a:ln w="19050" cap="flat" cmpd="sng">
            <a:solidFill>
              <a:schemeClr val="accent2"/>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3317" name="Oval 10"/>
          <p:cNvSpPr/>
          <p:nvPr/>
        </p:nvSpPr>
        <p:spPr>
          <a:xfrm>
            <a:off x="5629275" y="3486150"/>
            <a:ext cx="504825" cy="509588"/>
          </a:xfrm>
          <a:prstGeom prst="ellipse">
            <a:avLst/>
          </a:prstGeom>
          <a:solidFill>
            <a:schemeClr val="bg2"/>
          </a:solidFill>
          <a:ln w="19050" cap="flat" cmpd="sng">
            <a:solidFill>
              <a:schemeClr val="accent2"/>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3318" name="Oval 11"/>
          <p:cNvSpPr/>
          <p:nvPr/>
        </p:nvSpPr>
        <p:spPr>
          <a:xfrm>
            <a:off x="7756525" y="3486150"/>
            <a:ext cx="504825" cy="509588"/>
          </a:xfrm>
          <a:prstGeom prst="ellipse">
            <a:avLst/>
          </a:prstGeom>
          <a:solidFill>
            <a:schemeClr val="bg2"/>
          </a:solidFill>
          <a:ln w="19050" cap="flat" cmpd="sng">
            <a:solidFill>
              <a:schemeClr val="accent2"/>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3319" name="TextBox 32"/>
          <p:cNvSpPr txBox="1"/>
          <p:nvPr/>
        </p:nvSpPr>
        <p:spPr>
          <a:xfrm>
            <a:off x="1528763" y="3540125"/>
            <a:ext cx="471487" cy="401638"/>
          </a:xfrm>
          <a:prstGeom prst="rect">
            <a:avLst/>
          </a:prstGeom>
          <a:noFill/>
          <a:ln w="9525">
            <a:noFill/>
          </a:ln>
        </p:spPr>
        <p:txBody>
          <a:bodyPr wrap="none">
            <a:spAutoFit/>
          </a:bodyPr>
          <a:p>
            <a:pPr lvl="0" eaLnBrk="1" hangingPunct="1"/>
            <a:r>
              <a:rPr lang="en-US" altLang="x-none" sz="2000" b="1" dirty="0">
                <a:solidFill>
                  <a:schemeClr val="accent2"/>
                </a:solidFill>
                <a:latin typeface="Arial" panose="020B0604020202020204" pitchFamily="34" charset="0"/>
                <a:ea typeface="宋体" panose="02010600030101010101" pitchFamily="2" charset="-122"/>
              </a:rPr>
              <a:t>05</a:t>
            </a:r>
            <a:endParaRPr lang="en-US" altLang="x-none" sz="2000" b="1" dirty="0">
              <a:solidFill>
                <a:schemeClr val="accent2"/>
              </a:solidFill>
              <a:latin typeface="Arial" panose="020B0604020202020204" pitchFamily="34" charset="0"/>
              <a:ea typeface="宋体" panose="02010600030101010101" pitchFamily="2" charset="-122"/>
            </a:endParaRPr>
          </a:p>
        </p:txBody>
      </p:sp>
      <p:sp>
        <p:nvSpPr>
          <p:cNvPr id="13320" name="等腰三角形 33"/>
          <p:cNvSpPr/>
          <p:nvPr/>
        </p:nvSpPr>
        <p:spPr>
          <a:xfrm>
            <a:off x="1658938" y="3330575"/>
            <a:ext cx="198437" cy="130175"/>
          </a:xfrm>
          <a:prstGeom prst="triangle">
            <a:avLst>
              <a:gd name="adj" fmla="val 50000"/>
            </a:avLst>
          </a:prstGeom>
          <a:solidFill>
            <a:schemeClr val="accent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3321" name="TextBox 34"/>
          <p:cNvSpPr txBox="1"/>
          <p:nvPr/>
        </p:nvSpPr>
        <p:spPr>
          <a:xfrm>
            <a:off x="3654425" y="3540125"/>
            <a:ext cx="471488" cy="401638"/>
          </a:xfrm>
          <a:prstGeom prst="rect">
            <a:avLst/>
          </a:prstGeom>
          <a:noFill/>
          <a:ln w="9525">
            <a:noFill/>
          </a:ln>
        </p:spPr>
        <p:txBody>
          <a:bodyPr wrap="none">
            <a:spAutoFit/>
          </a:bodyPr>
          <a:p>
            <a:pPr lvl="0" eaLnBrk="1" hangingPunct="1"/>
            <a:r>
              <a:rPr lang="en-US" altLang="x-none" sz="2000" b="1" dirty="0">
                <a:solidFill>
                  <a:schemeClr val="accent2"/>
                </a:solidFill>
                <a:latin typeface="Arial" panose="020B0604020202020204" pitchFamily="34" charset="0"/>
                <a:ea typeface="宋体" panose="02010600030101010101" pitchFamily="2" charset="-122"/>
              </a:rPr>
              <a:t>06</a:t>
            </a:r>
            <a:endParaRPr lang="en-US" altLang="x-none" sz="2000" b="1" dirty="0">
              <a:solidFill>
                <a:schemeClr val="accent2"/>
              </a:solidFill>
              <a:latin typeface="Arial" panose="020B0604020202020204" pitchFamily="34" charset="0"/>
              <a:ea typeface="宋体" panose="02010600030101010101" pitchFamily="2" charset="-122"/>
            </a:endParaRPr>
          </a:p>
        </p:txBody>
      </p:sp>
      <p:sp>
        <p:nvSpPr>
          <p:cNvPr id="13322" name="等腰三角形 35"/>
          <p:cNvSpPr/>
          <p:nvPr/>
        </p:nvSpPr>
        <p:spPr>
          <a:xfrm flipV="1">
            <a:off x="3794125" y="4019550"/>
            <a:ext cx="200025" cy="130175"/>
          </a:xfrm>
          <a:prstGeom prst="triangle">
            <a:avLst>
              <a:gd name="adj" fmla="val 50000"/>
            </a:avLst>
          </a:prstGeom>
          <a:solidFill>
            <a:schemeClr val="accent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3323" name="TextBox 36"/>
          <p:cNvSpPr txBox="1"/>
          <p:nvPr/>
        </p:nvSpPr>
        <p:spPr>
          <a:xfrm>
            <a:off x="5649913" y="3540125"/>
            <a:ext cx="469900" cy="401638"/>
          </a:xfrm>
          <a:prstGeom prst="rect">
            <a:avLst/>
          </a:prstGeom>
          <a:noFill/>
          <a:ln w="9525">
            <a:noFill/>
          </a:ln>
        </p:spPr>
        <p:txBody>
          <a:bodyPr wrap="none">
            <a:spAutoFit/>
          </a:bodyPr>
          <a:p>
            <a:pPr lvl="0" eaLnBrk="1" hangingPunct="1"/>
            <a:r>
              <a:rPr lang="en-US" altLang="x-none" sz="2000" b="1" dirty="0">
                <a:solidFill>
                  <a:schemeClr val="accent2"/>
                </a:solidFill>
                <a:latin typeface="Arial" panose="020B0604020202020204" pitchFamily="34" charset="0"/>
                <a:ea typeface="宋体" panose="02010600030101010101" pitchFamily="2" charset="-122"/>
              </a:rPr>
              <a:t>07</a:t>
            </a:r>
            <a:endParaRPr lang="en-US" altLang="x-none" sz="2000" b="1" dirty="0">
              <a:solidFill>
                <a:schemeClr val="accent2"/>
              </a:solidFill>
              <a:latin typeface="Arial" panose="020B0604020202020204" pitchFamily="34" charset="0"/>
              <a:ea typeface="宋体" panose="02010600030101010101" pitchFamily="2" charset="-122"/>
            </a:endParaRPr>
          </a:p>
        </p:txBody>
      </p:sp>
      <p:sp>
        <p:nvSpPr>
          <p:cNvPr id="13324" name="等腰三角形 37"/>
          <p:cNvSpPr/>
          <p:nvPr/>
        </p:nvSpPr>
        <p:spPr>
          <a:xfrm>
            <a:off x="5778500" y="3330575"/>
            <a:ext cx="200025" cy="130175"/>
          </a:xfrm>
          <a:prstGeom prst="triangle">
            <a:avLst>
              <a:gd name="adj" fmla="val 50000"/>
            </a:avLst>
          </a:prstGeom>
          <a:solidFill>
            <a:schemeClr val="accent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3325" name="TextBox 38"/>
          <p:cNvSpPr txBox="1"/>
          <p:nvPr/>
        </p:nvSpPr>
        <p:spPr>
          <a:xfrm>
            <a:off x="7773988" y="3540125"/>
            <a:ext cx="469900" cy="401638"/>
          </a:xfrm>
          <a:prstGeom prst="rect">
            <a:avLst/>
          </a:prstGeom>
          <a:noFill/>
          <a:ln w="9525">
            <a:noFill/>
          </a:ln>
        </p:spPr>
        <p:txBody>
          <a:bodyPr wrap="none">
            <a:spAutoFit/>
          </a:bodyPr>
          <a:p>
            <a:pPr lvl="0" eaLnBrk="1" hangingPunct="1"/>
            <a:r>
              <a:rPr lang="en-US" altLang="x-none" sz="2000" b="1" dirty="0">
                <a:solidFill>
                  <a:schemeClr val="accent2"/>
                </a:solidFill>
                <a:latin typeface="Arial" panose="020B0604020202020204" pitchFamily="34" charset="0"/>
                <a:ea typeface="宋体" panose="02010600030101010101" pitchFamily="2" charset="-122"/>
              </a:rPr>
              <a:t>08</a:t>
            </a:r>
            <a:endParaRPr lang="en-US" altLang="x-none" sz="2000" b="1" dirty="0">
              <a:solidFill>
                <a:schemeClr val="accent2"/>
              </a:solidFill>
              <a:latin typeface="Arial" panose="020B0604020202020204" pitchFamily="34" charset="0"/>
              <a:ea typeface="宋体" panose="02010600030101010101" pitchFamily="2" charset="-122"/>
            </a:endParaRPr>
          </a:p>
        </p:txBody>
      </p:sp>
      <p:sp>
        <p:nvSpPr>
          <p:cNvPr id="13326" name="等腰三角形 39"/>
          <p:cNvSpPr/>
          <p:nvPr/>
        </p:nvSpPr>
        <p:spPr>
          <a:xfrm flipV="1">
            <a:off x="7912100" y="4019550"/>
            <a:ext cx="200025" cy="130175"/>
          </a:xfrm>
          <a:prstGeom prst="triangle">
            <a:avLst>
              <a:gd name="adj" fmla="val 50000"/>
            </a:avLst>
          </a:prstGeom>
          <a:solidFill>
            <a:schemeClr val="accent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3327" name="TextBox 40"/>
          <p:cNvSpPr txBox="1"/>
          <p:nvPr/>
        </p:nvSpPr>
        <p:spPr>
          <a:xfrm>
            <a:off x="763588" y="1141413"/>
            <a:ext cx="2133600" cy="400050"/>
          </a:xfrm>
          <a:prstGeom prst="rect">
            <a:avLst/>
          </a:prstGeom>
          <a:solidFill>
            <a:schemeClr val="tx1"/>
          </a:solidFill>
          <a:ln w="9525">
            <a:noFill/>
          </a:ln>
        </p:spPr>
        <p:txBody>
          <a:bodyPr>
            <a:spAutoFit/>
          </a:bodyPr>
          <a:p>
            <a:pPr lvl="0" algn="ctr" eaLnBrk="1" hangingPunct="1"/>
            <a:r>
              <a:rPr lang="zh-CN" altLang="en-US" sz="2000" b="1" dirty="0">
                <a:solidFill>
                  <a:schemeClr val="accent2"/>
                </a:solidFill>
                <a:latin typeface="微软雅黑" panose="020B0503020204020204" pitchFamily="2" charset="-122"/>
                <a:ea typeface="微软雅黑" panose="020B0503020204020204" pitchFamily="2" charset="-122"/>
              </a:rPr>
              <a:t>上门带店服务</a:t>
            </a:r>
            <a:endParaRPr lang="zh-CN" altLang="en-US" sz="2000" b="1" dirty="0">
              <a:solidFill>
                <a:schemeClr val="accent2"/>
              </a:solidFill>
              <a:latin typeface="微软雅黑" panose="020B0503020204020204" pitchFamily="2" charset="-122"/>
              <a:ea typeface="微软雅黑" panose="020B0503020204020204" pitchFamily="2" charset="-122"/>
            </a:endParaRPr>
          </a:p>
        </p:txBody>
      </p:sp>
      <p:sp>
        <p:nvSpPr>
          <p:cNvPr id="13328" name="Oval 10"/>
          <p:cNvSpPr/>
          <p:nvPr/>
        </p:nvSpPr>
        <p:spPr>
          <a:xfrm>
            <a:off x="9975850" y="3486150"/>
            <a:ext cx="504825" cy="509588"/>
          </a:xfrm>
          <a:prstGeom prst="ellipse">
            <a:avLst/>
          </a:prstGeom>
          <a:solidFill>
            <a:schemeClr val="bg2"/>
          </a:solidFill>
          <a:ln w="19050" cap="flat" cmpd="sng">
            <a:solidFill>
              <a:schemeClr val="accent2"/>
            </a:solidFill>
            <a:prstDash val="solid"/>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3329" name="TextBox 49"/>
          <p:cNvSpPr txBox="1"/>
          <p:nvPr/>
        </p:nvSpPr>
        <p:spPr>
          <a:xfrm>
            <a:off x="9996488" y="3540125"/>
            <a:ext cx="469900" cy="401638"/>
          </a:xfrm>
          <a:prstGeom prst="rect">
            <a:avLst/>
          </a:prstGeom>
          <a:noFill/>
          <a:ln w="9525">
            <a:noFill/>
          </a:ln>
        </p:spPr>
        <p:txBody>
          <a:bodyPr wrap="none">
            <a:spAutoFit/>
          </a:bodyPr>
          <a:p>
            <a:pPr lvl="0" eaLnBrk="1" hangingPunct="1"/>
            <a:r>
              <a:rPr lang="en-US" altLang="x-none" sz="2000" b="1" dirty="0">
                <a:solidFill>
                  <a:schemeClr val="accent2"/>
                </a:solidFill>
                <a:latin typeface="Arial" panose="020B0604020202020204" pitchFamily="34" charset="0"/>
                <a:ea typeface="宋体" panose="02010600030101010101" pitchFamily="2" charset="-122"/>
              </a:rPr>
              <a:t>09</a:t>
            </a:r>
            <a:endParaRPr lang="en-US" altLang="x-none" sz="2000" b="1" dirty="0">
              <a:solidFill>
                <a:schemeClr val="accent2"/>
              </a:solidFill>
              <a:latin typeface="Arial" panose="020B0604020202020204" pitchFamily="34" charset="0"/>
              <a:ea typeface="宋体" panose="02010600030101010101" pitchFamily="2" charset="-122"/>
            </a:endParaRPr>
          </a:p>
        </p:txBody>
      </p:sp>
      <p:sp>
        <p:nvSpPr>
          <p:cNvPr id="13330" name="等腰三角形 50"/>
          <p:cNvSpPr/>
          <p:nvPr/>
        </p:nvSpPr>
        <p:spPr>
          <a:xfrm>
            <a:off x="10125075" y="3330575"/>
            <a:ext cx="200025" cy="130175"/>
          </a:xfrm>
          <a:prstGeom prst="triangle">
            <a:avLst>
              <a:gd name="adj" fmla="val 50000"/>
            </a:avLst>
          </a:prstGeom>
          <a:solidFill>
            <a:schemeClr val="accent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3331" name="矩形 83"/>
          <p:cNvSpPr/>
          <p:nvPr/>
        </p:nvSpPr>
        <p:spPr>
          <a:xfrm>
            <a:off x="763588" y="1524000"/>
            <a:ext cx="2133600" cy="1668463"/>
          </a:xfrm>
          <a:prstGeom prst="rect">
            <a:avLst/>
          </a:prstGeom>
          <a:solidFill>
            <a:srgbClr val="F2F2F2"/>
          </a:solidFill>
          <a:ln w="9525"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3332" name="TextBox 41"/>
          <p:cNvSpPr txBox="1"/>
          <p:nvPr/>
        </p:nvSpPr>
        <p:spPr>
          <a:xfrm>
            <a:off x="760413" y="1685925"/>
            <a:ext cx="2092325" cy="1200150"/>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专业运营团队上门开业指导，帮助合作商理顺工作流程，尽快进入经营状态。</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3333" name="TextBox 55"/>
          <p:cNvSpPr txBox="1"/>
          <p:nvPr/>
        </p:nvSpPr>
        <p:spPr>
          <a:xfrm>
            <a:off x="4740275" y="1141413"/>
            <a:ext cx="2135188" cy="400050"/>
          </a:xfrm>
          <a:prstGeom prst="rect">
            <a:avLst/>
          </a:prstGeom>
          <a:solidFill>
            <a:schemeClr val="tx1"/>
          </a:solidFill>
          <a:ln w="9525">
            <a:noFill/>
          </a:ln>
        </p:spPr>
        <p:txBody>
          <a:bodyPr>
            <a:spAutoFit/>
          </a:bodyPr>
          <a:p>
            <a:pPr lvl="0" algn="ctr" eaLnBrk="1" hangingPunct="1"/>
            <a:r>
              <a:rPr lang="zh-CN" altLang="en-US" sz="2000" b="1" dirty="0">
                <a:solidFill>
                  <a:schemeClr val="accent2"/>
                </a:solidFill>
                <a:latin typeface="微软雅黑" panose="020B0503020204020204" pitchFamily="2" charset="-122"/>
                <a:ea typeface="微软雅黑" panose="020B0503020204020204" pitchFamily="2" charset="-122"/>
              </a:rPr>
              <a:t>技术支持</a:t>
            </a:r>
            <a:endParaRPr lang="zh-CN" altLang="en-US" sz="2000" b="1" dirty="0">
              <a:solidFill>
                <a:schemeClr val="accent2"/>
              </a:solidFill>
              <a:latin typeface="微软雅黑" panose="020B0503020204020204" pitchFamily="2" charset="-122"/>
              <a:ea typeface="微软雅黑" panose="020B0503020204020204" pitchFamily="2" charset="-122"/>
            </a:endParaRPr>
          </a:p>
        </p:txBody>
      </p:sp>
      <p:sp>
        <p:nvSpPr>
          <p:cNvPr id="13334" name="矩形 83"/>
          <p:cNvSpPr/>
          <p:nvPr/>
        </p:nvSpPr>
        <p:spPr>
          <a:xfrm>
            <a:off x="4740275" y="1524000"/>
            <a:ext cx="2135188" cy="1668463"/>
          </a:xfrm>
          <a:prstGeom prst="rect">
            <a:avLst/>
          </a:prstGeom>
          <a:solidFill>
            <a:srgbClr val="F2F2F2"/>
          </a:solidFill>
          <a:ln w="9525"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3335" name="TextBox 57"/>
          <p:cNvSpPr txBox="1"/>
          <p:nvPr/>
        </p:nvSpPr>
        <p:spPr>
          <a:xfrm>
            <a:off x="4797425" y="1619250"/>
            <a:ext cx="2019300" cy="1477963"/>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根据店面位置的不同，客户群体的不同，进行新品技术开发，增强市场竞争力。</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3336" name="TextBox 58"/>
          <p:cNvSpPr txBox="1"/>
          <p:nvPr/>
        </p:nvSpPr>
        <p:spPr>
          <a:xfrm>
            <a:off x="9110663" y="1141413"/>
            <a:ext cx="2135187" cy="400050"/>
          </a:xfrm>
          <a:prstGeom prst="rect">
            <a:avLst/>
          </a:prstGeom>
          <a:solidFill>
            <a:schemeClr val="tx1"/>
          </a:solidFill>
          <a:ln w="9525">
            <a:noFill/>
          </a:ln>
        </p:spPr>
        <p:txBody>
          <a:bodyPr>
            <a:spAutoFit/>
          </a:bodyPr>
          <a:p>
            <a:pPr lvl="0" algn="ctr" eaLnBrk="1" hangingPunct="1"/>
            <a:r>
              <a:rPr lang="zh-CN" altLang="en-US" sz="2000" b="1" dirty="0">
                <a:solidFill>
                  <a:schemeClr val="accent2"/>
                </a:solidFill>
                <a:latin typeface="微软雅黑" panose="020B0503020204020204" pitchFamily="2" charset="-122"/>
                <a:ea typeface="微软雅黑" panose="020B0503020204020204" pitchFamily="2" charset="-122"/>
              </a:rPr>
              <a:t>技术培训</a:t>
            </a:r>
            <a:endParaRPr lang="zh-CN" altLang="en-US" sz="2000" b="1" dirty="0">
              <a:solidFill>
                <a:schemeClr val="accent2"/>
              </a:solidFill>
              <a:latin typeface="微软雅黑" panose="020B0503020204020204" pitchFamily="2" charset="-122"/>
              <a:ea typeface="微软雅黑" panose="020B0503020204020204" pitchFamily="2" charset="-122"/>
            </a:endParaRPr>
          </a:p>
        </p:txBody>
      </p:sp>
      <p:sp>
        <p:nvSpPr>
          <p:cNvPr id="13337" name="矩形 83"/>
          <p:cNvSpPr/>
          <p:nvPr/>
        </p:nvSpPr>
        <p:spPr>
          <a:xfrm>
            <a:off x="9110663" y="1524000"/>
            <a:ext cx="2135187" cy="1668463"/>
          </a:xfrm>
          <a:prstGeom prst="rect">
            <a:avLst/>
          </a:prstGeom>
          <a:solidFill>
            <a:srgbClr val="F2F2F2"/>
          </a:solidFill>
          <a:ln w="9525"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3338" name="TextBox 60"/>
          <p:cNvSpPr txBox="1"/>
          <p:nvPr/>
        </p:nvSpPr>
        <p:spPr>
          <a:xfrm>
            <a:off x="9255125" y="1685925"/>
            <a:ext cx="1800225" cy="1200150"/>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提供理论和实践操作课程，所有课程时间为学会为止。</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3339" name="TextBox 61"/>
          <p:cNvSpPr txBox="1"/>
          <p:nvPr/>
        </p:nvSpPr>
        <p:spPr>
          <a:xfrm>
            <a:off x="2852738" y="4257675"/>
            <a:ext cx="2135187" cy="400050"/>
          </a:xfrm>
          <a:prstGeom prst="rect">
            <a:avLst/>
          </a:prstGeom>
          <a:solidFill>
            <a:schemeClr val="tx1"/>
          </a:solidFill>
          <a:ln w="9525">
            <a:noFill/>
          </a:ln>
        </p:spPr>
        <p:txBody>
          <a:bodyPr>
            <a:spAutoFit/>
          </a:bodyPr>
          <a:p>
            <a:pPr lvl="0" algn="ctr" eaLnBrk="1" hangingPunct="1"/>
            <a:r>
              <a:rPr lang="zh-CN" altLang="en-US" sz="2000" b="1" dirty="0">
                <a:solidFill>
                  <a:schemeClr val="accent2"/>
                </a:solidFill>
                <a:latin typeface="微软雅黑" panose="020B0503020204020204" pitchFamily="2" charset="-122"/>
                <a:ea typeface="微软雅黑" panose="020B0503020204020204" pitchFamily="2" charset="-122"/>
              </a:rPr>
              <a:t>物流配送</a:t>
            </a:r>
            <a:endParaRPr lang="zh-CN" altLang="en-US" sz="2000" b="1" dirty="0">
              <a:solidFill>
                <a:schemeClr val="accent2"/>
              </a:solidFill>
              <a:latin typeface="微软雅黑" panose="020B0503020204020204" pitchFamily="2" charset="-122"/>
              <a:ea typeface="微软雅黑" panose="020B0503020204020204" pitchFamily="2" charset="-122"/>
            </a:endParaRPr>
          </a:p>
        </p:txBody>
      </p:sp>
      <p:sp>
        <p:nvSpPr>
          <p:cNvPr id="13340" name="矩形 83"/>
          <p:cNvSpPr/>
          <p:nvPr/>
        </p:nvSpPr>
        <p:spPr>
          <a:xfrm>
            <a:off x="2852738" y="4640263"/>
            <a:ext cx="2135187" cy="1668462"/>
          </a:xfrm>
          <a:prstGeom prst="rect">
            <a:avLst/>
          </a:prstGeom>
          <a:solidFill>
            <a:srgbClr val="F2F2F2"/>
          </a:solidFill>
          <a:ln w="9525"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3341" name="TextBox 63"/>
          <p:cNvSpPr txBox="1"/>
          <p:nvPr/>
        </p:nvSpPr>
        <p:spPr>
          <a:xfrm>
            <a:off x="2881313" y="4802188"/>
            <a:ext cx="2073275" cy="922337"/>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实现加盟原材料的统一配送，简化合作商的操纵流程。</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3342" name="TextBox 64"/>
          <p:cNvSpPr txBox="1"/>
          <p:nvPr/>
        </p:nvSpPr>
        <p:spPr>
          <a:xfrm>
            <a:off x="6951663" y="4257675"/>
            <a:ext cx="2135187" cy="400050"/>
          </a:xfrm>
          <a:prstGeom prst="rect">
            <a:avLst/>
          </a:prstGeom>
          <a:solidFill>
            <a:schemeClr val="tx1"/>
          </a:solidFill>
          <a:ln w="9525">
            <a:noFill/>
          </a:ln>
        </p:spPr>
        <p:txBody>
          <a:bodyPr>
            <a:spAutoFit/>
          </a:bodyPr>
          <a:p>
            <a:pPr lvl="0" algn="ctr" eaLnBrk="1" hangingPunct="1"/>
            <a:r>
              <a:rPr lang="zh-CN" altLang="en-US" sz="2000" b="1" dirty="0">
                <a:solidFill>
                  <a:schemeClr val="accent2"/>
                </a:solidFill>
                <a:latin typeface="微软雅黑" panose="020B0503020204020204" pitchFamily="2" charset="-122"/>
                <a:ea typeface="微软雅黑" panose="020B0503020204020204" pitchFamily="2" charset="-122"/>
              </a:rPr>
              <a:t>促销活动支持</a:t>
            </a:r>
            <a:endParaRPr lang="zh-CN" altLang="en-US" sz="2000" b="1" dirty="0">
              <a:solidFill>
                <a:schemeClr val="accent2"/>
              </a:solidFill>
              <a:latin typeface="微软雅黑" panose="020B0503020204020204" pitchFamily="2" charset="-122"/>
              <a:ea typeface="微软雅黑" panose="020B0503020204020204" pitchFamily="2" charset="-122"/>
            </a:endParaRPr>
          </a:p>
        </p:txBody>
      </p:sp>
      <p:sp>
        <p:nvSpPr>
          <p:cNvPr id="13343" name="矩形 83"/>
          <p:cNvSpPr/>
          <p:nvPr/>
        </p:nvSpPr>
        <p:spPr>
          <a:xfrm>
            <a:off x="6951663" y="4640263"/>
            <a:ext cx="2135187" cy="1668462"/>
          </a:xfrm>
          <a:prstGeom prst="rect">
            <a:avLst/>
          </a:prstGeom>
          <a:solidFill>
            <a:srgbClr val="F2F2F2"/>
          </a:solidFill>
          <a:ln w="9525" cap="flat" cmpd="sng">
            <a:solidFill>
              <a:srgbClr val="B5B5B7"/>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3344" name="TextBox 66"/>
          <p:cNvSpPr txBox="1"/>
          <p:nvPr/>
        </p:nvSpPr>
        <p:spPr>
          <a:xfrm>
            <a:off x="7011988" y="4802188"/>
            <a:ext cx="2074862" cy="1200150"/>
          </a:xfrm>
          <a:prstGeom prst="rect">
            <a:avLst/>
          </a:prstGeom>
          <a:noFill/>
          <a:ln w="9525">
            <a:noFill/>
          </a:ln>
        </p:spPr>
        <p:txBody>
          <a:bodyPr>
            <a:spAutoFit/>
          </a:bodyPr>
          <a:p>
            <a:pPr lvl="0" algn="just" eaLnBrk="1" hangingPunct="1"/>
            <a:r>
              <a:rPr lang="zh-CN" altLang="en-US" dirty="0">
                <a:solidFill>
                  <a:schemeClr val="accent1"/>
                </a:solidFill>
                <a:latin typeface="微软雅黑" panose="020B0503020204020204" pitchFamily="2" charset="-122"/>
                <a:ea typeface="微软雅黑" panose="020B0503020204020204" pitchFamily="2" charset="-122"/>
              </a:rPr>
              <a:t>根据店面的具体情况，制定对应的促销方案，不断拉动营业额的提升。</a:t>
            </a:r>
            <a:endParaRPr lang="zh-CN" altLang="en-US"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left)">
                                      <p:cBhvr>
                                        <p:cTn id="7" dur="500"/>
                                        <p:tgtEl>
                                          <p:spTgt spid="133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315"/>
                                        </p:tgtEl>
                                        <p:attrNameLst>
                                          <p:attrName>style.visibility</p:attrName>
                                        </p:attrNameLst>
                                      </p:cBhvr>
                                      <p:to>
                                        <p:strVal val="visible"/>
                                      </p:to>
                                    </p:set>
                                    <p:anim calcmode="lin" valueType="num">
                                      <p:cBhvr>
                                        <p:cTn id="11" dur="500" fill="hold"/>
                                        <p:tgtEl>
                                          <p:spTgt spid="13315"/>
                                        </p:tgtEl>
                                        <p:attrNameLst>
                                          <p:attrName>ppt_w</p:attrName>
                                        </p:attrNameLst>
                                      </p:cBhvr>
                                      <p:tavLst>
                                        <p:tav tm="0">
                                          <p:val>
                                            <p:fltVal val="0.000000"/>
                                          </p:val>
                                        </p:tav>
                                        <p:tav tm="100000">
                                          <p:val>
                                            <p:strVal val="#ppt_w"/>
                                          </p:val>
                                        </p:tav>
                                      </p:tavLst>
                                    </p:anim>
                                    <p:anim calcmode="lin" valueType="num">
                                      <p:cBhvr>
                                        <p:cTn id="12" dur="500" fill="hold"/>
                                        <p:tgtEl>
                                          <p:spTgt spid="13315"/>
                                        </p:tgtEl>
                                        <p:attrNameLst>
                                          <p:attrName>ppt_h</p:attrName>
                                        </p:attrNameLst>
                                      </p:cBhvr>
                                      <p:tavLst>
                                        <p:tav tm="0">
                                          <p:val>
                                            <p:fltVal val="0.000000"/>
                                          </p:val>
                                        </p:tav>
                                        <p:tav tm="100000">
                                          <p:val>
                                            <p:strVal val="#ppt_h"/>
                                          </p:val>
                                        </p:tav>
                                      </p:tavLst>
                                    </p:anim>
                                    <p:animEffect transition="in" filter="fade">
                                      <p:cBhvr>
                                        <p:cTn id="13" dur="500"/>
                                        <p:tgtEl>
                                          <p:spTgt spid="133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319"/>
                                        </p:tgtEl>
                                        <p:attrNameLst>
                                          <p:attrName>style.visibility</p:attrName>
                                        </p:attrNameLst>
                                      </p:cBhvr>
                                      <p:to>
                                        <p:strVal val="visible"/>
                                      </p:to>
                                    </p:set>
                                    <p:anim calcmode="lin" valueType="num">
                                      <p:cBhvr>
                                        <p:cTn id="16" dur="500" fill="hold"/>
                                        <p:tgtEl>
                                          <p:spTgt spid="13319"/>
                                        </p:tgtEl>
                                        <p:attrNameLst>
                                          <p:attrName>ppt_w</p:attrName>
                                        </p:attrNameLst>
                                      </p:cBhvr>
                                      <p:tavLst>
                                        <p:tav tm="0">
                                          <p:val>
                                            <p:fltVal val="0.000000"/>
                                          </p:val>
                                        </p:tav>
                                        <p:tav tm="100000">
                                          <p:val>
                                            <p:strVal val="#ppt_w"/>
                                          </p:val>
                                        </p:tav>
                                      </p:tavLst>
                                    </p:anim>
                                    <p:anim calcmode="lin" valueType="num">
                                      <p:cBhvr>
                                        <p:cTn id="17" dur="500" fill="hold"/>
                                        <p:tgtEl>
                                          <p:spTgt spid="13319"/>
                                        </p:tgtEl>
                                        <p:attrNameLst>
                                          <p:attrName>ppt_h</p:attrName>
                                        </p:attrNameLst>
                                      </p:cBhvr>
                                      <p:tavLst>
                                        <p:tav tm="0">
                                          <p:val>
                                            <p:fltVal val="0.000000"/>
                                          </p:val>
                                        </p:tav>
                                        <p:tav tm="100000">
                                          <p:val>
                                            <p:strVal val="#ppt_h"/>
                                          </p:val>
                                        </p:tav>
                                      </p:tavLst>
                                    </p:anim>
                                    <p:animEffect transition="in" filter="fade">
                                      <p:cBhvr>
                                        <p:cTn id="18" dur="500"/>
                                        <p:tgtEl>
                                          <p:spTgt spid="13319"/>
                                        </p:tgtEl>
                                      </p:cBhvr>
                                    </p:animEffect>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13320"/>
                                        </p:tgtEl>
                                        <p:attrNameLst>
                                          <p:attrName>style.visibility</p:attrName>
                                        </p:attrNameLst>
                                      </p:cBhvr>
                                      <p:to>
                                        <p:strVal val="visible"/>
                                      </p:to>
                                    </p:set>
                                    <p:anim calcmode="lin" valueType="num">
                                      <p:cBhvr additive="base">
                                        <p:cTn id="22" dur="300"/>
                                        <p:tgtEl>
                                          <p:spTgt spid="13320"/>
                                        </p:tgtEl>
                                        <p:attrNameLst>
                                          <p:attrName>ppt_y</p:attrName>
                                        </p:attrNameLst>
                                      </p:cBhvr>
                                      <p:tavLst>
                                        <p:tav tm="0">
                                          <p:val>
                                            <p:strVal val="#ppt_y+#ppt_h*1.125000"/>
                                          </p:val>
                                        </p:tav>
                                        <p:tav tm="100000">
                                          <p:val>
                                            <p:strVal val="#ppt_y"/>
                                          </p:val>
                                        </p:tav>
                                      </p:tavLst>
                                    </p:anim>
                                    <p:animEffect transition="in" filter="wipe(up)">
                                      <p:cBhvr>
                                        <p:cTn id="23" dur="300"/>
                                        <p:tgtEl>
                                          <p:spTgt spid="13320"/>
                                        </p:tgtEl>
                                      </p:cBhvr>
                                    </p:animEffect>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13327"/>
                                        </p:tgtEl>
                                        <p:attrNameLst>
                                          <p:attrName>style.visibility</p:attrName>
                                        </p:attrNameLst>
                                      </p:cBhvr>
                                      <p:to>
                                        <p:strVal val="visible"/>
                                      </p:to>
                                    </p:set>
                                    <p:animEffect transition="in" filter="barn(inVertical)">
                                      <p:cBhvr>
                                        <p:cTn id="27" dur="500"/>
                                        <p:tgtEl>
                                          <p:spTgt spid="13327"/>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13331"/>
                                        </p:tgtEl>
                                        <p:attrNameLst>
                                          <p:attrName>style.visibility</p:attrName>
                                        </p:attrNameLst>
                                      </p:cBhvr>
                                      <p:to>
                                        <p:strVal val="visible"/>
                                      </p:to>
                                    </p:set>
                                    <p:animEffect transition="in" filter="wipe(up)">
                                      <p:cBhvr>
                                        <p:cTn id="31" dur="500"/>
                                        <p:tgtEl>
                                          <p:spTgt spid="13331"/>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13332"/>
                                        </p:tgtEl>
                                        <p:attrNameLst>
                                          <p:attrName>style.visibility</p:attrName>
                                        </p:attrNameLst>
                                      </p:cBhvr>
                                      <p:to>
                                        <p:strVal val="visible"/>
                                      </p:to>
                                    </p:set>
                                    <p:animEffect transition="in" filter="wipe(up)">
                                      <p:cBhvr>
                                        <p:cTn id="35" dur="500"/>
                                        <p:tgtEl>
                                          <p:spTgt spid="1333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3316"/>
                                        </p:tgtEl>
                                        <p:attrNameLst>
                                          <p:attrName>style.visibility</p:attrName>
                                        </p:attrNameLst>
                                      </p:cBhvr>
                                      <p:to>
                                        <p:strVal val="visible"/>
                                      </p:to>
                                    </p:set>
                                    <p:anim calcmode="lin" valueType="num">
                                      <p:cBhvr>
                                        <p:cTn id="39" dur="500" fill="hold"/>
                                        <p:tgtEl>
                                          <p:spTgt spid="13316"/>
                                        </p:tgtEl>
                                        <p:attrNameLst>
                                          <p:attrName>ppt_w</p:attrName>
                                        </p:attrNameLst>
                                      </p:cBhvr>
                                      <p:tavLst>
                                        <p:tav tm="0">
                                          <p:val>
                                            <p:fltVal val="0.000000"/>
                                          </p:val>
                                        </p:tav>
                                        <p:tav tm="100000">
                                          <p:val>
                                            <p:strVal val="#ppt_w"/>
                                          </p:val>
                                        </p:tav>
                                      </p:tavLst>
                                    </p:anim>
                                    <p:anim calcmode="lin" valueType="num">
                                      <p:cBhvr>
                                        <p:cTn id="40" dur="500" fill="hold"/>
                                        <p:tgtEl>
                                          <p:spTgt spid="13316"/>
                                        </p:tgtEl>
                                        <p:attrNameLst>
                                          <p:attrName>ppt_h</p:attrName>
                                        </p:attrNameLst>
                                      </p:cBhvr>
                                      <p:tavLst>
                                        <p:tav tm="0">
                                          <p:val>
                                            <p:fltVal val="0.000000"/>
                                          </p:val>
                                        </p:tav>
                                        <p:tav tm="100000">
                                          <p:val>
                                            <p:strVal val="#ppt_h"/>
                                          </p:val>
                                        </p:tav>
                                      </p:tavLst>
                                    </p:anim>
                                    <p:animEffect transition="in" filter="fade">
                                      <p:cBhvr>
                                        <p:cTn id="41" dur="500"/>
                                        <p:tgtEl>
                                          <p:spTgt spid="133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321"/>
                                        </p:tgtEl>
                                        <p:attrNameLst>
                                          <p:attrName>style.visibility</p:attrName>
                                        </p:attrNameLst>
                                      </p:cBhvr>
                                      <p:to>
                                        <p:strVal val="visible"/>
                                      </p:to>
                                    </p:set>
                                    <p:anim calcmode="lin" valueType="num">
                                      <p:cBhvr>
                                        <p:cTn id="44" dur="500" fill="hold"/>
                                        <p:tgtEl>
                                          <p:spTgt spid="13321"/>
                                        </p:tgtEl>
                                        <p:attrNameLst>
                                          <p:attrName>ppt_w</p:attrName>
                                        </p:attrNameLst>
                                      </p:cBhvr>
                                      <p:tavLst>
                                        <p:tav tm="0">
                                          <p:val>
                                            <p:fltVal val="0.000000"/>
                                          </p:val>
                                        </p:tav>
                                        <p:tav tm="100000">
                                          <p:val>
                                            <p:strVal val="#ppt_w"/>
                                          </p:val>
                                        </p:tav>
                                      </p:tavLst>
                                    </p:anim>
                                    <p:anim calcmode="lin" valueType="num">
                                      <p:cBhvr>
                                        <p:cTn id="45" dur="500" fill="hold"/>
                                        <p:tgtEl>
                                          <p:spTgt spid="13321"/>
                                        </p:tgtEl>
                                        <p:attrNameLst>
                                          <p:attrName>ppt_h</p:attrName>
                                        </p:attrNameLst>
                                      </p:cBhvr>
                                      <p:tavLst>
                                        <p:tav tm="0">
                                          <p:val>
                                            <p:fltVal val="0.000000"/>
                                          </p:val>
                                        </p:tav>
                                        <p:tav tm="100000">
                                          <p:val>
                                            <p:strVal val="#ppt_h"/>
                                          </p:val>
                                        </p:tav>
                                      </p:tavLst>
                                    </p:anim>
                                    <p:animEffect transition="in" filter="fade">
                                      <p:cBhvr>
                                        <p:cTn id="46" dur="500"/>
                                        <p:tgtEl>
                                          <p:spTgt spid="13321"/>
                                        </p:tgtEl>
                                      </p:cBhvr>
                                    </p:animEffect>
                                  </p:childTnLst>
                                </p:cTn>
                              </p:par>
                            </p:childTnLst>
                          </p:cTn>
                        </p:par>
                        <p:par>
                          <p:cTn id="47" fill="hold">
                            <p:stCondLst>
                              <p:cond delay="3500"/>
                            </p:stCondLst>
                            <p:childTnLst>
                              <p:par>
                                <p:cTn id="48" presetID="12" presetClass="entr" presetSubtype="1" fill="hold" grpId="0" nodeType="afterEffect">
                                  <p:stCondLst>
                                    <p:cond delay="0"/>
                                  </p:stCondLst>
                                  <p:childTnLst>
                                    <p:set>
                                      <p:cBhvr>
                                        <p:cTn id="49" dur="1" fill="hold">
                                          <p:stCondLst>
                                            <p:cond delay="0"/>
                                          </p:stCondLst>
                                        </p:cTn>
                                        <p:tgtEl>
                                          <p:spTgt spid="13322"/>
                                        </p:tgtEl>
                                        <p:attrNameLst>
                                          <p:attrName>style.visibility</p:attrName>
                                        </p:attrNameLst>
                                      </p:cBhvr>
                                      <p:to>
                                        <p:strVal val="visible"/>
                                      </p:to>
                                    </p:set>
                                    <p:anim calcmode="lin" valueType="num">
                                      <p:cBhvr additive="base">
                                        <p:cTn id="50" dur="300"/>
                                        <p:tgtEl>
                                          <p:spTgt spid="13322"/>
                                        </p:tgtEl>
                                        <p:attrNameLst>
                                          <p:attrName>ppt_y</p:attrName>
                                        </p:attrNameLst>
                                      </p:cBhvr>
                                      <p:tavLst>
                                        <p:tav tm="0">
                                          <p:val>
                                            <p:strVal val="#ppt_y-#ppt_h*1.125000"/>
                                          </p:val>
                                        </p:tav>
                                        <p:tav tm="100000">
                                          <p:val>
                                            <p:strVal val="#ppt_y"/>
                                          </p:val>
                                        </p:tav>
                                      </p:tavLst>
                                    </p:anim>
                                    <p:animEffect transition="in" filter="wipe(down)">
                                      <p:cBhvr>
                                        <p:cTn id="51" dur="300"/>
                                        <p:tgtEl>
                                          <p:spTgt spid="13322"/>
                                        </p:tgtEl>
                                      </p:cBhvr>
                                    </p:animEffect>
                                  </p:childTnLst>
                                </p:cTn>
                              </p:par>
                            </p:childTnLst>
                          </p:cTn>
                        </p:par>
                        <p:par>
                          <p:cTn id="52" fill="hold">
                            <p:stCondLst>
                              <p:cond delay="4000"/>
                            </p:stCondLst>
                            <p:childTnLst>
                              <p:par>
                                <p:cTn id="53" presetID="16" presetClass="entr" presetSubtype="21" fill="hold" grpId="0" nodeType="afterEffect">
                                  <p:stCondLst>
                                    <p:cond delay="0"/>
                                  </p:stCondLst>
                                  <p:childTnLst>
                                    <p:set>
                                      <p:cBhvr>
                                        <p:cTn id="54" dur="1" fill="hold">
                                          <p:stCondLst>
                                            <p:cond delay="0"/>
                                          </p:stCondLst>
                                        </p:cTn>
                                        <p:tgtEl>
                                          <p:spTgt spid="13339"/>
                                        </p:tgtEl>
                                        <p:attrNameLst>
                                          <p:attrName>style.visibility</p:attrName>
                                        </p:attrNameLst>
                                      </p:cBhvr>
                                      <p:to>
                                        <p:strVal val="visible"/>
                                      </p:to>
                                    </p:set>
                                    <p:animEffect transition="in" filter="barn(inVertical)">
                                      <p:cBhvr>
                                        <p:cTn id="55" dur="500"/>
                                        <p:tgtEl>
                                          <p:spTgt spid="13339"/>
                                        </p:tgtEl>
                                      </p:cBhvr>
                                    </p:animEffect>
                                  </p:childTnLst>
                                </p:cTn>
                              </p:par>
                            </p:childTnLst>
                          </p:cTn>
                        </p:par>
                        <p:par>
                          <p:cTn id="56" fill="hold">
                            <p:stCondLst>
                              <p:cond delay="4500"/>
                            </p:stCondLst>
                            <p:childTnLst>
                              <p:par>
                                <p:cTn id="57" presetID="22" presetClass="entr" presetSubtype="1" fill="hold" grpId="0" nodeType="afterEffect">
                                  <p:stCondLst>
                                    <p:cond delay="0"/>
                                  </p:stCondLst>
                                  <p:childTnLst>
                                    <p:set>
                                      <p:cBhvr>
                                        <p:cTn id="58" dur="1" fill="hold">
                                          <p:stCondLst>
                                            <p:cond delay="0"/>
                                          </p:stCondLst>
                                        </p:cTn>
                                        <p:tgtEl>
                                          <p:spTgt spid="13340"/>
                                        </p:tgtEl>
                                        <p:attrNameLst>
                                          <p:attrName>style.visibility</p:attrName>
                                        </p:attrNameLst>
                                      </p:cBhvr>
                                      <p:to>
                                        <p:strVal val="visible"/>
                                      </p:to>
                                    </p:set>
                                    <p:animEffect transition="in" filter="wipe(up)">
                                      <p:cBhvr>
                                        <p:cTn id="59" dur="500"/>
                                        <p:tgtEl>
                                          <p:spTgt spid="13340"/>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13341"/>
                                        </p:tgtEl>
                                        <p:attrNameLst>
                                          <p:attrName>style.visibility</p:attrName>
                                        </p:attrNameLst>
                                      </p:cBhvr>
                                      <p:to>
                                        <p:strVal val="visible"/>
                                      </p:to>
                                    </p:set>
                                    <p:animEffect transition="in" filter="wipe(up)">
                                      <p:cBhvr>
                                        <p:cTn id="63" dur="500"/>
                                        <p:tgtEl>
                                          <p:spTgt spid="13341"/>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13317"/>
                                        </p:tgtEl>
                                        <p:attrNameLst>
                                          <p:attrName>style.visibility</p:attrName>
                                        </p:attrNameLst>
                                      </p:cBhvr>
                                      <p:to>
                                        <p:strVal val="visible"/>
                                      </p:to>
                                    </p:set>
                                    <p:anim calcmode="lin" valueType="num">
                                      <p:cBhvr>
                                        <p:cTn id="67" dur="500" fill="hold"/>
                                        <p:tgtEl>
                                          <p:spTgt spid="13317"/>
                                        </p:tgtEl>
                                        <p:attrNameLst>
                                          <p:attrName>ppt_w</p:attrName>
                                        </p:attrNameLst>
                                      </p:cBhvr>
                                      <p:tavLst>
                                        <p:tav tm="0">
                                          <p:val>
                                            <p:fltVal val="0.000000"/>
                                          </p:val>
                                        </p:tav>
                                        <p:tav tm="100000">
                                          <p:val>
                                            <p:strVal val="#ppt_w"/>
                                          </p:val>
                                        </p:tav>
                                      </p:tavLst>
                                    </p:anim>
                                    <p:anim calcmode="lin" valueType="num">
                                      <p:cBhvr>
                                        <p:cTn id="68" dur="500" fill="hold"/>
                                        <p:tgtEl>
                                          <p:spTgt spid="13317"/>
                                        </p:tgtEl>
                                        <p:attrNameLst>
                                          <p:attrName>ppt_h</p:attrName>
                                        </p:attrNameLst>
                                      </p:cBhvr>
                                      <p:tavLst>
                                        <p:tav tm="0">
                                          <p:val>
                                            <p:fltVal val="0.000000"/>
                                          </p:val>
                                        </p:tav>
                                        <p:tav tm="100000">
                                          <p:val>
                                            <p:strVal val="#ppt_h"/>
                                          </p:val>
                                        </p:tav>
                                      </p:tavLst>
                                    </p:anim>
                                    <p:animEffect transition="in" filter="fade">
                                      <p:cBhvr>
                                        <p:cTn id="69" dur="500"/>
                                        <p:tgtEl>
                                          <p:spTgt spid="1331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323"/>
                                        </p:tgtEl>
                                        <p:attrNameLst>
                                          <p:attrName>style.visibility</p:attrName>
                                        </p:attrNameLst>
                                      </p:cBhvr>
                                      <p:to>
                                        <p:strVal val="visible"/>
                                      </p:to>
                                    </p:set>
                                    <p:anim calcmode="lin" valueType="num">
                                      <p:cBhvr>
                                        <p:cTn id="72" dur="500" fill="hold"/>
                                        <p:tgtEl>
                                          <p:spTgt spid="13323"/>
                                        </p:tgtEl>
                                        <p:attrNameLst>
                                          <p:attrName>ppt_w</p:attrName>
                                        </p:attrNameLst>
                                      </p:cBhvr>
                                      <p:tavLst>
                                        <p:tav tm="0">
                                          <p:val>
                                            <p:fltVal val="0.000000"/>
                                          </p:val>
                                        </p:tav>
                                        <p:tav tm="100000">
                                          <p:val>
                                            <p:strVal val="#ppt_w"/>
                                          </p:val>
                                        </p:tav>
                                      </p:tavLst>
                                    </p:anim>
                                    <p:anim calcmode="lin" valueType="num">
                                      <p:cBhvr>
                                        <p:cTn id="73" dur="500" fill="hold"/>
                                        <p:tgtEl>
                                          <p:spTgt spid="13323"/>
                                        </p:tgtEl>
                                        <p:attrNameLst>
                                          <p:attrName>ppt_h</p:attrName>
                                        </p:attrNameLst>
                                      </p:cBhvr>
                                      <p:tavLst>
                                        <p:tav tm="0">
                                          <p:val>
                                            <p:fltVal val="0.000000"/>
                                          </p:val>
                                        </p:tav>
                                        <p:tav tm="100000">
                                          <p:val>
                                            <p:strVal val="#ppt_h"/>
                                          </p:val>
                                        </p:tav>
                                      </p:tavLst>
                                    </p:anim>
                                    <p:animEffect transition="in" filter="fade">
                                      <p:cBhvr>
                                        <p:cTn id="74" dur="500"/>
                                        <p:tgtEl>
                                          <p:spTgt spid="13323"/>
                                        </p:tgtEl>
                                      </p:cBhvr>
                                    </p:animEffect>
                                  </p:childTnLst>
                                </p:cTn>
                              </p:par>
                            </p:childTnLst>
                          </p:cTn>
                        </p:par>
                        <p:par>
                          <p:cTn id="75" fill="hold">
                            <p:stCondLst>
                              <p:cond delay="6000"/>
                            </p:stCondLst>
                            <p:childTnLst>
                              <p:par>
                                <p:cTn id="76" presetID="12" presetClass="entr" presetSubtype="4" fill="hold" grpId="0" nodeType="afterEffect">
                                  <p:stCondLst>
                                    <p:cond delay="0"/>
                                  </p:stCondLst>
                                  <p:childTnLst>
                                    <p:set>
                                      <p:cBhvr>
                                        <p:cTn id="77" dur="1" fill="hold">
                                          <p:stCondLst>
                                            <p:cond delay="0"/>
                                          </p:stCondLst>
                                        </p:cTn>
                                        <p:tgtEl>
                                          <p:spTgt spid="13324"/>
                                        </p:tgtEl>
                                        <p:attrNameLst>
                                          <p:attrName>style.visibility</p:attrName>
                                        </p:attrNameLst>
                                      </p:cBhvr>
                                      <p:to>
                                        <p:strVal val="visible"/>
                                      </p:to>
                                    </p:set>
                                    <p:anim calcmode="lin" valueType="num">
                                      <p:cBhvr additive="base">
                                        <p:cTn id="78" dur="300"/>
                                        <p:tgtEl>
                                          <p:spTgt spid="13324"/>
                                        </p:tgtEl>
                                        <p:attrNameLst>
                                          <p:attrName>ppt_y</p:attrName>
                                        </p:attrNameLst>
                                      </p:cBhvr>
                                      <p:tavLst>
                                        <p:tav tm="0">
                                          <p:val>
                                            <p:strVal val="#ppt_y+#ppt_h*1.125000"/>
                                          </p:val>
                                        </p:tav>
                                        <p:tav tm="100000">
                                          <p:val>
                                            <p:strVal val="#ppt_y"/>
                                          </p:val>
                                        </p:tav>
                                      </p:tavLst>
                                    </p:anim>
                                    <p:animEffect transition="in" filter="wipe(up)">
                                      <p:cBhvr>
                                        <p:cTn id="79" dur="300"/>
                                        <p:tgtEl>
                                          <p:spTgt spid="13324"/>
                                        </p:tgtEl>
                                      </p:cBhvr>
                                    </p:animEffect>
                                  </p:childTnLst>
                                </p:cTn>
                              </p:par>
                            </p:childTnLst>
                          </p:cTn>
                        </p:par>
                        <p:par>
                          <p:cTn id="80" fill="hold">
                            <p:stCondLst>
                              <p:cond delay="6500"/>
                            </p:stCondLst>
                            <p:childTnLst>
                              <p:par>
                                <p:cTn id="81" presetID="16" presetClass="entr" presetSubtype="21" fill="hold" grpId="0" nodeType="afterEffect">
                                  <p:stCondLst>
                                    <p:cond delay="0"/>
                                  </p:stCondLst>
                                  <p:childTnLst>
                                    <p:set>
                                      <p:cBhvr>
                                        <p:cTn id="82" dur="1" fill="hold">
                                          <p:stCondLst>
                                            <p:cond delay="0"/>
                                          </p:stCondLst>
                                        </p:cTn>
                                        <p:tgtEl>
                                          <p:spTgt spid="13333"/>
                                        </p:tgtEl>
                                        <p:attrNameLst>
                                          <p:attrName>style.visibility</p:attrName>
                                        </p:attrNameLst>
                                      </p:cBhvr>
                                      <p:to>
                                        <p:strVal val="visible"/>
                                      </p:to>
                                    </p:set>
                                    <p:animEffect transition="in" filter="barn(inVertical)">
                                      <p:cBhvr>
                                        <p:cTn id="83" dur="500"/>
                                        <p:tgtEl>
                                          <p:spTgt spid="13333"/>
                                        </p:tgtEl>
                                      </p:cBhvr>
                                    </p:animEffect>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13334"/>
                                        </p:tgtEl>
                                        <p:attrNameLst>
                                          <p:attrName>style.visibility</p:attrName>
                                        </p:attrNameLst>
                                      </p:cBhvr>
                                      <p:to>
                                        <p:strVal val="visible"/>
                                      </p:to>
                                    </p:set>
                                    <p:animEffect transition="in" filter="wipe(up)">
                                      <p:cBhvr>
                                        <p:cTn id="87" dur="500"/>
                                        <p:tgtEl>
                                          <p:spTgt spid="13334"/>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13335"/>
                                        </p:tgtEl>
                                        <p:attrNameLst>
                                          <p:attrName>style.visibility</p:attrName>
                                        </p:attrNameLst>
                                      </p:cBhvr>
                                      <p:to>
                                        <p:strVal val="visible"/>
                                      </p:to>
                                    </p:set>
                                    <p:animEffect transition="in" filter="wipe(up)">
                                      <p:cBhvr>
                                        <p:cTn id="91" dur="500"/>
                                        <p:tgtEl>
                                          <p:spTgt spid="13335"/>
                                        </p:tgtEl>
                                      </p:cBhvr>
                                    </p:animEffect>
                                  </p:childTnLst>
                                </p:cTn>
                              </p:par>
                            </p:childTnLst>
                          </p:cTn>
                        </p:par>
                        <p:par>
                          <p:cTn id="92" fill="hold">
                            <p:stCondLst>
                              <p:cond delay="8000"/>
                            </p:stCondLst>
                            <p:childTnLst>
                              <p:par>
                                <p:cTn id="93" presetID="10" presetClass="entr" presetSubtype="0" fill="hold" grpId="0" nodeType="afterEffect">
                                  <p:stCondLst>
                                    <p:cond delay="0"/>
                                  </p:stCondLst>
                                  <p:childTnLst>
                                    <p:set>
                                      <p:cBhvr>
                                        <p:cTn id="94" dur="1" fill="hold">
                                          <p:stCondLst>
                                            <p:cond delay="0"/>
                                          </p:stCondLst>
                                        </p:cTn>
                                        <p:tgtEl>
                                          <p:spTgt spid="13318"/>
                                        </p:tgtEl>
                                        <p:attrNameLst>
                                          <p:attrName>style.visibility</p:attrName>
                                        </p:attrNameLst>
                                      </p:cBhvr>
                                      <p:to>
                                        <p:strVal val="visible"/>
                                      </p:to>
                                    </p:set>
                                    <p:anim calcmode="lin" valueType="num">
                                      <p:cBhvr>
                                        <p:cTn id="95" dur="500" fill="hold"/>
                                        <p:tgtEl>
                                          <p:spTgt spid="13318"/>
                                        </p:tgtEl>
                                        <p:attrNameLst>
                                          <p:attrName>ppt_w</p:attrName>
                                        </p:attrNameLst>
                                      </p:cBhvr>
                                      <p:tavLst>
                                        <p:tav tm="0">
                                          <p:val>
                                            <p:fltVal val="0.000000"/>
                                          </p:val>
                                        </p:tav>
                                        <p:tav tm="100000">
                                          <p:val>
                                            <p:strVal val="#ppt_w"/>
                                          </p:val>
                                        </p:tav>
                                      </p:tavLst>
                                    </p:anim>
                                    <p:anim calcmode="lin" valueType="num">
                                      <p:cBhvr>
                                        <p:cTn id="96" dur="500" fill="hold"/>
                                        <p:tgtEl>
                                          <p:spTgt spid="13318"/>
                                        </p:tgtEl>
                                        <p:attrNameLst>
                                          <p:attrName>ppt_h</p:attrName>
                                        </p:attrNameLst>
                                      </p:cBhvr>
                                      <p:tavLst>
                                        <p:tav tm="0">
                                          <p:val>
                                            <p:fltVal val="0.000000"/>
                                          </p:val>
                                        </p:tav>
                                        <p:tav tm="100000">
                                          <p:val>
                                            <p:strVal val="#ppt_h"/>
                                          </p:val>
                                        </p:tav>
                                      </p:tavLst>
                                    </p:anim>
                                    <p:animEffect transition="in" filter="fade">
                                      <p:cBhvr>
                                        <p:cTn id="97" dur="500"/>
                                        <p:tgtEl>
                                          <p:spTgt spid="1331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3325"/>
                                        </p:tgtEl>
                                        <p:attrNameLst>
                                          <p:attrName>style.visibility</p:attrName>
                                        </p:attrNameLst>
                                      </p:cBhvr>
                                      <p:to>
                                        <p:strVal val="visible"/>
                                      </p:to>
                                    </p:set>
                                    <p:anim calcmode="lin" valueType="num">
                                      <p:cBhvr>
                                        <p:cTn id="100" dur="500" fill="hold"/>
                                        <p:tgtEl>
                                          <p:spTgt spid="13325"/>
                                        </p:tgtEl>
                                        <p:attrNameLst>
                                          <p:attrName>ppt_w</p:attrName>
                                        </p:attrNameLst>
                                      </p:cBhvr>
                                      <p:tavLst>
                                        <p:tav tm="0">
                                          <p:val>
                                            <p:fltVal val="0.000000"/>
                                          </p:val>
                                        </p:tav>
                                        <p:tav tm="100000">
                                          <p:val>
                                            <p:strVal val="#ppt_w"/>
                                          </p:val>
                                        </p:tav>
                                      </p:tavLst>
                                    </p:anim>
                                    <p:anim calcmode="lin" valueType="num">
                                      <p:cBhvr>
                                        <p:cTn id="101" dur="500" fill="hold"/>
                                        <p:tgtEl>
                                          <p:spTgt spid="13325"/>
                                        </p:tgtEl>
                                        <p:attrNameLst>
                                          <p:attrName>ppt_h</p:attrName>
                                        </p:attrNameLst>
                                      </p:cBhvr>
                                      <p:tavLst>
                                        <p:tav tm="0">
                                          <p:val>
                                            <p:fltVal val="0.000000"/>
                                          </p:val>
                                        </p:tav>
                                        <p:tav tm="100000">
                                          <p:val>
                                            <p:strVal val="#ppt_h"/>
                                          </p:val>
                                        </p:tav>
                                      </p:tavLst>
                                    </p:anim>
                                    <p:animEffect transition="in" filter="fade">
                                      <p:cBhvr>
                                        <p:cTn id="102" dur="500"/>
                                        <p:tgtEl>
                                          <p:spTgt spid="13325"/>
                                        </p:tgtEl>
                                      </p:cBhvr>
                                    </p:animEffect>
                                  </p:childTnLst>
                                </p:cTn>
                              </p:par>
                            </p:childTnLst>
                          </p:cTn>
                        </p:par>
                        <p:par>
                          <p:cTn id="103" fill="hold">
                            <p:stCondLst>
                              <p:cond delay="8500"/>
                            </p:stCondLst>
                            <p:childTnLst>
                              <p:par>
                                <p:cTn id="104" presetID="12" presetClass="entr" presetSubtype="1" fill="hold" grpId="0" nodeType="afterEffect">
                                  <p:stCondLst>
                                    <p:cond delay="0"/>
                                  </p:stCondLst>
                                  <p:childTnLst>
                                    <p:set>
                                      <p:cBhvr>
                                        <p:cTn id="105" dur="1" fill="hold">
                                          <p:stCondLst>
                                            <p:cond delay="0"/>
                                          </p:stCondLst>
                                        </p:cTn>
                                        <p:tgtEl>
                                          <p:spTgt spid="13326"/>
                                        </p:tgtEl>
                                        <p:attrNameLst>
                                          <p:attrName>style.visibility</p:attrName>
                                        </p:attrNameLst>
                                      </p:cBhvr>
                                      <p:to>
                                        <p:strVal val="visible"/>
                                      </p:to>
                                    </p:set>
                                    <p:anim calcmode="lin" valueType="num">
                                      <p:cBhvr additive="base">
                                        <p:cTn id="106" dur="300"/>
                                        <p:tgtEl>
                                          <p:spTgt spid="13326"/>
                                        </p:tgtEl>
                                        <p:attrNameLst>
                                          <p:attrName>ppt_y</p:attrName>
                                        </p:attrNameLst>
                                      </p:cBhvr>
                                      <p:tavLst>
                                        <p:tav tm="0">
                                          <p:val>
                                            <p:strVal val="#ppt_y-#ppt_h*1.125000"/>
                                          </p:val>
                                        </p:tav>
                                        <p:tav tm="100000">
                                          <p:val>
                                            <p:strVal val="#ppt_y"/>
                                          </p:val>
                                        </p:tav>
                                      </p:tavLst>
                                    </p:anim>
                                    <p:animEffect transition="in" filter="wipe(down)">
                                      <p:cBhvr>
                                        <p:cTn id="107" dur="300"/>
                                        <p:tgtEl>
                                          <p:spTgt spid="13326"/>
                                        </p:tgtEl>
                                      </p:cBhvr>
                                    </p:animEffect>
                                  </p:childTnLst>
                                </p:cTn>
                              </p:par>
                            </p:childTnLst>
                          </p:cTn>
                        </p:par>
                        <p:par>
                          <p:cTn id="108" fill="hold">
                            <p:stCondLst>
                              <p:cond delay="9000"/>
                            </p:stCondLst>
                            <p:childTnLst>
                              <p:par>
                                <p:cTn id="109" presetID="16" presetClass="entr" presetSubtype="21" fill="hold" grpId="0" nodeType="afterEffect">
                                  <p:stCondLst>
                                    <p:cond delay="0"/>
                                  </p:stCondLst>
                                  <p:childTnLst>
                                    <p:set>
                                      <p:cBhvr>
                                        <p:cTn id="110" dur="1" fill="hold">
                                          <p:stCondLst>
                                            <p:cond delay="0"/>
                                          </p:stCondLst>
                                        </p:cTn>
                                        <p:tgtEl>
                                          <p:spTgt spid="13342"/>
                                        </p:tgtEl>
                                        <p:attrNameLst>
                                          <p:attrName>style.visibility</p:attrName>
                                        </p:attrNameLst>
                                      </p:cBhvr>
                                      <p:to>
                                        <p:strVal val="visible"/>
                                      </p:to>
                                    </p:set>
                                    <p:animEffect transition="in" filter="barn(inVertical)">
                                      <p:cBhvr>
                                        <p:cTn id="111" dur="500"/>
                                        <p:tgtEl>
                                          <p:spTgt spid="13342"/>
                                        </p:tgtEl>
                                      </p:cBhvr>
                                    </p:animEffect>
                                  </p:childTnLst>
                                </p:cTn>
                              </p:par>
                            </p:childTnLst>
                          </p:cTn>
                        </p:par>
                        <p:par>
                          <p:cTn id="112" fill="hold">
                            <p:stCondLst>
                              <p:cond delay="9500"/>
                            </p:stCondLst>
                            <p:childTnLst>
                              <p:par>
                                <p:cTn id="113" presetID="22" presetClass="entr" presetSubtype="1" fill="hold" grpId="0" nodeType="afterEffect">
                                  <p:stCondLst>
                                    <p:cond delay="0"/>
                                  </p:stCondLst>
                                  <p:childTnLst>
                                    <p:set>
                                      <p:cBhvr>
                                        <p:cTn id="114" dur="1" fill="hold">
                                          <p:stCondLst>
                                            <p:cond delay="0"/>
                                          </p:stCondLst>
                                        </p:cTn>
                                        <p:tgtEl>
                                          <p:spTgt spid="13343"/>
                                        </p:tgtEl>
                                        <p:attrNameLst>
                                          <p:attrName>style.visibility</p:attrName>
                                        </p:attrNameLst>
                                      </p:cBhvr>
                                      <p:to>
                                        <p:strVal val="visible"/>
                                      </p:to>
                                    </p:set>
                                    <p:animEffect transition="in" filter="wipe(up)">
                                      <p:cBhvr>
                                        <p:cTn id="115" dur="500"/>
                                        <p:tgtEl>
                                          <p:spTgt spid="13343"/>
                                        </p:tgtEl>
                                      </p:cBhvr>
                                    </p:animEffect>
                                  </p:childTnLst>
                                </p:cTn>
                              </p:par>
                            </p:childTnLst>
                          </p:cTn>
                        </p:par>
                        <p:par>
                          <p:cTn id="116" fill="hold">
                            <p:stCondLst>
                              <p:cond delay="10000"/>
                            </p:stCondLst>
                            <p:childTnLst>
                              <p:par>
                                <p:cTn id="117" presetID="22" presetClass="entr" presetSubtype="1" fill="hold" grpId="0" nodeType="afterEffect">
                                  <p:stCondLst>
                                    <p:cond delay="0"/>
                                  </p:stCondLst>
                                  <p:childTnLst>
                                    <p:set>
                                      <p:cBhvr>
                                        <p:cTn id="118" dur="1" fill="hold">
                                          <p:stCondLst>
                                            <p:cond delay="0"/>
                                          </p:stCondLst>
                                        </p:cTn>
                                        <p:tgtEl>
                                          <p:spTgt spid="13344"/>
                                        </p:tgtEl>
                                        <p:attrNameLst>
                                          <p:attrName>style.visibility</p:attrName>
                                        </p:attrNameLst>
                                      </p:cBhvr>
                                      <p:to>
                                        <p:strVal val="visible"/>
                                      </p:to>
                                    </p:set>
                                    <p:animEffect transition="in" filter="wipe(up)">
                                      <p:cBhvr>
                                        <p:cTn id="119" dur="500"/>
                                        <p:tgtEl>
                                          <p:spTgt spid="13344"/>
                                        </p:tgtEl>
                                      </p:cBhvr>
                                    </p:animEffect>
                                  </p:childTnLst>
                                </p:cTn>
                              </p:par>
                            </p:childTnLst>
                          </p:cTn>
                        </p:par>
                        <p:par>
                          <p:cTn id="120" fill="hold">
                            <p:stCondLst>
                              <p:cond delay="10500"/>
                            </p:stCondLst>
                            <p:childTnLst>
                              <p:par>
                                <p:cTn id="121" presetID="10" presetClass="entr" presetSubtype="0" fill="hold" grpId="0" nodeType="afterEffect">
                                  <p:stCondLst>
                                    <p:cond delay="0"/>
                                  </p:stCondLst>
                                  <p:childTnLst>
                                    <p:set>
                                      <p:cBhvr>
                                        <p:cTn id="122" dur="1" fill="hold">
                                          <p:stCondLst>
                                            <p:cond delay="0"/>
                                          </p:stCondLst>
                                        </p:cTn>
                                        <p:tgtEl>
                                          <p:spTgt spid="13328"/>
                                        </p:tgtEl>
                                        <p:attrNameLst>
                                          <p:attrName>style.visibility</p:attrName>
                                        </p:attrNameLst>
                                      </p:cBhvr>
                                      <p:to>
                                        <p:strVal val="visible"/>
                                      </p:to>
                                    </p:set>
                                    <p:anim calcmode="lin" valueType="num">
                                      <p:cBhvr>
                                        <p:cTn id="123" dur="500" fill="hold"/>
                                        <p:tgtEl>
                                          <p:spTgt spid="13328"/>
                                        </p:tgtEl>
                                        <p:attrNameLst>
                                          <p:attrName>ppt_w</p:attrName>
                                        </p:attrNameLst>
                                      </p:cBhvr>
                                      <p:tavLst>
                                        <p:tav tm="0">
                                          <p:val>
                                            <p:fltVal val="0.000000"/>
                                          </p:val>
                                        </p:tav>
                                        <p:tav tm="100000">
                                          <p:val>
                                            <p:strVal val="#ppt_w"/>
                                          </p:val>
                                        </p:tav>
                                      </p:tavLst>
                                    </p:anim>
                                    <p:anim calcmode="lin" valueType="num">
                                      <p:cBhvr>
                                        <p:cTn id="124" dur="500" fill="hold"/>
                                        <p:tgtEl>
                                          <p:spTgt spid="13328"/>
                                        </p:tgtEl>
                                        <p:attrNameLst>
                                          <p:attrName>ppt_h</p:attrName>
                                        </p:attrNameLst>
                                      </p:cBhvr>
                                      <p:tavLst>
                                        <p:tav tm="0">
                                          <p:val>
                                            <p:fltVal val="0.000000"/>
                                          </p:val>
                                        </p:tav>
                                        <p:tav tm="100000">
                                          <p:val>
                                            <p:strVal val="#ppt_h"/>
                                          </p:val>
                                        </p:tav>
                                      </p:tavLst>
                                    </p:anim>
                                    <p:animEffect transition="in" filter="fade">
                                      <p:cBhvr>
                                        <p:cTn id="125" dur="500"/>
                                        <p:tgtEl>
                                          <p:spTgt spid="1332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3329"/>
                                        </p:tgtEl>
                                        <p:attrNameLst>
                                          <p:attrName>style.visibility</p:attrName>
                                        </p:attrNameLst>
                                      </p:cBhvr>
                                      <p:to>
                                        <p:strVal val="visible"/>
                                      </p:to>
                                    </p:set>
                                    <p:anim calcmode="lin" valueType="num">
                                      <p:cBhvr>
                                        <p:cTn id="128" dur="500" fill="hold"/>
                                        <p:tgtEl>
                                          <p:spTgt spid="13329"/>
                                        </p:tgtEl>
                                        <p:attrNameLst>
                                          <p:attrName>ppt_w</p:attrName>
                                        </p:attrNameLst>
                                      </p:cBhvr>
                                      <p:tavLst>
                                        <p:tav tm="0">
                                          <p:val>
                                            <p:fltVal val="0.000000"/>
                                          </p:val>
                                        </p:tav>
                                        <p:tav tm="100000">
                                          <p:val>
                                            <p:strVal val="#ppt_w"/>
                                          </p:val>
                                        </p:tav>
                                      </p:tavLst>
                                    </p:anim>
                                    <p:anim calcmode="lin" valueType="num">
                                      <p:cBhvr>
                                        <p:cTn id="129" dur="500" fill="hold"/>
                                        <p:tgtEl>
                                          <p:spTgt spid="13329"/>
                                        </p:tgtEl>
                                        <p:attrNameLst>
                                          <p:attrName>ppt_h</p:attrName>
                                        </p:attrNameLst>
                                      </p:cBhvr>
                                      <p:tavLst>
                                        <p:tav tm="0">
                                          <p:val>
                                            <p:fltVal val="0.000000"/>
                                          </p:val>
                                        </p:tav>
                                        <p:tav tm="100000">
                                          <p:val>
                                            <p:strVal val="#ppt_h"/>
                                          </p:val>
                                        </p:tav>
                                      </p:tavLst>
                                    </p:anim>
                                    <p:animEffect transition="in" filter="fade">
                                      <p:cBhvr>
                                        <p:cTn id="130" dur="500"/>
                                        <p:tgtEl>
                                          <p:spTgt spid="13329"/>
                                        </p:tgtEl>
                                      </p:cBhvr>
                                    </p:animEffect>
                                  </p:childTnLst>
                                </p:cTn>
                              </p:par>
                            </p:childTnLst>
                          </p:cTn>
                        </p:par>
                        <p:par>
                          <p:cTn id="131" fill="hold">
                            <p:stCondLst>
                              <p:cond delay="11000"/>
                            </p:stCondLst>
                            <p:childTnLst>
                              <p:par>
                                <p:cTn id="132" presetID="12" presetClass="entr" presetSubtype="4" fill="hold" grpId="0" nodeType="afterEffect">
                                  <p:stCondLst>
                                    <p:cond delay="0"/>
                                  </p:stCondLst>
                                  <p:childTnLst>
                                    <p:set>
                                      <p:cBhvr>
                                        <p:cTn id="133" dur="1" fill="hold">
                                          <p:stCondLst>
                                            <p:cond delay="0"/>
                                          </p:stCondLst>
                                        </p:cTn>
                                        <p:tgtEl>
                                          <p:spTgt spid="13330"/>
                                        </p:tgtEl>
                                        <p:attrNameLst>
                                          <p:attrName>style.visibility</p:attrName>
                                        </p:attrNameLst>
                                      </p:cBhvr>
                                      <p:to>
                                        <p:strVal val="visible"/>
                                      </p:to>
                                    </p:set>
                                    <p:anim calcmode="lin" valueType="num">
                                      <p:cBhvr additive="base">
                                        <p:cTn id="134" dur="300"/>
                                        <p:tgtEl>
                                          <p:spTgt spid="13330"/>
                                        </p:tgtEl>
                                        <p:attrNameLst>
                                          <p:attrName>ppt_y</p:attrName>
                                        </p:attrNameLst>
                                      </p:cBhvr>
                                      <p:tavLst>
                                        <p:tav tm="0">
                                          <p:val>
                                            <p:strVal val="#ppt_y+#ppt_h*1.125000"/>
                                          </p:val>
                                        </p:tav>
                                        <p:tav tm="100000">
                                          <p:val>
                                            <p:strVal val="#ppt_y"/>
                                          </p:val>
                                        </p:tav>
                                      </p:tavLst>
                                    </p:anim>
                                    <p:animEffect transition="in" filter="wipe(up)">
                                      <p:cBhvr>
                                        <p:cTn id="135" dur="300"/>
                                        <p:tgtEl>
                                          <p:spTgt spid="13330"/>
                                        </p:tgtEl>
                                      </p:cBhvr>
                                    </p:animEffect>
                                  </p:childTnLst>
                                </p:cTn>
                              </p:par>
                            </p:childTnLst>
                          </p:cTn>
                        </p:par>
                        <p:par>
                          <p:cTn id="136" fill="hold">
                            <p:stCondLst>
                              <p:cond delay="11500"/>
                            </p:stCondLst>
                            <p:childTnLst>
                              <p:par>
                                <p:cTn id="137" presetID="16" presetClass="entr" presetSubtype="21" fill="hold" grpId="0" nodeType="afterEffect">
                                  <p:stCondLst>
                                    <p:cond delay="0"/>
                                  </p:stCondLst>
                                  <p:childTnLst>
                                    <p:set>
                                      <p:cBhvr>
                                        <p:cTn id="138" dur="1" fill="hold">
                                          <p:stCondLst>
                                            <p:cond delay="0"/>
                                          </p:stCondLst>
                                        </p:cTn>
                                        <p:tgtEl>
                                          <p:spTgt spid="13336"/>
                                        </p:tgtEl>
                                        <p:attrNameLst>
                                          <p:attrName>style.visibility</p:attrName>
                                        </p:attrNameLst>
                                      </p:cBhvr>
                                      <p:to>
                                        <p:strVal val="visible"/>
                                      </p:to>
                                    </p:set>
                                    <p:animEffect transition="in" filter="barn(inVertical)">
                                      <p:cBhvr>
                                        <p:cTn id="139" dur="500"/>
                                        <p:tgtEl>
                                          <p:spTgt spid="13336"/>
                                        </p:tgtEl>
                                      </p:cBhvr>
                                    </p:animEffect>
                                  </p:childTnLst>
                                </p:cTn>
                              </p:par>
                            </p:childTnLst>
                          </p:cTn>
                        </p:par>
                        <p:par>
                          <p:cTn id="140" fill="hold">
                            <p:stCondLst>
                              <p:cond delay="12000"/>
                            </p:stCondLst>
                            <p:childTnLst>
                              <p:par>
                                <p:cTn id="141" presetID="22" presetClass="entr" presetSubtype="1" fill="hold" grpId="0" nodeType="afterEffect">
                                  <p:stCondLst>
                                    <p:cond delay="0"/>
                                  </p:stCondLst>
                                  <p:childTnLst>
                                    <p:set>
                                      <p:cBhvr>
                                        <p:cTn id="142" dur="1" fill="hold">
                                          <p:stCondLst>
                                            <p:cond delay="0"/>
                                          </p:stCondLst>
                                        </p:cTn>
                                        <p:tgtEl>
                                          <p:spTgt spid="13337"/>
                                        </p:tgtEl>
                                        <p:attrNameLst>
                                          <p:attrName>style.visibility</p:attrName>
                                        </p:attrNameLst>
                                      </p:cBhvr>
                                      <p:to>
                                        <p:strVal val="visible"/>
                                      </p:to>
                                    </p:set>
                                    <p:animEffect transition="in" filter="wipe(up)">
                                      <p:cBhvr>
                                        <p:cTn id="143" dur="500"/>
                                        <p:tgtEl>
                                          <p:spTgt spid="13337"/>
                                        </p:tgtEl>
                                      </p:cBhvr>
                                    </p:animEffect>
                                  </p:childTnLst>
                                </p:cTn>
                              </p:par>
                            </p:childTnLst>
                          </p:cTn>
                        </p:par>
                        <p:par>
                          <p:cTn id="144" fill="hold">
                            <p:stCondLst>
                              <p:cond delay="12500"/>
                            </p:stCondLst>
                            <p:childTnLst>
                              <p:par>
                                <p:cTn id="145" presetID="22" presetClass="entr" presetSubtype="1" fill="hold" grpId="0" nodeType="afterEffect">
                                  <p:stCondLst>
                                    <p:cond delay="0"/>
                                  </p:stCondLst>
                                  <p:childTnLst>
                                    <p:set>
                                      <p:cBhvr>
                                        <p:cTn id="146" dur="1" fill="hold">
                                          <p:stCondLst>
                                            <p:cond delay="0"/>
                                          </p:stCondLst>
                                        </p:cTn>
                                        <p:tgtEl>
                                          <p:spTgt spid="13338"/>
                                        </p:tgtEl>
                                        <p:attrNameLst>
                                          <p:attrName>style.visibility</p:attrName>
                                        </p:attrNameLst>
                                      </p:cBhvr>
                                      <p:to>
                                        <p:strVal val="visible"/>
                                      </p:to>
                                    </p:set>
                                    <p:animEffect transition="in" filter="wipe(up)">
                                      <p:cBhvr>
                                        <p:cTn id="147" dur="500"/>
                                        <p:tgtEl>
                                          <p:spTgt spid="13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animBg="1"/>
      <p:bldP spid="13317" grpId="0" animBg="1"/>
      <p:bldP spid="13318" grpId="0" animBg="1"/>
      <p:bldP spid="13319" grpId="0"/>
      <p:bldP spid="13320" grpId="0" animBg="1"/>
      <p:bldP spid="13321" grpId="0"/>
      <p:bldP spid="13322" grpId="0" animBg="1"/>
      <p:bldP spid="13323" grpId="0"/>
      <p:bldP spid="13324" grpId="0" animBg="1"/>
      <p:bldP spid="13325" grpId="0"/>
      <p:bldP spid="13326" grpId="0" animBg="1"/>
      <p:bldP spid="13327" grpId="0" animBg="1"/>
      <p:bldP spid="13328" grpId="0" animBg="1"/>
      <p:bldP spid="13329" grpId="0"/>
      <p:bldP spid="13330" grpId="0" animBg="1"/>
      <p:bldP spid="13331" grpId="0" animBg="1"/>
      <p:bldP spid="13332" grpId="0"/>
      <p:bldP spid="13333" grpId="0" animBg="1"/>
      <p:bldP spid="13334" grpId="0" animBg="1"/>
      <p:bldP spid="13335" grpId="0"/>
      <p:bldP spid="13336" grpId="0" animBg="1"/>
      <p:bldP spid="13337" grpId="0" animBg="1"/>
      <p:bldP spid="13338" grpId="0"/>
      <p:bldP spid="13339" grpId="0" animBg="1"/>
      <p:bldP spid="13340" grpId="0" animBg="1"/>
      <p:bldP spid="13341" grpId="0"/>
      <p:bldP spid="13342" grpId="0" animBg="1"/>
      <p:bldP spid="13343" grpId="0" animBg="1"/>
      <p:bldP spid="133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Box 54"/>
          <p:cNvSpPr txBox="1"/>
          <p:nvPr/>
        </p:nvSpPr>
        <p:spPr>
          <a:xfrm>
            <a:off x="698500" y="323850"/>
            <a:ext cx="5975350" cy="584200"/>
          </a:xfrm>
          <a:prstGeom prst="rect">
            <a:avLst/>
          </a:prstGeom>
          <a:noFill/>
          <a:ln w="9525">
            <a:noFill/>
          </a:ln>
        </p:spPr>
        <p:txBody>
          <a:bodyPr>
            <a:spAutoFit/>
          </a:bodyPr>
          <a:p>
            <a:pPr lvl="0" eaLnBrk="1" hangingPunct="1"/>
            <a:r>
              <a:rPr lang="zh-CN" altLang="en-US" sz="3200" b="1" dirty="0">
                <a:solidFill>
                  <a:srgbClr val="484849"/>
                </a:solidFill>
                <a:latin typeface="微软雅黑" panose="020B0503020204020204" pitchFamily="2" charset="-122"/>
                <a:ea typeface="微软雅黑" panose="020B0503020204020204" pitchFamily="2" charset="-122"/>
              </a:rPr>
              <a:t>创新之处</a:t>
            </a:r>
            <a:endParaRPr lang="zh-CN" altLang="en-US" sz="3200" b="1" dirty="0">
              <a:solidFill>
                <a:srgbClr val="484849"/>
              </a:solidFill>
              <a:latin typeface="微软雅黑" panose="020B0503020204020204" pitchFamily="2" charset="-122"/>
              <a:ea typeface="微软雅黑" panose="020B0503020204020204" pitchFamily="2" charset="-122"/>
            </a:endParaRPr>
          </a:p>
        </p:txBody>
      </p:sp>
      <p:sp>
        <p:nvSpPr>
          <p:cNvPr id="14339"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4340"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4341"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99B3">
              <a:alpha val="100000"/>
            </a:srgbClr>
          </a:solidFill>
          <a:ln w="9525">
            <a:noFill/>
          </a:ln>
        </p:spPr>
        <p:txBody>
          <a:bodyPr/>
          <a:p>
            <a:endParaRPr lang="zh-CN" altLang="en-US"/>
          </a:p>
        </p:txBody>
      </p:sp>
      <p:sp>
        <p:nvSpPr>
          <p:cNvPr id="14342" name="Oval 6"/>
          <p:cNvSpPr/>
          <p:nvPr/>
        </p:nvSpPr>
        <p:spPr>
          <a:xfrm>
            <a:off x="2905125" y="1450975"/>
            <a:ext cx="4257675" cy="4256088"/>
          </a:xfrm>
          <a:prstGeom prst="ellipse">
            <a:avLst/>
          </a:prstGeom>
          <a:noFill/>
          <a:ln w="11" cap="flat" cmpd="sng">
            <a:solidFill>
              <a:srgbClr val="7F7F7F"/>
            </a:solidFill>
            <a:prstDash val="dash"/>
            <a:headEnd type="none" w="med" len="med"/>
            <a:tailEnd type="none" w="med" len="med"/>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4343" name="Oval 7"/>
          <p:cNvSpPr/>
          <p:nvPr/>
        </p:nvSpPr>
        <p:spPr>
          <a:xfrm>
            <a:off x="5065713" y="1450975"/>
            <a:ext cx="4257675" cy="4256088"/>
          </a:xfrm>
          <a:prstGeom prst="ellipse">
            <a:avLst/>
          </a:prstGeom>
          <a:noFill/>
          <a:ln w="11" cap="flat" cmpd="sng">
            <a:solidFill>
              <a:srgbClr val="7F7F7F"/>
            </a:solidFill>
            <a:prstDash val="dash"/>
            <a:headEnd type="none" w="med" len="med"/>
            <a:tailEnd type="none" w="med" len="med"/>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4344" name="Line 16"/>
          <p:cNvSpPr/>
          <p:nvPr/>
        </p:nvSpPr>
        <p:spPr>
          <a:xfrm>
            <a:off x="3898900" y="2487613"/>
            <a:ext cx="750888" cy="431800"/>
          </a:xfrm>
          <a:prstGeom prst="line">
            <a:avLst/>
          </a:prstGeom>
          <a:ln w="19050" cap="flat" cmpd="sng">
            <a:solidFill>
              <a:srgbClr val="7F7F7F"/>
            </a:solidFill>
            <a:prstDash val="solid"/>
            <a:headEnd type="triangle" w="med" len="med"/>
            <a:tailEnd type="none" w="med" len="med"/>
          </a:ln>
        </p:spPr>
      </p:sp>
      <p:sp>
        <p:nvSpPr>
          <p:cNvPr id="14345" name="Line 17"/>
          <p:cNvSpPr/>
          <p:nvPr/>
        </p:nvSpPr>
        <p:spPr>
          <a:xfrm flipV="1">
            <a:off x="3943350" y="4264025"/>
            <a:ext cx="749300" cy="430213"/>
          </a:xfrm>
          <a:prstGeom prst="line">
            <a:avLst/>
          </a:prstGeom>
          <a:ln w="19050" cap="flat" cmpd="sng">
            <a:solidFill>
              <a:srgbClr val="7F7F7F"/>
            </a:solidFill>
            <a:prstDash val="solid"/>
            <a:headEnd type="triangle" w="med" len="med"/>
            <a:tailEnd type="none" w="med" len="med"/>
          </a:ln>
        </p:spPr>
      </p:sp>
      <p:sp>
        <p:nvSpPr>
          <p:cNvPr id="14346" name="Line 18"/>
          <p:cNvSpPr/>
          <p:nvPr/>
        </p:nvSpPr>
        <p:spPr>
          <a:xfrm>
            <a:off x="3341688" y="3611563"/>
            <a:ext cx="996950" cy="0"/>
          </a:xfrm>
          <a:prstGeom prst="line">
            <a:avLst/>
          </a:prstGeom>
          <a:ln w="19050" cap="flat" cmpd="sng">
            <a:solidFill>
              <a:srgbClr val="7F7F7F"/>
            </a:solidFill>
            <a:prstDash val="solid"/>
            <a:headEnd type="triangle" w="med" len="med"/>
            <a:tailEnd type="none" w="med" len="med"/>
          </a:ln>
        </p:spPr>
      </p:sp>
      <p:sp>
        <p:nvSpPr>
          <p:cNvPr id="14347" name="Line 19"/>
          <p:cNvSpPr/>
          <p:nvPr/>
        </p:nvSpPr>
        <p:spPr>
          <a:xfrm flipH="1">
            <a:off x="7585075" y="2487613"/>
            <a:ext cx="750888" cy="431800"/>
          </a:xfrm>
          <a:prstGeom prst="line">
            <a:avLst/>
          </a:prstGeom>
          <a:ln w="19050" cap="flat" cmpd="sng">
            <a:solidFill>
              <a:srgbClr val="7F7F7F"/>
            </a:solidFill>
            <a:prstDash val="solid"/>
            <a:headEnd type="triangle" w="med" len="med"/>
            <a:tailEnd type="none" w="med" len="med"/>
          </a:ln>
        </p:spPr>
      </p:sp>
      <p:sp>
        <p:nvSpPr>
          <p:cNvPr id="14348" name="Line 20"/>
          <p:cNvSpPr/>
          <p:nvPr/>
        </p:nvSpPr>
        <p:spPr>
          <a:xfrm flipH="1" flipV="1">
            <a:off x="7542213" y="4264025"/>
            <a:ext cx="750887" cy="430213"/>
          </a:xfrm>
          <a:prstGeom prst="line">
            <a:avLst/>
          </a:prstGeom>
          <a:ln w="19050" cap="flat" cmpd="sng">
            <a:solidFill>
              <a:srgbClr val="7F7F7F"/>
            </a:solidFill>
            <a:prstDash val="solid"/>
            <a:headEnd type="triangle" w="med" len="med"/>
            <a:tailEnd type="none" w="med" len="med"/>
          </a:ln>
        </p:spPr>
      </p:sp>
      <p:sp>
        <p:nvSpPr>
          <p:cNvPr id="14349" name="Line 21"/>
          <p:cNvSpPr/>
          <p:nvPr/>
        </p:nvSpPr>
        <p:spPr>
          <a:xfrm flipH="1">
            <a:off x="7896225" y="3611563"/>
            <a:ext cx="998538" cy="0"/>
          </a:xfrm>
          <a:prstGeom prst="line">
            <a:avLst/>
          </a:prstGeom>
          <a:ln w="19050" cap="flat" cmpd="sng">
            <a:solidFill>
              <a:srgbClr val="7F7F7F"/>
            </a:solidFill>
            <a:prstDash val="solid"/>
            <a:headEnd type="triangle" w="med" len="med"/>
            <a:tailEnd type="none" w="med" len="med"/>
          </a:ln>
        </p:spPr>
      </p:sp>
      <p:sp>
        <p:nvSpPr>
          <p:cNvPr id="14350" name="TextBox 15"/>
          <p:cNvSpPr txBox="1"/>
          <p:nvPr/>
        </p:nvSpPr>
        <p:spPr>
          <a:xfrm>
            <a:off x="461963" y="1790700"/>
            <a:ext cx="2303462" cy="830263"/>
          </a:xfrm>
          <a:prstGeom prst="rect">
            <a:avLst/>
          </a:prstGeom>
          <a:noFill/>
          <a:ln w="9525">
            <a:noFill/>
          </a:ln>
        </p:spPr>
        <p:txBody>
          <a:bodyPr>
            <a:spAutoFit/>
          </a:bodyPr>
          <a:p>
            <a:pPr lvl="0" algn="just" eaLnBrk="1" hangingPunct="1"/>
            <a:r>
              <a:rPr lang="zh-CN" altLang="en-US" sz="1600" dirty="0">
                <a:solidFill>
                  <a:schemeClr val="accent1"/>
                </a:solidFill>
                <a:latin typeface="微软雅黑" panose="020B0503020204020204" pitchFamily="2" charset="-122"/>
                <a:ea typeface="微软雅黑" panose="020B0503020204020204" pitchFamily="2" charset="-122"/>
              </a:rPr>
              <a:t>整店输出，标准化店铺运营模式，容易复制和掌控。</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4351" name="TextBox 16"/>
          <p:cNvSpPr txBox="1"/>
          <p:nvPr/>
        </p:nvSpPr>
        <p:spPr>
          <a:xfrm>
            <a:off x="461963" y="2917825"/>
            <a:ext cx="1784350" cy="1322388"/>
          </a:xfrm>
          <a:prstGeom prst="rect">
            <a:avLst/>
          </a:prstGeom>
          <a:noFill/>
          <a:ln w="9525">
            <a:noFill/>
          </a:ln>
        </p:spPr>
        <p:txBody>
          <a:bodyPr>
            <a:spAutoFit/>
          </a:bodyPr>
          <a:p>
            <a:pPr lvl="0" algn="just" eaLnBrk="1" hangingPunct="1"/>
            <a:r>
              <a:rPr lang="zh-CN" altLang="en-US" sz="1600" dirty="0">
                <a:solidFill>
                  <a:schemeClr val="accent1"/>
                </a:solidFill>
                <a:latin typeface="微软雅黑" panose="020B0503020204020204" pitchFamily="2" charset="-122"/>
                <a:ea typeface="微软雅黑" panose="020B0503020204020204" pitchFamily="2" charset="-122"/>
              </a:rPr>
              <a:t>领先的电子程控蒸制厨具，饮菜汤自动蒸制，快捷、安全、卫生、节能。</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4352" name="TextBox 17"/>
          <p:cNvSpPr txBox="1"/>
          <p:nvPr/>
        </p:nvSpPr>
        <p:spPr>
          <a:xfrm>
            <a:off x="461963" y="4786313"/>
            <a:ext cx="2303462" cy="1076325"/>
          </a:xfrm>
          <a:prstGeom prst="rect">
            <a:avLst/>
          </a:prstGeom>
          <a:noFill/>
          <a:ln w="9525">
            <a:noFill/>
          </a:ln>
        </p:spPr>
        <p:txBody>
          <a:bodyPr>
            <a:spAutoFit/>
          </a:bodyPr>
          <a:p>
            <a:pPr lvl="0" algn="just" eaLnBrk="1" hangingPunct="1"/>
            <a:r>
              <a:rPr lang="zh-CN" altLang="en-US" sz="1600" dirty="0">
                <a:solidFill>
                  <a:schemeClr val="accent1"/>
                </a:solidFill>
                <a:latin typeface="微软雅黑" panose="020B0503020204020204" pitchFamily="2" charset="-122"/>
                <a:ea typeface="微软雅黑" panose="020B0503020204020204" pitchFamily="2" charset="-122"/>
              </a:rPr>
              <a:t>原盅蒸、木桶蒸、竹筒蒸，营养早餐、超值午餐，美味晚餐，产品线丰富。</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4353" name="TextBox 18"/>
          <p:cNvSpPr txBox="1"/>
          <p:nvPr/>
        </p:nvSpPr>
        <p:spPr>
          <a:xfrm>
            <a:off x="9444038" y="1714500"/>
            <a:ext cx="2303462" cy="830263"/>
          </a:xfrm>
          <a:prstGeom prst="rect">
            <a:avLst/>
          </a:prstGeom>
          <a:noFill/>
          <a:ln w="9525">
            <a:noFill/>
          </a:ln>
        </p:spPr>
        <p:txBody>
          <a:bodyPr>
            <a:spAutoFit/>
          </a:bodyPr>
          <a:p>
            <a:pPr lvl="0" algn="just" eaLnBrk="1" hangingPunct="1"/>
            <a:r>
              <a:rPr lang="zh-CN" altLang="en-US" sz="1600" dirty="0">
                <a:solidFill>
                  <a:schemeClr val="accent1"/>
                </a:solidFill>
                <a:latin typeface="微软雅黑" panose="020B0503020204020204" pitchFamily="2" charset="-122"/>
                <a:ea typeface="微软雅黑" panose="020B0503020204020204" pitchFamily="2" charset="-122"/>
              </a:rPr>
              <a:t>十年老店形象全面提升，各大媒体持续滚动宣传，知名度日益高涨。</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4354" name="TextBox 19"/>
          <p:cNvSpPr txBox="1"/>
          <p:nvPr/>
        </p:nvSpPr>
        <p:spPr>
          <a:xfrm>
            <a:off x="10004425" y="2917825"/>
            <a:ext cx="1863725" cy="1322388"/>
          </a:xfrm>
          <a:prstGeom prst="rect">
            <a:avLst/>
          </a:prstGeom>
          <a:noFill/>
          <a:ln w="9525">
            <a:noFill/>
          </a:ln>
        </p:spPr>
        <p:txBody>
          <a:bodyPr>
            <a:spAutoFit/>
          </a:bodyPr>
          <a:p>
            <a:pPr lvl="0" algn="just" eaLnBrk="1" hangingPunct="1"/>
            <a:r>
              <a:rPr lang="zh-CN" altLang="en-US" sz="1600" dirty="0">
                <a:solidFill>
                  <a:schemeClr val="accent1"/>
                </a:solidFill>
                <a:latin typeface="微软雅黑" panose="020B0503020204020204" pitchFamily="2" charset="-122"/>
                <a:ea typeface="微软雅黑" panose="020B0503020204020204" pitchFamily="2" charset="-122"/>
              </a:rPr>
              <a:t>店铺营运手册、店长手册、厨房操作手册、服务手册等六大标准化系统，没有经验一样成功。</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4355" name="TextBox 20"/>
          <p:cNvSpPr txBox="1"/>
          <p:nvPr/>
        </p:nvSpPr>
        <p:spPr>
          <a:xfrm>
            <a:off x="9564688" y="4786313"/>
            <a:ext cx="2303462" cy="1076325"/>
          </a:xfrm>
          <a:prstGeom prst="rect">
            <a:avLst/>
          </a:prstGeom>
          <a:noFill/>
          <a:ln w="9525">
            <a:noFill/>
          </a:ln>
        </p:spPr>
        <p:txBody>
          <a:bodyPr>
            <a:spAutoFit/>
          </a:bodyPr>
          <a:p>
            <a:pPr lvl="0" algn="just" eaLnBrk="1" hangingPunct="1"/>
            <a:r>
              <a:rPr lang="zh-CN" altLang="en-US" sz="1600" dirty="0">
                <a:solidFill>
                  <a:schemeClr val="accent1"/>
                </a:solidFill>
                <a:latin typeface="微软雅黑" panose="020B0503020204020204" pitchFamily="2" charset="-122"/>
                <a:ea typeface="微软雅黑" panose="020B0503020204020204" pitchFamily="2" charset="-122"/>
              </a:rPr>
              <a:t>从选址到开业，从设计到装修，所有事都由我们来做，投资者轻松做老板。</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grpSp>
        <p:nvGrpSpPr>
          <p:cNvPr id="14356" name="组合 21"/>
          <p:cNvGrpSpPr/>
          <p:nvPr/>
        </p:nvGrpSpPr>
        <p:grpSpPr>
          <a:xfrm>
            <a:off x="2882900" y="1644650"/>
            <a:ext cx="1038225" cy="1038225"/>
            <a:chOff x="0" y="0"/>
            <a:chExt cx="1038225" cy="1038225"/>
          </a:xfrm>
        </p:grpSpPr>
        <p:sp>
          <p:nvSpPr>
            <p:cNvPr id="14357" name="Oval 10"/>
            <p:cNvSpPr/>
            <p:nvPr/>
          </p:nvSpPr>
          <p:spPr>
            <a:xfrm>
              <a:off x="0" y="0"/>
              <a:ext cx="1038225" cy="1038225"/>
            </a:xfrm>
            <a:prstGeom prst="ellipse">
              <a:avLst/>
            </a:prstGeom>
            <a:solidFill>
              <a:srgbClr val="0099B3"/>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4358" name="TextBox 23"/>
            <p:cNvSpPr txBox="1"/>
            <p:nvPr/>
          </p:nvSpPr>
          <p:spPr>
            <a:xfrm>
              <a:off x="55603" y="304701"/>
              <a:ext cx="982622" cy="400110"/>
            </a:xfrm>
            <a:prstGeom prst="rect">
              <a:avLst/>
            </a:prstGeom>
            <a:noFill/>
            <a:ln w="9525">
              <a:noFill/>
            </a:ln>
          </p:spPr>
          <p:txBody>
            <a:bodyPr>
              <a:spAutoFit/>
            </a:bodyPr>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好模式</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14359" name="组合 24"/>
          <p:cNvGrpSpPr/>
          <p:nvPr/>
        </p:nvGrpSpPr>
        <p:grpSpPr>
          <a:xfrm>
            <a:off x="2246313" y="3070225"/>
            <a:ext cx="1038225" cy="1038225"/>
            <a:chOff x="0" y="0"/>
            <a:chExt cx="1038225" cy="1038225"/>
          </a:xfrm>
        </p:grpSpPr>
        <p:sp>
          <p:nvSpPr>
            <p:cNvPr id="14360" name="Oval 12"/>
            <p:cNvSpPr/>
            <p:nvPr/>
          </p:nvSpPr>
          <p:spPr>
            <a:xfrm>
              <a:off x="0" y="0"/>
              <a:ext cx="1038225" cy="1038225"/>
            </a:xfrm>
            <a:prstGeom prst="ellipse">
              <a:avLst/>
            </a:prstGeom>
            <a:solidFill>
              <a:srgbClr val="0099B3"/>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4361" name="TextBox 26"/>
            <p:cNvSpPr txBox="1"/>
            <p:nvPr/>
          </p:nvSpPr>
          <p:spPr>
            <a:xfrm>
              <a:off x="0" y="308737"/>
              <a:ext cx="1007527" cy="400110"/>
            </a:xfrm>
            <a:prstGeom prst="rect">
              <a:avLst/>
            </a:prstGeom>
            <a:noFill/>
            <a:ln w="9525">
              <a:noFill/>
            </a:ln>
          </p:spPr>
          <p:txBody>
            <a:bodyPr>
              <a:spAutoFit/>
            </a:bodyPr>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好设备</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14362" name="组合 27"/>
          <p:cNvGrpSpPr/>
          <p:nvPr/>
        </p:nvGrpSpPr>
        <p:grpSpPr>
          <a:xfrm>
            <a:off x="2882900" y="4462463"/>
            <a:ext cx="1038225" cy="1039812"/>
            <a:chOff x="0" y="0"/>
            <a:chExt cx="1038225" cy="1039812"/>
          </a:xfrm>
        </p:grpSpPr>
        <p:sp>
          <p:nvSpPr>
            <p:cNvPr id="14363" name="Oval 11"/>
            <p:cNvSpPr/>
            <p:nvPr/>
          </p:nvSpPr>
          <p:spPr>
            <a:xfrm>
              <a:off x="0" y="0"/>
              <a:ext cx="1038225" cy="1039812"/>
            </a:xfrm>
            <a:prstGeom prst="ellipse">
              <a:avLst/>
            </a:prstGeom>
            <a:solidFill>
              <a:srgbClr val="0099B3"/>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4364" name="TextBox 29"/>
            <p:cNvSpPr txBox="1"/>
            <p:nvPr/>
          </p:nvSpPr>
          <p:spPr>
            <a:xfrm>
              <a:off x="55603" y="362887"/>
              <a:ext cx="960397" cy="400110"/>
            </a:xfrm>
            <a:prstGeom prst="rect">
              <a:avLst/>
            </a:prstGeom>
            <a:noFill/>
            <a:ln w="9525">
              <a:noFill/>
            </a:ln>
          </p:spPr>
          <p:txBody>
            <a:bodyPr>
              <a:spAutoFit/>
            </a:bodyPr>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好产品</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14365" name="组合 30"/>
          <p:cNvGrpSpPr/>
          <p:nvPr/>
        </p:nvGrpSpPr>
        <p:grpSpPr>
          <a:xfrm>
            <a:off x="8329613" y="4462463"/>
            <a:ext cx="1063625" cy="1039812"/>
            <a:chOff x="0" y="0"/>
            <a:chExt cx="1063770" cy="1039812"/>
          </a:xfrm>
        </p:grpSpPr>
        <p:sp>
          <p:nvSpPr>
            <p:cNvPr id="14366" name="Oval 14"/>
            <p:cNvSpPr/>
            <p:nvPr/>
          </p:nvSpPr>
          <p:spPr>
            <a:xfrm>
              <a:off x="0" y="0"/>
              <a:ext cx="1038225" cy="1039812"/>
            </a:xfrm>
            <a:prstGeom prst="ellipse">
              <a:avLst/>
            </a:prstGeom>
            <a:solidFill>
              <a:schemeClr val="tx1"/>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4367" name="TextBox 32"/>
            <p:cNvSpPr txBox="1"/>
            <p:nvPr/>
          </p:nvSpPr>
          <p:spPr>
            <a:xfrm>
              <a:off x="18742" y="319851"/>
              <a:ext cx="1045028" cy="400110"/>
            </a:xfrm>
            <a:prstGeom prst="rect">
              <a:avLst/>
            </a:prstGeom>
            <a:noFill/>
            <a:ln w="9525">
              <a:noFill/>
            </a:ln>
          </p:spPr>
          <p:txBody>
            <a:bodyPr>
              <a:spAutoFit/>
            </a:bodyPr>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好服务</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14368" name="组合 33"/>
          <p:cNvGrpSpPr/>
          <p:nvPr/>
        </p:nvGrpSpPr>
        <p:grpSpPr>
          <a:xfrm>
            <a:off x="8966200" y="3070225"/>
            <a:ext cx="1038225" cy="1038225"/>
            <a:chOff x="0" y="0"/>
            <a:chExt cx="1038225" cy="1038225"/>
          </a:xfrm>
        </p:grpSpPr>
        <p:sp>
          <p:nvSpPr>
            <p:cNvPr id="14369" name="Oval 15"/>
            <p:cNvSpPr/>
            <p:nvPr/>
          </p:nvSpPr>
          <p:spPr>
            <a:xfrm>
              <a:off x="0" y="0"/>
              <a:ext cx="1038225" cy="1038225"/>
            </a:xfrm>
            <a:prstGeom prst="ellipse">
              <a:avLst/>
            </a:prstGeom>
            <a:solidFill>
              <a:schemeClr val="tx1"/>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4370" name="TextBox 35"/>
            <p:cNvSpPr txBox="1"/>
            <p:nvPr/>
          </p:nvSpPr>
          <p:spPr>
            <a:xfrm>
              <a:off x="36893" y="308739"/>
              <a:ext cx="964438" cy="400110"/>
            </a:xfrm>
            <a:prstGeom prst="rect">
              <a:avLst/>
            </a:prstGeom>
            <a:noFill/>
            <a:ln w="9525">
              <a:noFill/>
            </a:ln>
          </p:spPr>
          <p:txBody>
            <a:bodyPr>
              <a:spAutoFit/>
            </a:bodyPr>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好系统</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14371" name="组合 36"/>
          <p:cNvGrpSpPr/>
          <p:nvPr/>
        </p:nvGrpSpPr>
        <p:grpSpPr>
          <a:xfrm>
            <a:off x="8329613" y="1644650"/>
            <a:ext cx="1038225" cy="1038225"/>
            <a:chOff x="0" y="0"/>
            <a:chExt cx="1038225" cy="1038225"/>
          </a:xfrm>
        </p:grpSpPr>
        <p:sp>
          <p:nvSpPr>
            <p:cNvPr id="14372" name="Oval 13"/>
            <p:cNvSpPr/>
            <p:nvPr/>
          </p:nvSpPr>
          <p:spPr>
            <a:xfrm>
              <a:off x="0" y="0"/>
              <a:ext cx="1038225" cy="1038225"/>
            </a:xfrm>
            <a:prstGeom prst="ellipse">
              <a:avLst/>
            </a:prstGeom>
            <a:solidFill>
              <a:schemeClr val="tx1"/>
            </a:solidFill>
            <a:ln w="9525">
              <a:noFill/>
            </a:ln>
          </p:spPr>
          <p:txBody>
            <a:bodyPr/>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4373" name="TextBox 38"/>
            <p:cNvSpPr txBox="1"/>
            <p:nvPr/>
          </p:nvSpPr>
          <p:spPr>
            <a:xfrm>
              <a:off x="54602" y="350868"/>
              <a:ext cx="952645" cy="400110"/>
            </a:xfrm>
            <a:prstGeom prst="rect">
              <a:avLst/>
            </a:prstGeom>
            <a:noFill/>
            <a:ln w="9525">
              <a:noFill/>
            </a:ln>
          </p:spPr>
          <p:txBody>
            <a:bodyPr>
              <a:spAutoFit/>
            </a:bodyPr>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好形象</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sp>
        <p:nvSpPr>
          <p:cNvPr id="14374" name="Oval 8"/>
          <p:cNvSpPr/>
          <p:nvPr/>
        </p:nvSpPr>
        <p:spPr>
          <a:xfrm>
            <a:off x="4752975" y="2141538"/>
            <a:ext cx="2722563" cy="2722562"/>
          </a:xfrm>
          <a:prstGeom prst="ellipse">
            <a:avLst/>
          </a:prstGeom>
          <a:solidFill>
            <a:srgbClr val="DFDFE1"/>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4375" name="Oval 9"/>
          <p:cNvSpPr/>
          <p:nvPr/>
        </p:nvSpPr>
        <p:spPr>
          <a:xfrm>
            <a:off x="5099050" y="2487613"/>
            <a:ext cx="2030413" cy="2032000"/>
          </a:xfrm>
          <a:prstGeom prst="ellipse">
            <a:avLst/>
          </a:prstGeom>
          <a:solidFill>
            <a:schemeClr val="bg2"/>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4376" name="TextBox 41"/>
          <p:cNvSpPr txBox="1"/>
          <p:nvPr/>
        </p:nvSpPr>
        <p:spPr>
          <a:xfrm>
            <a:off x="5249863" y="3070225"/>
            <a:ext cx="1730375" cy="892175"/>
          </a:xfrm>
          <a:prstGeom prst="rect">
            <a:avLst/>
          </a:prstGeom>
          <a:noFill/>
          <a:ln w="9525">
            <a:noFill/>
          </a:ln>
        </p:spPr>
        <p:txBody>
          <a:bodyPr>
            <a:spAutoFit/>
          </a:bodyPr>
          <a:p>
            <a:pPr lvl="0" algn="ctr" eaLnBrk="1" hangingPunct="1"/>
            <a:r>
              <a:rPr lang="zh-CN" altLang="en-US" sz="2600" dirty="0">
                <a:solidFill>
                  <a:schemeClr val="accent2"/>
                </a:solidFill>
                <a:latin typeface="微软雅黑" panose="020B0503020204020204" pitchFamily="2" charset="-122"/>
                <a:ea typeface="微软雅黑" panose="020B0503020204020204" pitchFamily="2" charset="-122"/>
              </a:rPr>
              <a:t>六大创新之处</a:t>
            </a:r>
            <a:endParaRPr lang="en-US" altLang="x-none" sz="2600"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1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300" fill="hold"/>
                                        <p:tgtEl>
                                          <p:spTgt spid="14339"/>
                                        </p:tgtEl>
                                        <p:attrNameLst>
                                          <p:attrName>ppt_x</p:attrName>
                                        </p:attrNameLst>
                                      </p:cBhvr>
                                      <p:tavLst>
                                        <p:tav tm="0">
                                          <p:val>
                                            <p:strVal val="0-#ppt_w/2"/>
                                          </p:val>
                                        </p:tav>
                                        <p:tav tm="100000">
                                          <p:val>
                                            <p:strVal val="#ppt_x"/>
                                          </p:val>
                                        </p:tav>
                                      </p:tavLst>
                                    </p:anim>
                                    <p:anim calcmode="lin" valueType="num">
                                      <p:cBhvr additive="base">
                                        <p:cTn id="8" dur="300" fill="hold"/>
                                        <p:tgtEl>
                                          <p:spTgt spid="1433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340"/>
                                        </p:tgtEl>
                                        <p:attrNameLst>
                                          <p:attrName>style.visibility</p:attrName>
                                        </p:attrNameLst>
                                      </p:cBhvr>
                                      <p:to>
                                        <p:strVal val="visible"/>
                                      </p:to>
                                    </p:set>
                                    <p:anim calcmode="lin" valueType="num">
                                      <p:cBhvr additive="base">
                                        <p:cTn id="11" dur="300" fill="hold"/>
                                        <p:tgtEl>
                                          <p:spTgt spid="14340"/>
                                        </p:tgtEl>
                                        <p:attrNameLst>
                                          <p:attrName>ppt_x</p:attrName>
                                        </p:attrNameLst>
                                      </p:cBhvr>
                                      <p:tavLst>
                                        <p:tav tm="0">
                                          <p:val>
                                            <p:strVal val="0-#ppt_w/2"/>
                                          </p:val>
                                        </p:tav>
                                        <p:tav tm="100000">
                                          <p:val>
                                            <p:strVal val="#ppt_x"/>
                                          </p:val>
                                        </p:tav>
                                      </p:tavLst>
                                    </p:anim>
                                    <p:anim calcmode="lin" valueType="num">
                                      <p:cBhvr additive="base">
                                        <p:cTn id="12" dur="300" fill="hold"/>
                                        <p:tgtEl>
                                          <p:spTgt spid="1434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14341"/>
                                        </p:tgtEl>
                                        <p:attrNameLst>
                                          <p:attrName>style.visibility</p:attrName>
                                        </p:attrNameLst>
                                      </p:cBhvr>
                                      <p:to>
                                        <p:strVal val="visible"/>
                                      </p:to>
                                    </p:set>
                                    <p:anim calcmode="lin" valueType="num">
                                      <p:cBhvr additive="base">
                                        <p:cTn id="15" dur="300" fill="hold"/>
                                        <p:tgtEl>
                                          <p:spTgt spid="14341"/>
                                        </p:tgtEl>
                                        <p:attrNameLst>
                                          <p:attrName>ppt_x</p:attrName>
                                        </p:attrNameLst>
                                      </p:cBhvr>
                                      <p:tavLst>
                                        <p:tav tm="0">
                                          <p:val>
                                            <p:strVal val="0-#ppt_w/2"/>
                                          </p:val>
                                        </p:tav>
                                        <p:tav tm="100000">
                                          <p:val>
                                            <p:strVal val="#ppt_x"/>
                                          </p:val>
                                        </p:tav>
                                      </p:tavLst>
                                    </p:anim>
                                    <p:anim calcmode="lin" valueType="num">
                                      <p:cBhvr additive="base">
                                        <p:cTn id="16" dur="300" fill="hold"/>
                                        <p:tgtEl>
                                          <p:spTgt spid="1434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4338"/>
                                        </p:tgtEl>
                                        <p:attrNameLst>
                                          <p:attrName>style.visibility</p:attrName>
                                        </p:attrNameLst>
                                      </p:cBhvr>
                                      <p:to>
                                        <p:strVal val="visible"/>
                                      </p:to>
                                    </p:set>
                                    <p:anim by="(-#ppt_w*2)" calcmode="lin" valueType="num">
                                      <p:cBhvr rctx="PPT">
                                        <p:cTn id="20" dur="200" autoRev="1" fill="hold">
                                          <p:stCondLst>
                                            <p:cond delay="0"/>
                                          </p:stCondLst>
                                        </p:cTn>
                                        <p:tgtEl>
                                          <p:spTgt spid="14338"/>
                                        </p:tgtEl>
                                        <p:attrNameLst>
                                          <p:attrName>ppt_w</p:attrName>
                                        </p:attrNameLst>
                                      </p:cBhvr>
                                    </p:anim>
                                    <p:anim by="(#ppt_w*0.50)" calcmode="lin" valueType="num">
                                      <p:cBhvr>
                                        <p:cTn id="21" dur="200" decel="50000" autoRev="1" fill="hold">
                                          <p:stCondLst>
                                            <p:cond delay="0"/>
                                          </p:stCondLst>
                                        </p:cTn>
                                        <p:tgtEl>
                                          <p:spTgt spid="14338"/>
                                        </p:tgtEl>
                                        <p:attrNameLst>
                                          <p:attrName>ppt_x</p:attrName>
                                        </p:attrNameLst>
                                      </p:cBhvr>
                                    </p:anim>
                                    <p:anim from="(-#ppt_h/2)" to="(#ppt_y)" calcmode="lin" valueType="num">
                                      <p:cBhvr>
                                        <p:cTn id="22" dur="400" fill="hold">
                                          <p:stCondLst>
                                            <p:cond delay="0"/>
                                          </p:stCondLst>
                                        </p:cTn>
                                        <p:tgtEl>
                                          <p:spTgt spid="14338"/>
                                        </p:tgtEl>
                                        <p:attrNameLst>
                                          <p:attrName>ppt_y</p:attrName>
                                        </p:attrNameLst>
                                      </p:cBhvr>
                                    </p:anim>
                                    <p:animRot by="21600000">
                                      <p:cBhvr>
                                        <p:cTn id="23" dur="400" fill="hold">
                                          <p:stCondLst>
                                            <p:cond delay="0"/>
                                          </p:stCondLst>
                                        </p:cTn>
                                        <p:tgtEl>
                                          <p:spTgt spid="14338"/>
                                        </p:tgtEl>
                                        <p:attrNameLst>
                                          <p:attrName>r</p:attrName>
                                        </p:attrNameLst>
                                      </p:cBhvr>
                                    </p:animRot>
                                  </p:childTnLst>
                                </p:cTn>
                              </p:par>
                            </p:childTnLst>
                          </p:cTn>
                        </p:par>
                        <p:par>
                          <p:cTn id="24" fill="hold">
                            <p:stCondLst>
                              <p:cond delay="919"/>
                            </p:stCondLst>
                            <p:childTnLst>
                              <p:par>
                                <p:cTn id="25" presetID="10" presetClass="entr" presetSubtype="0" fill="hold" grpId="0" nodeType="afterEffect">
                                  <p:stCondLst>
                                    <p:cond delay="0"/>
                                  </p:stCondLst>
                                  <p:childTnLst>
                                    <p:set>
                                      <p:cBhvr>
                                        <p:cTn id="26" dur="1" fill="hold">
                                          <p:stCondLst>
                                            <p:cond delay="0"/>
                                          </p:stCondLst>
                                        </p:cTn>
                                        <p:tgtEl>
                                          <p:spTgt spid="14375"/>
                                        </p:tgtEl>
                                        <p:attrNameLst>
                                          <p:attrName>style.visibility</p:attrName>
                                        </p:attrNameLst>
                                      </p:cBhvr>
                                      <p:to>
                                        <p:strVal val="visible"/>
                                      </p:to>
                                    </p:set>
                                    <p:anim calcmode="lin" valueType="num">
                                      <p:cBhvr>
                                        <p:cTn id="27" dur="500" fill="hold"/>
                                        <p:tgtEl>
                                          <p:spTgt spid="14375"/>
                                        </p:tgtEl>
                                        <p:attrNameLst>
                                          <p:attrName>ppt_w</p:attrName>
                                        </p:attrNameLst>
                                      </p:cBhvr>
                                      <p:tavLst>
                                        <p:tav tm="0">
                                          <p:val>
                                            <p:fltVal val="0.000000"/>
                                          </p:val>
                                        </p:tav>
                                        <p:tav tm="100000">
                                          <p:val>
                                            <p:strVal val="#ppt_w"/>
                                          </p:val>
                                        </p:tav>
                                      </p:tavLst>
                                    </p:anim>
                                    <p:anim calcmode="lin" valueType="num">
                                      <p:cBhvr>
                                        <p:cTn id="28" dur="500" fill="hold"/>
                                        <p:tgtEl>
                                          <p:spTgt spid="14375"/>
                                        </p:tgtEl>
                                        <p:attrNameLst>
                                          <p:attrName>ppt_h</p:attrName>
                                        </p:attrNameLst>
                                      </p:cBhvr>
                                      <p:tavLst>
                                        <p:tav tm="0">
                                          <p:val>
                                            <p:fltVal val="0.000000"/>
                                          </p:val>
                                        </p:tav>
                                        <p:tav tm="100000">
                                          <p:val>
                                            <p:strVal val="#ppt_h"/>
                                          </p:val>
                                        </p:tav>
                                      </p:tavLst>
                                    </p:anim>
                                    <p:animEffect transition="in" filter="fade">
                                      <p:cBhvr>
                                        <p:cTn id="29" dur="500"/>
                                        <p:tgtEl>
                                          <p:spTgt spid="1437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374"/>
                                        </p:tgtEl>
                                        <p:attrNameLst>
                                          <p:attrName>style.visibility</p:attrName>
                                        </p:attrNameLst>
                                      </p:cBhvr>
                                      <p:to>
                                        <p:strVal val="visible"/>
                                      </p:to>
                                    </p:set>
                                    <p:anim calcmode="lin" valueType="num">
                                      <p:cBhvr>
                                        <p:cTn id="32" dur="500" fill="hold"/>
                                        <p:tgtEl>
                                          <p:spTgt spid="14374"/>
                                        </p:tgtEl>
                                        <p:attrNameLst>
                                          <p:attrName>ppt_w</p:attrName>
                                        </p:attrNameLst>
                                      </p:cBhvr>
                                      <p:tavLst>
                                        <p:tav tm="0">
                                          <p:val>
                                            <p:fltVal val="0.000000"/>
                                          </p:val>
                                        </p:tav>
                                        <p:tav tm="100000">
                                          <p:val>
                                            <p:strVal val="#ppt_w"/>
                                          </p:val>
                                        </p:tav>
                                      </p:tavLst>
                                    </p:anim>
                                    <p:anim calcmode="lin" valueType="num">
                                      <p:cBhvr>
                                        <p:cTn id="33" dur="500" fill="hold"/>
                                        <p:tgtEl>
                                          <p:spTgt spid="14374"/>
                                        </p:tgtEl>
                                        <p:attrNameLst>
                                          <p:attrName>ppt_h</p:attrName>
                                        </p:attrNameLst>
                                      </p:cBhvr>
                                      <p:tavLst>
                                        <p:tav tm="0">
                                          <p:val>
                                            <p:fltVal val="0.000000"/>
                                          </p:val>
                                        </p:tav>
                                        <p:tav tm="100000">
                                          <p:val>
                                            <p:strVal val="#ppt_h"/>
                                          </p:val>
                                        </p:tav>
                                      </p:tavLst>
                                    </p:anim>
                                    <p:animEffect transition="in" filter="fade">
                                      <p:cBhvr>
                                        <p:cTn id="34" dur="500"/>
                                        <p:tgtEl>
                                          <p:spTgt spid="1437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376"/>
                                        </p:tgtEl>
                                        <p:attrNameLst>
                                          <p:attrName>style.visibility</p:attrName>
                                        </p:attrNameLst>
                                      </p:cBhvr>
                                      <p:to>
                                        <p:strVal val="visible"/>
                                      </p:to>
                                    </p:set>
                                    <p:anim calcmode="lin" valueType="num">
                                      <p:cBhvr>
                                        <p:cTn id="37" dur="500" fill="hold"/>
                                        <p:tgtEl>
                                          <p:spTgt spid="14376"/>
                                        </p:tgtEl>
                                        <p:attrNameLst>
                                          <p:attrName>ppt_w</p:attrName>
                                        </p:attrNameLst>
                                      </p:cBhvr>
                                      <p:tavLst>
                                        <p:tav tm="0">
                                          <p:val>
                                            <p:fltVal val="0.000000"/>
                                          </p:val>
                                        </p:tav>
                                        <p:tav tm="100000">
                                          <p:val>
                                            <p:strVal val="#ppt_w"/>
                                          </p:val>
                                        </p:tav>
                                      </p:tavLst>
                                    </p:anim>
                                    <p:anim calcmode="lin" valueType="num">
                                      <p:cBhvr>
                                        <p:cTn id="38" dur="500" fill="hold"/>
                                        <p:tgtEl>
                                          <p:spTgt spid="14376"/>
                                        </p:tgtEl>
                                        <p:attrNameLst>
                                          <p:attrName>ppt_h</p:attrName>
                                        </p:attrNameLst>
                                      </p:cBhvr>
                                      <p:tavLst>
                                        <p:tav tm="0">
                                          <p:val>
                                            <p:fltVal val="0.000000"/>
                                          </p:val>
                                        </p:tav>
                                        <p:tav tm="100000">
                                          <p:val>
                                            <p:strVal val="#ppt_h"/>
                                          </p:val>
                                        </p:tav>
                                      </p:tavLst>
                                    </p:anim>
                                    <p:animEffect transition="in" filter="fade">
                                      <p:cBhvr>
                                        <p:cTn id="39" dur="500"/>
                                        <p:tgtEl>
                                          <p:spTgt spid="14376"/>
                                        </p:tgtEl>
                                      </p:cBhvr>
                                    </p:animEffect>
                                  </p:childTnLst>
                                </p:cTn>
                              </p:par>
                            </p:childTnLst>
                          </p:cTn>
                        </p:par>
                        <p:par>
                          <p:cTn id="40" fill="hold">
                            <p:stCondLst>
                              <p:cond delay="1419"/>
                            </p:stCondLst>
                            <p:childTnLst>
                              <p:par>
                                <p:cTn id="41" presetID="21" presetClass="entr" presetSubtype="1" fill="hold" grpId="0" nodeType="afterEffect">
                                  <p:stCondLst>
                                    <p:cond delay="0"/>
                                  </p:stCondLst>
                                  <p:childTnLst>
                                    <p:set>
                                      <p:cBhvr>
                                        <p:cTn id="42" dur="1" fill="hold">
                                          <p:stCondLst>
                                            <p:cond delay="0"/>
                                          </p:stCondLst>
                                        </p:cTn>
                                        <p:tgtEl>
                                          <p:spTgt spid="14343"/>
                                        </p:tgtEl>
                                        <p:attrNameLst>
                                          <p:attrName>style.visibility</p:attrName>
                                        </p:attrNameLst>
                                      </p:cBhvr>
                                      <p:to>
                                        <p:strVal val="visible"/>
                                      </p:to>
                                    </p:set>
                                    <p:animEffect transition="in" filter="wheel(1)">
                                      <p:cBhvr>
                                        <p:cTn id="43" dur="1000"/>
                                        <p:tgtEl>
                                          <p:spTgt spid="14343"/>
                                        </p:tgtEl>
                                      </p:cBhvr>
                                    </p:animEffect>
                                  </p:childTnLst>
                                </p:cTn>
                              </p:par>
                            </p:childTnLst>
                          </p:cTn>
                        </p:par>
                        <p:par>
                          <p:cTn id="44" fill="hold">
                            <p:stCondLst>
                              <p:cond delay="2419"/>
                            </p:stCondLst>
                            <p:childTnLst>
                              <p:par>
                                <p:cTn id="45" presetID="1" presetClass="entr" presetSubtype="0" fill="hold" nodeType="afterEffect">
                                  <p:stCondLst>
                                    <p:cond delay="0"/>
                                  </p:stCondLst>
                                  <p:childTnLst>
                                    <p:set>
                                      <p:cBhvr>
                                        <p:cTn id="46" dur="1" fill="hold">
                                          <p:stCondLst>
                                            <p:cond delay="0"/>
                                          </p:stCondLst>
                                        </p:cTn>
                                        <p:tgtEl>
                                          <p:spTgt spid="14371"/>
                                        </p:tgtEl>
                                        <p:attrNameLst>
                                          <p:attrName>style.visibility</p:attrName>
                                        </p:attrNameLst>
                                      </p:cBhvr>
                                      <p:to>
                                        <p:strVal val="visible"/>
                                      </p:to>
                                    </p:set>
                                  </p:childTnLst>
                                </p:cTn>
                              </p:par>
                              <p:par>
                                <p:cTn id="47" presetID="63" presetClass="path" presetSubtype="0" accel="50000" decel="50000" fill="hold" nodeType="withEffect">
                                  <p:stCondLst>
                                    <p:cond delay="0"/>
                                  </p:stCondLst>
                                  <p:childTnLst>
                                    <p:animMotion origin="layout" path="M -2.51366E-6 2.45143E-6 L -0.2165 0.20768 " pathEditMode="relative" rAng="0" ptsTypes="AA">
                                      <p:cBhvr>
                                        <p:cTn id="48" dur="500" spd="-99900" fill="hold"/>
                                        <p:tgtEl>
                                          <p:spTgt spid="14371"/>
                                        </p:tgtEl>
                                        <p:attrNameLst>
                                          <p:attrName>ppt_x</p:attrName>
                                          <p:attrName>ppt_y</p:attrName>
                                        </p:attrNameLst>
                                      </p:cBhvr>
                                      <p:rCtr x="-10700" y="10400"/>
                                    </p:animMotion>
                                  </p:childTnLst>
                                </p:cTn>
                              </p:par>
                              <p:par>
                                <p:cTn id="49" presetID="1" presetClass="entr" presetSubtype="0" fill="hold" nodeType="withEffect">
                                  <p:stCondLst>
                                    <p:cond delay="0"/>
                                  </p:stCondLst>
                                  <p:childTnLst>
                                    <p:set>
                                      <p:cBhvr>
                                        <p:cTn id="50" dur="1" fill="hold">
                                          <p:stCondLst>
                                            <p:cond delay="0"/>
                                          </p:stCondLst>
                                        </p:cTn>
                                        <p:tgtEl>
                                          <p:spTgt spid="14368"/>
                                        </p:tgtEl>
                                        <p:attrNameLst>
                                          <p:attrName>style.visibility</p:attrName>
                                        </p:attrNameLst>
                                      </p:cBhvr>
                                      <p:to>
                                        <p:strVal val="visible"/>
                                      </p:to>
                                    </p:set>
                                  </p:childTnLst>
                                </p:cTn>
                              </p:par>
                              <p:par>
                                <p:cTn id="51" presetID="63" presetClass="path" presetSubtype="0" accel="50000" decel="50000" fill="hold" nodeType="withEffect">
                                  <p:stCondLst>
                                    <p:cond delay="0"/>
                                  </p:stCondLst>
                                  <p:childTnLst>
                                    <p:animMotion origin="layout" path="M 4.70466E-6 4.37558E-6 L -0.26868 4.37558E-6 " pathEditMode="relative" rAng="0" ptsTypes="AA">
                                      <p:cBhvr>
                                        <p:cTn id="52" dur="500" spd="-99900" fill="hold"/>
                                        <p:tgtEl>
                                          <p:spTgt spid="14368"/>
                                        </p:tgtEl>
                                        <p:attrNameLst>
                                          <p:attrName>ppt_x</p:attrName>
                                          <p:attrName>ppt_y</p:attrName>
                                        </p:attrNameLst>
                                      </p:cBhvr>
                                      <p:rCtr x="-13300" y="0"/>
                                    </p:animMotion>
                                  </p:childTnLst>
                                </p:cTn>
                              </p:par>
                              <p:par>
                                <p:cTn id="53" presetID="1" presetClass="entr" presetSubtype="0" fill="hold" nodeType="withEffect">
                                  <p:stCondLst>
                                    <p:cond delay="0"/>
                                  </p:stCondLst>
                                  <p:childTnLst>
                                    <p:set>
                                      <p:cBhvr>
                                        <p:cTn id="54" dur="1" fill="hold">
                                          <p:stCondLst>
                                            <p:cond delay="0"/>
                                          </p:stCondLst>
                                        </p:cTn>
                                        <p:tgtEl>
                                          <p:spTgt spid="14365"/>
                                        </p:tgtEl>
                                        <p:attrNameLst>
                                          <p:attrName>style.visibility</p:attrName>
                                        </p:attrNameLst>
                                      </p:cBhvr>
                                      <p:to>
                                        <p:strVal val="visible"/>
                                      </p:to>
                                    </p:set>
                                  </p:childTnLst>
                                </p:cTn>
                              </p:par>
                              <p:par>
                                <p:cTn id="55" presetID="63" presetClass="path" presetSubtype="0" accel="50000" decel="50000" fill="hold" nodeType="withEffect">
                                  <p:stCondLst>
                                    <p:cond delay="0"/>
                                  </p:stCondLst>
                                  <p:childTnLst>
                                    <p:animMotion origin="layout" path="M -2.51366E-6 2.91397E-6 L -0.2165 -0.20282 " pathEditMode="relative" rAng="0" ptsTypes="AA">
                                      <p:cBhvr>
                                        <p:cTn id="56" dur="500" spd="-99900" fill="hold"/>
                                        <p:tgtEl>
                                          <p:spTgt spid="14365"/>
                                        </p:tgtEl>
                                        <p:attrNameLst>
                                          <p:attrName>ppt_x</p:attrName>
                                          <p:attrName>ppt_y</p:attrName>
                                        </p:attrNameLst>
                                      </p:cBhvr>
                                      <p:rCtr x="-10700" y="-10100"/>
                                    </p:animMotion>
                                  </p:childTnLst>
                                </p:cTn>
                              </p:par>
                            </p:childTnLst>
                          </p:cTn>
                        </p:par>
                        <p:par>
                          <p:cTn id="57" fill="hold">
                            <p:stCondLst>
                              <p:cond delay="2419"/>
                            </p:stCondLst>
                            <p:childTnLst>
                              <p:par>
                                <p:cTn id="58" presetID="22" presetClass="entr" presetSubtype="2" fill="hold" nodeType="afterEffect">
                                  <p:stCondLst>
                                    <p:cond delay="0"/>
                                  </p:stCondLst>
                                  <p:childTnLst>
                                    <p:set>
                                      <p:cBhvr>
                                        <p:cTn id="59" dur="1" fill="hold">
                                          <p:stCondLst>
                                            <p:cond delay="0"/>
                                          </p:stCondLst>
                                        </p:cTn>
                                        <p:tgtEl>
                                          <p:spTgt spid="14347"/>
                                        </p:tgtEl>
                                        <p:attrNameLst>
                                          <p:attrName>style.visibility</p:attrName>
                                        </p:attrNameLst>
                                      </p:cBhvr>
                                      <p:to>
                                        <p:strVal val="visible"/>
                                      </p:to>
                                    </p:set>
                                    <p:animEffect transition="in" filter="wipe(right)">
                                      <p:cBhvr>
                                        <p:cTn id="60" dur="500"/>
                                        <p:tgtEl>
                                          <p:spTgt spid="14347"/>
                                        </p:tgtEl>
                                      </p:cBhvr>
                                    </p:animEffect>
                                  </p:childTnLst>
                                </p:cTn>
                              </p:par>
                              <p:par>
                                <p:cTn id="61" presetID="22" presetClass="entr" presetSubtype="2" fill="hold" nodeType="withEffect">
                                  <p:stCondLst>
                                    <p:cond delay="0"/>
                                  </p:stCondLst>
                                  <p:childTnLst>
                                    <p:set>
                                      <p:cBhvr>
                                        <p:cTn id="62" dur="1" fill="hold">
                                          <p:stCondLst>
                                            <p:cond delay="0"/>
                                          </p:stCondLst>
                                        </p:cTn>
                                        <p:tgtEl>
                                          <p:spTgt spid="14349"/>
                                        </p:tgtEl>
                                        <p:attrNameLst>
                                          <p:attrName>style.visibility</p:attrName>
                                        </p:attrNameLst>
                                      </p:cBhvr>
                                      <p:to>
                                        <p:strVal val="visible"/>
                                      </p:to>
                                    </p:set>
                                    <p:animEffect transition="in" filter="wipe(right)">
                                      <p:cBhvr>
                                        <p:cTn id="63" dur="500"/>
                                        <p:tgtEl>
                                          <p:spTgt spid="14349"/>
                                        </p:tgtEl>
                                      </p:cBhvr>
                                    </p:animEffect>
                                  </p:childTnLst>
                                </p:cTn>
                              </p:par>
                              <p:par>
                                <p:cTn id="64" presetID="22" presetClass="entr" presetSubtype="2" fill="hold" nodeType="withEffect">
                                  <p:stCondLst>
                                    <p:cond delay="0"/>
                                  </p:stCondLst>
                                  <p:childTnLst>
                                    <p:set>
                                      <p:cBhvr>
                                        <p:cTn id="65" dur="1" fill="hold">
                                          <p:stCondLst>
                                            <p:cond delay="0"/>
                                          </p:stCondLst>
                                        </p:cTn>
                                        <p:tgtEl>
                                          <p:spTgt spid="14348"/>
                                        </p:tgtEl>
                                        <p:attrNameLst>
                                          <p:attrName>style.visibility</p:attrName>
                                        </p:attrNameLst>
                                      </p:cBhvr>
                                      <p:to>
                                        <p:strVal val="visible"/>
                                      </p:to>
                                    </p:set>
                                    <p:animEffect transition="in" filter="wipe(right)">
                                      <p:cBhvr>
                                        <p:cTn id="66" dur="500"/>
                                        <p:tgtEl>
                                          <p:spTgt spid="14348"/>
                                        </p:tgtEl>
                                      </p:cBhvr>
                                    </p:animEffect>
                                  </p:childTnLst>
                                </p:cTn>
                              </p:par>
                            </p:childTnLst>
                          </p:cTn>
                        </p:par>
                        <p:par>
                          <p:cTn id="67" fill="hold">
                            <p:stCondLst>
                              <p:cond delay="2919"/>
                            </p:stCondLst>
                            <p:childTnLst>
                              <p:par>
                                <p:cTn id="68" presetID="22" presetClass="entr" presetSubtype="8" fill="hold" grpId="0" nodeType="afterEffect">
                                  <p:stCondLst>
                                    <p:cond delay="0"/>
                                  </p:stCondLst>
                                  <p:childTnLst>
                                    <p:set>
                                      <p:cBhvr>
                                        <p:cTn id="69" dur="1" fill="hold">
                                          <p:stCondLst>
                                            <p:cond delay="0"/>
                                          </p:stCondLst>
                                        </p:cTn>
                                        <p:tgtEl>
                                          <p:spTgt spid="14353"/>
                                        </p:tgtEl>
                                        <p:attrNameLst>
                                          <p:attrName>style.visibility</p:attrName>
                                        </p:attrNameLst>
                                      </p:cBhvr>
                                      <p:to>
                                        <p:strVal val="visible"/>
                                      </p:to>
                                    </p:set>
                                    <p:animEffect transition="in" filter="wipe(left)">
                                      <p:cBhvr>
                                        <p:cTn id="70" dur="500"/>
                                        <p:tgtEl>
                                          <p:spTgt spid="1435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4354"/>
                                        </p:tgtEl>
                                        <p:attrNameLst>
                                          <p:attrName>style.visibility</p:attrName>
                                        </p:attrNameLst>
                                      </p:cBhvr>
                                      <p:to>
                                        <p:strVal val="visible"/>
                                      </p:to>
                                    </p:set>
                                    <p:animEffect transition="in" filter="wipe(left)">
                                      <p:cBhvr>
                                        <p:cTn id="73" dur="500"/>
                                        <p:tgtEl>
                                          <p:spTgt spid="14354"/>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4355"/>
                                        </p:tgtEl>
                                        <p:attrNameLst>
                                          <p:attrName>style.visibility</p:attrName>
                                        </p:attrNameLst>
                                      </p:cBhvr>
                                      <p:to>
                                        <p:strVal val="visible"/>
                                      </p:to>
                                    </p:set>
                                    <p:animEffect transition="in" filter="wipe(left)">
                                      <p:cBhvr>
                                        <p:cTn id="76" dur="500"/>
                                        <p:tgtEl>
                                          <p:spTgt spid="14355"/>
                                        </p:tgtEl>
                                      </p:cBhvr>
                                    </p:animEffect>
                                  </p:childTnLst>
                                </p:cTn>
                              </p:par>
                            </p:childTnLst>
                          </p:cTn>
                        </p:par>
                        <p:par>
                          <p:cTn id="77" fill="hold">
                            <p:stCondLst>
                              <p:cond delay="3419"/>
                            </p:stCondLst>
                            <p:childTnLst>
                              <p:par>
                                <p:cTn id="78" presetID="21" presetClass="entr" presetSubtype="1" fill="hold" grpId="0" nodeType="afterEffect">
                                  <p:stCondLst>
                                    <p:cond delay="0"/>
                                  </p:stCondLst>
                                  <p:childTnLst>
                                    <p:set>
                                      <p:cBhvr>
                                        <p:cTn id="79" dur="1" fill="hold">
                                          <p:stCondLst>
                                            <p:cond delay="0"/>
                                          </p:stCondLst>
                                        </p:cTn>
                                        <p:tgtEl>
                                          <p:spTgt spid="14342"/>
                                        </p:tgtEl>
                                        <p:attrNameLst>
                                          <p:attrName>style.visibility</p:attrName>
                                        </p:attrNameLst>
                                      </p:cBhvr>
                                      <p:to>
                                        <p:strVal val="visible"/>
                                      </p:to>
                                    </p:set>
                                    <p:animEffect transition="in" filter="wheel(1)">
                                      <p:cBhvr>
                                        <p:cTn id="80" dur="1000"/>
                                        <p:tgtEl>
                                          <p:spTgt spid="14342"/>
                                        </p:tgtEl>
                                      </p:cBhvr>
                                    </p:animEffect>
                                  </p:childTnLst>
                                </p:cTn>
                              </p:par>
                            </p:childTnLst>
                          </p:cTn>
                        </p:par>
                        <p:par>
                          <p:cTn id="81" fill="hold">
                            <p:stCondLst>
                              <p:cond delay="4419"/>
                            </p:stCondLst>
                            <p:childTnLst>
                              <p:par>
                                <p:cTn id="82" presetID="1" presetClass="entr" presetSubtype="0" fill="hold" nodeType="afterEffect">
                                  <p:stCondLst>
                                    <p:cond delay="0"/>
                                  </p:stCondLst>
                                  <p:childTnLst>
                                    <p:set>
                                      <p:cBhvr>
                                        <p:cTn id="83" dur="1" fill="hold">
                                          <p:stCondLst>
                                            <p:cond delay="0"/>
                                          </p:stCondLst>
                                        </p:cTn>
                                        <p:tgtEl>
                                          <p:spTgt spid="14356"/>
                                        </p:tgtEl>
                                        <p:attrNameLst>
                                          <p:attrName>style.visibility</p:attrName>
                                        </p:attrNameLst>
                                      </p:cBhvr>
                                      <p:to>
                                        <p:strVal val="visible"/>
                                      </p:to>
                                    </p:set>
                                  </p:childTnLst>
                                </p:cTn>
                              </p:par>
                              <p:par>
                                <p:cTn id="84" presetID="63" presetClass="path" presetSubtype="0" accel="50000" decel="50000" fill="hold" nodeType="withEffect">
                                  <p:stCondLst>
                                    <p:cond delay="0"/>
                                  </p:stCondLst>
                                  <p:childTnLst>
                                    <p:animMotion origin="layout" path="M 3.5311E-6 2.45143E-6 L 0.22989 0.20768 " pathEditMode="relative" rAng="0" ptsTypes="AA">
                                      <p:cBhvr>
                                        <p:cTn id="85" dur="500" spd="-99900" fill="hold"/>
                                        <p:tgtEl>
                                          <p:spTgt spid="14356"/>
                                        </p:tgtEl>
                                        <p:attrNameLst>
                                          <p:attrName>ppt_x</p:attrName>
                                          <p:attrName>ppt_y</p:attrName>
                                        </p:attrNameLst>
                                      </p:cBhvr>
                                      <p:rCtr x="11500" y="10400"/>
                                    </p:animMotion>
                                  </p:childTnLst>
                                </p:cTn>
                              </p:par>
                              <p:par>
                                <p:cTn id="86" presetID="1" presetClass="entr" presetSubtype="0" fill="hold" nodeType="withEffect">
                                  <p:stCondLst>
                                    <p:cond delay="0"/>
                                  </p:stCondLst>
                                  <p:childTnLst>
                                    <p:set>
                                      <p:cBhvr>
                                        <p:cTn id="87" dur="1" fill="hold">
                                          <p:stCondLst>
                                            <p:cond delay="0"/>
                                          </p:stCondLst>
                                        </p:cTn>
                                        <p:tgtEl>
                                          <p:spTgt spid="14359"/>
                                        </p:tgtEl>
                                        <p:attrNameLst>
                                          <p:attrName>style.visibility</p:attrName>
                                        </p:attrNameLst>
                                      </p:cBhvr>
                                      <p:to>
                                        <p:strVal val="visible"/>
                                      </p:to>
                                    </p:set>
                                  </p:childTnLst>
                                </p:cTn>
                              </p:par>
                              <p:par>
                                <p:cTn id="88" presetID="63" presetClass="path" presetSubtype="0" accel="50000" decel="50000" fill="hold" nodeType="withEffect">
                                  <p:stCondLst>
                                    <p:cond delay="0"/>
                                  </p:stCondLst>
                                  <p:childTnLst>
                                    <p:animMotion origin="layout" path="M -3.68722E-6 4.37558E-6 L 0.28207 4.37558E-6 " pathEditMode="relative" rAng="0" ptsTypes="AA">
                                      <p:cBhvr>
                                        <p:cTn id="89" dur="500" spd="-99900" fill="hold"/>
                                        <p:tgtEl>
                                          <p:spTgt spid="14359"/>
                                        </p:tgtEl>
                                        <p:attrNameLst>
                                          <p:attrName>ppt_x</p:attrName>
                                          <p:attrName>ppt_y</p:attrName>
                                        </p:attrNameLst>
                                      </p:cBhvr>
                                      <p:rCtr x="14100" y="0"/>
                                    </p:animMotion>
                                  </p:childTnLst>
                                </p:cTn>
                              </p:par>
                              <p:par>
                                <p:cTn id="90" presetID="1" presetClass="entr" presetSubtype="0" fill="hold" nodeType="withEffect">
                                  <p:stCondLst>
                                    <p:cond delay="0"/>
                                  </p:stCondLst>
                                  <p:childTnLst>
                                    <p:set>
                                      <p:cBhvr>
                                        <p:cTn id="91" dur="1" fill="hold">
                                          <p:stCondLst>
                                            <p:cond delay="0"/>
                                          </p:stCondLst>
                                        </p:cTn>
                                        <p:tgtEl>
                                          <p:spTgt spid="14362"/>
                                        </p:tgtEl>
                                        <p:attrNameLst>
                                          <p:attrName>style.visibility</p:attrName>
                                        </p:attrNameLst>
                                      </p:cBhvr>
                                      <p:to>
                                        <p:strVal val="visible"/>
                                      </p:to>
                                    </p:set>
                                  </p:childTnLst>
                                </p:cTn>
                              </p:par>
                              <p:par>
                                <p:cTn id="92" presetID="63" presetClass="path" presetSubtype="0" accel="50000" decel="50000" fill="hold" nodeType="withEffect">
                                  <p:stCondLst>
                                    <p:cond delay="0"/>
                                  </p:stCondLst>
                                  <p:childTnLst>
                                    <p:animMotion origin="layout" path="M 3.5311E-6 2.91397E-6 L 0.22989 -0.20282 " pathEditMode="relative" rAng="0" ptsTypes="AA">
                                      <p:cBhvr>
                                        <p:cTn id="93" dur="500" spd="-99900" fill="hold"/>
                                        <p:tgtEl>
                                          <p:spTgt spid="14362"/>
                                        </p:tgtEl>
                                        <p:attrNameLst>
                                          <p:attrName>ppt_x</p:attrName>
                                          <p:attrName>ppt_y</p:attrName>
                                        </p:attrNameLst>
                                      </p:cBhvr>
                                      <p:rCtr x="11500" y="-10100"/>
                                    </p:animMotion>
                                  </p:childTnLst>
                                </p:cTn>
                              </p:par>
                            </p:childTnLst>
                          </p:cTn>
                        </p:par>
                        <p:par>
                          <p:cTn id="94" fill="hold">
                            <p:stCondLst>
                              <p:cond delay="4419"/>
                            </p:stCondLst>
                            <p:childTnLst>
                              <p:par>
                                <p:cTn id="95" presetID="22" presetClass="entr" presetSubtype="8" fill="hold" nodeType="afterEffect">
                                  <p:stCondLst>
                                    <p:cond delay="0"/>
                                  </p:stCondLst>
                                  <p:childTnLst>
                                    <p:set>
                                      <p:cBhvr>
                                        <p:cTn id="96" dur="1" fill="hold">
                                          <p:stCondLst>
                                            <p:cond delay="0"/>
                                          </p:stCondLst>
                                        </p:cTn>
                                        <p:tgtEl>
                                          <p:spTgt spid="14344"/>
                                        </p:tgtEl>
                                        <p:attrNameLst>
                                          <p:attrName>style.visibility</p:attrName>
                                        </p:attrNameLst>
                                      </p:cBhvr>
                                      <p:to>
                                        <p:strVal val="visible"/>
                                      </p:to>
                                    </p:set>
                                    <p:animEffect transition="in" filter="wipe(left)">
                                      <p:cBhvr>
                                        <p:cTn id="97" dur="500"/>
                                        <p:tgtEl>
                                          <p:spTgt spid="14344"/>
                                        </p:tgtEl>
                                      </p:cBhvr>
                                    </p:animEffect>
                                  </p:childTnLst>
                                </p:cTn>
                              </p:par>
                              <p:par>
                                <p:cTn id="98" presetID="22" presetClass="entr" presetSubtype="8" fill="hold" nodeType="withEffect">
                                  <p:stCondLst>
                                    <p:cond delay="0"/>
                                  </p:stCondLst>
                                  <p:childTnLst>
                                    <p:set>
                                      <p:cBhvr>
                                        <p:cTn id="99" dur="1" fill="hold">
                                          <p:stCondLst>
                                            <p:cond delay="0"/>
                                          </p:stCondLst>
                                        </p:cTn>
                                        <p:tgtEl>
                                          <p:spTgt spid="14345"/>
                                        </p:tgtEl>
                                        <p:attrNameLst>
                                          <p:attrName>style.visibility</p:attrName>
                                        </p:attrNameLst>
                                      </p:cBhvr>
                                      <p:to>
                                        <p:strVal val="visible"/>
                                      </p:to>
                                    </p:set>
                                    <p:animEffect transition="in" filter="wipe(left)">
                                      <p:cBhvr>
                                        <p:cTn id="100" dur="500"/>
                                        <p:tgtEl>
                                          <p:spTgt spid="14345"/>
                                        </p:tgtEl>
                                      </p:cBhvr>
                                    </p:animEffect>
                                  </p:childTnLst>
                                </p:cTn>
                              </p:par>
                              <p:par>
                                <p:cTn id="101" presetID="22" presetClass="entr" presetSubtype="8" fill="hold" nodeType="withEffect">
                                  <p:stCondLst>
                                    <p:cond delay="0"/>
                                  </p:stCondLst>
                                  <p:childTnLst>
                                    <p:set>
                                      <p:cBhvr>
                                        <p:cTn id="102" dur="1" fill="hold">
                                          <p:stCondLst>
                                            <p:cond delay="0"/>
                                          </p:stCondLst>
                                        </p:cTn>
                                        <p:tgtEl>
                                          <p:spTgt spid="14346"/>
                                        </p:tgtEl>
                                        <p:attrNameLst>
                                          <p:attrName>style.visibility</p:attrName>
                                        </p:attrNameLst>
                                      </p:cBhvr>
                                      <p:to>
                                        <p:strVal val="visible"/>
                                      </p:to>
                                    </p:set>
                                    <p:animEffect transition="in" filter="wipe(left)">
                                      <p:cBhvr>
                                        <p:cTn id="103" dur="500"/>
                                        <p:tgtEl>
                                          <p:spTgt spid="14346"/>
                                        </p:tgtEl>
                                      </p:cBhvr>
                                    </p:animEffect>
                                  </p:childTnLst>
                                </p:cTn>
                              </p:par>
                            </p:childTnLst>
                          </p:cTn>
                        </p:par>
                        <p:par>
                          <p:cTn id="104" fill="hold">
                            <p:stCondLst>
                              <p:cond delay="4919"/>
                            </p:stCondLst>
                            <p:childTnLst>
                              <p:par>
                                <p:cTn id="105" presetID="22" presetClass="entr" presetSubtype="2" fill="hold" grpId="0" nodeType="afterEffect">
                                  <p:stCondLst>
                                    <p:cond delay="0"/>
                                  </p:stCondLst>
                                  <p:childTnLst>
                                    <p:set>
                                      <p:cBhvr>
                                        <p:cTn id="106" dur="1" fill="hold">
                                          <p:stCondLst>
                                            <p:cond delay="0"/>
                                          </p:stCondLst>
                                        </p:cTn>
                                        <p:tgtEl>
                                          <p:spTgt spid="14350"/>
                                        </p:tgtEl>
                                        <p:attrNameLst>
                                          <p:attrName>style.visibility</p:attrName>
                                        </p:attrNameLst>
                                      </p:cBhvr>
                                      <p:to>
                                        <p:strVal val="visible"/>
                                      </p:to>
                                    </p:set>
                                    <p:animEffect transition="in" filter="wipe(right)">
                                      <p:cBhvr>
                                        <p:cTn id="107" dur="500"/>
                                        <p:tgtEl>
                                          <p:spTgt spid="14350"/>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4351"/>
                                        </p:tgtEl>
                                        <p:attrNameLst>
                                          <p:attrName>style.visibility</p:attrName>
                                        </p:attrNameLst>
                                      </p:cBhvr>
                                      <p:to>
                                        <p:strVal val="visible"/>
                                      </p:to>
                                    </p:set>
                                    <p:animEffect transition="in" filter="wipe(right)">
                                      <p:cBhvr>
                                        <p:cTn id="110" dur="500"/>
                                        <p:tgtEl>
                                          <p:spTgt spid="14351"/>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4352"/>
                                        </p:tgtEl>
                                        <p:attrNameLst>
                                          <p:attrName>style.visibility</p:attrName>
                                        </p:attrNameLst>
                                      </p:cBhvr>
                                      <p:to>
                                        <p:strVal val="visible"/>
                                      </p:to>
                                    </p:set>
                                    <p:animEffect transition="in" filter="wipe(right)">
                                      <p:cBhvr>
                                        <p:cTn id="113" dur="500"/>
                                        <p:tgtEl>
                                          <p:spTgt spid="1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2" grpId="0" animBg="1"/>
      <p:bldP spid="14343" grpId="0" animBg="1"/>
      <p:bldP spid="14350" grpId="0"/>
      <p:bldP spid="14351" grpId="0"/>
      <p:bldP spid="14352" grpId="0"/>
      <p:bldP spid="14353" grpId="0"/>
      <p:bldP spid="14354" grpId="0"/>
      <p:bldP spid="14355" grpId="0"/>
      <p:bldP spid="14374" grpId="0" animBg="1"/>
      <p:bldP spid="14375" grpId="0" animBg="1"/>
      <p:bldP spid="14376" grpId="0"/>
    </p:bldLst>
  </p:timing>
</p:sld>
</file>

<file path=ppt/theme/theme1.xml><?xml version="1.0" encoding="utf-8"?>
<a:theme xmlns:a="http://schemas.openxmlformats.org/drawingml/2006/main" name="1_默认设计模板">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23E4C"/>
      </a:accent4>
      <a:accent5>
        <a:srgbClr val="B1B1B1"/>
      </a:accent5>
      <a:accent6>
        <a:srgbClr val="E5E5E5"/>
      </a:accent6>
      <a:hlink>
        <a:srgbClr val="ED5A00"/>
      </a:hlink>
      <a:folHlink>
        <a:srgbClr val="484849"/>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23E4C"/>
      </a:accent4>
      <a:accent5>
        <a:srgbClr val="B1B1B1"/>
      </a:accent5>
      <a:accent6>
        <a:srgbClr val="E5E5E5"/>
      </a:accent6>
      <a:hlink>
        <a:srgbClr val="ED5A00"/>
      </a:hlink>
      <a:folHlink>
        <a:srgbClr val="484849"/>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23E4C"/>
      </a:accent4>
      <a:accent5>
        <a:srgbClr val="B1B1B1"/>
      </a:accent5>
      <a:accent6>
        <a:srgbClr val="E5E5E5"/>
      </a:accent6>
      <a:hlink>
        <a:srgbClr val="ED5A00"/>
      </a:hlink>
      <a:folHlink>
        <a:srgbClr val="484849"/>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5355</Words>
  <Application>WPS 演示</Application>
  <PresentationFormat>自定义</PresentationFormat>
  <Paragraphs>775</Paragraphs>
  <Slides>37</Slides>
  <Notes>37</Notes>
  <HiddenSlides>0</HiddenSlides>
  <MMClips>0</MMClips>
  <ScaleCrop>false</ScaleCrop>
  <HeadingPairs>
    <vt:vector size="8" baseType="variant">
      <vt:variant>
        <vt:lpstr>已用的字体</vt:lpstr>
      </vt:variant>
      <vt:variant>
        <vt:i4>7</vt:i4>
      </vt:variant>
      <vt:variant>
        <vt:lpstr>主题</vt:lpstr>
      </vt:variant>
      <vt:variant>
        <vt:i4>3</vt:i4>
      </vt:variant>
      <vt:variant>
        <vt:lpstr>嵌入 OLE 服务器</vt:lpstr>
      </vt:variant>
      <vt:variant>
        <vt:i4>1</vt:i4>
      </vt:variant>
      <vt:variant>
        <vt:lpstr>幻灯片标题</vt:lpstr>
      </vt:variant>
      <vt:variant>
        <vt:i4>37</vt:i4>
      </vt:variant>
    </vt:vector>
  </HeadingPairs>
  <TitlesOfParts>
    <vt:vector size="48" baseType="lpstr">
      <vt:lpstr>Arial</vt:lpstr>
      <vt:lpstr>宋体</vt:lpstr>
      <vt:lpstr>Wingdings</vt:lpstr>
      <vt:lpstr>Calibri</vt:lpstr>
      <vt:lpstr>造字工房版黑（非商用）常规体</vt:lpstr>
      <vt:lpstr>微软雅黑</vt:lpstr>
      <vt:lpstr>黑体</vt:lpstr>
      <vt:lpstr>1_默认设计模板</vt:lpstr>
      <vt:lpstr>2_默认设计模板</vt:lpstr>
      <vt:lpstr>3_默认设计模板</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1128</cp:revision>
  <dcterms:created xsi:type="dcterms:W3CDTF">2013-01-25T01:44:00Z</dcterms:created>
  <dcterms:modified xsi:type="dcterms:W3CDTF">2017-06-03T05:38:48Z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