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286" r:id="rId4"/>
    <p:sldId id="287" r:id="rId5"/>
    <p:sldId id="258" r:id="rId6"/>
    <p:sldId id="264" r:id="rId7"/>
    <p:sldId id="265" r:id="rId8"/>
    <p:sldId id="285" r:id="rId9"/>
    <p:sldId id="266" r:id="rId10"/>
    <p:sldId id="267" r:id="rId11"/>
    <p:sldId id="280" r:id="rId12"/>
    <p:sldId id="272" r:id="rId13"/>
    <p:sldId id="273" r:id="rId14"/>
    <p:sldId id="274" r:id="rId15"/>
    <p:sldId id="275" r:id="rId16"/>
    <p:sldId id="27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A36"/>
    <a:srgbClr val="1A5B9D"/>
    <a:srgbClr val="181818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8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9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D4C89-2121-4D4B-83FC-75CF5CF025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E712F-52CB-450E-82E0-F85A22BCEC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3D9-5970-4A29-B980-7468B4E112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8191-40B0-4E0B-9F96-091D8534C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3D9-5970-4A29-B980-7468B4E112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8191-40B0-4E0B-9F96-091D8534C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3D9-5970-4A29-B980-7468B4E112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8191-40B0-4E0B-9F96-091D8534C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3D9-5970-4A29-B980-7468B4E112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8191-40B0-4E0B-9F96-091D8534C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3D9-5970-4A29-B980-7468B4E112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8191-40B0-4E0B-9F96-091D8534C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3D9-5970-4A29-B980-7468B4E112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8191-40B0-4E0B-9F96-091D8534C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3D9-5970-4A29-B980-7468B4E112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8191-40B0-4E0B-9F96-091D8534C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3D9-5970-4A29-B980-7468B4E112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8191-40B0-4E0B-9F96-091D8534C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560860" y="6611814"/>
            <a:ext cx="4631140" cy="246185"/>
          </a:xfrm>
          <a:prstGeom prst="rect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611815"/>
            <a:ext cx="7669508" cy="246185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3D9-5970-4A29-B980-7468B4E112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8191-40B0-4E0B-9F96-091D8534C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3D9-5970-4A29-B980-7468B4E112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A8191-40B0-4E0B-9F96-091D8534C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13D9-5970-4A29-B980-7468B4E112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A8191-40B0-4E0B-9F96-091D8534CC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60860" y="2620365"/>
            <a:ext cx="4631140" cy="1187356"/>
          </a:xfrm>
          <a:prstGeom prst="rect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2071482"/>
            <a:ext cx="7669508" cy="1736239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79789" y="2016890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“品牌”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37748" y="3196550"/>
            <a:ext cx="4181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Investment Manual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69508" y="386231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与您共赢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06205" y="604294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江苏皮皮信息科技有限公司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06205" y="6381234"/>
            <a:ext cx="2853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Jiangsu 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Pipi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Information Technology 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Co,Ltd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899781" y="6109010"/>
            <a:ext cx="445170" cy="439920"/>
            <a:chOff x="1528550" y="4539983"/>
            <a:chExt cx="1083250" cy="1070476"/>
          </a:xfrm>
        </p:grpSpPr>
        <p:sp>
          <p:nvSpPr>
            <p:cNvPr id="3" name="圆角矩形 2"/>
            <p:cNvSpPr/>
            <p:nvPr/>
          </p:nvSpPr>
          <p:spPr>
            <a:xfrm>
              <a:off x="1528550" y="4539983"/>
              <a:ext cx="491319" cy="491319"/>
            </a:xfrm>
            <a:prstGeom prst="roundRect">
              <a:avLst/>
            </a:prstGeom>
            <a:solidFill>
              <a:srgbClr val="1A5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2120481" y="4539983"/>
              <a:ext cx="491319" cy="491319"/>
            </a:xfrm>
            <a:prstGeom prst="roundRect">
              <a:avLst/>
            </a:prstGeom>
            <a:solidFill>
              <a:srgbClr val="E5A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528550" y="5119140"/>
              <a:ext cx="491319" cy="491319"/>
            </a:xfrm>
            <a:prstGeom prst="roundRect">
              <a:avLst/>
            </a:prstGeom>
            <a:solidFill>
              <a:srgbClr val="E5A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120481" y="5119140"/>
              <a:ext cx="491319" cy="491319"/>
            </a:xfrm>
            <a:prstGeom prst="roundRect">
              <a:avLst/>
            </a:prstGeom>
            <a:solidFill>
              <a:srgbClr val="1A5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任意多边形 88"/>
          <p:cNvSpPr/>
          <p:nvPr/>
        </p:nvSpPr>
        <p:spPr>
          <a:xfrm>
            <a:off x="6395721" y="4223556"/>
            <a:ext cx="5114397" cy="1828800"/>
          </a:xfrm>
          <a:custGeom>
            <a:avLst/>
            <a:gdLst>
              <a:gd name="connsiteX0" fmla="*/ 507963 w 5114397"/>
              <a:gd name="connsiteY0" fmla="*/ 0 h 1828800"/>
              <a:gd name="connsiteX1" fmla="*/ 5114397 w 5114397"/>
              <a:gd name="connsiteY1" fmla="*/ 0 h 1828800"/>
              <a:gd name="connsiteX2" fmla="*/ 5114397 w 5114397"/>
              <a:gd name="connsiteY2" fmla="*/ 1828800 h 1828800"/>
              <a:gd name="connsiteX3" fmla="*/ 0 w 5114397"/>
              <a:gd name="connsiteY3" fmla="*/ 1828800 h 1828800"/>
              <a:gd name="connsiteX4" fmla="*/ 0 w 5114397"/>
              <a:gd name="connsiteY4" fmla="*/ 464651 h 1828800"/>
              <a:gd name="connsiteX5" fmla="*/ 2888 w 5114397"/>
              <a:gd name="connsiteY5" fmla="*/ 463908 h 1828800"/>
              <a:gd name="connsiteX6" fmla="*/ 505380 w 5114397"/>
              <a:gd name="connsiteY6" fmla="*/ 8319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4397" h="1828800">
                <a:moveTo>
                  <a:pt x="507963" y="0"/>
                </a:moveTo>
                <a:lnTo>
                  <a:pt x="5114397" y="0"/>
                </a:lnTo>
                <a:lnTo>
                  <a:pt x="5114397" y="1828800"/>
                </a:lnTo>
                <a:lnTo>
                  <a:pt x="0" y="1828800"/>
                </a:lnTo>
                <a:lnTo>
                  <a:pt x="0" y="464651"/>
                </a:lnTo>
                <a:lnTo>
                  <a:pt x="2888" y="463908"/>
                </a:lnTo>
                <a:cubicBezTo>
                  <a:pt x="229812" y="393328"/>
                  <a:pt x="413701" y="225072"/>
                  <a:pt x="505380" y="8319"/>
                </a:cubicBezTo>
                <a:close/>
              </a:path>
            </a:pathLst>
          </a:cu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84008" y="360429"/>
            <a:ext cx="3952602" cy="1118383"/>
            <a:chOff x="701721" y="258831"/>
            <a:chExt cx="3952602" cy="1118383"/>
          </a:xfrm>
        </p:grpSpPr>
        <p:grpSp>
          <p:nvGrpSpPr>
            <p:cNvPr id="3" name="组合 2"/>
            <p:cNvGrpSpPr/>
            <p:nvPr/>
          </p:nvGrpSpPr>
          <p:grpSpPr>
            <a:xfrm rot="5400000">
              <a:off x="776710" y="915611"/>
              <a:ext cx="370913" cy="368490"/>
              <a:chOff x="6578221" y="1296534"/>
              <a:chExt cx="2089438" cy="2075790"/>
            </a:xfrm>
          </p:grpSpPr>
          <p:sp>
            <p:nvSpPr>
              <p:cNvPr id="8" name="直角三角形 7"/>
              <p:cNvSpPr/>
              <p:nvPr/>
            </p:nvSpPr>
            <p:spPr>
              <a:xfrm>
                <a:off x="6578221" y="1460310"/>
                <a:ext cx="1912014" cy="1912014"/>
              </a:xfrm>
              <a:prstGeom prst="rtTriangle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flipH="1" flipV="1">
                <a:off x="6755645" y="1296534"/>
                <a:ext cx="1912014" cy="1912014"/>
              </a:xfrm>
              <a:prstGeom prst="rtTriangle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175486" y="853994"/>
              <a:ext cx="3478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产品介绍 </a:t>
              </a:r>
              <a:r>
                <a:rPr lang="en-US" altLang="zh-CN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产品特色</a:t>
              </a:r>
              <a:endParaRPr lang="zh-CN" altLang="en-US" sz="28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1721" y="609924"/>
              <a:ext cx="1436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E5A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Investment Manual</a:t>
              </a:r>
              <a:endParaRPr lang="zh-CN" altLang="en-US" sz="1000" b="1" dirty="0">
                <a:solidFill>
                  <a:srgbClr val="E5A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081682" y="689821"/>
              <a:ext cx="423393" cy="88747"/>
            </a:xfrm>
            <a:custGeom>
              <a:avLst/>
              <a:gdLst>
                <a:gd name="connsiteX0" fmla="*/ 411728 w 423393"/>
                <a:gd name="connsiteY0" fmla="*/ 0 h 88747"/>
                <a:gd name="connsiteX1" fmla="*/ 423393 w 423393"/>
                <a:gd name="connsiteY1" fmla="*/ 0 h 88747"/>
                <a:gd name="connsiteX2" fmla="*/ 378030 w 423393"/>
                <a:gd name="connsiteY2" fmla="*/ 88747 h 88747"/>
                <a:gd name="connsiteX3" fmla="*/ 366365 w 423393"/>
                <a:gd name="connsiteY3" fmla="*/ 88747 h 88747"/>
                <a:gd name="connsiteX4" fmla="*/ 378422 w 423393"/>
                <a:gd name="connsiteY4" fmla="*/ 0 h 88747"/>
                <a:gd name="connsiteX5" fmla="*/ 390087 w 423393"/>
                <a:gd name="connsiteY5" fmla="*/ 0 h 88747"/>
                <a:gd name="connsiteX6" fmla="*/ 344724 w 423393"/>
                <a:gd name="connsiteY6" fmla="*/ 88747 h 88747"/>
                <a:gd name="connsiteX7" fmla="*/ 333059 w 423393"/>
                <a:gd name="connsiteY7" fmla="*/ 88747 h 88747"/>
                <a:gd name="connsiteX8" fmla="*/ 345116 w 423393"/>
                <a:gd name="connsiteY8" fmla="*/ 0 h 88747"/>
                <a:gd name="connsiteX9" fmla="*/ 356781 w 423393"/>
                <a:gd name="connsiteY9" fmla="*/ 0 h 88747"/>
                <a:gd name="connsiteX10" fmla="*/ 311418 w 423393"/>
                <a:gd name="connsiteY10" fmla="*/ 88747 h 88747"/>
                <a:gd name="connsiteX11" fmla="*/ 299753 w 423393"/>
                <a:gd name="connsiteY11" fmla="*/ 88747 h 88747"/>
                <a:gd name="connsiteX12" fmla="*/ 311810 w 423393"/>
                <a:gd name="connsiteY12" fmla="*/ 0 h 88747"/>
                <a:gd name="connsiteX13" fmla="*/ 323475 w 423393"/>
                <a:gd name="connsiteY13" fmla="*/ 0 h 88747"/>
                <a:gd name="connsiteX14" fmla="*/ 278112 w 423393"/>
                <a:gd name="connsiteY14" fmla="*/ 88747 h 88747"/>
                <a:gd name="connsiteX15" fmla="*/ 266447 w 423393"/>
                <a:gd name="connsiteY15" fmla="*/ 88747 h 88747"/>
                <a:gd name="connsiteX16" fmla="*/ 278504 w 423393"/>
                <a:gd name="connsiteY16" fmla="*/ 0 h 88747"/>
                <a:gd name="connsiteX17" fmla="*/ 290169 w 423393"/>
                <a:gd name="connsiteY17" fmla="*/ 0 h 88747"/>
                <a:gd name="connsiteX18" fmla="*/ 244806 w 423393"/>
                <a:gd name="connsiteY18" fmla="*/ 88747 h 88747"/>
                <a:gd name="connsiteX19" fmla="*/ 233141 w 423393"/>
                <a:gd name="connsiteY19" fmla="*/ 88747 h 88747"/>
                <a:gd name="connsiteX20" fmla="*/ 245198 w 423393"/>
                <a:gd name="connsiteY20" fmla="*/ 0 h 88747"/>
                <a:gd name="connsiteX21" fmla="*/ 256863 w 423393"/>
                <a:gd name="connsiteY21" fmla="*/ 0 h 88747"/>
                <a:gd name="connsiteX22" fmla="*/ 211500 w 423393"/>
                <a:gd name="connsiteY22" fmla="*/ 88747 h 88747"/>
                <a:gd name="connsiteX23" fmla="*/ 199835 w 423393"/>
                <a:gd name="connsiteY23" fmla="*/ 88747 h 88747"/>
                <a:gd name="connsiteX24" fmla="*/ 211892 w 423393"/>
                <a:gd name="connsiteY24" fmla="*/ 0 h 88747"/>
                <a:gd name="connsiteX25" fmla="*/ 223557 w 423393"/>
                <a:gd name="connsiteY25" fmla="*/ 0 h 88747"/>
                <a:gd name="connsiteX26" fmla="*/ 178194 w 423393"/>
                <a:gd name="connsiteY26" fmla="*/ 88747 h 88747"/>
                <a:gd name="connsiteX27" fmla="*/ 166529 w 423393"/>
                <a:gd name="connsiteY27" fmla="*/ 88747 h 88747"/>
                <a:gd name="connsiteX28" fmla="*/ 178587 w 423393"/>
                <a:gd name="connsiteY28" fmla="*/ 0 h 88747"/>
                <a:gd name="connsiteX29" fmla="*/ 190252 w 423393"/>
                <a:gd name="connsiteY29" fmla="*/ 0 h 88747"/>
                <a:gd name="connsiteX30" fmla="*/ 144889 w 423393"/>
                <a:gd name="connsiteY30" fmla="*/ 88747 h 88747"/>
                <a:gd name="connsiteX31" fmla="*/ 133224 w 423393"/>
                <a:gd name="connsiteY31" fmla="*/ 88747 h 88747"/>
                <a:gd name="connsiteX32" fmla="*/ 145281 w 423393"/>
                <a:gd name="connsiteY32" fmla="*/ 0 h 88747"/>
                <a:gd name="connsiteX33" fmla="*/ 156946 w 423393"/>
                <a:gd name="connsiteY33" fmla="*/ 0 h 88747"/>
                <a:gd name="connsiteX34" fmla="*/ 111583 w 423393"/>
                <a:gd name="connsiteY34" fmla="*/ 88747 h 88747"/>
                <a:gd name="connsiteX35" fmla="*/ 99918 w 423393"/>
                <a:gd name="connsiteY35" fmla="*/ 88747 h 88747"/>
                <a:gd name="connsiteX36" fmla="*/ 111975 w 423393"/>
                <a:gd name="connsiteY36" fmla="*/ 0 h 88747"/>
                <a:gd name="connsiteX37" fmla="*/ 123640 w 423393"/>
                <a:gd name="connsiteY37" fmla="*/ 0 h 88747"/>
                <a:gd name="connsiteX38" fmla="*/ 78277 w 423393"/>
                <a:gd name="connsiteY38" fmla="*/ 88747 h 88747"/>
                <a:gd name="connsiteX39" fmla="*/ 66612 w 423393"/>
                <a:gd name="connsiteY39" fmla="*/ 88747 h 88747"/>
                <a:gd name="connsiteX40" fmla="*/ 78669 w 423393"/>
                <a:gd name="connsiteY40" fmla="*/ 0 h 88747"/>
                <a:gd name="connsiteX41" fmla="*/ 90334 w 423393"/>
                <a:gd name="connsiteY41" fmla="*/ 0 h 88747"/>
                <a:gd name="connsiteX42" fmla="*/ 44971 w 423393"/>
                <a:gd name="connsiteY42" fmla="*/ 88747 h 88747"/>
                <a:gd name="connsiteX43" fmla="*/ 33306 w 423393"/>
                <a:gd name="connsiteY43" fmla="*/ 88747 h 88747"/>
                <a:gd name="connsiteX44" fmla="*/ 45363 w 423393"/>
                <a:gd name="connsiteY44" fmla="*/ 0 h 88747"/>
                <a:gd name="connsiteX45" fmla="*/ 57028 w 423393"/>
                <a:gd name="connsiteY45" fmla="*/ 0 h 88747"/>
                <a:gd name="connsiteX46" fmla="*/ 11665 w 423393"/>
                <a:gd name="connsiteY46" fmla="*/ 88747 h 88747"/>
                <a:gd name="connsiteX47" fmla="*/ 0 w 423393"/>
                <a:gd name="connsiteY47" fmla="*/ 88747 h 8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3393" h="88747">
                  <a:moveTo>
                    <a:pt x="411728" y="0"/>
                  </a:moveTo>
                  <a:lnTo>
                    <a:pt x="423393" y="0"/>
                  </a:lnTo>
                  <a:lnTo>
                    <a:pt x="378030" y="88747"/>
                  </a:lnTo>
                  <a:lnTo>
                    <a:pt x="366365" y="88747"/>
                  </a:lnTo>
                  <a:close/>
                  <a:moveTo>
                    <a:pt x="378422" y="0"/>
                  </a:moveTo>
                  <a:lnTo>
                    <a:pt x="390087" y="0"/>
                  </a:lnTo>
                  <a:lnTo>
                    <a:pt x="344724" y="88747"/>
                  </a:lnTo>
                  <a:lnTo>
                    <a:pt x="333059" y="88747"/>
                  </a:lnTo>
                  <a:close/>
                  <a:moveTo>
                    <a:pt x="345116" y="0"/>
                  </a:moveTo>
                  <a:lnTo>
                    <a:pt x="356781" y="0"/>
                  </a:lnTo>
                  <a:lnTo>
                    <a:pt x="311418" y="88747"/>
                  </a:lnTo>
                  <a:lnTo>
                    <a:pt x="299753" y="88747"/>
                  </a:lnTo>
                  <a:close/>
                  <a:moveTo>
                    <a:pt x="311810" y="0"/>
                  </a:moveTo>
                  <a:lnTo>
                    <a:pt x="323475" y="0"/>
                  </a:lnTo>
                  <a:lnTo>
                    <a:pt x="278112" y="88747"/>
                  </a:lnTo>
                  <a:lnTo>
                    <a:pt x="266447" y="88747"/>
                  </a:lnTo>
                  <a:close/>
                  <a:moveTo>
                    <a:pt x="278504" y="0"/>
                  </a:moveTo>
                  <a:lnTo>
                    <a:pt x="290169" y="0"/>
                  </a:lnTo>
                  <a:lnTo>
                    <a:pt x="244806" y="88747"/>
                  </a:lnTo>
                  <a:lnTo>
                    <a:pt x="233141" y="88747"/>
                  </a:lnTo>
                  <a:close/>
                  <a:moveTo>
                    <a:pt x="245198" y="0"/>
                  </a:moveTo>
                  <a:lnTo>
                    <a:pt x="256863" y="0"/>
                  </a:lnTo>
                  <a:lnTo>
                    <a:pt x="211500" y="88747"/>
                  </a:lnTo>
                  <a:lnTo>
                    <a:pt x="199835" y="88747"/>
                  </a:lnTo>
                  <a:close/>
                  <a:moveTo>
                    <a:pt x="211892" y="0"/>
                  </a:moveTo>
                  <a:lnTo>
                    <a:pt x="223557" y="0"/>
                  </a:lnTo>
                  <a:lnTo>
                    <a:pt x="178194" y="88747"/>
                  </a:lnTo>
                  <a:lnTo>
                    <a:pt x="166529" y="88747"/>
                  </a:lnTo>
                  <a:close/>
                  <a:moveTo>
                    <a:pt x="178587" y="0"/>
                  </a:moveTo>
                  <a:lnTo>
                    <a:pt x="190252" y="0"/>
                  </a:lnTo>
                  <a:lnTo>
                    <a:pt x="144889" y="88747"/>
                  </a:lnTo>
                  <a:lnTo>
                    <a:pt x="133224" y="88747"/>
                  </a:lnTo>
                  <a:close/>
                  <a:moveTo>
                    <a:pt x="145281" y="0"/>
                  </a:moveTo>
                  <a:lnTo>
                    <a:pt x="156946" y="0"/>
                  </a:lnTo>
                  <a:lnTo>
                    <a:pt x="111583" y="88747"/>
                  </a:lnTo>
                  <a:lnTo>
                    <a:pt x="99918" y="88747"/>
                  </a:lnTo>
                  <a:close/>
                  <a:moveTo>
                    <a:pt x="111975" y="0"/>
                  </a:moveTo>
                  <a:lnTo>
                    <a:pt x="123640" y="0"/>
                  </a:lnTo>
                  <a:lnTo>
                    <a:pt x="78277" y="88747"/>
                  </a:lnTo>
                  <a:lnTo>
                    <a:pt x="66612" y="88747"/>
                  </a:lnTo>
                  <a:close/>
                  <a:moveTo>
                    <a:pt x="78669" y="0"/>
                  </a:moveTo>
                  <a:lnTo>
                    <a:pt x="90334" y="0"/>
                  </a:lnTo>
                  <a:lnTo>
                    <a:pt x="44971" y="88747"/>
                  </a:lnTo>
                  <a:lnTo>
                    <a:pt x="33306" y="88747"/>
                  </a:lnTo>
                  <a:close/>
                  <a:moveTo>
                    <a:pt x="45363" y="0"/>
                  </a:moveTo>
                  <a:lnTo>
                    <a:pt x="57028" y="0"/>
                  </a:lnTo>
                  <a:lnTo>
                    <a:pt x="11665" y="88747"/>
                  </a:lnTo>
                  <a:lnTo>
                    <a:pt x="0" y="887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01721" y="258831"/>
              <a:ext cx="29023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 Introduction</a:t>
              </a:r>
              <a:endParaRPr lang="zh-CN" altLang="en-US" sz="20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0" name="任意多边形 79"/>
          <p:cNvSpPr/>
          <p:nvPr/>
        </p:nvSpPr>
        <p:spPr>
          <a:xfrm>
            <a:off x="681881" y="1801506"/>
            <a:ext cx="5114397" cy="1828800"/>
          </a:xfrm>
          <a:custGeom>
            <a:avLst/>
            <a:gdLst>
              <a:gd name="connsiteX0" fmla="*/ 0 w 5114397"/>
              <a:gd name="connsiteY0" fmla="*/ 0 h 1828800"/>
              <a:gd name="connsiteX1" fmla="*/ 5114397 w 5114397"/>
              <a:gd name="connsiteY1" fmla="*/ 0 h 1828800"/>
              <a:gd name="connsiteX2" fmla="*/ 5114397 w 5114397"/>
              <a:gd name="connsiteY2" fmla="*/ 1388541 h 1828800"/>
              <a:gd name="connsiteX3" fmla="*/ 5027075 w 5114397"/>
              <a:gd name="connsiteY3" fmla="*/ 1435938 h 1828800"/>
              <a:gd name="connsiteX4" fmla="*/ 4735340 w 5114397"/>
              <a:gd name="connsiteY4" fmla="*/ 1790210 h 1828800"/>
              <a:gd name="connsiteX5" fmla="*/ 4723361 w 5114397"/>
              <a:gd name="connsiteY5" fmla="*/ 1828800 h 1828800"/>
              <a:gd name="connsiteX6" fmla="*/ 0 w 5114397"/>
              <a:gd name="connsiteY6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4397" h="1828800">
                <a:moveTo>
                  <a:pt x="0" y="0"/>
                </a:moveTo>
                <a:lnTo>
                  <a:pt x="5114397" y="0"/>
                </a:lnTo>
                <a:lnTo>
                  <a:pt x="5114397" y="1388541"/>
                </a:lnTo>
                <a:lnTo>
                  <a:pt x="5027075" y="1435938"/>
                </a:lnTo>
                <a:cubicBezTo>
                  <a:pt x="4898561" y="1522760"/>
                  <a:pt x="4796460" y="1645707"/>
                  <a:pt x="4735340" y="1790210"/>
                </a:cubicBezTo>
                <a:lnTo>
                  <a:pt x="4723361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>
            <a:off x="681881" y="4223556"/>
            <a:ext cx="5114397" cy="1828800"/>
          </a:xfrm>
          <a:custGeom>
            <a:avLst/>
            <a:gdLst>
              <a:gd name="connsiteX0" fmla="*/ 0 w 5114397"/>
              <a:gd name="connsiteY0" fmla="*/ 0 h 1828800"/>
              <a:gd name="connsiteX1" fmla="*/ 4732757 w 5114397"/>
              <a:gd name="connsiteY1" fmla="*/ 0 h 1828800"/>
              <a:gd name="connsiteX2" fmla="*/ 4735339 w 5114397"/>
              <a:gd name="connsiteY2" fmla="*/ 8319 h 1828800"/>
              <a:gd name="connsiteX3" fmla="*/ 5027074 w 5114397"/>
              <a:gd name="connsiteY3" fmla="*/ 362591 h 1828800"/>
              <a:gd name="connsiteX4" fmla="*/ 5114397 w 5114397"/>
              <a:gd name="connsiteY4" fmla="*/ 409988 h 1828800"/>
              <a:gd name="connsiteX5" fmla="*/ 5114397 w 5114397"/>
              <a:gd name="connsiteY5" fmla="*/ 1828800 h 1828800"/>
              <a:gd name="connsiteX6" fmla="*/ 0 w 5114397"/>
              <a:gd name="connsiteY6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4397" h="1828800">
                <a:moveTo>
                  <a:pt x="0" y="0"/>
                </a:moveTo>
                <a:lnTo>
                  <a:pt x="4732757" y="0"/>
                </a:lnTo>
                <a:lnTo>
                  <a:pt x="4735339" y="8319"/>
                </a:lnTo>
                <a:cubicBezTo>
                  <a:pt x="4796459" y="152821"/>
                  <a:pt x="4898560" y="275769"/>
                  <a:pt x="5027074" y="362591"/>
                </a:cubicBezTo>
                <a:lnTo>
                  <a:pt x="5114397" y="409988"/>
                </a:lnTo>
                <a:lnTo>
                  <a:pt x="5114397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>
            <a:off x="6395722" y="1801506"/>
            <a:ext cx="5114397" cy="1828800"/>
          </a:xfrm>
          <a:custGeom>
            <a:avLst/>
            <a:gdLst>
              <a:gd name="connsiteX0" fmla="*/ 0 w 5114397"/>
              <a:gd name="connsiteY0" fmla="*/ 0 h 1828800"/>
              <a:gd name="connsiteX1" fmla="*/ 5114397 w 5114397"/>
              <a:gd name="connsiteY1" fmla="*/ 0 h 1828800"/>
              <a:gd name="connsiteX2" fmla="*/ 5114397 w 5114397"/>
              <a:gd name="connsiteY2" fmla="*/ 1828800 h 1828800"/>
              <a:gd name="connsiteX3" fmla="*/ 517358 w 5114397"/>
              <a:gd name="connsiteY3" fmla="*/ 1828800 h 1828800"/>
              <a:gd name="connsiteX4" fmla="*/ 505379 w 5114397"/>
              <a:gd name="connsiteY4" fmla="*/ 1790210 h 1828800"/>
              <a:gd name="connsiteX5" fmla="*/ 2887 w 5114397"/>
              <a:gd name="connsiteY5" fmla="*/ 1334620 h 1828800"/>
              <a:gd name="connsiteX6" fmla="*/ 0 w 5114397"/>
              <a:gd name="connsiteY6" fmla="*/ 1333878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4397" h="1828800">
                <a:moveTo>
                  <a:pt x="0" y="0"/>
                </a:moveTo>
                <a:lnTo>
                  <a:pt x="5114397" y="0"/>
                </a:lnTo>
                <a:lnTo>
                  <a:pt x="5114397" y="1828800"/>
                </a:lnTo>
                <a:lnTo>
                  <a:pt x="517358" y="1828800"/>
                </a:lnTo>
                <a:lnTo>
                  <a:pt x="505379" y="1790210"/>
                </a:lnTo>
                <a:cubicBezTo>
                  <a:pt x="413700" y="1573456"/>
                  <a:pt x="229811" y="1405201"/>
                  <a:pt x="2887" y="1334620"/>
                </a:cubicBezTo>
                <a:lnTo>
                  <a:pt x="0" y="1333878"/>
                </a:lnTo>
                <a:close/>
              </a:path>
            </a:pathLst>
          </a:cu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58990" y="18998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758990" y="2367436"/>
            <a:ext cx="478837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苏轼上书谈论新法的弊病。王安石很愤怒，让御史谢景在皇帝跟前。。王安石很愤怒，让御史谢景在皇帝跟前。</a:t>
            </a:r>
            <a:endParaRPr lang="zh-CN" altLang="en-US" dirty="0"/>
          </a:p>
        </p:txBody>
      </p:sp>
      <p:sp>
        <p:nvSpPr>
          <p:cNvPr id="94" name="文本框 93"/>
          <p:cNvSpPr txBox="1"/>
          <p:nvPr/>
        </p:nvSpPr>
        <p:spPr>
          <a:xfrm>
            <a:off x="10472093" y="18998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758990" y="43610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10472093" y="43610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796278" y="3496827"/>
            <a:ext cx="739430" cy="730710"/>
            <a:chOff x="3979993" y="2425576"/>
            <a:chExt cx="445170" cy="439920"/>
          </a:xfrm>
        </p:grpSpPr>
        <p:sp>
          <p:nvSpPr>
            <p:cNvPr id="26" name="圆角矩形 25"/>
            <p:cNvSpPr/>
            <p:nvPr/>
          </p:nvSpPr>
          <p:spPr>
            <a:xfrm>
              <a:off x="3979993" y="2425576"/>
              <a:ext cx="201911" cy="201911"/>
            </a:xfrm>
            <a:prstGeom prst="roundRect">
              <a:avLst/>
            </a:prstGeom>
            <a:solidFill>
              <a:srgbClr val="1A5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4223252" y="2425576"/>
              <a:ext cx="201911" cy="201911"/>
            </a:xfrm>
            <a:prstGeom prst="roundRect">
              <a:avLst/>
            </a:prstGeom>
            <a:solidFill>
              <a:srgbClr val="E5A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3979993" y="2663585"/>
              <a:ext cx="201911" cy="201911"/>
            </a:xfrm>
            <a:prstGeom prst="roundRect">
              <a:avLst/>
            </a:prstGeom>
            <a:solidFill>
              <a:srgbClr val="E5A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223252" y="2663585"/>
              <a:ext cx="201911" cy="201911"/>
            </a:xfrm>
            <a:prstGeom prst="roundRect">
              <a:avLst/>
            </a:prstGeom>
            <a:solidFill>
              <a:srgbClr val="1A5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721748" y="2367436"/>
            <a:ext cx="478837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苏轼上书谈论新法的弊病。王安石很愤怒，让御史谢景在皇帝跟前。。王安石很愤怒，让御史谢景在皇帝跟前。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758990" y="4844929"/>
            <a:ext cx="478837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苏轼上书谈论新法的弊病。王安石很愤怒，让御史谢景在皇帝</a:t>
            </a:r>
            <a:r>
              <a:rPr lang="zh-CN" altLang="en-US" dirty="0" smtClean="0"/>
              <a:t>跟前。</a:t>
            </a:r>
            <a:r>
              <a:rPr lang="zh-CN" altLang="en-US" dirty="0"/>
              <a:t>王安石很愤怒，让御史谢景在皇帝跟前。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6721748" y="4844929"/>
            <a:ext cx="478837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苏轼上书谈论新法的弊病。王安石很愤怒，让御史谢景在皇帝跟前。。王安石很愤怒，让御史谢景在皇帝跟前。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008" y="360429"/>
            <a:ext cx="3640016" cy="1118383"/>
            <a:chOff x="701721" y="258831"/>
            <a:chExt cx="3640016" cy="1118383"/>
          </a:xfrm>
        </p:grpSpPr>
        <p:grpSp>
          <p:nvGrpSpPr>
            <p:cNvPr id="3" name="组合 2"/>
            <p:cNvGrpSpPr/>
            <p:nvPr/>
          </p:nvGrpSpPr>
          <p:grpSpPr>
            <a:xfrm rot="5400000">
              <a:off x="776710" y="915611"/>
              <a:ext cx="370913" cy="368490"/>
              <a:chOff x="6578221" y="1296534"/>
              <a:chExt cx="2089438" cy="2075790"/>
            </a:xfrm>
          </p:grpSpPr>
          <p:sp>
            <p:nvSpPr>
              <p:cNvPr id="8" name="直角三角形 7"/>
              <p:cNvSpPr/>
              <p:nvPr/>
            </p:nvSpPr>
            <p:spPr>
              <a:xfrm>
                <a:off x="6578221" y="1460310"/>
                <a:ext cx="1912014" cy="1912014"/>
              </a:xfrm>
              <a:prstGeom prst="rtTriangle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flipH="1" flipV="1">
                <a:off x="6755645" y="1296534"/>
                <a:ext cx="1912014" cy="1912014"/>
              </a:xfrm>
              <a:prstGeom prst="rtTriangle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175486" y="853994"/>
              <a:ext cx="31662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发展预期</a:t>
              </a:r>
              <a:r>
                <a:rPr lang="en-US" altLang="zh-CN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r>
                <a:rPr lang="zh-CN" altLang="en-US" sz="24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终端数量</a:t>
              </a:r>
              <a:endParaRPr lang="zh-CN" altLang="en-US" sz="28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1721" y="609924"/>
              <a:ext cx="1436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E5A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Investment Manual</a:t>
              </a:r>
              <a:endParaRPr lang="zh-CN" altLang="en-US" sz="1000" b="1" dirty="0">
                <a:solidFill>
                  <a:srgbClr val="E5A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081682" y="689821"/>
              <a:ext cx="423393" cy="88747"/>
            </a:xfrm>
            <a:custGeom>
              <a:avLst/>
              <a:gdLst>
                <a:gd name="connsiteX0" fmla="*/ 411728 w 423393"/>
                <a:gd name="connsiteY0" fmla="*/ 0 h 88747"/>
                <a:gd name="connsiteX1" fmla="*/ 423393 w 423393"/>
                <a:gd name="connsiteY1" fmla="*/ 0 h 88747"/>
                <a:gd name="connsiteX2" fmla="*/ 378030 w 423393"/>
                <a:gd name="connsiteY2" fmla="*/ 88747 h 88747"/>
                <a:gd name="connsiteX3" fmla="*/ 366365 w 423393"/>
                <a:gd name="connsiteY3" fmla="*/ 88747 h 88747"/>
                <a:gd name="connsiteX4" fmla="*/ 378422 w 423393"/>
                <a:gd name="connsiteY4" fmla="*/ 0 h 88747"/>
                <a:gd name="connsiteX5" fmla="*/ 390087 w 423393"/>
                <a:gd name="connsiteY5" fmla="*/ 0 h 88747"/>
                <a:gd name="connsiteX6" fmla="*/ 344724 w 423393"/>
                <a:gd name="connsiteY6" fmla="*/ 88747 h 88747"/>
                <a:gd name="connsiteX7" fmla="*/ 333059 w 423393"/>
                <a:gd name="connsiteY7" fmla="*/ 88747 h 88747"/>
                <a:gd name="connsiteX8" fmla="*/ 345116 w 423393"/>
                <a:gd name="connsiteY8" fmla="*/ 0 h 88747"/>
                <a:gd name="connsiteX9" fmla="*/ 356781 w 423393"/>
                <a:gd name="connsiteY9" fmla="*/ 0 h 88747"/>
                <a:gd name="connsiteX10" fmla="*/ 311418 w 423393"/>
                <a:gd name="connsiteY10" fmla="*/ 88747 h 88747"/>
                <a:gd name="connsiteX11" fmla="*/ 299753 w 423393"/>
                <a:gd name="connsiteY11" fmla="*/ 88747 h 88747"/>
                <a:gd name="connsiteX12" fmla="*/ 311810 w 423393"/>
                <a:gd name="connsiteY12" fmla="*/ 0 h 88747"/>
                <a:gd name="connsiteX13" fmla="*/ 323475 w 423393"/>
                <a:gd name="connsiteY13" fmla="*/ 0 h 88747"/>
                <a:gd name="connsiteX14" fmla="*/ 278112 w 423393"/>
                <a:gd name="connsiteY14" fmla="*/ 88747 h 88747"/>
                <a:gd name="connsiteX15" fmla="*/ 266447 w 423393"/>
                <a:gd name="connsiteY15" fmla="*/ 88747 h 88747"/>
                <a:gd name="connsiteX16" fmla="*/ 278504 w 423393"/>
                <a:gd name="connsiteY16" fmla="*/ 0 h 88747"/>
                <a:gd name="connsiteX17" fmla="*/ 290169 w 423393"/>
                <a:gd name="connsiteY17" fmla="*/ 0 h 88747"/>
                <a:gd name="connsiteX18" fmla="*/ 244806 w 423393"/>
                <a:gd name="connsiteY18" fmla="*/ 88747 h 88747"/>
                <a:gd name="connsiteX19" fmla="*/ 233141 w 423393"/>
                <a:gd name="connsiteY19" fmla="*/ 88747 h 88747"/>
                <a:gd name="connsiteX20" fmla="*/ 245198 w 423393"/>
                <a:gd name="connsiteY20" fmla="*/ 0 h 88747"/>
                <a:gd name="connsiteX21" fmla="*/ 256863 w 423393"/>
                <a:gd name="connsiteY21" fmla="*/ 0 h 88747"/>
                <a:gd name="connsiteX22" fmla="*/ 211500 w 423393"/>
                <a:gd name="connsiteY22" fmla="*/ 88747 h 88747"/>
                <a:gd name="connsiteX23" fmla="*/ 199835 w 423393"/>
                <a:gd name="connsiteY23" fmla="*/ 88747 h 88747"/>
                <a:gd name="connsiteX24" fmla="*/ 211892 w 423393"/>
                <a:gd name="connsiteY24" fmla="*/ 0 h 88747"/>
                <a:gd name="connsiteX25" fmla="*/ 223557 w 423393"/>
                <a:gd name="connsiteY25" fmla="*/ 0 h 88747"/>
                <a:gd name="connsiteX26" fmla="*/ 178194 w 423393"/>
                <a:gd name="connsiteY26" fmla="*/ 88747 h 88747"/>
                <a:gd name="connsiteX27" fmla="*/ 166529 w 423393"/>
                <a:gd name="connsiteY27" fmla="*/ 88747 h 88747"/>
                <a:gd name="connsiteX28" fmla="*/ 178587 w 423393"/>
                <a:gd name="connsiteY28" fmla="*/ 0 h 88747"/>
                <a:gd name="connsiteX29" fmla="*/ 190252 w 423393"/>
                <a:gd name="connsiteY29" fmla="*/ 0 h 88747"/>
                <a:gd name="connsiteX30" fmla="*/ 144889 w 423393"/>
                <a:gd name="connsiteY30" fmla="*/ 88747 h 88747"/>
                <a:gd name="connsiteX31" fmla="*/ 133224 w 423393"/>
                <a:gd name="connsiteY31" fmla="*/ 88747 h 88747"/>
                <a:gd name="connsiteX32" fmla="*/ 145281 w 423393"/>
                <a:gd name="connsiteY32" fmla="*/ 0 h 88747"/>
                <a:gd name="connsiteX33" fmla="*/ 156946 w 423393"/>
                <a:gd name="connsiteY33" fmla="*/ 0 h 88747"/>
                <a:gd name="connsiteX34" fmla="*/ 111583 w 423393"/>
                <a:gd name="connsiteY34" fmla="*/ 88747 h 88747"/>
                <a:gd name="connsiteX35" fmla="*/ 99918 w 423393"/>
                <a:gd name="connsiteY35" fmla="*/ 88747 h 88747"/>
                <a:gd name="connsiteX36" fmla="*/ 111975 w 423393"/>
                <a:gd name="connsiteY36" fmla="*/ 0 h 88747"/>
                <a:gd name="connsiteX37" fmla="*/ 123640 w 423393"/>
                <a:gd name="connsiteY37" fmla="*/ 0 h 88747"/>
                <a:gd name="connsiteX38" fmla="*/ 78277 w 423393"/>
                <a:gd name="connsiteY38" fmla="*/ 88747 h 88747"/>
                <a:gd name="connsiteX39" fmla="*/ 66612 w 423393"/>
                <a:gd name="connsiteY39" fmla="*/ 88747 h 88747"/>
                <a:gd name="connsiteX40" fmla="*/ 78669 w 423393"/>
                <a:gd name="connsiteY40" fmla="*/ 0 h 88747"/>
                <a:gd name="connsiteX41" fmla="*/ 90334 w 423393"/>
                <a:gd name="connsiteY41" fmla="*/ 0 h 88747"/>
                <a:gd name="connsiteX42" fmla="*/ 44971 w 423393"/>
                <a:gd name="connsiteY42" fmla="*/ 88747 h 88747"/>
                <a:gd name="connsiteX43" fmla="*/ 33306 w 423393"/>
                <a:gd name="connsiteY43" fmla="*/ 88747 h 88747"/>
                <a:gd name="connsiteX44" fmla="*/ 45363 w 423393"/>
                <a:gd name="connsiteY44" fmla="*/ 0 h 88747"/>
                <a:gd name="connsiteX45" fmla="*/ 57028 w 423393"/>
                <a:gd name="connsiteY45" fmla="*/ 0 h 88747"/>
                <a:gd name="connsiteX46" fmla="*/ 11665 w 423393"/>
                <a:gd name="connsiteY46" fmla="*/ 88747 h 88747"/>
                <a:gd name="connsiteX47" fmla="*/ 0 w 423393"/>
                <a:gd name="connsiteY47" fmla="*/ 88747 h 8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3393" h="88747">
                  <a:moveTo>
                    <a:pt x="411728" y="0"/>
                  </a:moveTo>
                  <a:lnTo>
                    <a:pt x="423393" y="0"/>
                  </a:lnTo>
                  <a:lnTo>
                    <a:pt x="378030" y="88747"/>
                  </a:lnTo>
                  <a:lnTo>
                    <a:pt x="366365" y="88747"/>
                  </a:lnTo>
                  <a:close/>
                  <a:moveTo>
                    <a:pt x="378422" y="0"/>
                  </a:moveTo>
                  <a:lnTo>
                    <a:pt x="390087" y="0"/>
                  </a:lnTo>
                  <a:lnTo>
                    <a:pt x="344724" y="88747"/>
                  </a:lnTo>
                  <a:lnTo>
                    <a:pt x="333059" y="88747"/>
                  </a:lnTo>
                  <a:close/>
                  <a:moveTo>
                    <a:pt x="345116" y="0"/>
                  </a:moveTo>
                  <a:lnTo>
                    <a:pt x="356781" y="0"/>
                  </a:lnTo>
                  <a:lnTo>
                    <a:pt x="311418" y="88747"/>
                  </a:lnTo>
                  <a:lnTo>
                    <a:pt x="299753" y="88747"/>
                  </a:lnTo>
                  <a:close/>
                  <a:moveTo>
                    <a:pt x="311810" y="0"/>
                  </a:moveTo>
                  <a:lnTo>
                    <a:pt x="323475" y="0"/>
                  </a:lnTo>
                  <a:lnTo>
                    <a:pt x="278112" y="88747"/>
                  </a:lnTo>
                  <a:lnTo>
                    <a:pt x="266447" y="88747"/>
                  </a:lnTo>
                  <a:close/>
                  <a:moveTo>
                    <a:pt x="278504" y="0"/>
                  </a:moveTo>
                  <a:lnTo>
                    <a:pt x="290169" y="0"/>
                  </a:lnTo>
                  <a:lnTo>
                    <a:pt x="244806" y="88747"/>
                  </a:lnTo>
                  <a:lnTo>
                    <a:pt x="233141" y="88747"/>
                  </a:lnTo>
                  <a:close/>
                  <a:moveTo>
                    <a:pt x="245198" y="0"/>
                  </a:moveTo>
                  <a:lnTo>
                    <a:pt x="256863" y="0"/>
                  </a:lnTo>
                  <a:lnTo>
                    <a:pt x="211500" y="88747"/>
                  </a:lnTo>
                  <a:lnTo>
                    <a:pt x="199835" y="88747"/>
                  </a:lnTo>
                  <a:close/>
                  <a:moveTo>
                    <a:pt x="211892" y="0"/>
                  </a:moveTo>
                  <a:lnTo>
                    <a:pt x="223557" y="0"/>
                  </a:lnTo>
                  <a:lnTo>
                    <a:pt x="178194" y="88747"/>
                  </a:lnTo>
                  <a:lnTo>
                    <a:pt x="166529" y="88747"/>
                  </a:lnTo>
                  <a:close/>
                  <a:moveTo>
                    <a:pt x="178587" y="0"/>
                  </a:moveTo>
                  <a:lnTo>
                    <a:pt x="190252" y="0"/>
                  </a:lnTo>
                  <a:lnTo>
                    <a:pt x="144889" y="88747"/>
                  </a:lnTo>
                  <a:lnTo>
                    <a:pt x="133224" y="88747"/>
                  </a:lnTo>
                  <a:close/>
                  <a:moveTo>
                    <a:pt x="145281" y="0"/>
                  </a:moveTo>
                  <a:lnTo>
                    <a:pt x="156946" y="0"/>
                  </a:lnTo>
                  <a:lnTo>
                    <a:pt x="111583" y="88747"/>
                  </a:lnTo>
                  <a:lnTo>
                    <a:pt x="99918" y="88747"/>
                  </a:lnTo>
                  <a:close/>
                  <a:moveTo>
                    <a:pt x="111975" y="0"/>
                  </a:moveTo>
                  <a:lnTo>
                    <a:pt x="123640" y="0"/>
                  </a:lnTo>
                  <a:lnTo>
                    <a:pt x="78277" y="88747"/>
                  </a:lnTo>
                  <a:lnTo>
                    <a:pt x="66612" y="88747"/>
                  </a:lnTo>
                  <a:close/>
                  <a:moveTo>
                    <a:pt x="78669" y="0"/>
                  </a:moveTo>
                  <a:lnTo>
                    <a:pt x="90334" y="0"/>
                  </a:lnTo>
                  <a:lnTo>
                    <a:pt x="44971" y="88747"/>
                  </a:lnTo>
                  <a:lnTo>
                    <a:pt x="33306" y="88747"/>
                  </a:lnTo>
                  <a:close/>
                  <a:moveTo>
                    <a:pt x="45363" y="0"/>
                  </a:moveTo>
                  <a:lnTo>
                    <a:pt x="57028" y="0"/>
                  </a:lnTo>
                  <a:lnTo>
                    <a:pt x="11665" y="88747"/>
                  </a:lnTo>
                  <a:lnTo>
                    <a:pt x="0" y="887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01721" y="258831"/>
              <a:ext cx="3077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Development Forecast</a:t>
              </a:r>
              <a:endParaRPr lang="zh-CN" altLang="en-US" sz="20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KSO_Shape"/>
          <p:cNvGrpSpPr/>
          <p:nvPr/>
        </p:nvGrpSpPr>
        <p:grpSpPr bwMode="auto">
          <a:xfrm>
            <a:off x="4403515" y="573199"/>
            <a:ext cx="7113322" cy="5880347"/>
            <a:chOff x="1331640" y="1268760"/>
            <a:chExt cx="5832647" cy="4819363"/>
          </a:xfrm>
          <a:solidFill>
            <a:srgbClr val="1A5B9D"/>
          </a:solidFill>
        </p:grpSpPr>
        <p:sp>
          <p:nvSpPr>
            <p:cNvPr id="12" name="内蒙古"/>
            <p:cNvSpPr/>
            <p:nvPr/>
          </p:nvSpPr>
          <p:spPr bwMode="auto">
            <a:xfrm>
              <a:off x="3781351" y="1323173"/>
              <a:ext cx="2555478" cy="2179596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甘肃"/>
            <p:cNvSpPr/>
            <p:nvPr/>
          </p:nvSpPr>
          <p:spPr bwMode="auto">
            <a:xfrm>
              <a:off x="3289854" y="2796965"/>
              <a:ext cx="1633141" cy="1382068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宁夏"/>
            <p:cNvSpPr/>
            <p:nvPr/>
          </p:nvSpPr>
          <p:spPr bwMode="auto">
            <a:xfrm>
              <a:off x="4450161" y="3277346"/>
              <a:ext cx="329739" cy="544122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新疆"/>
            <p:cNvSpPr/>
            <p:nvPr/>
          </p:nvSpPr>
          <p:spPr bwMode="auto">
            <a:xfrm>
              <a:off x="1331640" y="1845529"/>
              <a:ext cx="2334614" cy="1764508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青海"/>
            <p:cNvSpPr/>
            <p:nvPr/>
          </p:nvSpPr>
          <p:spPr bwMode="auto">
            <a:xfrm>
              <a:off x="2846573" y="3230707"/>
              <a:ext cx="1452718" cy="1041604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四川"/>
            <p:cNvSpPr/>
            <p:nvPr/>
          </p:nvSpPr>
          <p:spPr bwMode="auto">
            <a:xfrm>
              <a:off x="3680253" y="3961385"/>
              <a:ext cx="1256741" cy="1102235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西藏"/>
            <p:cNvSpPr/>
            <p:nvPr/>
          </p:nvSpPr>
          <p:spPr bwMode="auto">
            <a:xfrm>
              <a:off x="1592943" y="3513650"/>
              <a:ext cx="2249069" cy="1368077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云南"/>
            <p:cNvSpPr/>
            <p:nvPr/>
          </p:nvSpPr>
          <p:spPr bwMode="auto">
            <a:xfrm>
              <a:off x="3641368" y="4651642"/>
              <a:ext cx="1017214" cy="1060260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贵州"/>
            <p:cNvSpPr/>
            <p:nvPr/>
          </p:nvSpPr>
          <p:spPr bwMode="auto">
            <a:xfrm>
              <a:off x="4370838" y="4637651"/>
              <a:ext cx="687475" cy="595424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" name="广西"/>
            <p:cNvSpPr/>
            <p:nvPr/>
          </p:nvSpPr>
          <p:spPr bwMode="auto">
            <a:xfrm>
              <a:off x="4482825" y="5002989"/>
              <a:ext cx="899005" cy="684039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重庆"/>
            <p:cNvSpPr/>
            <p:nvPr/>
          </p:nvSpPr>
          <p:spPr bwMode="auto">
            <a:xfrm>
              <a:off x="4607255" y="4250547"/>
              <a:ext cx="508606" cy="516138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陕西"/>
            <p:cNvSpPr/>
            <p:nvPr/>
          </p:nvSpPr>
          <p:spPr bwMode="auto">
            <a:xfrm>
              <a:off x="4607255" y="3249363"/>
              <a:ext cx="580153" cy="1033832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山西"/>
            <p:cNvSpPr/>
            <p:nvPr/>
          </p:nvSpPr>
          <p:spPr bwMode="auto">
            <a:xfrm>
              <a:off x="5109639" y="3055034"/>
              <a:ext cx="385732" cy="848830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湖南"/>
            <p:cNvSpPr/>
            <p:nvPr/>
          </p:nvSpPr>
          <p:spPr bwMode="auto">
            <a:xfrm>
              <a:off x="5008541" y="4502397"/>
              <a:ext cx="615928" cy="715131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湖北"/>
            <p:cNvSpPr/>
            <p:nvPr/>
          </p:nvSpPr>
          <p:spPr bwMode="auto">
            <a:xfrm>
              <a:off x="4936994" y="4090420"/>
              <a:ext cx="874119" cy="547231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广东"/>
            <p:cNvSpPr/>
            <p:nvPr/>
          </p:nvSpPr>
          <p:spPr bwMode="auto">
            <a:xfrm>
              <a:off x="5129860" y="5096267"/>
              <a:ext cx="909892" cy="719796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" name="江西"/>
            <p:cNvSpPr/>
            <p:nvPr/>
          </p:nvSpPr>
          <p:spPr bwMode="auto">
            <a:xfrm>
              <a:off x="5560697" y="4472860"/>
              <a:ext cx="544380" cy="741560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" name="福建"/>
            <p:cNvSpPr/>
            <p:nvPr/>
          </p:nvSpPr>
          <p:spPr bwMode="auto">
            <a:xfrm>
              <a:off x="5843775" y="4670297"/>
              <a:ext cx="503941" cy="615635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" name="浙江"/>
            <p:cNvSpPr/>
            <p:nvPr/>
          </p:nvSpPr>
          <p:spPr bwMode="auto">
            <a:xfrm>
              <a:off x="6069305" y="4280085"/>
              <a:ext cx="432394" cy="500592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" name="安徽"/>
            <p:cNvSpPr/>
            <p:nvPr/>
          </p:nvSpPr>
          <p:spPr bwMode="auto">
            <a:xfrm>
              <a:off x="5646243" y="3846342"/>
              <a:ext cx="547491" cy="670047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天津"/>
            <p:cNvSpPr/>
            <p:nvPr/>
          </p:nvSpPr>
          <p:spPr bwMode="auto">
            <a:xfrm>
              <a:off x="5753564" y="3073690"/>
              <a:ext cx="143094" cy="206766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" name="北京"/>
            <p:cNvSpPr/>
            <p:nvPr/>
          </p:nvSpPr>
          <p:spPr bwMode="auto">
            <a:xfrm>
              <a:off x="5610469" y="2980412"/>
              <a:ext cx="189755" cy="203656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辽宁"/>
            <p:cNvSpPr/>
            <p:nvPr/>
          </p:nvSpPr>
          <p:spPr bwMode="auto">
            <a:xfrm>
              <a:off x="5932432" y="2576207"/>
              <a:ext cx="673476" cy="640509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" name="吉林"/>
            <p:cNvSpPr/>
            <p:nvPr/>
          </p:nvSpPr>
          <p:spPr bwMode="auto">
            <a:xfrm>
              <a:off x="6083303" y="2189103"/>
              <a:ext cx="959665" cy="651392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黑龙江"/>
            <p:cNvSpPr/>
            <p:nvPr/>
          </p:nvSpPr>
          <p:spPr bwMode="auto">
            <a:xfrm>
              <a:off x="5879549" y="1268760"/>
              <a:ext cx="1284738" cy="1167530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山东"/>
            <p:cNvSpPr/>
            <p:nvPr/>
          </p:nvSpPr>
          <p:spPr bwMode="auto">
            <a:xfrm>
              <a:off x="5624468" y="3362851"/>
              <a:ext cx="777686" cy="48815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上海"/>
            <p:cNvSpPr/>
            <p:nvPr/>
          </p:nvSpPr>
          <p:spPr bwMode="auto">
            <a:xfrm>
              <a:off x="6350827" y="4172815"/>
              <a:ext cx="122875" cy="107270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江苏"/>
            <p:cNvSpPr/>
            <p:nvPr/>
          </p:nvSpPr>
          <p:spPr bwMode="auto">
            <a:xfrm>
              <a:off x="5781560" y="3760838"/>
              <a:ext cx="678142" cy="522357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0" name="河北"/>
            <p:cNvSpPr/>
            <p:nvPr/>
          </p:nvSpPr>
          <p:spPr bwMode="auto">
            <a:xfrm>
              <a:off x="5428491" y="2761208"/>
              <a:ext cx="629925" cy="898578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河南"/>
            <p:cNvSpPr/>
            <p:nvPr/>
          </p:nvSpPr>
          <p:spPr bwMode="auto">
            <a:xfrm>
              <a:off x="5140747" y="3624030"/>
              <a:ext cx="662589" cy="65605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台湾"/>
            <p:cNvSpPr/>
            <p:nvPr/>
          </p:nvSpPr>
          <p:spPr bwMode="auto">
            <a:xfrm>
              <a:off x="6386601" y="5024754"/>
              <a:ext cx="189755" cy="458617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海南"/>
            <p:cNvSpPr/>
            <p:nvPr/>
          </p:nvSpPr>
          <p:spPr bwMode="auto">
            <a:xfrm>
              <a:off x="4991431" y="5837828"/>
              <a:ext cx="286189" cy="250295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46804" y="2137354"/>
            <a:ext cx="38847" cy="1656000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5400000">
            <a:off x="2692476" y="1746813"/>
            <a:ext cx="38847" cy="3600000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5400000">
            <a:off x="3233803" y="4737651"/>
            <a:ext cx="38847" cy="2619256"/>
          </a:xfrm>
          <a:prstGeom prst="rect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4298780" y="3359908"/>
            <a:ext cx="38847" cy="2916000"/>
          </a:xfrm>
          <a:prstGeom prst="rect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1345216" y="2123543"/>
            <a:ext cx="2262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solidFill>
                  <a:srgbClr val="1A5B9D"/>
                </a:solidFill>
              </a:rPr>
              <a:t>3000</a:t>
            </a:r>
            <a:endParaRPr lang="zh-CN" altLang="en-US" sz="8000" b="1" dirty="0">
              <a:solidFill>
                <a:srgbClr val="1A5B9D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967585" y="4506781"/>
            <a:ext cx="23227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苏轼上书谈论新法的弊病。王安石很愤怒，让御史谢景在皇帝跟前。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008" y="360429"/>
            <a:ext cx="3640016" cy="1118383"/>
            <a:chOff x="701721" y="258831"/>
            <a:chExt cx="3640016" cy="1118383"/>
          </a:xfrm>
        </p:grpSpPr>
        <p:grpSp>
          <p:nvGrpSpPr>
            <p:cNvPr id="3" name="组合 2"/>
            <p:cNvGrpSpPr/>
            <p:nvPr/>
          </p:nvGrpSpPr>
          <p:grpSpPr>
            <a:xfrm rot="5400000">
              <a:off x="776710" y="915611"/>
              <a:ext cx="370913" cy="368490"/>
              <a:chOff x="6578221" y="1296534"/>
              <a:chExt cx="2089438" cy="2075790"/>
            </a:xfrm>
          </p:grpSpPr>
          <p:sp>
            <p:nvSpPr>
              <p:cNvPr id="8" name="直角三角形 7"/>
              <p:cNvSpPr/>
              <p:nvPr/>
            </p:nvSpPr>
            <p:spPr>
              <a:xfrm>
                <a:off x="6578221" y="1460310"/>
                <a:ext cx="1912014" cy="1912014"/>
              </a:xfrm>
              <a:prstGeom prst="rtTriangle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flipH="1" flipV="1">
                <a:off x="6755645" y="1296534"/>
                <a:ext cx="1912014" cy="1912014"/>
              </a:xfrm>
              <a:prstGeom prst="rtTriangle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175486" y="853994"/>
              <a:ext cx="31662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发展预期</a:t>
              </a:r>
              <a:r>
                <a:rPr lang="en-US" altLang="zh-CN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r>
                <a:rPr lang="zh-CN" altLang="en-US" sz="24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覆盖人群</a:t>
              </a:r>
              <a:endParaRPr lang="zh-CN" altLang="en-US" sz="28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1721" y="609924"/>
              <a:ext cx="1436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E5A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Investment Manual</a:t>
              </a:r>
              <a:endParaRPr lang="zh-CN" altLang="en-US" sz="1000" b="1" dirty="0">
                <a:solidFill>
                  <a:srgbClr val="E5A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081682" y="689821"/>
              <a:ext cx="423393" cy="88747"/>
            </a:xfrm>
            <a:custGeom>
              <a:avLst/>
              <a:gdLst>
                <a:gd name="connsiteX0" fmla="*/ 411728 w 423393"/>
                <a:gd name="connsiteY0" fmla="*/ 0 h 88747"/>
                <a:gd name="connsiteX1" fmla="*/ 423393 w 423393"/>
                <a:gd name="connsiteY1" fmla="*/ 0 h 88747"/>
                <a:gd name="connsiteX2" fmla="*/ 378030 w 423393"/>
                <a:gd name="connsiteY2" fmla="*/ 88747 h 88747"/>
                <a:gd name="connsiteX3" fmla="*/ 366365 w 423393"/>
                <a:gd name="connsiteY3" fmla="*/ 88747 h 88747"/>
                <a:gd name="connsiteX4" fmla="*/ 378422 w 423393"/>
                <a:gd name="connsiteY4" fmla="*/ 0 h 88747"/>
                <a:gd name="connsiteX5" fmla="*/ 390087 w 423393"/>
                <a:gd name="connsiteY5" fmla="*/ 0 h 88747"/>
                <a:gd name="connsiteX6" fmla="*/ 344724 w 423393"/>
                <a:gd name="connsiteY6" fmla="*/ 88747 h 88747"/>
                <a:gd name="connsiteX7" fmla="*/ 333059 w 423393"/>
                <a:gd name="connsiteY7" fmla="*/ 88747 h 88747"/>
                <a:gd name="connsiteX8" fmla="*/ 345116 w 423393"/>
                <a:gd name="connsiteY8" fmla="*/ 0 h 88747"/>
                <a:gd name="connsiteX9" fmla="*/ 356781 w 423393"/>
                <a:gd name="connsiteY9" fmla="*/ 0 h 88747"/>
                <a:gd name="connsiteX10" fmla="*/ 311418 w 423393"/>
                <a:gd name="connsiteY10" fmla="*/ 88747 h 88747"/>
                <a:gd name="connsiteX11" fmla="*/ 299753 w 423393"/>
                <a:gd name="connsiteY11" fmla="*/ 88747 h 88747"/>
                <a:gd name="connsiteX12" fmla="*/ 311810 w 423393"/>
                <a:gd name="connsiteY12" fmla="*/ 0 h 88747"/>
                <a:gd name="connsiteX13" fmla="*/ 323475 w 423393"/>
                <a:gd name="connsiteY13" fmla="*/ 0 h 88747"/>
                <a:gd name="connsiteX14" fmla="*/ 278112 w 423393"/>
                <a:gd name="connsiteY14" fmla="*/ 88747 h 88747"/>
                <a:gd name="connsiteX15" fmla="*/ 266447 w 423393"/>
                <a:gd name="connsiteY15" fmla="*/ 88747 h 88747"/>
                <a:gd name="connsiteX16" fmla="*/ 278504 w 423393"/>
                <a:gd name="connsiteY16" fmla="*/ 0 h 88747"/>
                <a:gd name="connsiteX17" fmla="*/ 290169 w 423393"/>
                <a:gd name="connsiteY17" fmla="*/ 0 h 88747"/>
                <a:gd name="connsiteX18" fmla="*/ 244806 w 423393"/>
                <a:gd name="connsiteY18" fmla="*/ 88747 h 88747"/>
                <a:gd name="connsiteX19" fmla="*/ 233141 w 423393"/>
                <a:gd name="connsiteY19" fmla="*/ 88747 h 88747"/>
                <a:gd name="connsiteX20" fmla="*/ 245198 w 423393"/>
                <a:gd name="connsiteY20" fmla="*/ 0 h 88747"/>
                <a:gd name="connsiteX21" fmla="*/ 256863 w 423393"/>
                <a:gd name="connsiteY21" fmla="*/ 0 h 88747"/>
                <a:gd name="connsiteX22" fmla="*/ 211500 w 423393"/>
                <a:gd name="connsiteY22" fmla="*/ 88747 h 88747"/>
                <a:gd name="connsiteX23" fmla="*/ 199835 w 423393"/>
                <a:gd name="connsiteY23" fmla="*/ 88747 h 88747"/>
                <a:gd name="connsiteX24" fmla="*/ 211892 w 423393"/>
                <a:gd name="connsiteY24" fmla="*/ 0 h 88747"/>
                <a:gd name="connsiteX25" fmla="*/ 223557 w 423393"/>
                <a:gd name="connsiteY25" fmla="*/ 0 h 88747"/>
                <a:gd name="connsiteX26" fmla="*/ 178194 w 423393"/>
                <a:gd name="connsiteY26" fmla="*/ 88747 h 88747"/>
                <a:gd name="connsiteX27" fmla="*/ 166529 w 423393"/>
                <a:gd name="connsiteY27" fmla="*/ 88747 h 88747"/>
                <a:gd name="connsiteX28" fmla="*/ 178587 w 423393"/>
                <a:gd name="connsiteY28" fmla="*/ 0 h 88747"/>
                <a:gd name="connsiteX29" fmla="*/ 190252 w 423393"/>
                <a:gd name="connsiteY29" fmla="*/ 0 h 88747"/>
                <a:gd name="connsiteX30" fmla="*/ 144889 w 423393"/>
                <a:gd name="connsiteY30" fmla="*/ 88747 h 88747"/>
                <a:gd name="connsiteX31" fmla="*/ 133224 w 423393"/>
                <a:gd name="connsiteY31" fmla="*/ 88747 h 88747"/>
                <a:gd name="connsiteX32" fmla="*/ 145281 w 423393"/>
                <a:gd name="connsiteY32" fmla="*/ 0 h 88747"/>
                <a:gd name="connsiteX33" fmla="*/ 156946 w 423393"/>
                <a:gd name="connsiteY33" fmla="*/ 0 h 88747"/>
                <a:gd name="connsiteX34" fmla="*/ 111583 w 423393"/>
                <a:gd name="connsiteY34" fmla="*/ 88747 h 88747"/>
                <a:gd name="connsiteX35" fmla="*/ 99918 w 423393"/>
                <a:gd name="connsiteY35" fmla="*/ 88747 h 88747"/>
                <a:gd name="connsiteX36" fmla="*/ 111975 w 423393"/>
                <a:gd name="connsiteY36" fmla="*/ 0 h 88747"/>
                <a:gd name="connsiteX37" fmla="*/ 123640 w 423393"/>
                <a:gd name="connsiteY37" fmla="*/ 0 h 88747"/>
                <a:gd name="connsiteX38" fmla="*/ 78277 w 423393"/>
                <a:gd name="connsiteY38" fmla="*/ 88747 h 88747"/>
                <a:gd name="connsiteX39" fmla="*/ 66612 w 423393"/>
                <a:gd name="connsiteY39" fmla="*/ 88747 h 88747"/>
                <a:gd name="connsiteX40" fmla="*/ 78669 w 423393"/>
                <a:gd name="connsiteY40" fmla="*/ 0 h 88747"/>
                <a:gd name="connsiteX41" fmla="*/ 90334 w 423393"/>
                <a:gd name="connsiteY41" fmla="*/ 0 h 88747"/>
                <a:gd name="connsiteX42" fmla="*/ 44971 w 423393"/>
                <a:gd name="connsiteY42" fmla="*/ 88747 h 88747"/>
                <a:gd name="connsiteX43" fmla="*/ 33306 w 423393"/>
                <a:gd name="connsiteY43" fmla="*/ 88747 h 88747"/>
                <a:gd name="connsiteX44" fmla="*/ 45363 w 423393"/>
                <a:gd name="connsiteY44" fmla="*/ 0 h 88747"/>
                <a:gd name="connsiteX45" fmla="*/ 57028 w 423393"/>
                <a:gd name="connsiteY45" fmla="*/ 0 h 88747"/>
                <a:gd name="connsiteX46" fmla="*/ 11665 w 423393"/>
                <a:gd name="connsiteY46" fmla="*/ 88747 h 88747"/>
                <a:gd name="connsiteX47" fmla="*/ 0 w 423393"/>
                <a:gd name="connsiteY47" fmla="*/ 88747 h 8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3393" h="88747">
                  <a:moveTo>
                    <a:pt x="411728" y="0"/>
                  </a:moveTo>
                  <a:lnTo>
                    <a:pt x="423393" y="0"/>
                  </a:lnTo>
                  <a:lnTo>
                    <a:pt x="378030" y="88747"/>
                  </a:lnTo>
                  <a:lnTo>
                    <a:pt x="366365" y="88747"/>
                  </a:lnTo>
                  <a:close/>
                  <a:moveTo>
                    <a:pt x="378422" y="0"/>
                  </a:moveTo>
                  <a:lnTo>
                    <a:pt x="390087" y="0"/>
                  </a:lnTo>
                  <a:lnTo>
                    <a:pt x="344724" y="88747"/>
                  </a:lnTo>
                  <a:lnTo>
                    <a:pt x="333059" y="88747"/>
                  </a:lnTo>
                  <a:close/>
                  <a:moveTo>
                    <a:pt x="345116" y="0"/>
                  </a:moveTo>
                  <a:lnTo>
                    <a:pt x="356781" y="0"/>
                  </a:lnTo>
                  <a:lnTo>
                    <a:pt x="311418" y="88747"/>
                  </a:lnTo>
                  <a:lnTo>
                    <a:pt x="299753" y="88747"/>
                  </a:lnTo>
                  <a:close/>
                  <a:moveTo>
                    <a:pt x="311810" y="0"/>
                  </a:moveTo>
                  <a:lnTo>
                    <a:pt x="323475" y="0"/>
                  </a:lnTo>
                  <a:lnTo>
                    <a:pt x="278112" y="88747"/>
                  </a:lnTo>
                  <a:lnTo>
                    <a:pt x="266447" y="88747"/>
                  </a:lnTo>
                  <a:close/>
                  <a:moveTo>
                    <a:pt x="278504" y="0"/>
                  </a:moveTo>
                  <a:lnTo>
                    <a:pt x="290169" y="0"/>
                  </a:lnTo>
                  <a:lnTo>
                    <a:pt x="244806" y="88747"/>
                  </a:lnTo>
                  <a:lnTo>
                    <a:pt x="233141" y="88747"/>
                  </a:lnTo>
                  <a:close/>
                  <a:moveTo>
                    <a:pt x="245198" y="0"/>
                  </a:moveTo>
                  <a:lnTo>
                    <a:pt x="256863" y="0"/>
                  </a:lnTo>
                  <a:lnTo>
                    <a:pt x="211500" y="88747"/>
                  </a:lnTo>
                  <a:lnTo>
                    <a:pt x="199835" y="88747"/>
                  </a:lnTo>
                  <a:close/>
                  <a:moveTo>
                    <a:pt x="211892" y="0"/>
                  </a:moveTo>
                  <a:lnTo>
                    <a:pt x="223557" y="0"/>
                  </a:lnTo>
                  <a:lnTo>
                    <a:pt x="178194" y="88747"/>
                  </a:lnTo>
                  <a:lnTo>
                    <a:pt x="166529" y="88747"/>
                  </a:lnTo>
                  <a:close/>
                  <a:moveTo>
                    <a:pt x="178587" y="0"/>
                  </a:moveTo>
                  <a:lnTo>
                    <a:pt x="190252" y="0"/>
                  </a:lnTo>
                  <a:lnTo>
                    <a:pt x="144889" y="88747"/>
                  </a:lnTo>
                  <a:lnTo>
                    <a:pt x="133224" y="88747"/>
                  </a:lnTo>
                  <a:close/>
                  <a:moveTo>
                    <a:pt x="145281" y="0"/>
                  </a:moveTo>
                  <a:lnTo>
                    <a:pt x="156946" y="0"/>
                  </a:lnTo>
                  <a:lnTo>
                    <a:pt x="111583" y="88747"/>
                  </a:lnTo>
                  <a:lnTo>
                    <a:pt x="99918" y="88747"/>
                  </a:lnTo>
                  <a:close/>
                  <a:moveTo>
                    <a:pt x="111975" y="0"/>
                  </a:moveTo>
                  <a:lnTo>
                    <a:pt x="123640" y="0"/>
                  </a:lnTo>
                  <a:lnTo>
                    <a:pt x="78277" y="88747"/>
                  </a:lnTo>
                  <a:lnTo>
                    <a:pt x="66612" y="88747"/>
                  </a:lnTo>
                  <a:close/>
                  <a:moveTo>
                    <a:pt x="78669" y="0"/>
                  </a:moveTo>
                  <a:lnTo>
                    <a:pt x="90334" y="0"/>
                  </a:lnTo>
                  <a:lnTo>
                    <a:pt x="44971" y="88747"/>
                  </a:lnTo>
                  <a:lnTo>
                    <a:pt x="33306" y="88747"/>
                  </a:lnTo>
                  <a:close/>
                  <a:moveTo>
                    <a:pt x="45363" y="0"/>
                  </a:moveTo>
                  <a:lnTo>
                    <a:pt x="57028" y="0"/>
                  </a:lnTo>
                  <a:lnTo>
                    <a:pt x="11665" y="88747"/>
                  </a:lnTo>
                  <a:lnTo>
                    <a:pt x="0" y="887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01721" y="258831"/>
              <a:ext cx="3077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Development Forecast</a:t>
              </a:r>
              <a:endParaRPr lang="zh-CN" altLang="en-US" sz="20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177827" y="5638023"/>
            <a:ext cx="96851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调任湖州知州。上任后，他即给皇上写了一封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湖州谢表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，这本是</a:t>
            </a:r>
            <a:r>
              <a:rPr lang="zh-CN" alt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例行公事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37795" y="2055430"/>
            <a:ext cx="9279340" cy="3321177"/>
            <a:chOff x="1237795" y="2055430"/>
            <a:chExt cx="9279340" cy="3321177"/>
          </a:xfrm>
        </p:grpSpPr>
        <p:sp>
          <p:nvSpPr>
            <p:cNvPr id="47" name="KSO_Shape"/>
            <p:cNvSpPr/>
            <p:nvPr/>
          </p:nvSpPr>
          <p:spPr bwMode="auto">
            <a:xfrm flipH="1">
              <a:off x="1237795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8" name="KSO_Shape"/>
            <p:cNvSpPr/>
            <p:nvPr/>
          </p:nvSpPr>
          <p:spPr bwMode="auto">
            <a:xfrm flipH="1">
              <a:off x="1716858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9" name="KSO_Shape"/>
            <p:cNvSpPr/>
            <p:nvPr/>
          </p:nvSpPr>
          <p:spPr bwMode="auto">
            <a:xfrm flipH="1">
              <a:off x="2195922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0" name="KSO_Shape"/>
            <p:cNvSpPr/>
            <p:nvPr/>
          </p:nvSpPr>
          <p:spPr bwMode="auto">
            <a:xfrm flipH="1">
              <a:off x="2674985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" name="KSO_Shape"/>
            <p:cNvSpPr/>
            <p:nvPr/>
          </p:nvSpPr>
          <p:spPr bwMode="auto">
            <a:xfrm flipH="1">
              <a:off x="3154048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2" name="KSO_Shape"/>
            <p:cNvSpPr/>
            <p:nvPr/>
          </p:nvSpPr>
          <p:spPr bwMode="auto">
            <a:xfrm flipH="1">
              <a:off x="3633111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3" name="KSO_Shape"/>
            <p:cNvSpPr/>
            <p:nvPr/>
          </p:nvSpPr>
          <p:spPr bwMode="auto">
            <a:xfrm flipH="1">
              <a:off x="4112175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4" name="KSO_Shape"/>
            <p:cNvSpPr/>
            <p:nvPr/>
          </p:nvSpPr>
          <p:spPr bwMode="auto">
            <a:xfrm flipH="1">
              <a:off x="4591238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5" name="KSO_Shape"/>
            <p:cNvSpPr/>
            <p:nvPr/>
          </p:nvSpPr>
          <p:spPr bwMode="auto">
            <a:xfrm flipH="1">
              <a:off x="5070301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6" name="KSO_Shape"/>
            <p:cNvSpPr/>
            <p:nvPr/>
          </p:nvSpPr>
          <p:spPr bwMode="auto">
            <a:xfrm flipH="1">
              <a:off x="5549364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7" name="KSO_Shape"/>
            <p:cNvSpPr/>
            <p:nvPr/>
          </p:nvSpPr>
          <p:spPr bwMode="auto">
            <a:xfrm flipH="1">
              <a:off x="1237795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8" name="KSO_Shape"/>
            <p:cNvSpPr/>
            <p:nvPr/>
          </p:nvSpPr>
          <p:spPr bwMode="auto">
            <a:xfrm flipH="1">
              <a:off x="1716858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9" name="KSO_Shape"/>
            <p:cNvSpPr/>
            <p:nvPr/>
          </p:nvSpPr>
          <p:spPr bwMode="auto">
            <a:xfrm flipH="1">
              <a:off x="2195922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0" name="KSO_Shape"/>
            <p:cNvSpPr/>
            <p:nvPr/>
          </p:nvSpPr>
          <p:spPr bwMode="auto">
            <a:xfrm flipH="1">
              <a:off x="2674985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" name="KSO_Shape"/>
            <p:cNvSpPr/>
            <p:nvPr/>
          </p:nvSpPr>
          <p:spPr bwMode="auto">
            <a:xfrm flipH="1">
              <a:off x="3154048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2" name="KSO_Shape"/>
            <p:cNvSpPr/>
            <p:nvPr/>
          </p:nvSpPr>
          <p:spPr bwMode="auto">
            <a:xfrm flipH="1">
              <a:off x="3633111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3" name="KSO_Shape"/>
            <p:cNvSpPr/>
            <p:nvPr/>
          </p:nvSpPr>
          <p:spPr bwMode="auto">
            <a:xfrm flipH="1">
              <a:off x="4112175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4" name="KSO_Shape"/>
            <p:cNvSpPr/>
            <p:nvPr/>
          </p:nvSpPr>
          <p:spPr bwMode="auto">
            <a:xfrm flipH="1">
              <a:off x="4591238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5" name="KSO_Shape"/>
            <p:cNvSpPr/>
            <p:nvPr/>
          </p:nvSpPr>
          <p:spPr bwMode="auto">
            <a:xfrm flipH="1">
              <a:off x="5070301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6" name="KSO_Shape"/>
            <p:cNvSpPr/>
            <p:nvPr/>
          </p:nvSpPr>
          <p:spPr bwMode="auto">
            <a:xfrm flipH="1">
              <a:off x="5549364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" name="KSO_Shape"/>
            <p:cNvSpPr/>
            <p:nvPr/>
          </p:nvSpPr>
          <p:spPr bwMode="auto">
            <a:xfrm flipH="1">
              <a:off x="6061496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KSO_Shape"/>
            <p:cNvSpPr/>
            <p:nvPr/>
          </p:nvSpPr>
          <p:spPr bwMode="auto">
            <a:xfrm flipH="1">
              <a:off x="6540559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KSO_Shape"/>
            <p:cNvSpPr/>
            <p:nvPr/>
          </p:nvSpPr>
          <p:spPr bwMode="auto">
            <a:xfrm flipH="1">
              <a:off x="7019623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KSO_Shape"/>
            <p:cNvSpPr/>
            <p:nvPr/>
          </p:nvSpPr>
          <p:spPr bwMode="auto">
            <a:xfrm flipH="1">
              <a:off x="7498686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KSO_Shape"/>
            <p:cNvSpPr/>
            <p:nvPr/>
          </p:nvSpPr>
          <p:spPr bwMode="auto">
            <a:xfrm flipH="1">
              <a:off x="7977749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0" name="KSO_Shape"/>
            <p:cNvSpPr/>
            <p:nvPr/>
          </p:nvSpPr>
          <p:spPr bwMode="auto">
            <a:xfrm flipH="1">
              <a:off x="8456812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KSO_Shape"/>
            <p:cNvSpPr/>
            <p:nvPr/>
          </p:nvSpPr>
          <p:spPr bwMode="auto">
            <a:xfrm flipH="1">
              <a:off x="8935876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KSO_Shape"/>
            <p:cNvSpPr/>
            <p:nvPr/>
          </p:nvSpPr>
          <p:spPr bwMode="auto">
            <a:xfrm flipH="1">
              <a:off x="9414939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KSO_Shape"/>
            <p:cNvSpPr/>
            <p:nvPr/>
          </p:nvSpPr>
          <p:spPr bwMode="auto">
            <a:xfrm flipH="1">
              <a:off x="9894002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 flipH="1">
              <a:off x="10373065" y="3061929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5" name="KSO_Shape"/>
            <p:cNvSpPr/>
            <p:nvPr/>
          </p:nvSpPr>
          <p:spPr bwMode="auto">
            <a:xfrm flipH="1">
              <a:off x="6061496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7" name="KSO_Shape"/>
            <p:cNvSpPr/>
            <p:nvPr/>
          </p:nvSpPr>
          <p:spPr bwMode="auto">
            <a:xfrm flipH="1">
              <a:off x="6540559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0" name="KSO_Shape"/>
            <p:cNvSpPr/>
            <p:nvPr/>
          </p:nvSpPr>
          <p:spPr bwMode="auto">
            <a:xfrm flipH="1">
              <a:off x="7019623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" name="KSO_Shape"/>
            <p:cNvSpPr/>
            <p:nvPr/>
          </p:nvSpPr>
          <p:spPr bwMode="auto">
            <a:xfrm flipH="1">
              <a:off x="7498686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2" name="KSO_Shape"/>
            <p:cNvSpPr/>
            <p:nvPr/>
          </p:nvSpPr>
          <p:spPr bwMode="auto">
            <a:xfrm flipH="1">
              <a:off x="7977749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3" name="KSO_Shape"/>
            <p:cNvSpPr/>
            <p:nvPr/>
          </p:nvSpPr>
          <p:spPr bwMode="auto">
            <a:xfrm flipH="1">
              <a:off x="8456812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4" name="KSO_Shape"/>
            <p:cNvSpPr/>
            <p:nvPr/>
          </p:nvSpPr>
          <p:spPr bwMode="auto">
            <a:xfrm flipH="1">
              <a:off x="8935876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" name="KSO_Shape"/>
            <p:cNvSpPr/>
            <p:nvPr/>
          </p:nvSpPr>
          <p:spPr bwMode="auto">
            <a:xfrm flipH="1">
              <a:off x="9414939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6" name="KSO_Shape"/>
            <p:cNvSpPr/>
            <p:nvPr/>
          </p:nvSpPr>
          <p:spPr bwMode="auto">
            <a:xfrm flipH="1">
              <a:off x="9894002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7" name="KSO_Shape"/>
            <p:cNvSpPr/>
            <p:nvPr/>
          </p:nvSpPr>
          <p:spPr bwMode="auto">
            <a:xfrm flipH="1">
              <a:off x="10373065" y="3491524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9" name="KSO_Shape"/>
            <p:cNvSpPr/>
            <p:nvPr/>
          </p:nvSpPr>
          <p:spPr bwMode="auto">
            <a:xfrm flipH="1">
              <a:off x="1237795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0" name="KSO_Shape"/>
            <p:cNvSpPr/>
            <p:nvPr/>
          </p:nvSpPr>
          <p:spPr bwMode="auto">
            <a:xfrm flipH="1">
              <a:off x="1716858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1" name="KSO_Shape"/>
            <p:cNvSpPr/>
            <p:nvPr/>
          </p:nvSpPr>
          <p:spPr bwMode="auto">
            <a:xfrm flipH="1">
              <a:off x="2195922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" name="KSO_Shape"/>
            <p:cNvSpPr/>
            <p:nvPr/>
          </p:nvSpPr>
          <p:spPr bwMode="auto">
            <a:xfrm flipH="1">
              <a:off x="2674985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3" name="KSO_Shape"/>
            <p:cNvSpPr/>
            <p:nvPr/>
          </p:nvSpPr>
          <p:spPr bwMode="auto">
            <a:xfrm flipH="1">
              <a:off x="3154048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4" name="KSO_Shape"/>
            <p:cNvSpPr/>
            <p:nvPr/>
          </p:nvSpPr>
          <p:spPr bwMode="auto">
            <a:xfrm flipH="1">
              <a:off x="3633111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5" name="KSO_Shape"/>
            <p:cNvSpPr/>
            <p:nvPr/>
          </p:nvSpPr>
          <p:spPr bwMode="auto">
            <a:xfrm flipH="1">
              <a:off x="4112175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6" name="KSO_Shape"/>
            <p:cNvSpPr/>
            <p:nvPr/>
          </p:nvSpPr>
          <p:spPr bwMode="auto">
            <a:xfrm flipH="1">
              <a:off x="4591238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7" name="KSO_Shape"/>
            <p:cNvSpPr/>
            <p:nvPr/>
          </p:nvSpPr>
          <p:spPr bwMode="auto">
            <a:xfrm flipH="1">
              <a:off x="5070301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8" name="KSO_Shape"/>
            <p:cNvSpPr/>
            <p:nvPr/>
          </p:nvSpPr>
          <p:spPr bwMode="auto">
            <a:xfrm flipH="1">
              <a:off x="5549364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9" name="KSO_Shape"/>
            <p:cNvSpPr/>
            <p:nvPr/>
          </p:nvSpPr>
          <p:spPr bwMode="auto">
            <a:xfrm flipH="1">
              <a:off x="1237795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0" name="KSO_Shape"/>
            <p:cNvSpPr/>
            <p:nvPr/>
          </p:nvSpPr>
          <p:spPr bwMode="auto">
            <a:xfrm flipH="1">
              <a:off x="1716858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1" name="KSO_Shape"/>
            <p:cNvSpPr/>
            <p:nvPr/>
          </p:nvSpPr>
          <p:spPr bwMode="auto">
            <a:xfrm flipH="1">
              <a:off x="2195922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" name="KSO_Shape"/>
            <p:cNvSpPr/>
            <p:nvPr/>
          </p:nvSpPr>
          <p:spPr bwMode="auto">
            <a:xfrm flipH="1">
              <a:off x="2674985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3" name="KSO_Shape"/>
            <p:cNvSpPr/>
            <p:nvPr/>
          </p:nvSpPr>
          <p:spPr bwMode="auto">
            <a:xfrm flipH="1">
              <a:off x="3154048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4" name="KSO_Shape"/>
            <p:cNvSpPr/>
            <p:nvPr/>
          </p:nvSpPr>
          <p:spPr bwMode="auto">
            <a:xfrm flipH="1">
              <a:off x="3633111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5" name="KSO_Shape"/>
            <p:cNvSpPr/>
            <p:nvPr/>
          </p:nvSpPr>
          <p:spPr bwMode="auto">
            <a:xfrm flipH="1">
              <a:off x="4112175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6" name="KSO_Shape"/>
            <p:cNvSpPr/>
            <p:nvPr/>
          </p:nvSpPr>
          <p:spPr bwMode="auto">
            <a:xfrm flipH="1">
              <a:off x="4591238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7" name="KSO_Shape"/>
            <p:cNvSpPr/>
            <p:nvPr/>
          </p:nvSpPr>
          <p:spPr bwMode="auto">
            <a:xfrm flipH="1">
              <a:off x="5070301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8" name="KSO_Shape"/>
            <p:cNvSpPr/>
            <p:nvPr/>
          </p:nvSpPr>
          <p:spPr bwMode="auto">
            <a:xfrm flipH="1">
              <a:off x="5549364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0" name="KSO_Shape"/>
            <p:cNvSpPr/>
            <p:nvPr/>
          </p:nvSpPr>
          <p:spPr bwMode="auto">
            <a:xfrm flipH="1">
              <a:off x="6061496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1" name="KSO_Shape"/>
            <p:cNvSpPr/>
            <p:nvPr/>
          </p:nvSpPr>
          <p:spPr bwMode="auto">
            <a:xfrm flipH="1">
              <a:off x="6540559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2" name="KSO_Shape"/>
            <p:cNvSpPr/>
            <p:nvPr/>
          </p:nvSpPr>
          <p:spPr bwMode="auto">
            <a:xfrm flipH="1">
              <a:off x="7019623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3" name="KSO_Shape"/>
            <p:cNvSpPr/>
            <p:nvPr/>
          </p:nvSpPr>
          <p:spPr bwMode="auto">
            <a:xfrm flipH="1">
              <a:off x="7498686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" name="KSO_Shape"/>
            <p:cNvSpPr/>
            <p:nvPr/>
          </p:nvSpPr>
          <p:spPr bwMode="auto">
            <a:xfrm flipH="1">
              <a:off x="7977749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5" name="KSO_Shape"/>
            <p:cNvSpPr/>
            <p:nvPr/>
          </p:nvSpPr>
          <p:spPr bwMode="auto">
            <a:xfrm flipH="1">
              <a:off x="8456812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KSO_Shape"/>
            <p:cNvSpPr/>
            <p:nvPr/>
          </p:nvSpPr>
          <p:spPr bwMode="auto">
            <a:xfrm flipH="1">
              <a:off x="8935876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7" name="KSO_Shape"/>
            <p:cNvSpPr/>
            <p:nvPr/>
          </p:nvSpPr>
          <p:spPr bwMode="auto">
            <a:xfrm flipH="1">
              <a:off x="9414939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8" name="KSO_Shape"/>
            <p:cNvSpPr/>
            <p:nvPr/>
          </p:nvSpPr>
          <p:spPr bwMode="auto">
            <a:xfrm flipH="1">
              <a:off x="9894002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9" name="KSO_Shape"/>
            <p:cNvSpPr/>
            <p:nvPr/>
          </p:nvSpPr>
          <p:spPr bwMode="auto">
            <a:xfrm flipH="1">
              <a:off x="10373065" y="4045337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0" name="KSO_Shape"/>
            <p:cNvSpPr/>
            <p:nvPr/>
          </p:nvSpPr>
          <p:spPr bwMode="auto">
            <a:xfrm flipH="1">
              <a:off x="6061496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1" name="KSO_Shape"/>
            <p:cNvSpPr/>
            <p:nvPr/>
          </p:nvSpPr>
          <p:spPr bwMode="auto">
            <a:xfrm flipH="1">
              <a:off x="6540559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2" name="KSO_Shape"/>
            <p:cNvSpPr/>
            <p:nvPr/>
          </p:nvSpPr>
          <p:spPr bwMode="auto">
            <a:xfrm flipH="1">
              <a:off x="7019623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3" name="KSO_Shape"/>
            <p:cNvSpPr/>
            <p:nvPr/>
          </p:nvSpPr>
          <p:spPr bwMode="auto">
            <a:xfrm flipH="1">
              <a:off x="7498686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4" name="KSO_Shape"/>
            <p:cNvSpPr/>
            <p:nvPr/>
          </p:nvSpPr>
          <p:spPr bwMode="auto">
            <a:xfrm flipH="1">
              <a:off x="7977749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5" name="KSO_Shape"/>
            <p:cNvSpPr/>
            <p:nvPr/>
          </p:nvSpPr>
          <p:spPr bwMode="auto">
            <a:xfrm flipH="1">
              <a:off x="8456812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6" name="KSO_Shape"/>
            <p:cNvSpPr/>
            <p:nvPr/>
          </p:nvSpPr>
          <p:spPr bwMode="auto">
            <a:xfrm flipH="1">
              <a:off x="8935876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7" name="KSO_Shape"/>
            <p:cNvSpPr/>
            <p:nvPr/>
          </p:nvSpPr>
          <p:spPr bwMode="auto">
            <a:xfrm flipH="1">
              <a:off x="9414939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8" name="KSO_Shape"/>
            <p:cNvSpPr/>
            <p:nvPr/>
          </p:nvSpPr>
          <p:spPr bwMode="auto">
            <a:xfrm flipH="1">
              <a:off x="9894002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9" name="KSO_Shape"/>
            <p:cNvSpPr/>
            <p:nvPr/>
          </p:nvSpPr>
          <p:spPr bwMode="auto">
            <a:xfrm flipH="1">
              <a:off x="10373065" y="4474932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1" name="KSO_Shape"/>
            <p:cNvSpPr/>
            <p:nvPr/>
          </p:nvSpPr>
          <p:spPr bwMode="auto">
            <a:xfrm flipH="1">
              <a:off x="1237795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2" name="KSO_Shape"/>
            <p:cNvSpPr/>
            <p:nvPr/>
          </p:nvSpPr>
          <p:spPr bwMode="auto">
            <a:xfrm flipH="1">
              <a:off x="1716858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" name="KSO_Shape"/>
            <p:cNvSpPr/>
            <p:nvPr/>
          </p:nvSpPr>
          <p:spPr bwMode="auto">
            <a:xfrm flipH="1">
              <a:off x="2195922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4" name="KSO_Shape"/>
            <p:cNvSpPr/>
            <p:nvPr/>
          </p:nvSpPr>
          <p:spPr bwMode="auto">
            <a:xfrm flipH="1">
              <a:off x="2674985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5" name="KSO_Shape"/>
            <p:cNvSpPr/>
            <p:nvPr/>
          </p:nvSpPr>
          <p:spPr bwMode="auto">
            <a:xfrm flipH="1">
              <a:off x="3154048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6" name="KSO_Shape"/>
            <p:cNvSpPr/>
            <p:nvPr/>
          </p:nvSpPr>
          <p:spPr bwMode="auto">
            <a:xfrm flipH="1">
              <a:off x="3633111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7" name="KSO_Shape"/>
            <p:cNvSpPr/>
            <p:nvPr/>
          </p:nvSpPr>
          <p:spPr bwMode="auto">
            <a:xfrm flipH="1">
              <a:off x="4112175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8" name="KSO_Shape"/>
            <p:cNvSpPr/>
            <p:nvPr/>
          </p:nvSpPr>
          <p:spPr bwMode="auto">
            <a:xfrm flipH="1">
              <a:off x="4591238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9" name="KSO_Shape"/>
            <p:cNvSpPr/>
            <p:nvPr/>
          </p:nvSpPr>
          <p:spPr bwMode="auto">
            <a:xfrm flipH="1">
              <a:off x="5070301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0" name="KSO_Shape"/>
            <p:cNvSpPr/>
            <p:nvPr/>
          </p:nvSpPr>
          <p:spPr bwMode="auto">
            <a:xfrm flipH="1">
              <a:off x="5549364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1" name="KSO_Shape"/>
            <p:cNvSpPr/>
            <p:nvPr/>
          </p:nvSpPr>
          <p:spPr bwMode="auto">
            <a:xfrm flipH="1">
              <a:off x="1237795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2" name="KSO_Shape"/>
            <p:cNvSpPr/>
            <p:nvPr/>
          </p:nvSpPr>
          <p:spPr bwMode="auto">
            <a:xfrm flipH="1">
              <a:off x="1716858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3" name="KSO_Shape"/>
            <p:cNvSpPr/>
            <p:nvPr/>
          </p:nvSpPr>
          <p:spPr bwMode="auto">
            <a:xfrm flipH="1">
              <a:off x="2195922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4" name="KSO_Shape"/>
            <p:cNvSpPr/>
            <p:nvPr/>
          </p:nvSpPr>
          <p:spPr bwMode="auto">
            <a:xfrm flipH="1">
              <a:off x="2674985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5" name="KSO_Shape"/>
            <p:cNvSpPr/>
            <p:nvPr/>
          </p:nvSpPr>
          <p:spPr bwMode="auto">
            <a:xfrm flipH="1">
              <a:off x="3154048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6" name="KSO_Shape"/>
            <p:cNvSpPr/>
            <p:nvPr/>
          </p:nvSpPr>
          <p:spPr bwMode="auto">
            <a:xfrm flipH="1">
              <a:off x="3633111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7" name="KSO_Shape"/>
            <p:cNvSpPr/>
            <p:nvPr/>
          </p:nvSpPr>
          <p:spPr bwMode="auto">
            <a:xfrm flipH="1">
              <a:off x="4112175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8" name="KSO_Shape"/>
            <p:cNvSpPr/>
            <p:nvPr/>
          </p:nvSpPr>
          <p:spPr bwMode="auto">
            <a:xfrm flipH="1">
              <a:off x="4591238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9" name="KSO_Shape"/>
            <p:cNvSpPr/>
            <p:nvPr/>
          </p:nvSpPr>
          <p:spPr bwMode="auto">
            <a:xfrm flipH="1">
              <a:off x="5070301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0" name="KSO_Shape"/>
            <p:cNvSpPr/>
            <p:nvPr/>
          </p:nvSpPr>
          <p:spPr bwMode="auto">
            <a:xfrm flipH="1">
              <a:off x="5549364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2" name="KSO_Shape"/>
            <p:cNvSpPr/>
            <p:nvPr/>
          </p:nvSpPr>
          <p:spPr bwMode="auto">
            <a:xfrm flipH="1">
              <a:off x="6061496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" name="KSO_Shape"/>
            <p:cNvSpPr/>
            <p:nvPr/>
          </p:nvSpPr>
          <p:spPr bwMode="auto">
            <a:xfrm flipH="1">
              <a:off x="6540559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4" name="KSO_Shape"/>
            <p:cNvSpPr/>
            <p:nvPr/>
          </p:nvSpPr>
          <p:spPr bwMode="auto">
            <a:xfrm flipH="1">
              <a:off x="7019623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5" name="KSO_Shape"/>
            <p:cNvSpPr/>
            <p:nvPr/>
          </p:nvSpPr>
          <p:spPr bwMode="auto">
            <a:xfrm flipH="1">
              <a:off x="7498686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6" name="KSO_Shape"/>
            <p:cNvSpPr/>
            <p:nvPr/>
          </p:nvSpPr>
          <p:spPr bwMode="auto">
            <a:xfrm flipH="1">
              <a:off x="7977749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7" name="KSO_Shape"/>
            <p:cNvSpPr/>
            <p:nvPr/>
          </p:nvSpPr>
          <p:spPr bwMode="auto">
            <a:xfrm flipH="1">
              <a:off x="8456812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8" name="KSO_Shape"/>
            <p:cNvSpPr/>
            <p:nvPr/>
          </p:nvSpPr>
          <p:spPr bwMode="auto">
            <a:xfrm flipH="1">
              <a:off x="8935876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9" name="KSO_Shape"/>
            <p:cNvSpPr/>
            <p:nvPr/>
          </p:nvSpPr>
          <p:spPr bwMode="auto">
            <a:xfrm flipH="1">
              <a:off x="9414939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0" name="KSO_Shape"/>
            <p:cNvSpPr/>
            <p:nvPr/>
          </p:nvSpPr>
          <p:spPr bwMode="auto">
            <a:xfrm flipH="1">
              <a:off x="9894002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1" name="KSO_Shape"/>
            <p:cNvSpPr/>
            <p:nvPr/>
          </p:nvSpPr>
          <p:spPr bwMode="auto">
            <a:xfrm flipH="1">
              <a:off x="10373065" y="2055430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2" name="KSO_Shape"/>
            <p:cNvSpPr/>
            <p:nvPr/>
          </p:nvSpPr>
          <p:spPr bwMode="auto">
            <a:xfrm flipH="1">
              <a:off x="6061496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3" name="KSO_Shape"/>
            <p:cNvSpPr/>
            <p:nvPr/>
          </p:nvSpPr>
          <p:spPr bwMode="auto">
            <a:xfrm flipH="1">
              <a:off x="6540559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4" name="KSO_Shape"/>
            <p:cNvSpPr/>
            <p:nvPr/>
          </p:nvSpPr>
          <p:spPr bwMode="auto">
            <a:xfrm flipH="1">
              <a:off x="7019623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5" name="KSO_Shape"/>
            <p:cNvSpPr/>
            <p:nvPr/>
          </p:nvSpPr>
          <p:spPr bwMode="auto">
            <a:xfrm flipH="1">
              <a:off x="7498686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6" name="KSO_Shape"/>
            <p:cNvSpPr/>
            <p:nvPr/>
          </p:nvSpPr>
          <p:spPr bwMode="auto">
            <a:xfrm flipH="1">
              <a:off x="7977749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7" name="KSO_Shape"/>
            <p:cNvSpPr/>
            <p:nvPr/>
          </p:nvSpPr>
          <p:spPr bwMode="auto">
            <a:xfrm flipH="1">
              <a:off x="8456812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8" name="KSO_Shape"/>
            <p:cNvSpPr/>
            <p:nvPr/>
          </p:nvSpPr>
          <p:spPr bwMode="auto">
            <a:xfrm flipH="1">
              <a:off x="8935876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9" name="KSO_Shape"/>
            <p:cNvSpPr/>
            <p:nvPr/>
          </p:nvSpPr>
          <p:spPr bwMode="auto">
            <a:xfrm flipH="1">
              <a:off x="9414939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" name="KSO_Shape"/>
            <p:cNvSpPr/>
            <p:nvPr/>
          </p:nvSpPr>
          <p:spPr bwMode="auto">
            <a:xfrm flipH="1">
              <a:off x="9894002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1A5B9D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1" name="KSO_Shape"/>
            <p:cNvSpPr/>
            <p:nvPr/>
          </p:nvSpPr>
          <p:spPr bwMode="auto">
            <a:xfrm flipH="1">
              <a:off x="10373065" y="2485025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2" name="KSO_Shape"/>
            <p:cNvSpPr/>
            <p:nvPr/>
          </p:nvSpPr>
          <p:spPr bwMode="auto">
            <a:xfrm flipH="1">
              <a:off x="1237795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3" name="KSO_Shape"/>
            <p:cNvSpPr/>
            <p:nvPr/>
          </p:nvSpPr>
          <p:spPr bwMode="auto">
            <a:xfrm flipH="1">
              <a:off x="1716858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4" name="KSO_Shape"/>
            <p:cNvSpPr/>
            <p:nvPr/>
          </p:nvSpPr>
          <p:spPr bwMode="auto">
            <a:xfrm flipH="1">
              <a:off x="2195922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5" name="KSO_Shape"/>
            <p:cNvSpPr/>
            <p:nvPr/>
          </p:nvSpPr>
          <p:spPr bwMode="auto">
            <a:xfrm flipH="1">
              <a:off x="2674985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6" name="KSO_Shape"/>
            <p:cNvSpPr/>
            <p:nvPr/>
          </p:nvSpPr>
          <p:spPr bwMode="auto">
            <a:xfrm flipH="1">
              <a:off x="3154048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7" name="KSO_Shape"/>
            <p:cNvSpPr/>
            <p:nvPr/>
          </p:nvSpPr>
          <p:spPr bwMode="auto">
            <a:xfrm flipH="1">
              <a:off x="3633111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8" name="KSO_Shape"/>
            <p:cNvSpPr/>
            <p:nvPr/>
          </p:nvSpPr>
          <p:spPr bwMode="auto">
            <a:xfrm flipH="1">
              <a:off x="4112175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9" name="KSO_Shape"/>
            <p:cNvSpPr/>
            <p:nvPr/>
          </p:nvSpPr>
          <p:spPr bwMode="auto">
            <a:xfrm flipH="1">
              <a:off x="4591238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0" name="KSO_Shape"/>
            <p:cNvSpPr/>
            <p:nvPr/>
          </p:nvSpPr>
          <p:spPr bwMode="auto">
            <a:xfrm flipH="1">
              <a:off x="5070301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1" name="KSO_Shape"/>
            <p:cNvSpPr/>
            <p:nvPr/>
          </p:nvSpPr>
          <p:spPr bwMode="auto">
            <a:xfrm flipH="1">
              <a:off x="5549364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2" name="KSO_Shape"/>
            <p:cNvSpPr/>
            <p:nvPr/>
          </p:nvSpPr>
          <p:spPr bwMode="auto">
            <a:xfrm flipH="1">
              <a:off x="6061496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3" name="KSO_Shape"/>
            <p:cNvSpPr/>
            <p:nvPr/>
          </p:nvSpPr>
          <p:spPr bwMode="auto">
            <a:xfrm flipH="1">
              <a:off x="6540559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" name="KSO_Shape"/>
            <p:cNvSpPr/>
            <p:nvPr/>
          </p:nvSpPr>
          <p:spPr bwMode="auto">
            <a:xfrm flipH="1">
              <a:off x="7019623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5" name="KSO_Shape"/>
            <p:cNvSpPr/>
            <p:nvPr/>
          </p:nvSpPr>
          <p:spPr bwMode="auto">
            <a:xfrm flipH="1">
              <a:off x="7498686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6" name="KSO_Shape"/>
            <p:cNvSpPr/>
            <p:nvPr/>
          </p:nvSpPr>
          <p:spPr bwMode="auto">
            <a:xfrm flipH="1">
              <a:off x="7977749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7" name="KSO_Shape"/>
            <p:cNvSpPr/>
            <p:nvPr/>
          </p:nvSpPr>
          <p:spPr bwMode="auto">
            <a:xfrm flipH="1">
              <a:off x="8456812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8" name="KSO_Shape"/>
            <p:cNvSpPr/>
            <p:nvPr/>
          </p:nvSpPr>
          <p:spPr bwMode="auto">
            <a:xfrm flipH="1">
              <a:off x="8935876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9" name="KSO_Shape"/>
            <p:cNvSpPr/>
            <p:nvPr/>
          </p:nvSpPr>
          <p:spPr bwMode="auto">
            <a:xfrm flipH="1">
              <a:off x="9414939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0" name="KSO_Shape"/>
            <p:cNvSpPr/>
            <p:nvPr/>
          </p:nvSpPr>
          <p:spPr bwMode="auto">
            <a:xfrm flipH="1">
              <a:off x="9894002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1" name="KSO_Shape"/>
            <p:cNvSpPr/>
            <p:nvPr/>
          </p:nvSpPr>
          <p:spPr bwMode="auto">
            <a:xfrm flipH="1">
              <a:off x="10373065" y="5028351"/>
              <a:ext cx="144070" cy="348256"/>
            </a:xfrm>
            <a:custGeom>
              <a:avLst/>
              <a:gdLst>
                <a:gd name="T0" fmla="*/ 361439 w 855663"/>
                <a:gd name="T1" fmla="*/ 670850 h 2274888"/>
                <a:gd name="T2" fmla="*/ 390737 w 855663"/>
                <a:gd name="T3" fmla="*/ 624313 h 2274888"/>
                <a:gd name="T4" fmla="*/ 469843 w 855663"/>
                <a:gd name="T5" fmla="*/ 474067 h 2274888"/>
                <a:gd name="T6" fmla="*/ 531104 w 855663"/>
                <a:gd name="T7" fmla="*/ 431519 h 2274888"/>
                <a:gd name="T8" fmla="*/ 604350 w 855663"/>
                <a:gd name="T9" fmla="*/ 459707 h 2274888"/>
                <a:gd name="T10" fmla="*/ 681593 w 855663"/>
                <a:gd name="T11" fmla="*/ 499595 h 2274888"/>
                <a:gd name="T12" fmla="*/ 717550 w 855663"/>
                <a:gd name="T13" fmla="*/ 564481 h 2274888"/>
                <a:gd name="T14" fmla="*/ 714887 w 855663"/>
                <a:gd name="T15" fmla="*/ 1247638 h 2274888"/>
                <a:gd name="T16" fmla="*/ 699705 w 855663"/>
                <a:gd name="T17" fmla="*/ 1273166 h 2274888"/>
                <a:gd name="T18" fmla="*/ 674135 w 855663"/>
                <a:gd name="T19" fmla="*/ 1288590 h 2274888"/>
                <a:gd name="T20" fmla="*/ 579580 w 855663"/>
                <a:gd name="T21" fmla="*/ 1905000 h 2274888"/>
                <a:gd name="T22" fmla="*/ 49541 w 855663"/>
                <a:gd name="T23" fmla="*/ 1289919 h 2274888"/>
                <a:gd name="T24" fmla="*/ 22374 w 855663"/>
                <a:gd name="T25" fmla="*/ 1277155 h 2274888"/>
                <a:gd name="T26" fmla="*/ 4794 w 855663"/>
                <a:gd name="T27" fmla="*/ 1253488 h 2274888"/>
                <a:gd name="T28" fmla="*/ 0 w 855663"/>
                <a:gd name="T29" fmla="*/ 722705 h 2274888"/>
                <a:gd name="T30" fmla="*/ 26635 w 855663"/>
                <a:gd name="T31" fmla="*/ 505446 h 2274888"/>
                <a:gd name="T32" fmla="*/ 99882 w 855663"/>
                <a:gd name="T33" fmla="*/ 466089 h 2274888"/>
                <a:gd name="T34" fmla="*/ 172329 w 855663"/>
                <a:gd name="T35" fmla="*/ 436306 h 2274888"/>
                <a:gd name="T36" fmla="*/ 231992 w 855663"/>
                <a:gd name="T37" fmla="*/ 418755 h 2274888"/>
                <a:gd name="T38" fmla="*/ 379822 w 855663"/>
                <a:gd name="T39" fmla="*/ 1592 h 2274888"/>
                <a:gd name="T40" fmla="*/ 414993 w 855663"/>
                <a:gd name="T41" fmla="*/ 11146 h 2274888"/>
                <a:gd name="T42" fmla="*/ 447232 w 855663"/>
                <a:gd name="T43" fmla="*/ 29722 h 2274888"/>
                <a:gd name="T44" fmla="*/ 475209 w 855663"/>
                <a:gd name="T45" fmla="*/ 56525 h 2274888"/>
                <a:gd name="T46" fmla="*/ 496790 w 855663"/>
                <a:gd name="T47" fmla="*/ 92085 h 2274888"/>
                <a:gd name="T48" fmla="*/ 509846 w 855663"/>
                <a:gd name="T49" fmla="*/ 135872 h 2274888"/>
                <a:gd name="T50" fmla="*/ 513577 w 855663"/>
                <a:gd name="T51" fmla="*/ 180986 h 2274888"/>
                <a:gd name="T52" fmla="*/ 523967 w 855663"/>
                <a:gd name="T53" fmla="*/ 186824 h 2274888"/>
                <a:gd name="T54" fmla="*/ 538089 w 855663"/>
                <a:gd name="T55" fmla="*/ 198501 h 2274888"/>
                <a:gd name="T56" fmla="*/ 546882 w 855663"/>
                <a:gd name="T57" fmla="*/ 217342 h 2274888"/>
                <a:gd name="T58" fmla="*/ 547681 w 855663"/>
                <a:gd name="T59" fmla="*/ 235918 h 2274888"/>
                <a:gd name="T60" fmla="*/ 537023 w 855663"/>
                <a:gd name="T61" fmla="*/ 256883 h 2274888"/>
                <a:gd name="T62" fmla="*/ 516774 w 855663"/>
                <a:gd name="T63" fmla="*/ 271744 h 2274888"/>
                <a:gd name="T64" fmla="*/ 496524 w 855663"/>
                <a:gd name="T65" fmla="*/ 277052 h 2274888"/>
                <a:gd name="T66" fmla="*/ 477874 w 855663"/>
                <a:gd name="T67" fmla="*/ 319777 h 2274888"/>
                <a:gd name="T68" fmla="*/ 446433 w 855663"/>
                <a:gd name="T69" fmla="*/ 368871 h 2274888"/>
                <a:gd name="T70" fmla="*/ 412062 w 855663"/>
                <a:gd name="T71" fmla="*/ 403104 h 2274888"/>
                <a:gd name="T72" fmla="*/ 381687 w 855663"/>
                <a:gd name="T73" fmla="*/ 419027 h 2274888"/>
                <a:gd name="T74" fmla="*/ 362504 w 855663"/>
                <a:gd name="T75" fmla="*/ 422742 h 2274888"/>
                <a:gd name="T76" fmla="*/ 337192 w 855663"/>
                <a:gd name="T77" fmla="*/ 419558 h 2274888"/>
                <a:gd name="T78" fmla="*/ 311081 w 855663"/>
                <a:gd name="T79" fmla="*/ 407085 h 2274888"/>
                <a:gd name="T80" fmla="*/ 287900 w 855663"/>
                <a:gd name="T81" fmla="*/ 388244 h 2274888"/>
                <a:gd name="T82" fmla="*/ 266318 w 855663"/>
                <a:gd name="T83" fmla="*/ 363564 h 2274888"/>
                <a:gd name="T84" fmla="*/ 243138 w 855663"/>
                <a:gd name="T85" fmla="*/ 327473 h 2274888"/>
                <a:gd name="T86" fmla="*/ 226618 w 855663"/>
                <a:gd name="T87" fmla="*/ 291647 h 2274888"/>
                <a:gd name="T88" fmla="*/ 209566 w 855663"/>
                <a:gd name="T89" fmla="*/ 273336 h 2274888"/>
                <a:gd name="T90" fmla="*/ 190382 w 855663"/>
                <a:gd name="T91" fmla="*/ 261129 h 2274888"/>
                <a:gd name="T92" fmla="*/ 177060 w 855663"/>
                <a:gd name="T93" fmla="*/ 243614 h 2274888"/>
                <a:gd name="T94" fmla="*/ 174928 w 855663"/>
                <a:gd name="T95" fmla="*/ 222384 h 2274888"/>
                <a:gd name="T96" fmla="*/ 181057 w 855663"/>
                <a:gd name="T97" fmla="*/ 203808 h 2274888"/>
                <a:gd name="T98" fmla="*/ 191981 w 855663"/>
                <a:gd name="T99" fmla="*/ 190540 h 2274888"/>
                <a:gd name="T100" fmla="*/ 203438 w 855663"/>
                <a:gd name="T101" fmla="*/ 177271 h 2274888"/>
                <a:gd name="T102" fmla="*/ 209299 w 855663"/>
                <a:gd name="T103" fmla="*/ 126584 h 2274888"/>
                <a:gd name="T104" fmla="*/ 224220 w 855663"/>
                <a:gd name="T105" fmla="*/ 84389 h 2274888"/>
                <a:gd name="T106" fmla="*/ 247134 w 855663"/>
                <a:gd name="T107" fmla="*/ 50686 h 2274888"/>
                <a:gd name="T108" fmla="*/ 276177 w 855663"/>
                <a:gd name="T109" fmla="*/ 25211 h 2274888"/>
                <a:gd name="T110" fmla="*/ 308949 w 855663"/>
                <a:gd name="T111" fmla="*/ 8758 h 2274888"/>
                <a:gd name="T112" fmla="*/ 344386 w 855663"/>
                <a:gd name="T113" fmla="*/ 531 h 22748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5663" h="2274888">
                  <a:moveTo>
                    <a:pt x="276645" y="500063"/>
                  </a:moveTo>
                  <a:lnTo>
                    <a:pt x="290621" y="527690"/>
                  </a:lnTo>
                  <a:lnTo>
                    <a:pt x="311583" y="568655"/>
                  </a:lnTo>
                  <a:lnTo>
                    <a:pt x="363355" y="669638"/>
                  </a:lnTo>
                  <a:lnTo>
                    <a:pt x="431008" y="801107"/>
                  </a:lnTo>
                  <a:lnTo>
                    <a:pt x="434184" y="797296"/>
                  </a:lnTo>
                  <a:lnTo>
                    <a:pt x="437995" y="792215"/>
                  </a:lnTo>
                  <a:lnTo>
                    <a:pt x="446253" y="779513"/>
                  </a:lnTo>
                  <a:lnTo>
                    <a:pt x="455464" y="763953"/>
                  </a:lnTo>
                  <a:lnTo>
                    <a:pt x="465946" y="745534"/>
                  </a:lnTo>
                  <a:lnTo>
                    <a:pt x="477380" y="725528"/>
                  </a:lnTo>
                  <a:lnTo>
                    <a:pt x="489132" y="703617"/>
                  </a:lnTo>
                  <a:lnTo>
                    <a:pt x="513906" y="657254"/>
                  </a:lnTo>
                  <a:lnTo>
                    <a:pt x="538045" y="610255"/>
                  </a:lnTo>
                  <a:lnTo>
                    <a:pt x="560278" y="566115"/>
                  </a:lnTo>
                  <a:lnTo>
                    <a:pt x="578700" y="529278"/>
                  </a:lnTo>
                  <a:lnTo>
                    <a:pt x="591405" y="502921"/>
                  </a:lnTo>
                  <a:lnTo>
                    <a:pt x="605698" y="506732"/>
                  </a:lnTo>
                  <a:lnTo>
                    <a:pt x="619673" y="511178"/>
                  </a:lnTo>
                  <a:lnTo>
                    <a:pt x="633330" y="515306"/>
                  </a:lnTo>
                  <a:lnTo>
                    <a:pt x="646988" y="519752"/>
                  </a:lnTo>
                  <a:lnTo>
                    <a:pt x="660010" y="524197"/>
                  </a:lnTo>
                  <a:lnTo>
                    <a:pt x="672715" y="529278"/>
                  </a:lnTo>
                  <a:lnTo>
                    <a:pt x="697489" y="539123"/>
                  </a:lnTo>
                  <a:lnTo>
                    <a:pt x="720675" y="548967"/>
                  </a:lnTo>
                  <a:lnTo>
                    <a:pt x="742591" y="559129"/>
                  </a:lnTo>
                  <a:lnTo>
                    <a:pt x="762601" y="568973"/>
                  </a:lnTo>
                  <a:lnTo>
                    <a:pt x="781340" y="578817"/>
                  </a:lnTo>
                  <a:lnTo>
                    <a:pt x="797857" y="588026"/>
                  </a:lnTo>
                  <a:lnTo>
                    <a:pt x="812785" y="596600"/>
                  </a:lnTo>
                  <a:lnTo>
                    <a:pt x="825489" y="604539"/>
                  </a:lnTo>
                  <a:lnTo>
                    <a:pt x="835971" y="611208"/>
                  </a:lnTo>
                  <a:lnTo>
                    <a:pt x="850899" y="621052"/>
                  </a:lnTo>
                  <a:lnTo>
                    <a:pt x="855663" y="624545"/>
                  </a:lnTo>
                  <a:lnTo>
                    <a:pt x="855663" y="674084"/>
                  </a:lnTo>
                  <a:lnTo>
                    <a:pt x="855663" y="863031"/>
                  </a:lnTo>
                  <a:lnTo>
                    <a:pt x="855663" y="1468294"/>
                  </a:lnTo>
                  <a:lnTo>
                    <a:pt x="855345" y="1475598"/>
                  </a:lnTo>
                  <a:lnTo>
                    <a:pt x="854393" y="1482901"/>
                  </a:lnTo>
                  <a:lnTo>
                    <a:pt x="852487" y="1489888"/>
                  </a:lnTo>
                  <a:lnTo>
                    <a:pt x="849946" y="1496874"/>
                  </a:lnTo>
                  <a:lnTo>
                    <a:pt x="846770" y="1503225"/>
                  </a:lnTo>
                  <a:lnTo>
                    <a:pt x="843276" y="1509259"/>
                  </a:lnTo>
                  <a:lnTo>
                    <a:pt x="838829" y="1514975"/>
                  </a:lnTo>
                  <a:lnTo>
                    <a:pt x="834383" y="1520373"/>
                  </a:lnTo>
                  <a:lnTo>
                    <a:pt x="828983" y="1525136"/>
                  </a:lnTo>
                  <a:lnTo>
                    <a:pt x="823266" y="1529265"/>
                  </a:lnTo>
                  <a:lnTo>
                    <a:pt x="817231" y="1533075"/>
                  </a:lnTo>
                  <a:lnTo>
                    <a:pt x="810561" y="1536251"/>
                  </a:lnTo>
                  <a:lnTo>
                    <a:pt x="803891" y="1538791"/>
                  </a:lnTo>
                  <a:lnTo>
                    <a:pt x="796586" y="1540379"/>
                  </a:lnTo>
                  <a:lnTo>
                    <a:pt x="789281" y="1541649"/>
                  </a:lnTo>
                  <a:lnTo>
                    <a:pt x="781658" y="1541967"/>
                  </a:lnTo>
                  <a:lnTo>
                    <a:pt x="691137" y="1541967"/>
                  </a:lnTo>
                  <a:lnTo>
                    <a:pt x="691137" y="2274888"/>
                  </a:lnTo>
                  <a:lnTo>
                    <a:pt x="171514" y="2274888"/>
                  </a:lnTo>
                  <a:lnTo>
                    <a:pt x="171514" y="1541967"/>
                  </a:lnTo>
                  <a:lnTo>
                    <a:pt x="74005" y="1541967"/>
                  </a:lnTo>
                  <a:lnTo>
                    <a:pt x="66382" y="1541649"/>
                  </a:lnTo>
                  <a:lnTo>
                    <a:pt x="59077" y="1540379"/>
                  </a:lnTo>
                  <a:lnTo>
                    <a:pt x="52089" y="1538791"/>
                  </a:lnTo>
                  <a:lnTo>
                    <a:pt x="45419" y="1536251"/>
                  </a:lnTo>
                  <a:lnTo>
                    <a:pt x="38749" y="1533075"/>
                  </a:lnTo>
                  <a:lnTo>
                    <a:pt x="32397" y="1529265"/>
                  </a:lnTo>
                  <a:lnTo>
                    <a:pt x="26680" y="1525136"/>
                  </a:lnTo>
                  <a:lnTo>
                    <a:pt x="21916" y="1520373"/>
                  </a:lnTo>
                  <a:lnTo>
                    <a:pt x="16834" y="1514975"/>
                  </a:lnTo>
                  <a:lnTo>
                    <a:pt x="12387" y="1509259"/>
                  </a:lnTo>
                  <a:lnTo>
                    <a:pt x="8893" y="1503225"/>
                  </a:lnTo>
                  <a:lnTo>
                    <a:pt x="5717" y="1496874"/>
                  </a:lnTo>
                  <a:lnTo>
                    <a:pt x="3176" y="1489888"/>
                  </a:lnTo>
                  <a:lnTo>
                    <a:pt x="1270" y="1482901"/>
                  </a:lnTo>
                  <a:lnTo>
                    <a:pt x="318" y="1475598"/>
                  </a:lnTo>
                  <a:lnTo>
                    <a:pt x="0" y="1468294"/>
                  </a:lnTo>
                  <a:lnTo>
                    <a:pt x="0" y="863031"/>
                  </a:lnTo>
                  <a:lnTo>
                    <a:pt x="0" y="674084"/>
                  </a:lnTo>
                  <a:lnTo>
                    <a:pt x="0" y="624545"/>
                  </a:lnTo>
                  <a:lnTo>
                    <a:pt x="5399" y="620735"/>
                  </a:lnTo>
                  <a:lnTo>
                    <a:pt x="20645" y="610573"/>
                  </a:lnTo>
                  <a:lnTo>
                    <a:pt x="31762" y="603587"/>
                  </a:lnTo>
                  <a:lnTo>
                    <a:pt x="45419" y="595648"/>
                  </a:lnTo>
                  <a:lnTo>
                    <a:pt x="60665" y="586756"/>
                  </a:lnTo>
                  <a:lnTo>
                    <a:pt x="78452" y="576912"/>
                  </a:lnTo>
                  <a:lnTo>
                    <a:pt x="98144" y="567068"/>
                  </a:lnTo>
                  <a:lnTo>
                    <a:pt x="119107" y="556588"/>
                  </a:lnTo>
                  <a:lnTo>
                    <a:pt x="141658" y="546109"/>
                  </a:lnTo>
                  <a:lnTo>
                    <a:pt x="166114" y="535629"/>
                  </a:lnTo>
                  <a:lnTo>
                    <a:pt x="179137" y="530866"/>
                  </a:lnTo>
                  <a:lnTo>
                    <a:pt x="191841" y="526103"/>
                  </a:lnTo>
                  <a:lnTo>
                    <a:pt x="205499" y="521022"/>
                  </a:lnTo>
                  <a:lnTo>
                    <a:pt x="219156" y="516576"/>
                  </a:lnTo>
                  <a:lnTo>
                    <a:pt x="233132" y="512130"/>
                  </a:lnTo>
                  <a:lnTo>
                    <a:pt x="247424" y="507684"/>
                  </a:lnTo>
                  <a:lnTo>
                    <a:pt x="262035" y="503874"/>
                  </a:lnTo>
                  <a:lnTo>
                    <a:pt x="276645" y="500063"/>
                  </a:lnTo>
                  <a:close/>
                  <a:moveTo>
                    <a:pt x="418933" y="0"/>
                  </a:moveTo>
                  <a:lnTo>
                    <a:pt x="427512" y="0"/>
                  </a:lnTo>
                  <a:lnTo>
                    <a:pt x="436091" y="0"/>
                  </a:lnTo>
                  <a:lnTo>
                    <a:pt x="444669" y="634"/>
                  </a:lnTo>
                  <a:lnTo>
                    <a:pt x="452930" y="1901"/>
                  </a:lnTo>
                  <a:lnTo>
                    <a:pt x="461509" y="3169"/>
                  </a:lnTo>
                  <a:lnTo>
                    <a:pt x="469770" y="5387"/>
                  </a:lnTo>
                  <a:lnTo>
                    <a:pt x="478348" y="7606"/>
                  </a:lnTo>
                  <a:lnTo>
                    <a:pt x="486609" y="10458"/>
                  </a:lnTo>
                  <a:lnTo>
                    <a:pt x="494870" y="13310"/>
                  </a:lnTo>
                  <a:lnTo>
                    <a:pt x="502813" y="16796"/>
                  </a:lnTo>
                  <a:lnTo>
                    <a:pt x="510756" y="20599"/>
                  </a:lnTo>
                  <a:lnTo>
                    <a:pt x="518064" y="25352"/>
                  </a:lnTo>
                  <a:lnTo>
                    <a:pt x="526007" y="30106"/>
                  </a:lnTo>
                  <a:lnTo>
                    <a:pt x="533315" y="35493"/>
                  </a:lnTo>
                  <a:lnTo>
                    <a:pt x="540305" y="40880"/>
                  </a:lnTo>
                  <a:lnTo>
                    <a:pt x="547295" y="46902"/>
                  </a:lnTo>
                  <a:lnTo>
                    <a:pt x="553967" y="53240"/>
                  </a:lnTo>
                  <a:lnTo>
                    <a:pt x="560322" y="60528"/>
                  </a:lnTo>
                  <a:lnTo>
                    <a:pt x="566676" y="67500"/>
                  </a:lnTo>
                  <a:lnTo>
                    <a:pt x="572395" y="75106"/>
                  </a:lnTo>
                  <a:lnTo>
                    <a:pt x="578114" y="83345"/>
                  </a:lnTo>
                  <a:lnTo>
                    <a:pt x="582880" y="91902"/>
                  </a:lnTo>
                  <a:lnTo>
                    <a:pt x="587646" y="100775"/>
                  </a:lnTo>
                  <a:lnTo>
                    <a:pt x="592412" y="109965"/>
                  </a:lnTo>
                  <a:lnTo>
                    <a:pt x="596225" y="119789"/>
                  </a:lnTo>
                  <a:lnTo>
                    <a:pt x="599720" y="129613"/>
                  </a:lnTo>
                  <a:lnTo>
                    <a:pt x="603215" y="140071"/>
                  </a:lnTo>
                  <a:lnTo>
                    <a:pt x="606074" y="151162"/>
                  </a:lnTo>
                  <a:lnTo>
                    <a:pt x="607981" y="162254"/>
                  </a:lnTo>
                  <a:lnTo>
                    <a:pt x="609887" y="173979"/>
                  </a:lnTo>
                  <a:lnTo>
                    <a:pt x="611476" y="186338"/>
                  </a:lnTo>
                  <a:lnTo>
                    <a:pt x="612111" y="198698"/>
                  </a:lnTo>
                  <a:lnTo>
                    <a:pt x="612429" y="211691"/>
                  </a:lnTo>
                  <a:lnTo>
                    <a:pt x="612429" y="216127"/>
                  </a:lnTo>
                  <a:lnTo>
                    <a:pt x="612111" y="220564"/>
                  </a:lnTo>
                  <a:lnTo>
                    <a:pt x="612429" y="220564"/>
                  </a:lnTo>
                  <a:lnTo>
                    <a:pt x="616559" y="220881"/>
                  </a:lnTo>
                  <a:lnTo>
                    <a:pt x="620690" y="221831"/>
                  </a:lnTo>
                  <a:lnTo>
                    <a:pt x="624820" y="223099"/>
                  </a:lnTo>
                  <a:lnTo>
                    <a:pt x="628633" y="225001"/>
                  </a:lnTo>
                  <a:lnTo>
                    <a:pt x="632128" y="227219"/>
                  </a:lnTo>
                  <a:lnTo>
                    <a:pt x="635623" y="230071"/>
                  </a:lnTo>
                  <a:lnTo>
                    <a:pt x="638800" y="233240"/>
                  </a:lnTo>
                  <a:lnTo>
                    <a:pt x="641660" y="237043"/>
                  </a:lnTo>
                  <a:lnTo>
                    <a:pt x="644202" y="240846"/>
                  </a:lnTo>
                  <a:lnTo>
                    <a:pt x="646743" y="244648"/>
                  </a:lnTo>
                  <a:lnTo>
                    <a:pt x="648967" y="249402"/>
                  </a:lnTo>
                  <a:lnTo>
                    <a:pt x="650874" y="254472"/>
                  </a:lnTo>
                  <a:lnTo>
                    <a:pt x="652145" y="259543"/>
                  </a:lnTo>
                  <a:lnTo>
                    <a:pt x="652780" y="264930"/>
                  </a:lnTo>
                  <a:lnTo>
                    <a:pt x="653733" y="270318"/>
                  </a:lnTo>
                  <a:lnTo>
                    <a:pt x="654051" y="276022"/>
                  </a:lnTo>
                  <a:lnTo>
                    <a:pt x="653733" y="278874"/>
                  </a:lnTo>
                  <a:lnTo>
                    <a:pt x="653098" y="281726"/>
                  </a:lnTo>
                  <a:lnTo>
                    <a:pt x="652145" y="287113"/>
                  </a:lnTo>
                  <a:lnTo>
                    <a:pt x="649921" y="292184"/>
                  </a:lnTo>
                  <a:lnTo>
                    <a:pt x="647379" y="297254"/>
                  </a:lnTo>
                  <a:lnTo>
                    <a:pt x="643884" y="302008"/>
                  </a:lnTo>
                  <a:lnTo>
                    <a:pt x="640389" y="306761"/>
                  </a:lnTo>
                  <a:lnTo>
                    <a:pt x="635941" y="310881"/>
                  </a:lnTo>
                  <a:lnTo>
                    <a:pt x="631492" y="314684"/>
                  </a:lnTo>
                  <a:lnTo>
                    <a:pt x="626727" y="318487"/>
                  </a:lnTo>
                  <a:lnTo>
                    <a:pt x="621325" y="321656"/>
                  </a:lnTo>
                  <a:lnTo>
                    <a:pt x="616242" y="324508"/>
                  </a:lnTo>
                  <a:lnTo>
                    <a:pt x="611476" y="326726"/>
                  </a:lnTo>
                  <a:lnTo>
                    <a:pt x="606074" y="328311"/>
                  </a:lnTo>
                  <a:lnTo>
                    <a:pt x="600991" y="329895"/>
                  </a:lnTo>
                  <a:lnTo>
                    <a:pt x="596225" y="330529"/>
                  </a:lnTo>
                  <a:lnTo>
                    <a:pt x="592094" y="330846"/>
                  </a:lnTo>
                  <a:lnTo>
                    <a:pt x="591141" y="330846"/>
                  </a:lnTo>
                  <a:lnTo>
                    <a:pt x="587964" y="339719"/>
                  </a:lnTo>
                  <a:lnTo>
                    <a:pt x="584787" y="348275"/>
                  </a:lnTo>
                  <a:lnTo>
                    <a:pt x="577797" y="365705"/>
                  </a:lnTo>
                  <a:lnTo>
                    <a:pt x="569854" y="381867"/>
                  </a:lnTo>
                  <a:lnTo>
                    <a:pt x="561275" y="397712"/>
                  </a:lnTo>
                  <a:lnTo>
                    <a:pt x="554603" y="409121"/>
                  </a:lnTo>
                  <a:lnTo>
                    <a:pt x="547613" y="420212"/>
                  </a:lnTo>
                  <a:lnTo>
                    <a:pt x="539987" y="430670"/>
                  </a:lnTo>
                  <a:lnTo>
                    <a:pt x="532362" y="440494"/>
                  </a:lnTo>
                  <a:lnTo>
                    <a:pt x="524736" y="450001"/>
                  </a:lnTo>
                  <a:lnTo>
                    <a:pt x="516793" y="458874"/>
                  </a:lnTo>
                  <a:lnTo>
                    <a:pt x="508532" y="466797"/>
                  </a:lnTo>
                  <a:lnTo>
                    <a:pt x="500271" y="474086"/>
                  </a:lnTo>
                  <a:lnTo>
                    <a:pt x="491375" y="481374"/>
                  </a:lnTo>
                  <a:lnTo>
                    <a:pt x="482479" y="487395"/>
                  </a:lnTo>
                  <a:lnTo>
                    <a:pt x="473265" y="492466"/>
                  </a:lnTo>
                  <a:lnTo>
                    <a:pt x="464368" y="497219"/>
                  </a:lnTo>
                  <a:lnTo>
                    <a:pt x="459920" y="498804"/>
                  </a:lnTo>
                  <a:lnTo>
                    <a:pt x="455154" y="500388"/>
                  </a:lnTo>
                  <a:lnTo>
                    <a:pt x="450706" y="501656"/>
                  </a:lnTo>
                  <a:lnTo>
                    <a:pt x="446258" y="502924"/>
                  </a:lnTo>
                  <a:lnTo>
                    <a:pt x="441492" y="503874"/>
                  </a:lnTo>
                  <a:lnTo>
                    <a:pt x="436726" y="504508"/>
                  </a:lnTo>
                  <a:lnTo>
                    <a:pt x="432278" y="504825"/>
                  </a:lnTo>
                  <a:lnTo>
                    <a:pt x="427512" y="504825"/>
                  </a:lnTo>
                  <a:lnTo>
                    <a:pt x="421158" y="504825"/>
                  </a:lnTo>
                  <a:lnTo>
                    <a:pt x="414803" y="503874"/>
                  </a:lnTo>
                  <a:lnTo>
                    <a:pt x="408131" y="502924"/>
                  </a:lnTo>
                  <a:lnTo>
                    <a:pt x="402094" y="501022"/>
                  </a:lnTo>
                  <a:lnTo>
                    <a:pt x="395739" y="498804"/>
                  </a:lnTo>
                  <a:lnTo>
                    <a:pt x="389067" y="495952"/>
                  </a:lnTo>
                  <a:lnTo>
                    <a:pt x="382713" y="492783"/>
                  </a:lnTo>
                  <a:lnTo>
                    <a:pt x="376676" y="489614"/>
                  </a:lnTo>
                  <a:lnTo>
                    <a:pt x="370957" y="486128"/>
                  </a:lnTo>
                  <a:lnTo>
                    <a:pt x="365238" y="482008"/>
                  </a:lnTo>
                  <a:lnTo>
                    <a:pt x="359836" y="477888"/>
                  </a:lnTo>
                  <a:lnTo>
                    <a:pt x="354117" y="473452"/>
                  </a:lnTo>
                  <a:lnTo>
                    <a:pt x="348716" y="468381"/>
                  </a:lnTo>
                  <a:lnTo>
                    <a:pt x="343315" y="463628"/>
                  </a:lnTo>
                  <a:lnTo>
                    <a:pt x="337913" y="458240"/>
                  </a:lnTo>
                  <a:lnTo>
                    <a:pt x="332512" y="452536"/>
                  </a:lnTo>
                  <a:lnTo>
                    <a:pt x="327746" y="446832"/>
                  </a:lnTo>
                  <a:lnTo>
                    <a:pt x="322662" y="440494"/>
                  </a:lnTo>
                  <a:lnTo>
                    <a:pt x="317579" y="434156"/>
                  </a:lnTo>
                  <a:lnTo>
                    <a:pt x="312813" y="427501"/>
                  </a:lnTo>
                  <a:lnTo>
                    <a:pt x="308047" y="420529"/>
                  </a:lnTo>
                  <a:lnTo>
                    <a:pt x="303281" y="413557"/>
                  </a:lnTo>
                  <a:lnTo>
                    <a:pt x="294702" y="398663"/>
                  </a:lnTo>
                  <a:lnTo>
                    <a:pt x="289937" y="391057"/>
                  </a:lnTo>
                  <a:lnTo>
                    <a:pt x="285806" y="382818"/>
                  </a:lnTo>
                  <a:lnTo>
                    <a:pt x="281676" y="374261"/>
                  </a:lnTo>
                  <a:lnTo>
                    <a:pt x="277863" y="366022"/>
                  </a:lnTo>
                  <a:lnTo>
                    <a:pt x="273732" y="357149"/>
                  </a:lnTo>
                  <a:lnTo>
                    <a:pt x="270237" y="348275"/>
                  </a:lnTo>
                  <a:lnTo>
                    <a:pt x="267060" y="339402"/>
                  </a:lnTo>
                  <a:lnTo>
                    <a:pt x="263883" y="330212"/>
                  </a:lnTo>
                  <a:lnTo>
                    <a:pt x="259117" y="329261"/>
                  </a:lnTo>
                  <a:lnTo>
                    <a:pt x="254669" y="327994"/>
                  </a:lnTo>
                  <a:lnTo>
                    <a:pt x="249903" y="326409"/>
                  </a:lnTo>
                  <a:lnTo>
                    <a:pt x="245137" y="324191"/>
                  </a:lnTo>
                  <a:lnTo>
                    <a:pt x="240689" y="321656"/>
                  </a:lnTo>
                  <a:lnTo>
                    <a:pt x="235923" y="318804"/>
                  </a:lnTo>
                  <a:lnTo>
                    <a:pt x="231157" y="315635"/>
                  </a:lnTo>
                  <a:lnTo>
                    <a:pt x="227027" y="311832"/>
                  </a:lnTo>
                  <a:lnTo>
                    <a:pt x="222896" y="308346"/>
                  </a:lnTo>
                  <a:lnTo>
                    <a:pt x="219401" y="304543"/>
                  </a:lnTo>
                  <a:lnTo>
                    <a:pt x="216224" y="300106"/>
                  </a:lnTo>
                  <a:lnTo>
                    <a:pt x="213364" y="295670"/>
                  </a:lnTo>
                  <a:lnTo>
                    <a:pt x="211140" y="290916"/>
                  </a:lnTo>
                  <a:lnTo>
                    <a:pt x="209234" y="285846"/>
                  </a:lnTo>
                  <a:lnTo>
                    <a:pt x="208281" y="280775"/>
                  </a:lnTo>
                  <a:lnTo>
                    <a:pt x="207963" y="276022"/>
                  </a:lnTo>
                  <a:lnTo>
                    <a:pt x="207963" y="270634"/>
                  </a:lnTo>
                  <a:lnTo>
                    <a:pt x="208598" y="265564"/>
                  </a:lnTo>
                  <a:lnTo>
                    <a:pt x="209234" y="260810"/>
                  </a:lnTo>
                  <a:lnTo>
                    <a:pt x="210505" y="256374"/>
                  </a:lnTo>
                  <a:lnTo>
                    <a:pt x="211776" y="251620"/>
                  </a:lnTo>
                  <a:lnTo>
                    <a:pt x="213682" y="247184"/>
                  </a:lnTo>
                  <a:lnTo>
                    <a:pt x="215906" y="243381"/>
                  </a:lnTo>
                  <a:lnTo>
                    <a:pt x="218130" y="239895"/>
                  </a:lnTo>
                  <a:lnTo>
                    <a:pt x="220354" y="236092"/>
                  </a:lnTo>
                  <a:lnTo>
                    <a:pt x="223214" y="232923"/>
                  </a:lnTo>
                  <a:lnTo>
                    <a:pt x="226073" y="230071"/>
                  </a:lnTo>
                  <a:lnTo>
                    <a:pt x="228933" y="227536"/>
                  </a:lnTo>
                  <a:lnTo>
                    <a:pt x="232746" y="225634"/>
                  </a:lnTo>
                  <a:lnTo>
                    <a:pt x="235923" y="223733"/>
                  </a:lnTo>
                  <a:lnTo>
                    <a:pt x="239418" y="222148"/>
                  </a:lnTo>
                  <a:lnTo>
                    <a:pt x="242913" y="221515"/>
                  </a:lnTo>
                  <a:lnTo>
                    <a:pt x="242595" y="211691"/>
                  </a:lnTo>
                  <a:lnTo>
                    <a:pt x="242913" y="198698"/>
                  </a:lnTo>
                  <a:lnTo>
                    <a:pt x="243866" y="186338"/>
                  </a:lnTo>
                  <a:lnTo>
                    <a:pt x="245137" y="173979"/>
                  </a:lnTo>
                  <a:lnTo>
                    <a:pt x="247043" y="162254"/>
                  </a:lnTo>
                  <a:lnTo>
                    <a:pt x="249585" y="151162"/>
                  </a:lnTo>
                  <a:lnTo>
                    <a:pt x="252127" y="140071"/>
                  </a:lnTo>
                  <a:lnTo>
                    <a:pt x="255304" y="129613"/>
                  </a:lnTo>
                  <a:lnTo>
                    <a:pt x="258799" y="119789"/>
                  </a:lnTo>
                  <a:lnTo>
                    <a:pt x="263247" y="109965"/>
                  </a:lnTo>
                  <a:lnTo>
                    <a:pt x="267378" y="100775"/>
                  </a:lnTo>
                  <a:lnTo>
                    <a:pt x="272144" y="91902"/>
                  </a:lnTo>
                  <a:lnTo>
                    <a:pt x="277545" y="83345"/>
                  </a:lnTo>
                  <a:lnTo>
                    <a:pt x="282946" y="75106"/>
                  </a:lnTo>
                  <a:lnTo>
                    <a:pt x="288666" y="67500"/>
                  </a:lnTo>
                  <a:lnTo>
                    <a:pt x="294702" y="60528"/>
                  </a:lnTo>
                  <a:lnTo>
                    <a:pt x="301057" y="53240"/>
                  </a:lnTo>
                  <a:lnTo>
                    <a:pt x="308047" y="46902"/>
                  </a:lnTo>
                  <a:lnTo>
                    <a:pt x="314719" y="40880"/>
                  </a:lnTo>
                  <a:lnTo>
                    <a:pt x="322027" y="35493"/>
                  </a:lnTo>
                  <a:lnTo>
                    <a:pt x="329335" y="30106"/>
                  </a:lnTo>
                  <a:lnTo>
                    <a:pt x="336960" y="25352"/>
                  </a:lnTo>
                  <a:lnTo>
                    <a:pt x="344585" y="20599"/>
                  </a:lnTo>
                  <a:lnTo>
                    <a:pt x="352211" y="16796"/>
                  </a:lnTo>
                  <a:lnTo>
                    <a:pt x="360472" y="13310"/>
                  </a:lnTo>
                  <a:lnTo>
                    <a:pt x="368415" y="10458"/>
                  </a:lnTo>
                  <a:lnTo>
                    <a:pt x="376994" y="7606"/>
                  </a:lnTo>
                  <a:lnTo>
                    <a:pt x="385254" y="5387"/>
                  </a:lnTo>
                  <a:lnTo>
                    <a:pt x="393515" y="3169"/>
                  </a:lnTo>
                  <a:lnTo>
                    <a:pt x="402094" y="1901"/>
                  </a:lnTo>
                  <a:lnTo>
                    <a:pt x="410673" y="634"/>
                  </a:lnTo>
                  <a:lnTo>
                    <a:pt x="418933" y="0"/>
                  </a:lnTo>
                  <a:close/>
                </a:path>
              </a:pathLst>
            </a:custGeom>
            <a:solidFill>
              <a:srgbClr val="E5AA36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008" y="360429"/>
            <a:ext cx="3640016" cy="1118383"/>
            <a:chOff x="701721" y="258831"/>
            <a:chExt cx="3640016" cy="1118383"/>
          </a:xfrm>
        </p:grpSpPr>
        <p:grpSp>
          <p:nvGrpSpPr>
            <p:cNvPr id="3" name="组合 2"/>
            <p:cNvGrpSpPr/>
            <p:nvPr/>
          </p:nvGrpSpPr>
          <p:grpSpPr>
            <a:xfrm rot="5400000">
              <a:off x="776710" y="915611"/>
              <a:ext cx="370913" cy="368490"/>
              <a:chOff x="6578221" y="1296534"/>
              <a:chExt cx="2089438" cy="2075790"/>
            </a:xfrm>
          </p:grpSpPr>
          <p:sp>
            <p:nvSpPr>
              <p:cNvPr id="8" name="直角三角形 7"/>
              <p:cNvSpPr/>
              <p:nvPr/>
            </p:nvSpPr>
            <p:spPr>
              <a:xfrm>
                <a:off x="6578221" y="1460310"/>
                <a:ext cx="1912014" cy="1912014"/>
              </a:xfrm>
              <a:prstGeom prst="rtTriangle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flipH="1" flipV="1">
                <a:off x="6755645" y="1296534"/>
                <a:ext cx="1912014" cy="1912014"/>
              </a:xfrm>
              <a:prstGeom prst="rtTriangle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175486" y="853994"/>
              <a:ext cx="31662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资源介绍</a:t>
              </a:r>
              <a:r>
                <a:rPr lang="en-US" altLang="zh-CN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r>
                <a:rPr lang="zh-CN" altLang="en-US" sz="24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呼叫中心</a:t>
              </a:r>
              <a:endParaRPr lang="zh-CN" altLang="en-US" sz="28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1721" y="609924"/>
              <a:ext cx="1436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E5A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Investment Manual</a:t>
              </a:r>
              <a:endParaRPr lang="zh-CN" altLang="en-US" sz="1000" b="1" dirty="0">
                <a:solidFill>
                  <a:srgbClr val="E5A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081682" y="689821"/>
              <a:ext cx="423393" cy="88747"/>
            </a:xfrm>
            <a:custGeom>
              <a:avLst/>
              <a:gdLst>
                <a:gd name="connsiteX0" fmla="*/ 411728 w 423393"/>
                <a:gd name="connsiteY0" fmla="*/ 0 h 88747"/>
                <a:gd name="connsiteX1" fmla="*/ 423393 w 423393"/>
                <a:gd name="connsiteY1" fmla="*/ 0 h 88747"/>
                <a:gd name="connsiteX2" fmla="*/ 378030 w 423393"/>
                <a:gd name="connsiteY2" fmla="*/ 88747 h 88747"/>
                <a:gd name="connsiteX3" fmla="*/ 366365 w 423393"/>
                <a:gd name="connsiteY3" fmla="*/ 88747 h 88747"/>
                <a:gd name="connsiteX4" fmla="*/ 378422 w 423393"/>
                <a:gd name="connsiteY4" fmla="*/ 0 h 88747"/>
                <a:gd name="connsiteX5" fmla="*/ 390087 w 423393"/>
                <a:gd name="connsiteY5" fmla="*/ 0 h 88747"/>
                <a:gd name="connsiteX6" fmla="*/ 344724 w 423393"/>
                <a:gd name="connsiteY6" fmla="*/ 88747 h 88747"/>
                <a:gd name="connsiteX7" fmla="*/ 333059 w 423393"/>
                <a:gd name="connsiteY7" fmla="*/ 88747 h 88747"/>
                <a:gd name="connsiteX8" fmla="*/ 345116 w 423393"/>
                <a:gd name="connsiteY8" fmla="*/ 0 h 88747"/>
                <a:gd name="connsiteX9" fmla="*/ 356781 w 423393"/>
                <a:gd name="connsiteY9" fmla="*/ 0 h 88747"/>
                <a:gd name="connsiteX10" fmla="*/ 311418 w 423393"/>
                <a:gd name="connsiteY10" fmla="*/ 88747 h 88747"/>
                <a:gd name="connsiteX11" fmla="*/ 299753 w 423393"/>
                <a:gd name="connsiteY11" fmla="*/ 88747 h 88747"/>
                <a:gd name="connsiteX12" fmla="*/ 311810 w 423393"/>
                <a:gd name="connsiteY12" fmla="*/ 0 h 88747"/>
                <a:gd name="connsiteX13" fmla="*/ 323475 w 423393"/>
                <a:gd name="connsiteY13" fmla="*/ 0 h 88747"/>
                <a:gd name="connsiteX14" fmla="*/ 278112 w 423393"/>
                <a:gd name="connsiteY14" fmla="*/ 88747 h 88747"/>
                <a:gd name="connsiteX15" fmla="*/ 266447 w 423393"/>
                <a:gd name="connsiteY15" fmla="*/ 88747 h 88747"/>
                <a:gd name="connsiteX16" fmla="*/ 278504 w 423393"/>
                <a:gd name="connsiteY16" fmla="*/ 0 h 88747"/>
                <a:gd name="connsiteX17" fmla="*/ 290169 w 423393"/>
                <a:gd name="connsiteY17" fmla="*/ 0 h 88747"/>
                <a:gd name="connsiteX18" fmla="*/ 244806 w 423393"/>
                <a:gd name="connsiteY18" fmla="*/ 88747 h 88747"/>
                <a:gd name="connsiteX19" fmla="*/ 233141 w 423393"/>
                <a:gd name="connsiteY19" fmla="*/ 88747 h 88747"/>
                <a:gd name="connsiteX20" fmla="*/ 245198 w 423393"/>
                <a:gd name="connsiteY20" fmla="*/ 0 h 88747"/>
                <a:gd name="connsiteX21" fmla="*/ 256863 w 423393"/>
                <a:gd name="connsiteY21" fmla="*/ 0 h 88747"/>
                <a:gd name="connsiteX22" fmla="*/ 211500 w 423393"/>
                <a:gd name="connsiteY22" fmla="*/ 88747 h 88747"/>
                <a:gd name="connsiteX23" fmla="*/ 199835 w 423393"/>
                <a:gd name="connsiteY23" fmla="*/ 88747 h 88747"/>
                <a:gd name="connsiteX24" fmla="*/ 211892 w 423393"/>
                <a:gd name="connsiteY24" fmla="*/ 0 h 88747"/>
                <a:gd name="connsiteX25" fmla="*/ 223557 w 423393"/>
                <a:gd name="connsiteY25" fmla="*/ 0 h 88747"/>
                <a:gd name="connsiteX26" fmla="*/ 178194 w 423393"/>
                <a:gd name="connsiteY26" fmla="*/ 88747 h 88747"/>
                <a:gd name="connsiteX27" fmla="*/ 166529 w 423393"/>
                <a:gd name="connsiteY27" fmla="*/ 88747 h 88747"/>
                <a:gd name="connsiteX28" fmla="*/ 178587 w 423393"/>
                <a:gd name="connsiteY28" fmla="*/ 0 h 88747"/>
                <a:gd name="connsiteX29" fmla="*/ 190252 w 423393"/>
                <a:gd name="connsiteY29" fmla="*/ 0 h 88747"/>
                <a:gd name="connsiteX30" fmla="*/ 144889 w 423393"/>
                <a:gd name="connsiteY30" fmla="*/ 88747 h 88747"/>
                <a:gd name="connsiteX31" fmla="*/ 133224 w 423393"/>
                <a:gd name="connsiteY31" fmla="*/ 88747 h 88747"/>
                <a:gd name="connsiteX32" fmla="*/ 145281 w 423393"/>
                <a:gd name="connsiteY32" fmla="*/ 0 h 88747"/>
                <a:gd name="connsiteX33" fmla="*/ 156946 w 423393"/>
                <a:gd name="connsiteY33" fmla="*/ 0 h 88747"/>
                <a:gd name="connsiteX34" fmla="*/ 111583 w 423393"/>
                <a:gd name="connsiteY34" fmla="*/ 88747 h 88747"/>
                <a:gd name="connsiteX35" fmla="*/ 99918 w 423393"/>
                <a:gd name="connsiteY35" fmla="*/ 88747 h 88747"/>
                <a:gd name="connsiteX36" fmla="*/ 111975 w 423393"/>
                <a:gd name="connsiteY36" fmla="*/ 0 h 88747"/>
                <a:gd name="connsiteX37" fmla="*/ 123640 w 423393"/>
                <a:gd name="connsiteY37" fmla="*/ 0 h 88747"/>
                <a:gd name="connsiteX38" fmla="*/ 78277 w 423393"/>
                <a:gd name="connsiteY38" fmla="*/ 88747 h 88747"/>
                <a:gd name="connsiteX39" fmla="*/ 66612 w 423393"/>
                <a:gd name="connsiteY39" fmla="*/ 88747 h 88747"/>
                <a:gd name="connsiteX40" fmla="*/ 78669 w 423393"/>
                <a:gd name="connsiteY40" fmla="*/ 0 h 88747"/>
                <a:gd name="connsiteX41" fmla="*/ 90334 w 423393"/>
                <a:gd name="connsiteY41" fmla="*/ 0 h 88747"/>
                <a:gd name="connsiteX42" fmla="*/ 44971 w 423393"/>
                <a:gd name="connsiteY42" fmla="*/ 88747 h 88747"/>
                <a:gd name="connsiteX43" fmla="*/ 33306 w 423393"/>
                <a:gd name="connsiteY43" fmla="*/ 88747 h 88747"/>
                <a:gd name="connsiteX44" fmla="*/ 45363 w 423393"/>
                <a:gd name="connsiteY44" fmla="*/ 0 h 88747"/>
                <a:gd name="connsiteX45" fmla="*/ 57028 w 423393"/>
                <a:gd name="connsiteY45" fmla="*/ 0 h 88747"/>
                <a:gd name="connsiteX46" fmla="*/ 11665 w 423393"/>
                <a:gd name="connsiteY46" fmla="*/ 88747 h 88747"/>
                <a:gd name="connsiteX47" fmla="*/ 0 w 423393"/>
                <a:gd name="connsiteY47" fmla="*/ 88747 h 8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3393" h="88747">
                  <a:moveTo>
                    <a:pt x="411728" y="0"/>
                  </a:moveTo>
                  <a:lnTo>
                    <a:pt x="423393" y="0"/>
                  </a:lnTo>
                  <a:lnTo>
                    <a:pt x="378030" y="88747"/>
                  </a:lnTo>
                  <a:lnTo>
                    <a:pt x="366365" y="88747"/>
                  </a:lnTo>
                  <a:close/>
                  <a:moveTo>
                    <a:pt x="378422" y="0"/>
                  </a:moveTo>
                  <a:lnTo>
                    <a:pt x="390087" y="0"/>
                  </a:lnTo>
                  <a:lnTo>
                    <a:pt x="344724" y="88747"/>
                  </a:lnTo>
                  <a:lnTo>
                    <a:pt x="333059" y="88747"/>
                  </a:lnTo>
                  <a:close/>
                  <a:moveTo>
                    <a:pt x="345116" y="0"/>
                  </a:moveTo>
                  <a:lnTo>
                    <a:pt x="356781" y="0"/>
                  </a:lnTo>
                  <a:lnTo>
                    <a:pt x="311418" y="88747"/>
                  </a:lnTo>
                  <a:lnTo>
                    <a:pt x="299753" y="88747"/>
                  </a:lnTo>
                  <a:close/>
                  <a:moveTo>
                    <a:pt x="311810" y="0"/>
                  </a:moveTo>
                  <a:lnTo>
                    <a:pt x="323475" y="0"/>
                  </a:lnTo>
                  <a:lnTo>
                    <a:pt x="278112" y="88747"/>
                  </a:lnTo>
                  <a:lnTo>
                    <a:pt x="266447" y="88747"/>
                  </a:lnTo>
                  <a:close/>
                  <a:moveTo>
                    <a:pt x="278504" y="0"/>
                  </a:moveTo>
                  <a:lnTo>
                    <a:pt x="290169" y="0"/>
                  </a:lnTo>
                  <a:lnTo>
                    <a:pt x="244806" y="88747"/>
                  </a:lnTo>
                  <a:lnTo>
                    <a:pt x="233141" y="88747"/>
                  </a:lnTo>
                  <a:close/>
                  <a:moveTo>
                    <a:pt x="245198" y="0"/>
                  </a:moveTo>
                  <a:lnTo>
                    <a:pt x="256863" y="0"/>
                  </a:lnTo>
                  <a:lnTo>
                    <a:pt x="211500" y="88747"/>
                  </a:lnTo>
                  <a:lnTo>
                    <a:pt x="199835" y="88747"/>
                  </a:lnTo>
                  <a:close/>
                  <a:moveTo>
                    <a:pt x="211892" y="0"/>
                  </a:moveTo>
                  <a:lnTo>
                    <a:pt x="223557" y="0"/>
                  </a:lnTo>
                  <a:lnTo>
                    <a:pt x="178194" y="88747"/>
                  </a:lnTo>
                  <a:lnTo>
                    <a:pt x="166529" y="88747"/>
                  </a:lnTo>
                  <a:close/>
                  <a:moveTo>
                    <a:pt x="178587" y="0"/>
                  </a:moveTo>
                  <a:lnTo>
                    <a:pt x="190252" y="0"/>
                  </a:lnTo>
                  <a:lnTo>
                    <a:pt x="144889" y="88747"/>
                  </a:lnTo>
                  <a:lnTo>
                    <a:pt x="133224" y="88747"/>
                  </a:lnTo>
                  <a:close/>
                  <a:moveTo>
                    <a:pt x="145281" y="0"/>
                  </a:moveTo>
                  <a:lnTo>
                    <a:pt x="156946" y="0"/>
                  </a:lnTo>
                  <a:lnTo>
                    <a:pt x="111583" y="88747"/>
                  </a:lnTo>
                  <a:lnTo>
                    <a:pt x="99918" y="88747"/>
                  </a:lnTo>
                  <a:close/>
                  <a:moveTo>
                    <a:pt x="111975" y="0"/>
                  </a:moveTo>
                  <a:lnTo>
                    <a:pt x="123640" y="0"/>
                  </a:lnTo>
                  <a:lnTo>
                    <a:pt x="78277" y="88747"/>
                  </a:lnTo>
                  <a:lnTo>
                    <a:pt x="66612" y="88747"/>
                  </a:lnTo>
                  <a:close/>
                  <a:moveTo>
                    <a:pt x="78669" y="0"/>
                  </a:moveTo>
                  <a:lnTo>
                    <a:pt x="90334" y="0"/>
                  </a:lnTo>
                  <a:lnTo>
                    <a:pt x="44971" y="88747"/>
                  </a:lnTo>
                  <a:lnTo>
                    <a:pt x="33306" y="88747"/>
                  </a:lnTo>
                  <a:close/>
                  <a:moveTo>
                    <a:pt x="45363" y="0"/>
                  </a:moveTo>
                  <a:lnTo>
                    <a:pt x="57028" y="0"/>
                  </a:lnTo>
                  <a:lnTo>
                    <a:pt x="11665" y="88747"/>
                  </a:lnTo>
                  <a:lnTo>
                    <a:pt x="0" y="887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01721" y="258831"/>
              <a:ext cx="3055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Resource Introduction</a:t>
              </a:r>
              <a:endParaRPr lang="zh-CN" altLang="en-US" sz="20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图文框 9"/>
          <p:cNvSpPr/>
          <p:nvPr/>
        </p:nvSpPr>
        <p:spPr>
          <a:xfrm>
            <a:off x="560208" y="1673864"/>
            <a:ext cx="3563816" cy="4554407"/>
          </a:xfrm>
          <a:prstGeom prst="frame">
            <a:avLst>
              <a:gd name="adj1" fmla="val 1541"/>
            </a:avLst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图文框 14"/>
          <p:cNvSpPr/>
          <p:nvPr/>
        </p:nvSpPr>
        <p:spPr>
          <a:xfrm>
            <a:off x="8358486" y="1673864"/>
            <a:ext cx="3563816" cy="4554407"/>
          </a:xfrm>
          <a:prstGeom prst="frame">
            <a:avLst>
              <a:gd name="adj1" fmla="val 1541"/>
            </a:avLst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122" name="Picture 2" descr="商人, 行业, 工作服, 业务, 服装, 领带, 紫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"/>
          <a:stretch>
            <a:fillRect/>
          </a:stretch>
        </p:blipFill>
        <p:spPr bwMode="auto">
          <a:xfrm>
            <a:off x="603463" y="1722612"/>
            <a:ext cx="3468205" cy="446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女孩, 妇女, 模型, 美丽, 阳光, 夏天, 微笑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" b="9502"/>
          <a:stretch>
            <a:fillRect/>
          </a:stretch>
        </p:blipFill>
        <p:spPr bwMode="auto">
          <a:xfrm>
            <a:off x="8410242" y="1722613"/>
            <a:ext cx="3459706" cy="447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4474982" y="1673864"/>
            <a:ext cx="3563816" cy="2302914"/>
          </a:xfrm>
          <a:prstGeom prst="rect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474982" y="3976778"/>
            <a:ext cx="3563816" cy="2302914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/>
          <p:nvPr/>
        </p:nvSpPr>
        <p:spPr>
          <a:xfrm rot="5400000">
            <a:off x="7517030" y="3393160"/>
            <a:ext cx="1310870" cy="1130060"/>
          </a:xfrm>
          <a:prstGeom prst="hexagon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/>
          <p:cNvSpPr/>
          <p:nvPr/>
        </p:nvSpPr>
        <p:spPr>
          <a:xfrm rot="5400000">
            <a:off x="3644368" y="3393160"/>
            <a:ext cx="1310870" cy="1130060"/>
          </a:xfrm>
          <a:prstGeom prst="hexagon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 flipH="1">
            <a:off x="3989182" y="3640851"/>
            <a:ext cx="622880" cy="622880"/>
          </a:xfrm>
          <a:custGeom>
            <a:avLst/>
            <a:gdLst>
              <a:gd name="connsiteX0" fmla="*/ 320063 w 622880"/>
              <a:gd name="connsiteY0" fmla="*/ 162050 h 622880"/>
              <a:gd name="connsiteX1" fmla="*/ 277077 w 622880"/>
              <a:gd name="connsiteY1" fmla="*/ 162050 h 622880"/>
              <a:gd name="connsiteX2" fmla="*/ 421373 w 622880"/>
              <a:gd name="connsiteY2" fmla="*/ 295780 h 622880"/>
              <a:gd name="connsiteX3" fmla="*/ 145185 w 622880"/>
              <a:gd name="connsiteY3" fmla="*/ 295780 h 622880"/>
              <a:gd name="connsiteX4" fmla="*/ 145185 w 622880"/>
              <a:gd name="connsiteY4" fmla="*/ 323002 h 622880"/>
              <a:gd name="connsiteX5" fmla="*/ 423153 w 622880"/>
              <a:gd name="connsiteY5" fmla="*/ 323002 h 622880"/>
              <a:gd name="connsiteX6" fmla="*/ 277077 w 622880"/>
              <a:gd name="connsiteY6" fmla="*/ 458382 h 622880"/>
              <a:gd name="connsiteX7" fmla="*/ 320063 w 622880"/>
              <a:gd name="connsiteY7" fmla="*/ 458382 h 622880"/>
              <a:gd name="connsiteX8" fmla="*/ 479936 w 622880"/>
              <a:gd name="connsiteY8" fmla="*/ 310216 h 622880"/>
              <a:gd name="connsiteX9" fmla="*/ 311440 w 622880"/>
              <a:gd name="connsiteY9" fmla="*/ 24355 h 622880"/>
              <a:gd name="connsiteX10" fmla="*/ 598525 w 622880"/>
              <a:gd name="connsiteY10" fmla="*/ 311440 h 622880"/>
              <a:gd name="connsiteX11" fmla="*/ 311440 w 622880"/>
              <a:gd name="connsiteY11" fmla="*/ 598525 h 622880"/>
              <a:gd name="connsiteX12" fmla="*/ 24355 w 622880"/>
              <a:gd name="connsiteY12" fmla="*/ 311440 h 622880"/>
              <a:gd name="connsiteX13" fmla="*/ 311440 w 622880"/>
              <a:gd name="connsiteY13" fmla="*/ 24355 h 622880"/>
              <a:gd name="connsiteX14" fmla="*/ 311440 w 622880"/>
              <a:gd name="connsiteY14" fmla="*/ 0 h 622880"/>
              <a:gd name="connsiteX15" fmla="*/ 0 w 622880"/>
              <a:gd name="connsiteY15" fmla="*/ 311440 h 622880"/>
              <a:gd name="connsiteX16" fmla="*/ 311440 w 622880"/>
              <a:gd name="connsiteY16" fmla="*/ 622880 h 622880"/>
              <a:gd name="connsiteX17" fmla="*/ 622880 w 622880"/>
              <a:gd name="connsiteY17" fmla="*/ 311440 h 622880"/>
              <a:gd name="connsiteX18" fmla="*/ 311440 w 622880"/>
              <a:gd name="connsiteY18" fmla="*/ 0 h 62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2880" h="622880">
                <a:moveTo>
                  <a:pt x="320063" y="162050"/>
                </a:moveTo>
                <a:lnTo>
                  <a:pt x="277077" y="162050"/>
                </a:lnTo>
                <a:lnTo>
                  <a:pt x="421373" y="295780"/>
                </a:lnTo>
                <a:lnTo>
                  <a:pt x="145185" y="295780"/>
                </a:lnTo>
                <a:lnTo>
                  <a:pt x="145185" y="323002"/>
                </a:lnTo>
                <a:lnTo>
                  <a:pt x="423153" y="323002"/>
                </a:lnTo>
                <a:lnTo>
                  <a:pt x="277077" y="458382"/>
                </a:lnTo>
                <a:lnTo>
                  <a:pt x="320063" y="458382"/>
                </a:lnTo>
                <a:lnTo>
                  <a:pt x="479936" y="310216"/>
                </a:lnTo>
                <a:close/>
                <a:moveTo>
                  <a:pt x="311440" y="24355"/>
                </a:moveTo>
                <a:cubicBezTo>
                  <a:pt x="469993" y="24355"/>
                  <a:pt x="598525" y="152887"/>
                  <a:pt x="598525" y="311440"/>
                </a:cubicBezTo>
                <a:cubicBezTo>
                  <a:pt x="598525" y="469993"/>
                  <a:pt x="469993" y="598525"/>
                  <a:pt x="311440" y="598525"/>
                </a:cubicBezTo>
                <a:cubicBezTo>
                  <a:pt x="152887" y="598525"/>
                  <a:pt x="24355" y="469993"/>
                  <a:pt x="24355" y="311440"/>
                </a:cubicBezTo>
                <a:cubicBezTo>
                  <a:pt x="24355" y="152887"/>
                  <a:pt x="152887" y="24355"/>
                  <a:pt x="311440" y="24355"/>
                </a:cubicBezTo>
                <a:close/>
                <a:moveTo>
                  <a:pt x="311440" y="0"/>
                </a:moveTo>
                <a:cubicBezTo>
                  <a:pt x="139436" y="0"/>
                  <a:pt x="0" y="139436"/>
                  <a:pt x="0" y="311440"/>
                </a:cubicBezTo>
                <a:cubicBezTo>
                  <a:pt x="0" y="483444"/>
                  <a:pt x="139436" y="622880"/>
                  <a:pt x="311440" y="622880"/>
                </a:cubicBezTo>
                <a:cubicBezTo>
                  <a:pt x="483444" y="622880"/>
                  <a:pt x="622880" y="483444"/>
                  <a:pt x="622880" y="311440"/>
                </a:cubicBezTo>
                <a:cubicBezTo>
                  <a:pt x="622880" y="139436"/>
                  <a:pt x="483444" y="0"/>
                  <a:pt x="3114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7861025" y="3640851"/>
            <a:ext cx="622880" cy="622880"/>
          </a:xfrm>
          <a:custGeom>
            <a:avLst/>
            <a:gdLst>
              <a:gd name="connsiteX0" fmla="*/ 320063 w 622880"/>
              <a:gd name="connsiteY0" fmla="*/ 162050 h 622880"/>
              <a:gd name="connsiteX1" fmla="*/ 277077 w 622880"/>
              <a:gd name="connsiteY1" fmla="*/ 162050 h 622880"/>
              <a:gd name="connsiteX2" fmla="*/ 421373 w 622880"/>
              <a:gd name="connsiteY2" fmla="*/ 295780 h 622880"/>
              <a:gd name="connsiteX3" fmla="*/ 145185 w 622880"/>
              <a:gd name="connsiteY3" fmla="*/ 295780 h 622880"/>
              <a:gd name="connsiteX4" fmla="*/ 145185 w 622880"/>
              <a:gd name="connsiteY4" fmla="*/ 323002 h 622880"/>
              <a:gd name="connsiteX5" fmla="*/ 423153 w 622880"/>
              <a:gd name="connsiteY5" fmla="*/ 323002 h 622880"/>
              <a:gd name="connsiteX6" fmla="*/ 277077 w 622880"/>
              <a:gd name="connsiteY6" fmla="*/ 458382 h 622880"/>
              <a:gd name="connsiteX7" fmla="*/ 320063 w 622880"/>
              <a:gd name="connsiteY7" fmla="*/ 458382 h 622880"/>
              <a:gd name="connsiteX8" fmla="*/ 479936 w 622880"/>
              <a:gd name="connsiteY8" fmla="*/ 310216 h 622880"/>
              <a:gd name="connsiteX9" fmla="*/ 311440 w 622880"/>
              <a:gd name="connsiteY9" fmla="*/ 24355 h 622880"/>
              <a:gd name="connsiteX10" fmla="*/ 598525 w 622880"/>
              <a:gd name="connsiteY10" fmla="*/ 311440 h 622880"/>
              <a:gd name="connsiteX11" fmla="*/ 311440 w 622880"/>
              <a:gd name="connsiteY11" fmla="*/ 598525 h 622880"/>
              <a:gd name="connsiteX12" fmla="*/ 24355 w 622880"/>
              <a:gd name="connsiteY12" fmla="*/ 311440 h 622880"/>
              <a:gd name="connsiteX13" fmla="*/ 311440 w 622880"/>
              <a:gd name="connsiteY13" fmla="*/ 24355 h 622880"/>
              <a:gd name="connsiteX14" fmla="*/ 311440 w 622880"/>
              <a:gd name="connsiteY14" fmla="*/ 0 h 622880"/>
              <a:gd name="connsiteX15" fmla="*/ 0 w 622880"/>
              <a:gd name="connsiteY15" fmla="*/ 311440 h 622880"/>
              <a:gd name="connsiteX16" fmla="*/ 311440 w 622880"/>
              <a:gd name="connsiteY16" fmla="*/ 622880 h 622880"/>
              <a:gd name="connsiteX17" fmla="*/ 622880 w 622880"/>
              <a:gd name="connsiteY17" fmla="*/ 311440 h 622880"/>
              <a:gd name="connsiteX18" fmla="*/ 311440 w 622880"/>
              <a:gd name="connsiteY18" fmla="*/ 0 h 62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2880" h="622880">
                <a:moveTo>
                  <a:pt x="320063" y="162050"/>
                </a:moveTo>
                <a:lnTo>
                  <a:pt x="277077" y="162050"/>
                </a:lnTo>
                <a:lnTo>
                  <a:pt x="421373" y="295780"/>
                </a:lnTo>
                <a:lnTo>
                  <a:pt x="145185" y="295780"/>
                </a:lnTo>
                <a:lnTo>
                  <a:pt x="145185" y="323002"/>
                </a:lnTo>
                <a:lnTo>
                  <a:pt x="423153" y="323002"/>
                </a:lnTo>
                <a:lnTo>
                  <a:pt x="277077" y="458382"/>
                </a:lnTo>
                <a:lnTo>
                  <a:pt x="320063" y="458382"/>
                </a:lnTo>
                <a:lnTo>
                  <a:pt x="479936" y="310216"/>
                </a:lnTo>
                <a:close/>
                <a:moveTo>
                  <a:pt x="311440" y="24355"/>
                </a:moveTo>
                <a:cubicBezTo>
                  <a:pt x="469993" y="24355"/>
                  <a:pt x="598525" y="152887"/>
                  <a:pt x="598525" y="311440"/>
                </a:cubicBezTo>
                <a:cubicBezTo>
                  <a:pt x="598525" y="469993"/>
                  <a:pt x="469993" y="598525"/>
                  <a:pt x="311440" y="598525"/>
                </a:cubicBezTo>
                <a:cubicBezTo>
                  <a:pt x="152887" y="598525"/>
                  <a:pt x="24355" y="469993"/>
                  <a:pt x="24355" y="311440"/>
                </a:cubicBezTo>
                <a:cubicBezTo>
                  <a:pt x="24355" y="152887"/>
                  <a:pt x="152887" y="24355"/>
                  <a:pt x="311440" y="24355"/>
                </a:cubicBezTo>
                <a:close/>
                <a:moveTo>
                  <a:pt x="311440" y="0"/>
                </a:moveTo>
                <a:cubicBezTo>
                  <a:pt x="139436" y="0"/>
                  <a:pt x="0" y="139436"/>
                  <a:pt x="0" y="311440"/>
                </a:cubicBezTo>
                <a:cubicBezTo>
                  <a:pt x="0" y="483444"/>
                  <a:pt x="139436" y="622880"/>
                  <a:pt x="311440" y="622880"/>
                </a:cubicBezTo>
                <a:cubicBezTo>
                  <a:pt x="483444" y="622880"/>
                  <a:pt x="622880" y="483444"/>
                  <a:pt x="622880" y="311440"/>
                </a:cubicBezTo>
                <a:cubicBezTo>
                  <a:pt x="622880" y="139436"/>
                  <a:pt x="483444" y="0"/>
                  <a:pt x="3114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634399" y="1987363"/>
            <a:ext cx="318621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苏轼上书谈论新法的弊病。王安石很愤怒，让御史谢景在皇帝</a:t>
            </a:r>
            <a:r>
              <a:rPr lang="zh-CN" altLang="en-US" dirty="0" smtClean="0"/>
              <a:t>跟前。</a:t>
            </a:r>
            <a:r>
              <a:rPr lang="zh-CN" altLang="en-US" dirty="0"/>
              <a:t>王安石很愤怒，让御史谢景在皇帝跟前。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634399" y="4613625"/>
            <a:ext cx="318621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苏轼上书谈论新法的弊病。王安石很愤怒，让御史谢景在皇帝</a:t>
            </a:r>
            <a:r>
              <a:rPr lang="zh-CN" altLang="en-US" dirty="0" smtClean="0">
                <a:solidFill>
                  <a:schemeClr val="bg1"/>
                </a:solidFill>
              </a:rPr>
              <a:t>跟前。</a:t>
            </a:r>
            <a:r>
              <a:rPr lang="zh-CN" altLang="en-US" dirty="0">
                <a:solidFill>
                  <a:schemeClr val="bg1"/>
                </a:solidFill>
              </a:rPr>
              <a:t>王安石很愤怒，让御史谢景在皇帝跟前。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84008" y="360429"/>
            <a:ext cx="3640016" cy="1118383"/>
            <a:chOff x="701721" y="258831"/>
            <a:chExt cx="3640016" cy="1118383"/>
          </a:xfrm>
        </p:grpSpPr>
        <p:grpSp>
          <p:nvGrpSpPr>
            <p:cNvPr id="18" name="组合 17"/>
            <p:cNvGrpSpPr/>
            <p:nvPr/>
          </p:nvGrpSpPr>
          <p:grpSpPr>
            <a:xfrm rot="5400000">
              <a:off x="776710" y="915611"/>
              <a:ext cx="370913" cy="368490"/>
              <a:chOff x="6578221" y="1296534"/>
              <a:chExt cx="2089438" cy="2075790"/>
            </a:xfrm>
          </p:grpSpPr>
          <p:sp>
            <p:nvSpPr>
              <p:cNvPr id="23" name="直角三角形 22"/>
              <p:cNvSpPr/>
              <p:nvPr/>
            </p:nvSpPr>
            <p:spPr>
              <a:xfrm>
                <a:off x="6578221" y="1460310"/>
                <a:ext cx="1912014" cy="1912014"/>
              </a:xfrm>
              <a:prstGeom prst="rtTriangle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直角三角形 23"/>
              <p:cNvSpPr/>
              <p:nvPr/>
            </p:nvSpPr>
            <p:spPr>
              <a:xfrm flipH="1" flipV="1">
                <a:off x="6755645" y="1296534"/>
                <a:ext cx="1912014" cy="1912014"/>
              </a:xfrm>
              <a:prstGeom prst="rtTriangle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175486" y="853994"/>
              <a:ext cx="31662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资源介绍</a:t>
              </a:r>
              <a:r>
                <a:rPr lang="en-US" altLang="zh-CN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r>
                <a:rPr lang="zh-CN" altLang="en-US" sz="24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培训中心</a:t>
              </a:r>
              <a:endParaRPr lang="zh-CN" altLang="en-US" sz="28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721" y="609924"/>
              <a:ext cx="1436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E5A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Investment Manual</a:t>
              </a:r>
              <a:endParaRPr lang="zh-CN" altLang="en-US" sz="1000" b="1" dirty="0">
                <a:solidFill>
                  <a:srgbClr val="E5A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2081682" y="689821"/>
              <a:ext cx="423393" cy="88747"/>
            </a:xfrm>
            <a:custGeom>
              <a:avLst/>
              <a:gdLst>
                <a:gd name="connsiteX0" fmla="*/ 411728 w 423393"/>
                <a:gd name="connsiteY0" fmla="*/ 0 h 88747"/>
                <a:gd name="connsiteX1" fmla="*/ 423393 w 423393"/>
                <a:gd name="connsiteY1" fmla="*/ 0 h 88747"/>
                <a:gd name="connsiteX2" fmla="*/ 378030 w 423393"/>
                <a:gd name="connsiteY2" fmla="*/ 88747 h 88747"/>
                <a:gd name="connsiteX3" fmla="*/ 366365 w 423393"/>
                <a:gd name="connsiteY3" fmla="*/ 88747 h 88747"/>
                <a:gd name="connsiteX4" fmla="*/ 378422 w 423393"/>
                <a:gd name="connsiteY4" fmla="*/ 0 h 88747"/>
                <a:gd name="connsiteX5" fmla="*/ 390087 w 423393"/>
                <a:gd name="connsiteY5" fmla="*/ 0 h 88747"/>
                <a:gd name="connsiteX6" fmla="*/ 344724 w 423393"/>
                <a:gd name="connsiteY6" fmla="*/ 88747 h 88747"/>
                <a:gd name="connsiteX7" fmla="*/ 333059 w 423393"/>
                <a:gd name="connsiteY7" fmla="*/ 88747 h 88747"/>
                <a:gd name="connsiteX8" fmla="*/ 345116 w 423393"/>
                <a:gd name="connsiteY8" fmla="*/ 0 h 88747"/>
                <a:gd name="connsiteX9" fmla="*/ 356781 w 423393"/>
                <a:gd name="connsiteY9" fmla="*/ 0 h 88747"/>
                <a:gd name="connsiteX10" fmla="*/ 311418 w 423393"/>
                <a:gd name="connsiteY10" fmla="*/ 88747 h 88747"/>
                <a:gd name="connsiteX11" fmla="*/ 299753 w 423393"/>
                <a:gd name="connsiteY11" fmla="*/ 88747 h 88747"/>
                <a:gd name="connsiteX12" fmla="*/ 311810 w 423393"/>
                <a:gd name="connsiteY12" fmla="*/ 0 h 88747"/>
                <a:gd name="connsiteX13" fmla="*/ 323475 w 423393"/>
                <a:gd name="connsiteY13" fmla="*/ 0 h 88747"/>
                <a:gd name="connsiteX14" fmla="*/ 278112 w 423393"/>
                <a:gd name="connsiteY14" fmla="*/ 88747 h 88747"/>
                <a:gd name="connsiteX15" fmla="*/ 266447 w 423393"/>
                <a:gd name="connsiteY15" fmla="*/ 88747 h 88747"/>
                <a:gd name="connsiteX16" fmla="*/ 278504 w 423393"/>
                <a:gd name="connsiteY16" fmla="*/ 0 h 88747"/>
                <a:gd name="connsiteX17" fmla="*/ 290169 w 423393"/>
                <a:gd name="connsiteY17" fmla="*/ 0 h 88747"/>
                <a:gd name="connsiteX18" fmla="*/ 244806 w 423393"/>
                <a:gd name="connsiteY18" fmla="*/ 88747 h 88747"/>
                <a:gd name="connsiteX19" fmla="*/ 233141 w 423393"/>
                <a:gd name="connsiteY19" fmla="*/ 88747 h 88747"/>
                <a:gd name="connsiteX20" fmla="*/ 245198 w 423393"/>
                <a:gd name="connsiteY20" fmla="*/ 0 h 88747"/>
                <a:gd name="connsiteX21" fmla="*/ 256863 w 423393"/>
                <a:gd name="connsiteY21" fmla="*/ 0 h 88747"/>
                <a:gd name="connsiteX22" fmla="*/ 211500 w 423393"/>
                <a:gd name="connsiteY22" fmla="*/ 88747 h 88747"/>
                <a:gd name="connsiteX23" fmla="*/ 199835 w 423393"/>
                <a:gd name="connsiteY23" fmla="*/ 88747 h 88747"/>
                <a:gd name="connsiteX24" fmla="*/ 211892 w 423393"/>
                <a:gd name="connsiteY24" fmla="*/ 0 h 88747"/>
                <a:gd name="connsiteX25" fmla="*/ 223557 w 423393"/>
                <a:gd name="connsiteY25" fmla="*/ 0 h 88747"/>
                <a:gd name="connsiteX26" fmla="*/ 178194 w 423393"/>
                <a:gd name="connsiteY26" fmla="*/ 88747 h 88747"/>
                <a:gd name="connsiteX27" fmla="*/ 166529 w 423393"/>
                <a:gd name="connsiteY27" fmla="*/ 88747 h 88747"/>
                <a:gd name="connsiteX28" fmla="*/ 178587 w 423393"/>
                <a:gd name="connsiteY28" fmla="*/ 0 h 88747"/>
                <a:gd name="connsiteX29" fmla="*/ 190252 w 423393"/>
                <a:gd name="connsiteY29" fmla="*/ 0 h 88747"/>
                <a:gd name="connsiteX30" fmla="*/ 144889 w 423393"/>
                <a:gd name="connsiteY30" fmla="*/ 88747 h 88747"/>
                <a:gd name="connsiteX31" fmla="*/ 133224 w 423393"/>
                <a:gd name="connsiteY31" fmla="*/ 88747 h 88747"/>
                <a:gd name="connsiteX32" fmla="*/ 145281 w 423393"/>
                <a:gd name="connsiteY32" fmla="*/ 0 h 88747"/>
                <a:gd name="connsiteX33" fmla="*/ 156946 w 423393"/>
                <a:gd name="connsiteY33" fmla="*/ 0 h 88747"/>
                <a:gd name="connsiteX34" fmla="*/ 111583 w 423393"/>
                <a:gd name="connsiteY34" fmla="*/ 88747 h 88747"/>
                <a:gd name="connsiteX35" fmla="*/ 99918 w 423393"/>
                <a:gd name="connsiteY35" fmla="*/ 88747 h 88747"/>
                <a:gd name="connsiteX36" fmla="*/ 111975 w 423393"/>
                <a:gd name="connsiteY36" fmla="*/ 0 h 88747"/>
                <a:gd name="connsiteX37" fmla="*/ 123640 w 423393"/>
                <a:gd name="connsiteY37" fmla="*/ 0 h 88747"/>
                <a:gd name="connsiteX38" fmla="*/ 78277 w 423393"/>
                <a:gd name="connsiteY38" fmla="*/ 88747 h 88747"/>
                <a:gd name="connsiteX39" fmla="*/ 66612 w 423393"/>
                <a:gd name="connsiteY39" fmla="*/ 88747 h 88747"/>
                <a:gd name="connsiteX40" fmla="*/ 78669 w 423393"/>
                <a:gd name="connsiteY40" fmla="*/ 0 h 88747"/>
                <a:gd name="connsiteX41" fmla="*/ 90334 w 423393"/>
                <a:gd name="connsiteY41" fmla="*/ 0 h 88747"/>
                <a:gd name="connsiteX42" fmla="*/ 44971 w 423393"/>
                <a:gd name="connsiteY42" fmla="*/ 88747 h 88747"/>
                <a:gd name="connsiteX43" fmla="*/ 33306 w 423393"/>
                <a:gd name="connsiteY43" fmla="*/ 88747 h 88747"/>
                <a:gd name="connsiteX44" fmla="*/ 45363 w 423393"/>
                <a:gd name="connsiteY44" fmla="*/ 0 h 88747"/>
                <a:gd name="connsiteX45" fmla="*/ 57028 w 423393"/>
                <a:gd name="connsiteY45" fmla="*/ 0 h 88747"/>
                <a:gd name="connsiteX46" fmla="*/ 11665 w 423393"/>
                <a:gd name="connsiteY46" fmla="*/ 88747 h 88747"/>
                <a:gd name="connsiteX47" fmla="*/ 0 w 423393"/>
                <a:gd name="connsiteY47" fmla="*/ 88747 h 8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3393" h="88747">
                  <a:moveTo>
                    <a:pt x="411728" y="0"/>
                  </a:moveTo>
                  <a:lnTo>
                    <a:pt x="423393" y="0"/>
                  </a:lnTo>
                  <a:lnTo>
                    <a:pt x="378030" y="88747"/>
                  </a:lnTo>
                  <a:lnTo>
                    <a:pt x="366365" y="88747"/>
                  </a:lnTo>
                  <a:close/>
                  <a:moveTo>
                    <a:pt x="378422" y="0"/>
                  </a:moveTo>
                  <a:lnTo>
                    <a:pt x="390087" y="0"/>
                  </a:lnTo>
                  <a:lnTo>
                    <a:pt x="344724" y="88747"/>
                  </a:lnTo>
                  <a:lnTo>
                    <a:pt x="333059" y="88747"/>
                  </a:lnTo>
                  <a:close/>
                  <a:moveTo>
                    <a:pt x="345116" y="0"/>
                  </a:moveTo>
                  <a:lnTo>
                    <a:pt x="356781" y="0"/>
                  </a:lnTo>
                  <a:lnTo>
                    <a:pt x="311418" y="88747"/>
                  </a:lnTo>
                  <a:lnTo>
                    <a:pt x="299753" y="88747"/>
                  </a:lnTo>
                  <a:close/>
                  <a:moveTo>
                    <a:pt x="311810" y="0"/>
                  </a:moveTo>
                  <a:lnTo>
                    <a:pt x="323475" y="0"/>
                  </a:lnTo>
                  <a:lnTo>
                    <a:pt x="278112" y="88747"/>
                  </a:lnTo>
                  <a:lnTo>
                    <a:pt x="266447" y="88747"/>
                  </a:lnTo>
                  <a:close/>
                  <a:moveTo>
                    <a:pt x="278504" y="0"/>
                  </a:moveTo>
                  <a:lnTo>
                    <a:pt x="290169" y="0"/>
                  </a:lnTo>
                  <a:lnTo>
                    <a:pt x="244806" y="88747"/>
                  </a:lnTo>
                  <a:lnTo>
                    <a:pt x="233141" y="88747"/>
                  </a:lnTo>
                  <a:close/>
                  <a:moveTo>
                    <a:pt x="245198" y="0"/>
                  </a:moveTo>
                  <a:lnTo>
                    <a:pt x="256863" y="0"/>
                  </a:lnTo>
                  <a:lnTo>
                    <a:pt x="211500" y="88747"/>
                  </a:lnTo>
                  <a:lnTo>
                    <a:pt x="199835" y="88747"/>
                  </a:lnTo>
                  <a:close/>
                  <a:moveTo>
                    <a:pt x="211892" y="0"/>
                  </a:moveTo>
                  <a:lnTo>
                    <a:pt x="223557" y="0"/>
                  </a:lnTo>
                  <a:lnTo>
                    <a:pt x="178194" y="88747"/>
                  </a:lnTo>
                  <a:lnTo>
                    <a:pt x="166529" y="88747"/>
                  </a:lnTo>
                  <a:close/>
                  <a:moveTo>
                    <a:pt x="178587" y="0"/>
                  </a:moveTo>
                  <a:lnTo>
                    <a:pt x="190252" y="0"/>
                  </a:lnTo>
                  <a:lnTo>
                    <a:pt x="144889" y="88747"/>
                  </a:lnTo>
                  <a:lnTo>
                    <a:pt x="133224" y="88747"/>
                  </a:lnTo>
                  <a:close/>
                  <a:moveTo>
                    <a:pt x="145281" y="0"/>
                  </a:moveTo>
                  <a:lnTo>
                    <a:pt x="156946" y="0"/>
                  </a:lnTo>
                  <a:lnTo>
                    <a:pt x="111583" y="88747"/>
                  </a:lnTo>
                  <a:lnTo>
                    <a:pt x="99918" y="88747"/>
                  </a:lnTo>
                  <a:close/>
                  <a:moveTo>
                    <a:pt x="111975" y="0"/>
                  </a:moveTo>
                  <a:lnTo>
                    <a:pt x="123640" y="0"/>
                  </a:lnTo>
                  <a:lnTo>
                    <a:pt x="78277" y="88747"/>
                  </a:lnTo>
                  <a:lnTo>
                    <a:pt x="66612" y="88747"/>
                  </a:lnTo>
                  <a:close/>
                  <a:moveTo>
                    <a:pt x="78669" y="0"/>
                  </a:moveTo>
                  <a:lnTo>
                    <a:pt x="90334" y="0"/>
                  </a:lnTo>
                  <a:lnTo>
                    <a:pt x="44971" y="88747"/>
                  </a:lnTo>
                  <a:lnTo>
                    <a:pt x="33306" y="88747"/>
                  </a:lnTo>
                  <a:close/>
                  <a:moveTo>
                    <a:pt x="45363" y="0"/>
                  </a:moveTo>
                  <a:lnTo>
                    <a:pt x="57028" y="0"/>
                  </a:lnTo>
                  <a:lnTo>
                    <a:pt x="11665" y="88747"/>
                  </a:lnTo>
                  <a:lnTo>
                    <a:pt x="0" y="887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01721" y="258831"/>
              <a:ext cx="3055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Resource Introduction</a:t>
              </a:r>
              <a:endParaRPr lang="zh-CN" altLang="en-US" sz="20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66430" y="1718075"/>
            <a:ext cx="3659140" cy="3659143"/>
            <a:chOff x="3759201" y="1511408"/>
            <a:chExt cx="4354284" cy="43542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任意多边形 28"/>
            <p:cNvSpPr/>
            <p:nvPr/>
          </p:nvSpPr>
          <p:spPr>
            <a:xfrm>
              <a:off x="3759201" y="1511408"/>
              <a:ext cx="2177143" cy="4034972"/>
            </a:xfrm>
            <a:custGeom>
              <a:avLst/>
              <a:gdLst>
                <a:gd name="connsiteX0" fmla="*/ 2017486 w 2177143"/>
                <a:gd name="connsiteY0" fmla="*/ 0 h 4034972"/>
                <a:gd name="connsiteX1" fmla="*/ 2177143 w 2177143"/>
                <a:gd name="connsiteY1" fmla="*/ 8062 h 4034972"/>
                <a:gd name="connsiteX2" fmla="*/ 2130523 w 2177143"/>
                <a:gd name="connsiteY2" fmla="*/ 10416 h 4034972"/>
                <a:gd name="connsiteX3" fmla="*/ 319313 w 2177143"/>
                <a:gd name="connsiteY3" fmla="*/ 2017486 h 4034972"/>
                <a:gd name="connsiteX4" fmla="*/ 2130523 w 2177143"/>
                <a:gd name="connsiteY4" fmla="*/ 4024556 h 4034972"/>
                <a:gd name="connsiteX5" fmla="*/ 2177143 w 2177143"/>
                <a:gd name="connsiteY5" fmla="*/ 4026910 h 4034972"/>
                <a:gd name="connsiteX6" fmla="*/ 2017486 w 2177143"/>
                <a:gd name="connsiteY6" fmla="*/ 4034972 h 4034972"/>
                <a:gd name="connsiteX7" fmla="*/ 0 w 2177143"/>
                <a:gd name="connsiteY7" fmla="*/ 2017486 h 4034972"/>
                <a:gd name="connsiteX8" fmla="*/ 2017486 w 2177143"/>
                <a:gd name="connsiteY8" fmla="*/ 0 h 403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7143" h="4034972">
                  <a:moveTo>
                    <a:pt x="2017486" y="0"/>
                  </a:moveTo>
                  <a:lnTo>
                    <a:pt x="2177143" y="8062"/>
                  </a:lnTo>
                  <a:lnTo>
                    <a:pt x="2130523" y="10416"/>
                  </a:lnTo>
                  <a:cubicBezTo>
                    <a:pt x="1113193" y="113732"/>
                    <a:pt x="319313" y="972898"/>
                    <a:pt x="319313" y="2017486"/>
                  </a:cubicBezTo>
                  <a:cubicBezTo>
                    <a:pt x="319313" y="3062074"/>
                    <a:pt x="1113193" y="3921241"/>
                    <a:pt x="2130523" y="4024556"/>
                  </a:cubicBezTo>
                  <a:lnTo>
                    <a:pt x="2177143" y="4026910"/>
                  </a:lnTo>
                  <a:lnTo>
                    <a:pt x="2017486" y="4034972"/>
                  </a:lnTo>
                  <a:cubicBezTo>
                    <a:pt x="903259" y="4034972"/>
                    <a:pt x="0" y="3131713"/>
                    <a:pt x="0" y="2017486"/>
                  </a:cubicBezTo>
                  <a:cubicBezTo>
                    <a:pt x="0" y="903259"/>
                    <a:pt x="903259" y="0"/>
                    <a:pt x="2017486" y="0"/>
                  </a:cubicBezTo>
                  <a:close/>
                </a:path>
              </a:pathLst>
            </a:custGeom>
            <a:solidFill>
              <a:srgbClr val="1A5B9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5400000">
              <a:off x="5007427" y="582494"/>
              <a:ext cx="2177143" cy="4034972"/>
            </a:xfrm>
            <a:custGeom>
              <a:avLst/>
              <a:gdLst>
                <a:gd name="connsiteX0" fmla="*/ 2017486 w 2177143"/>
                <a:gd name="connsiteY0" fmla="*/ 0 h 4034972"/>
                <a:gd name="connsiteX1" fmla="*/ 2177143 w 2177143"/>
                <a:gd name="connsiteY1" fmla="*/ 8062 h 4034972"/>
                <a:gd name="connsiteX2" fmla="*/ 2130523 w 2177143"/>
                <a:gd name="connsiteY2" fmla="*/ 10416 h 4034972"/>
                <a:gd name="connsiteX3" fmla="*/ 319313 w 2177143"/>
                <a:gd name="connsiteY3" fmla="*/ 2017486 h 4034972"/>
                <a:gd name="connsiteX4" fmla="*/ 2130523 w 2177143"/>
                <a:gd name="connsiteY4" fmla="*/ 4024556 h 4034972"/>
                <a:gd name="connsiteX5" fmla="*/ 2177143 w 2177143"/>
                <a:gd name="connsiteY5" fmla="*/ 4026910 h 4034972"/>
                <a:gd name="connsiteX6" fmla="*/ 2017486 w 2177143"/>
                <a:gd name="connsiteY6" fmla="*/ 4034972 h 4034972"/>
                <a:gd name="connsiteX7" fmla="*/ 0 w 2177143"/>
                <a:gd name="connsiteY7" fmla="*/ 2017486 h 4034972"/>
                <a:gd name="connsiteX8" fmla="*/ 2017486 w 2177143"/>
                <a:gd name="connsiteY8" fmla="*/ 0 h 403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7143" h="4034972">
                  <a:moveTo>
                    <a:pt x="2017486" y="0"/>
                  </a:moveTo>
                  <a:lnTo>
                    <a:pt x="2177143" y="8062"/>
                  </a:lnTo>
                  <a:lnTo>
                    <a:pt x="2130523" y="10416"/>
                  </a:lnTo>
                  <a:cubicBezTo>
                    <a:pt x="1113193" y="113732"/>
                    <a:pt x="319313" y="972898"/>
                    <a:pt x="319313" y="2017486"/>
                  </a:cubicBezTo>
                  <a:cubicBezTo>
                    <a:pt x="319313" y="3062074"/>
                    <a:pt x="1113193" y="3921241"/>
                    <a:pt x="2130523" y="4024556"/>
                  </a:cubicBezTo>
                  <a:lnTo>
                    <a:pt x="2177143" y="4026910"/>
                  </a:lnTo>
                  <a:lnTo>
                    <a:pt x="2017486" y="4034972"/>
                  </a:lnTo>
                  <a:cubicBezTo>
                    <a:pt x="903259" y="4034972"/>
                    <a:pt x="0" y="3131713"/>
                    <a:pt x="0" y="2017486"/>
                  </a:cubicBezTo>
                  <a:cubicBezTo>
                    <a:pt x="0" y="903259"/>
                    <a:pt x="903259" y="0"/>
                    <a:pt x="2017486" y="0"/>
                  </a:cubicBezTo>
                  <a:close/>
                </a:path>
              </a:pathLst>
            </a:custGeom>
            <a:solidFill>
              <a:srgbClr val="E5AA3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flipH="1">
              <a:off x="5936342" y="1801693"/>
              <a:ext cx="2177143" cy="4034972"/>
            </a:xfrm>
            <a:custGeom>
              <a:avLst/>
              <a:gdLst>
                <a:gd name="connsiteX0" fmla="*/ 2017486 w 2177143"/>
                <a:gd name="connsiteY0" fmla="*/ 0 h 4034972"/>
                <a:gd name="connsiteX1" fmla="*/ 2177143 w 2177143"/>
                <a:gd name="connsiteY1" fmla="*/ 8062 h 4034972"/>
                <a:gd name="connsiteX2" fmla="*/ 2130523 w 2177143"/>
                <a:gd name="connsiteY2" fmla="*/ 10416 h 4034972"/>
                <a:gd name="connsiteX3" fmla="*/ 319313 w 2177143"/>
                <a:gd name="connsiteY3" fmla="*/ 2017486 h 4034972"/>
                <a:gd name="connsiteX4" fmla="*/ 2130523 w 2177143"/>
                <a:gd name="connsiteY4" fmla="*/ 4024556 h 4034972"/>
                <a:gd name="connsiteX5" fmla="*/ 2177143 w 2177143"/>
                <a:gd name="connsiteY5" fmla="*/ 4026910 h 4034972"/>
                <a:gd name="connsiteX6" fmla="*/ 2017486 w 2177143"/>
                <a:gd name="connsiteY6" fmla="*/ 4034972 h 4034972"/>
                <a:gd name="connsiteX7" fmla="*/ 0 w 2177143"/>
                <a:gd name="connsiteY7" fmla="*/ 2017486 h 4034972"/>
                <a:gd name="connsiteX8" fmla="*/ 2017486 w 2177143"/>
                <a:gd name="connsiteY8" fmla="*/ 0 h 403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7143" h="4034972">
                  <a:moveTo>
                    <a:pt x="2017486" y="0"/>
                  </a:moveTo>
                  <a:lnTo>
                    <a:pt x="2177143" y="8062"/>
                  </a:lnTo>
                  <a:lnTo>
                    <a:pt x="2130523" y="10416"/>
                  </a:lnTo>
                  <a:cubicBezTo>
                    <a:pt x="1113193" y="113732"/>
                    <a:pt x="319313" y="972898"/>
                    <a:pt x="319313" y="2017486"/>
                  </a:cubicBezTo>
                  <a:cubicBezTo>
                    <a:pt x="319313" y="3062074"/>
                    <a:pt x="1113193" y="3921241"/>
                    <a:pt x="2130523" y="4024556"/>
                  </a:cubicBezTo>
                  <a:lnTo>
                    <a:pt x="2177143" y="4026910"/>
                  </a:lnTo>
                  <a:lnTo>
                    <a:pt x="2017486" y="4034972"/>
                  </a:lnTo>
                  <a:cubicBezTo>
                    <a:pt x="903259" y="4034972"/>
                    <a:pt x="0" y="3131713"/>
                    <a:pt x="0" y="2017486"/>
                  </a:cubicBezTo>
                  <a:cubicBezTo>
                    <a:pt x="0" y="903259"/>
                    <a:pt x="903259" y="0"/>
                    <a:pt x="2017486" y="0"/>
                  </a:cubicBezTo>
                  <a:close/>
                </a:path>
              </a:pathLst>
            </a:custGeom>
            <a:solidFill>
              <a:srgbClr val="1A5B9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16200000" flipV="1">
              <a:off x="4688115" y="2759638"/>
              <a:ext cx="2177143" cy="4034972"/>
            </a:xfrm>
            <a:custGeom>
              <a:avLst/>
              <a:gdLst>
                <a:gd name="connsiteX0" fmla="*/ 2017486 w 2177143"/>
                <a:gd name="connsiteY0" fmla="*/ 0 h 4034972"/>
                <a:gd name="connsiteX1" fmla="*/ 2177143 w 2177143"/>
                <a:gd name="connsiteY1" fmla="*/ 8062 h 4034972"/>
                <a:gd name="connsiteX2" fmla="*/ 2130523 w 2177143"/>
                <a:gd name="connsiteY2" fmla="*/ 10416 h 4034972"/>
                <a:gd name="connsiteX3" fmla="*/ 319313 w 2177143"/>
                <a:gd name="connsiteY3" fmla="*/ 2017486 h 4034972"/>
                <a:gd name="connsiteX4" fmla="*/ 2130523 w 2177143"/>
                <a:gd name="connsiteY4" fmla="*/ 4024556 h 4034972"/>
                <a:gd name="connsiteX5" fmla="*/ 2177143 w 2177143"/>
                <a:gd name="connsiteY5" fmla="*/ 4026910 h 4034972"/>
                <a:gd name="connsiteX6" fmla="*/ 2017486 w 2177143"/>
                <a:gd name="connsiteY6" fmla="*/ 4034972 h 4034972"/>
                <a:gd name="connsiteX7" fmla="*/ 0 w 2177143"/>
                <a:gd name="connsiteY7" fmla="*/ 2017486 h 4034972"/>
                <a:gd name="connsiteX8" fmla="*/ 2017486 w 2177143"/>
                <a:gd name="connsiteY8" fmla="*/ 0 h 403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7143" h="4034972">
                  <a:moveTo>
                    <a:pt x="2017486" y="0"/>
                  </a:moveTo>
                  <a:lnTo>
                    <a:pt x="2177143" y="8062"/>
                  </a:lnTo>
                  <a:lnTo>
                    <a:pt x="2130523" y="10416"/>
                  </a:lnTo>
                  <a:cubicBezTo>
                    <a:pt x="1113193" y="113732"/>
                    <a:pt x="319313" y="972898"/>
                    <a:pt x="319313" y="2017486"/>
                  </a:cubicBezTo>
                  <a:cubicBezTo>
                    <a:pt x="319313" y="3062074"/>
                    <a:pt x="1113193" y="3921241"/>
                    <a:pt x="2130523" y="4024556"/>
                  </a:cubicBezTo>
                  <a:lnTo>
                    <a:pt x="2177143" y="4026910"/>
                  </a:lnTo>
                  <a:lnTo>
                    <a:pt x="2017486" y="4034972"/>
                  </a:lnTo>
                  <a:cubicBezTo>
                    <a:pt x="903259" y="4034972"/>
                    <a:pt x="0" y="3131713"/>
                    <a:pt x="0" y="2017486"/>
                  </a:cubicBezTo>
                  <a:cubicBezTo>
                    <a:pt x="0" y="903259"/>
                    <a:pt x="903259" y="0"/>
                    <a:pt x="2017486" y="0"/>
                  </a:cubicBezTo>
                  <a:close/>
                </a:path>
              </a:pathLst>
            </a:custGeom>
            <a:solidFill>
              <a:srgbClr val="E5AA3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427837" y="2887363"/>
            <a:ext cx="1336323" cy="1320564"/>
            <a:chOff x="3979993" y="2425576"/>
            <a:chExt cx="445170" cy="439920"/>
          </a:xfrm>
        </p:grpSpPr>
        <p:sp>
          <p:nvSpPr>
            <p:cNvPr id="34" name="圆角矩形 33"/>
            <p:cNvSpPr/>
            <p:nvPr/>
          </p:nvSpPr>
          <p:spPr>
            <a:xfrm>
              <a:off x="3979993" y="2425576"/>
              <a:ext cx="201911" cy="201911"/>
            </a:xfrm>
            <a:prstGeom prst="roundRect">
              <a:avLst/>
            </a:prstGeom>
            <a:solidFill>
              <a:srgbClr val="1A5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4223252" y="2425576"/>
              <a:ext cx="201911" cy="201911"/>
            </a:xfrm>
            <a:prstGeom prst="roundRect">
              <a:avLst/>
            </a:prstGeom>
            <a:solidFill>
              <a:srgbClr val="E5A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3979993" y="2663585"/>
              <a:ext cx="201911" cy="201911"/>
            </a:xfrm>
            <a:prstGeom prst="roundRect">
              <a:avLst/>
            </a:prstGeom>
            <a:solidFill>
              <a:srgbClr val="E5A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4223252" y="2663585"/>
              <a:ext cx="201911" cy="201911"/>
            </a:xfrm>
            <a:prstGeom prst="roundRect">
              <a:avLst/>
            </a:prstGeom>
            <a:solidFill>
              <a:srgbClr val="1A5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椭圆 6"/>
          <p:cNvSpPr/>
          <p:nvPr/>
        </p:nvSpPr>
        <p:spPr>
          <a:xfrm>
            <a:off x="1149916" y="2729190"/>
            <a:ext cx="95535" cy="95535"/>
          </a:xfrm>
          <a:prstGeom prst="ellipse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>
            <a:stCxn id="7" idx="6"/>
          </p:cNvCxnSpPr>
          <p:nvPr/>
        </p:nvCxnSpPr>
        <p:spPr>
          <a:xfrm flipV="1">
            <a:off x="1245451" y="2776957"/>
            <a:ext cx="3289314" cy="1"/>
          </a:xfrm>
          <a:prstGeom prst="line">
            <a:avLst/>
          </a:prstGeom>
          <a:ln>
            <a:solidFill>
              <a:srgbClr val="1A5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1254632" y="2946455"/>
            <a:ext cx="262133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苏轼上书谈论新法的弊病。王安石很愤怒，让御史谢景在皇帝</a:t>
            </a:r>
            <a:r>
              <a:rPr lang="zh-CN" alt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跟前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。王安石很愤怒，让御史谢景在皇帝跟前</a:t>
            </a:r>
            <a:r>
              <a:rPr lang="zh-CN" alt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516710" y="2295625"/>
            <a:ext cx="1922592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王安石</a:t>
            </a:r>
            <a:r>
              <a: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</a:t>
            </a:r>
            <a:r>
              <a:rPr lang="zh-CN" altLang="en-US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愤怒</a:t>
            </a:r>
            <a:endParaRPr lang="zh-CN" altLang="en-US" b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0844756" y="1937618"/>
            <a:ext cx="95535" cy="95535"/>
          </a:xfrm>
          <a:prstGeom prst="ellipse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>
            <a:off x="6850380" y="1985178"/>
            <a:ext cx="3994376" cy="0"/>
          </a:xfrm>
          <a:prstGeom prst="line">
            <a:avLst/>
          </a:prstGeom>
          <a:ln>
            <a:solidFill>
              <a:srgbClr val="E5A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8793843" y="1577014"/>
            <a:ext cx="1922592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王安石</a:t>
            </a:r>
            <a:r>
              <a:rPr lang="zh-CN" altLang="en-US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</a:t>
            </a:r>
            <a:r>
              <a:rPr lang="zh-CN" altLang="en-US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愤怒</a:t>
            </a:r>
            <a:endParaRPr lang="zh-CN" altLang="en-US" b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336420" y="2121202"/>
            <a:ext cx="262133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苏轼上书谈论新法的弊病。王安石很愤怒，让御史谢景在皇帝</a:t>
            </a:r>
            <a:r>
              <a:rPr lang="zh-CN" alt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跟前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。王安石很愤怒，让御史谢景在皇帝跟前</a:t>
            </a:r>
            <a:r>
              <a:rPr lang="zh-CN" alt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84008" y="360429"/>
            <a:ext cx="3640016" cy="1118383"/>
            <a:chOff x="484008" y="360429"/>
            <a:chExt cx="3640016" cy="1118383"/>
          </a:xfrm>
        </p:grpSpPr>
        <p:grpSp>
          <p:nvGrpSpPr>
            <p:cNvPr id="3" name="组合 2"/>
            <p:cNvGrpSpPr/>
            <p:nvPr/>
          </p:nvGrpSpPr>
          <p:grpSpPr>
            <a:xfrm rot="5400000">
              <a:off x="558997" y="1017209"/>
              <a:ext cx="370913" cy="368490"/>
              <a:chOff x="6578221" y="1296534"/>
              <a:chExt cx="2089438" cy="2075790"/>
            </a:xfrm>
          </p:grpSpPr>
          <p:sp>
            <p:nvSpPr>
              <p:cNvPr id="8" name="直角三角形 7"/>
              <p:cNvSpPr/>
              <p:nvPr/>
            </p:nvSpPr>
            <p:spPr>
              <a:xfrm>
                <a:off x="6578221" y="1460310"/>
                <a:ext cx="1912014" cy="1912014"/>
              </a:xfrm>
              <a:prstGeom prst="rtTriangle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flipH="1" flipV="1">
                <a:off x="6755645" y="1296534"/>
                <a:ext cx="1912014" cy="1912014"/>
              </a:xfrm>
              <a:prstGeom prst="rtTriangle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57773" y="955592"/>
              <a:ext cx="31662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资源介绍</a:t>
              </a:r>
              <a:r>
                <a:rPr lang="en-US" altLang="zh-CN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</a:t>
              </a:r>
              <a:r>
                <a:rPr lang="zh-CN" altLang="en-US" sz="24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其他资源</a:t>
              </a:r>
              <a:endParaRPr lang="zh-CN" altLang="en-US" sz="28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84008" y="711522"/>
              <a:ext cx="1436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E5A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Investment Manual</a:t>
              </a:r>
              <a:endParaRPr lang="zh-CN" altLang="en-US" sz="1000" b="1" dirty="0">
                <a:solidFill>
                  <a:srgbClr val="E5A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863969" y="791419"/>
              <a:ext cx="423393" cy="88747"/>
            </a:xfrm>
            <a:custGeom>
              <a:avLst/>
              <a:gdLst>
                <a:gd name="connsiteX0" fmla="*/ 411728 w 423393"/>
                <a:gd name="connsiteY0" fmla="*/ 0 h 88747"/>
                <a:gd name="connsiteX1" fmla="*/ 423393 w 423393"/>
                <a:gd name="connsiteY1" fmla="*/ 0 h 88747"/>
                <a:gd name="connsiteX2" fmla="*/ 378030 w 423393"/>
                <a:gd name="connsiteY2" fmla="*/ 88747 h 88747"/>
                <a:gd name="connsiteX3" fmla="*/ 366365 w 423393"/>
                <a:gd name="connsiteY3" fmla="*/ 88747 h 88747"/>
                <a:gd name="connsiteX4" fmla="*/ 378422 w 423393"/>
                <a:gd name="connsiteY4" fmla="*/ 0 h 88747"/>
                <a:gd name="connsiteX5" fmla="*/ 390087 w 423393"/>
                <a:gd name="connsiteY5" fmla="*/ 0 h 88747"/>
                <a:gd name="connsiteX6" fmla="*/ 344724 w 423393"/>
                <a:gd name="connsiteY6" fmla="*/ 88747 h 88747"/>
                <a:gd name="connsiteX7" fmla="*/ 333059 w 423393"/>
                <a:gd name="connsiteY7" fmla="*/ 88747 h 88747"/>
                <a:gd name="connsiteX8" fmla="*/ 345116 w 423393"/>
                <a:gd name="connsiteY8" fmla="*/ 0 h 88747"/>
                <a:gd name="connsiteX9" fmla="*/ 356781 w 423393"/>
                <a:gd name="connsiteY9" fmla="*/ 0 h 88747"/>
                <a:gd name="connsiteX10" fmla="*/ 311418 w 423393"/>
                <a:gd name="connsiteY10" fmla="*/ 88747 h 88747"/>
                <a:gd name="connsiteX11" fmla="*/ 299753 w 423393"/>
                <a:gd name="connsiteY11" fmla="*/ 88747 h 88747"/>
                <a:gd name="connsiteX12" fmla="*/ 311810 w 423393"/>
                <a:gd name="connsiteY12" fmla="*/ 0 h 88747"/>
                <a:gd name="connsiteX13" fmla="*/ 323475 w 423393"/>
                <a:gd name="connsiteY13" fmla="*/ 0 h 88747"/>
                <a:gd name="connsiteX14" fmla="*/ 278112 w 423393"/>
                <a:gd name="connsiteY14" fmla="*/ 88747 h 88747"/>
                <a:gd name="connsiteX15" fmla="*/ 266447 w 423393"/>
                <a:gd name="connsiteY15" fmla="*/ 88747 h 88747"/>
                <a:gd name="connsiteX16" fmla="*/ 278504 w 423393"/>
                <a:gd name="connsiteY16" fmla="*/ 0 h 88747"/>
                <a:gd name="connsiteX17" fmla="*/ 290169 w 423393"/>
                <a:gd name="connsiteY17" fmla="*/ 0 h 88747"/>
                <a:gd name="connsiteX18" fmla="*/ 244806 w 423393"/>
                <a:gd name="connsiteY18" fmla="*/ 88747 h 88747"/>
                <a:gd name="connsiteX19" fmla="*/ 233141 w 423393"/>
                <a:gd name="connsiteY19" fmla="*/ 88747 h 88747"/>
                <a:gd name="connsiteX20" fmla="*/ 245198 w 423393"/>
                <a:gd name="connsiteY20" fmla="*/ 0 h 88747"/>
                <a:gd name="connsiteX21" fmla="*/ 256863 w 423393"/>
                <a:gd name="connsiteY21" fmla="*/ 0 h 88747"/>
                <a:gd name="connsiteX22" fmla="*/ 211500 w 423393"/>
                <a:gd name="connsiteY22" fmla="*/ 88747 h 88747"/>
                <a:gd name="connsiteX23" fmla="*/ 199835 w 423393"/>
                <a:gd name="connsiteY23" fmla="*/ 88747 h 88747"/>
                <a:gd name="connsiteX24" fmla="*/ 211892 w 423393"/>
                <a:gd name="connsiteY24" fmla="*/ 0 h 88747"/>
                <a:gd name="connsiteX25" fmla="*/ 223557 w 423393"/>
                <a:gd name="connsiteY25" fmla="*/ 0 h 88747"/>
                <a:gd name="connsiteX26" fmla="*/ 178194 w 423393"/>
                <a:gd name="connsiteY26" fmla="*/ 88747 h 88747"/>
                <a:gd name="connsiteX27" fmla="*/ 166529 w 423393"/>
                <a:gd name="connsiteY27" fmla="*/ 88747 h 88747"/>
                <a:gd name="connsiteX28" fmla="*/ 178587 w 423393"/>
                <a:gd name="connsiteY28" fmla="*/ 0 h 88747"/>
                <a:gd name="connsiteX29" fmla="*/ 190252 w 423393"/>
                <a:gd name="connsiteY29" fmla="*/ 0 h 88747"/>
                <a:gd name="connsiteX30" fmla="*/ 144889 w 423393"/>
                <a:gd name="connsiteY30" fmla="*/ 88747 h 88747"/>
                <a:gd name="connsiteX31" fmla="*/ 133224 w 423393"/>
                <a:gd name="connsiteY31" fmla="*/ 88747 h 88747"/>
                <a:gd name="connsiteX32" fmla="*/ 145281 w 423393"/>
                <a:gd name="connsiteY32" fmla="*/ 0 h 88747"/>
                <a:gd name="connsiteX33" fmla="*/ 156946 w 423393"/>
                <a:gd name="connsiteY33" fmla="*/ 0 h 88747"/>
                <a:gd name="connsiteX34" fmla="*/ 111583 w 423393"/>
                <a:gd name="connsiteY34" fmla="*/ 88747 h 88747"/>
                <a:gd name="connsiteX35" fmla="*/ 99918 w 423393"/>
                <a:gd name="connsiteY35" fmla="*/ 88747 h 88747"/>
                <a:gd name="connsiteX36" fmla="*/ 111975 w 423393"/>
                <a:gd name="connsiteY36" fmla="*/ 0 h 88747"/>
                <a:gd name="connsiteX37" fmla="*/ 123640 w 423393"/>
                <a:gd name="connsiteY37" fmla="*/ 0 h 88747"/>
                <a:gd name="connsiteX38" fmla="*/ 78277 w 423393"/>
                <a:gd name="connsiteY38" fmla="*/ 88747 h 88747"/>
                <a:gd name="connsiteX39" fmla="*/ 66612 w 423393"/>
                <a:gd name="connsiteY39" fmla="*/ 88747 h 88747"/>
                <a:gd name="connsiteX40" fmla="*/ 78669 w 423393"/>
                <a:gd name="connsiteY40" fmla="*/ 0 h 88747"/>
                <a:gd name="connsiteX41" fmla="*/ 90334 w 423393"/>
                <a:gd name="connsiteY41" fmla="*/ 0 h 88747"/>
                <a:gd name="connsiteX42" fmla="*/ 44971 w 423393"/>
                <a:gd name="connsiteY42" fmla="*/ 88747 h 88747"/>
                <a:gd name="connsiteX43" fmla="*/ 33306 w 423393"/>
                <a:gd name="connsiteY43" fmla="*/ 88747 h 88747"/>
                <a:gd name="connsiteX44" fmla="*/ 45363 w 423393"/>
                <a:gd name="connsiteY44" fmla="*/ 0 h 88747"/>
                <a:gd name="connsiteX45" fmla="*/ 57028 w 423393"/>
                <a:gd name="connsiteY45" fmla="*/ 0 h 88747"/>
                <a:gd name="connsiteX46" fmla="*/ 11665 w 423393"/>
                <a:gd name="connsiteY46" fmla="*/ 88747 h 88747"/>
                <a:gd name="connsiteX47" fmla="*/ 0 w 423393"/>
                <a:gd name="connsiteY47" fmla="*/ 88747 h 8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3393" h="88747">
                  <a:moveTo>
                    <a:pt x="411728" y="0"/>
                  </a:moveTo>
                  <a:lnTo>
                    <a:pt x="423393" y="0"/>
                  </a:lnTo>
                  <a:lnTo>
                    <a:pt x="378030" y="88747"/>
                  </a:lnTo>
                  <a:lnTo>
                    <a:pt x="366365" y="88747"/>
                  </a:lnTo>
                  <a:close/>
                  <a:moveTo>
                    <a:pt x="378422" y="0"/>
                  </a:moveTo>
                  <a:lnTo>
                    <a:pt x="390087" y="0"/>
                  </a:lnTo>
                  <a:lnTo>
                    <a:pt x="344724" y="88747"/>
                  </a:lnTo>
                  <a:lnTo>
                    <a:pt x="333059" y="88747"/>
                  </a:lnTo>
                  <a:close/>
                  <a:moveTo>
                    <a:pt x="345116" y="0"/>
                  </a:moveTo>
                  <a:lnTo>
                    <a:pt x="356781" y="0"/>
                  </a:lnTo>
                  <a:lnTo>
                    <a:pt x="311418" y="88747"/>
                  </a:lnTo>
                  <a:lnTo>
                    <a:pt x="299753" y="88747"/>
                  </a:lnTo>
                  <a:close/>
                  <a:moveTo>
                    <a:pt x="311810" y="0"/>
                  </a:moveTo>
                  <a:lnTo>
                    <a:pt x="323475" y="0"/>
                  </a:lnTo>
                  <a:lnTo>
                    <a:pt x="278112" y="88747"/>
                  </a:lnTo>
                  <a:lnTo>
                    <a:pt x="266447" y="88747"/>
                  </a:lnTo>
                  <a:close/>
                  <a:moveTo>
                    <a:pt x="278504" y="0"/>
                  </a:moveTo>
                  <a:lnTo>
                    <a:pt x="290169" y="0"/>
                  </a:lnTo>
                  <a:lnTo>
                    <a:pt x="244806" y="88747"/>
                  </a:lnTo>
                  <a:lnTo>
                    <a:pt x="233141" y="88747"/>
                  </a:lnTo>
                  <a:close/>
                  <a:moveTo>
                    <a:pt x="245198" y="0"/>
                  </a:moveTo>
                  <a:lnTo>
                    <a:pt x="256863" y="0"/>
                  </a:lnTo>
                  <a:lnTo>
                    <a:pt x="211500" y="88747"/>
                  </a:lnTo>
                  <a:lnTo>
                    <a:pt x="199835" y="88747"/>
                  </a:lnTo>
                  <a:close/>
                  <a:moveTo>
                    <a:pt x="211892" y="0"/>
                  </a:moveTo>
                  <a:lnTo>
                    <a:pt x="223557" y="0"/>
                  </a:lnTo>
                  <a:lnTo>
                    <a:pt x="178194" y="88747"/>
                  </a:lnTo>
                  <a:lnTo>
                    <a:pt x="166529" y="88747"/>
                  </a:lnTo>
                  <a:close/>
                  <a:moveTo>
                    <a:pt x="178587" y="0"/>
                  </a:moveTo>
                  <a:lnTo>
                    <a:pt x="190252" y="0"/>
                  </a:lnTo>
                  <a:lnTo>
                    <a:pt x="144889" y="88747"/>
                  </a:lnTo>
                  <a:lnTo>
                    <a:pt x="133224" y="88747"/>
                  </a:lnTo>
                  <a:close/>
                  <a:moveTo>
                    <a:pt x="145281" y="0"/>
                  </a:moveTo>
                  <a:lnTo>
                    <a:pt x="156946" y="0"/>
                  </a:lnTo>
                  <a:lnTo>
                    <a:pt x="111583" y="88747"/>
                  </a:lnTo>
                  <a:lnTo>
                    <a:pt x="99918" y="88747"/>
                  </a:lnTo>
                  <a:close/>
                  <a:moveTo>
                    <a:pt x="111975" y="0"/>
                  </a:moveTo>
                  <a:lnTo>
                    <a:pt x="123640" y="0"/>
                  </a:lnTo>
                  <a:lnTo>
                    <a:pt x="78277" y="88747"/>
                  </a:lnTo>
                  <a:lnTo>
                    <a:pt x="66612" y="88747"/>
                  </a:lnTo>
                  <a:close/>
                  <a:moveTo>
                    <a:pt x="78669" y="0"/>
                  </a:moveTo>
                  <a:lnTo>
                    <a:pt x="90334" y="0"/>
                  </a:lnTo>
                  <a:lnTo>
                    <a:pt x="44971" y="88747"/>
                  </a:lnTo>
                  <a:lnTo>
                    <a:pt x="33306" y="88747"/>
                  </a:lnTo>
                  <a:close/>
                  <a:moveTo>
                    <a:pt x="45363" y="0"/>
                  </a:moveTo>
                  <a:lnTo>
                    <a:pt x="57028" y="0"/>
                  </a:lnTo>
                  <a:lnTo>
                    <a:pt x="11665" y="88747"/>
                  </a:lnTo>
                  <a:lnTo>
                    <a:pt x="0" y="887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84008" y="360429"/>
              <a:ext cx="3055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Resource Introduction</a:t>
              </a:r>
              <a:endParaRPr lang="zh-CN" altLang="en-US" sz="20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0" y="1924333"/>
            <a:ext cx="7668000" cy="150126"/>
          </a:xfrm>
          <a:prstGeom prst="rect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 rot="5400000">
            <a:off x="5642998" y="3811270"/>
            <a:ext cx="3924000" cy="150126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680061" y="5691652"/>
            <a:ext cx="4500000" cy="150126"/>
          </a:xfrm>
          <a:prstGeom prst="rect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Picture 4" descr="女孩, 妇女, 模型, 美丽, 阳光, 夏天, 微笑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" b="9502"/>
          <a:stretch>
            <a:fillRect/>
          </a:stretch>
        </p:blipFill>
        <p:spPr bwMode="auto">
          <a:xfrm>
            <a:off x="560208" y="2322005"/>
            <a:ext cx="2728615" cy="35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/>
          <p:cNvSpPr txBox="1"/>
          <p:nvPr/>
        </p:nvSpPr>
        <p:spPr>
          <a:xfrm>
            <a:off x="3656575" y="2322005"/>
            <a:ext cx="36959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苏轼上书谈论新法的弊病。王安石很愤怒，让御史谢景在皇帝</a:t>
            </a:r>
            <a:r>
              <a:rPr lang="zh-CN" alt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跟前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。王安石很愤怒，让御史谢景在皇帝跟前</a:t>
            </a:r>
            <a:r>
              <a:rPr lang="zh-CN" alt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苏轼上书谈论新法的弊病。王安石很愤怒，让御史谢景在皇帝跟前。王安石很愤怒，让御史谢景在皇帝跟前</a:t>
            </a:r>
            <a:r>
              <a:rPr lang="zh-CN" alt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。苏轼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上书谈论新法的弊病。王安石很愤怒，让御史</a:t>
            </a:r>
            <a:r>
              <a:rPr lang="zh-CN" alt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谢。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 rot="5400000">
            <a:off x="6875324" y="5799997"/>
            <a:ext cx="510467" cy="443904"/>
          </a:xfrm>
          <a:custGeom>
            <a:avLst/>
            <a:gdLst>
              <a:gd name="connsiteX0" fmla="*/ 0 w 1241946"/>
              <a:gd name="connsiteY0" fmla="*/ 251030 h 1080001"/>
              <a:gd name="connsiteX1" fmla="*/ 0 w 1241946"/>
              <a:gd name="connsiteY1" fmla="*/ 205309 h 1080001"/>
              <a:gd name="connsiteX2" fmla="*/ 247546 w 1241946"/>
              <a:gd name="connsiteY2" fmla="*/ 205309 h 1080001"/>
              <a:gd name="connsiteX3" fmla="*/ 247546 w 1241946"/>
              <a:gd name="connsiteY3" fmla="*/ 0 h 1080001"/>
              <a:gd name="connsiteX4" fmla="*/ 293265 w 1241946"/>
              <a:gd name="connsiteY4" fmla="*/ 0 h 1080001"/>
              <a:gd name="connsiteX5" fmla="*/ 293265 w 1241946"/>
              <a:gd name="connsiteY5" fmla="*/ 205309 h 1080001"/>
              <a:gd name="connsiteX6" fmla="*/ 998173 w 1241946"/>
              <a:gd name="connsiteY6" fmla="*/ 205309 h 1080001"/>
              <a:gd name="connsiteX7" fmla="*/ 998173 w 1241946"/>
              <a:gd name="connsiteY7" fmla="*/ 0 h 1080001"/>
              <a:gd name="connsiteX8" fmla="*/ 1043892 w 1241946"/>
              <a:gd name="connsiteY8" fmla="*/ 0 h 1080001"/>
              <a:gd name="connsiteX9" fmla="*/ 1043892 w 1241946"/>
              <a:gd name="connsiteY9" fmla="*/ 205309 h 1080001"/>
              <a:gd name="connsiteX10" fmla="*/ 1241946 w 1241946"/>
              <a:gd name="connsiteY10" fmla="*/ 205309 h 1080001"/>
              <a:gd name="connsiteX11" fmla="*/ 1241946 w 1241946"/>
              <a:gd name="connsiteY11" fmla="*/ 251030 h 1080001"/>
              <a:gd name="connsiteX12" fmla="*/ 1043892 w 1241946"/>
              <a:gd name="connsiteY12" fmla="*/ 251030 h 1080001"/>
              <a:gd name="connsiteX13" fmla="*/ 1043892 w 1241946"/>
              <a:gd name="connsiteY13" fmla="*/ 1080001 h 1080001"/>
              <a:gd name="connsiteX14" fmla="*/ 998173 w 1241946"/>
              <a:gd name="connsiteY14" fmla="*/ 1080001 h 1080001"/>
              <a:gd name="connsiteX15" fmla="*/ 998173 w 1241946"/>
              <a:gd name="connsiteY15" fmla="*/ 251030 h 1080001"/>
              <a:gd name="connsiteX16" fmla="*/ 293265 w 1241946"/>
              <a:gd name="connsiteY16" fmla="*/ 251030 h 1080001"/>
              <a:gd name="connsiteX17" fmla="*/ 293265 w 1241946"/>
              <a:gd name="connsiteY17" fmla="*/ 1080001 h 1080001"/>
              <a:gd name="connsiteX18" fmla="*/ 247546 w 1241946"/>
              <a:gd name="connsiteY18" fmla="*/ 1080001 h 1080001"/>
              <a:gd name="connsiteX19" fmla="*/ 247546 w 1241946"/>
              <a:gd name="connsiteY19" fmla="*/ 251030 h 108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41946" h="1080001">
                <a:moveTo>
                  <a:pt x="0" y="251030"/>
                </a:moveTo>
                <a:lnTo>
                  <a:pt x="0" y="205309"/>
                </a:lnTo>
                <a:lnTo>
                  <a:pt x="247546" y="205309"/>
                </a:lnTo>
                <a:lnTo>
                  <a:pt x="247546" y="0"/>
                </a:lnTo>
                <a:lnTo>
                  <a:pt x="293265" y="0"/>
                </a:lnTo>
                <a:lnTo>
                  <a:pt x="293265" y="205309"/>
                </a:lnTo>
                <a:lnTo>
                  <a:pt x="998173" y="205309"/>
                </a:lnTo>
                <a:lnTo>
                  <a:pt x="998173" y="0"/>
                </a:lnTo>
                <a:lnTo>
                  <a:pt x="1043892" y="0"/>
                </a:lnTo>
                <a:lnTo>
                  <a:pt x="1043892" y="205309"/>
                </a:lnTo>
                <a:lnTo>
                  <a:pt x="1241946" y="205309"/>
                </a:lnTo>
                <a:lnTo>
                  <a:pt x="1241946" y="251030"/>
                </a:lnTo>
                <a:lnTo>
                  <a:pt x="1043892" y="251030"/>
                </a:lnTo>
                <a:lnTo>
                  <a:pt x="1043892" y="1080001"/>
                </a:lnTo>
                <a:lnTo>
                  <a:pt x="998173" y="1080001"/>
                </a:lnTo>
                <a:lnTo>
                  <a:pt x="998173" y="251030"/>
                </a:lnTo>
                <a:lnTo>
                  <a:pt x="293265" y="251030"/>
                </a:lnTo>
                <a:lnTo>
                  <a:pt x="293265" y="1080001"/>
                </a:lnTo>
                <a:lnTo>
                  <a:pt x="247546" y="1080001"/>
                </a:lnTo>
                <a:lnTo>
                  <a:pt x="247546" y="251030"/>
                </a:lnTo>
                <a:close/>
              </a:path>
            </a:pathLst>
          </a:cu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922253" y="58428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E5AA36"/>
                </a:solidFill>
              </a:rPr>
              <a:t>1</a:t>
            </a:r>
            <a:endParaRPr lang="zh-CN" altLang="en-US" sz="2000" dirty="0">
              <a:solidFill>
                <a:srgbClr val="E5AA36"/>
              </a:solidFill>
            </a:endParaRPr>
          </a:p>
        </p:txBody>
      </p:sp>
      <p:pic>
        <p:nvPicPr>
          <p:cNvPr id="41" name="Picture 4" descr="http://pixabay.com/static/uploads/photo/2015/04/15/11/28/landscape-723648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81" y="1910905"/>
            <a:ext cx="4185144" cy="265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文本框 41"/>
          <p:cNvSpPr txBox="1"/>
          <p:nvPr/>
        </p:nvSpPr>
        <p:spPr>
          <a:xfrm>
            <a:off x="7762635" y="4736519"/>
            <a:ext cx="37146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苏轼上书谈论新法的</a:t>
            </a:r>
            <a:r>
              <a:rPr lang="zh-CN" alt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弊病，王安石很愤怒。你愤怒个毛啊？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任意多边形 42"/>
          <p:cNvSpPr/>
          <p:nvPr/>
        </p:nvSpPr>
        <p:spPr>
          <a:xfrm rot="5400000">
            <a:off x="11559734" y="4879505"/>
            <a:ext cx="510467" cy="443904"/>
          </a:xfrm>
          <a:custGeom>
            <a:avLst/>
            <a:gdLst>
              <a:gd name="connsiteX0" fmla="*/ 0 w 1241946"/>
              <a:gd name="connsiteY0" fmla="*/ 251030 h 1080001"/>
              <a:gd name="connsiteX1" fmla="*/ 0 w 1241946"/>
              <a:gd name="connsiteY1" fmla="*/ 205309 h 1080001"/>
              <a:gd name="connsiteX2" fmla="*/ 247546 w 1241946"/>
              <a:gd name="connsiteY2" fmla="*/ 205309 h 1080001"/>
              <a:gd name="connsiteX3" fmla="*/ 247546 w 1241946"/>
              <a:gd name="connsiteY3" fmla="*/ 0 h 1080001"/>
              <a:gd name="connsiteX4" fmla="*/ 293265 w 1241946"/>
              <a:gd name="connsiteY4" fmla="*/ 0 h 1080001"/>
              <a:gd name="connsiteX5" fmla="*/ 293265 w 1241946"/>
              <a:gd name="connsiteY5" fmla="*/ 205309 h 1080001"/>
              <a:gd name="connsiteX6" fmla="*/ 998173 w 1241946"/>
              <a:gd name="connsiteY6" fmla="*/ 205309 h 1080001"/>
              <a:gd name="connsiteX7" fmla="*/ 998173 w 1241946"/>
              <a:gd name="connsiteY7" fmla="*/ 0 h 1080001"/>
              <a:gd name="connsiteX8" fmla="*/ 1043892 w 1241946"/>
              <a:gd name="connsiteY8" fmla="*/ 0 h 1080001"/>
              <a:gd name="connsiteX9" fmla="*/ 1043892 w 1241946"/>
              <a:gd name="connsiteY9" fmla="*/ 205309 h 1080001"/>
              <a:gd name="connsiteX10" fmla="*/ 1241946 w 1241946"/>
              <a:gd name="connsiteY10" fmla="*/ 205309 h 1080001"/>
              <a:gd name="connsiteX11" fmla="*/ 1241946 w 1241946"/>
              <a:gd name="connsiteY11" fmla="*/ 251030 h 1080001"/>
              <a:gd name="connsiteX12" fmla="*/ 1043892 w 1241946"/>
              <a:gd name="connsiteY12" fmla="*/ 251030 h 1080001"/>
              <a:gd name="connsiteX13" fmla="*/ 1043892 w 1241946"/>
              <a:gd name="connsiteY13" fmla="*/ 1080001 h 1080001"/>
              <a:gd name="connsiteX14" fmla="*/ 998173 w 1241946"/>
              <a:gd name="connsiteY14" fmla="*/ 1080001 h 1080001"/>
              <a:gd name="connsiteX15" fmla="*/ 998173 w 1241946"/>
              <a:gd name="connsiteY15" fmla="*/ 251030 h 1080001"/>
              <a:gd name="connsiteX16" fmla="*/ 293265 w 1241946"/>
              <a:gd name="connsiteY16" fmla="*/ 251030 h 1080001"/>
              <a:gd name="connsiteX17" fmla="*/ 293265 w 1241946"/>
              <a:gd name="connsiteY17" fmla="*/ 1080001 h 1080001"/>
              <a:gd name="connsiteX18" fmla="*/ 247546 w 1241946"/>
              <a:gd name="connsiteY18" fmla="*/ 1080001 h 1080001"/>
              <a:gd name="connsiteX19" fmla="*/ 247546 w 1241946"/>
              <a:gd name="connsiteY19" fmla="*/ 251030 h 108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41946" h="1080001">
                <a:moveTo>
                  <a:pt x="0" y="251030"/>
                </a:moveTo>
                <a:lnTo>
                  <a:pt x="0" y="205309"/>
                </a:lnTo>
                <a:lnTo>
                  <a:pt x="247546" y="205309"/>
                </a:lnTo>
                <a:lnTo>
                  <a:pt x="247546" y="0"/>
                </a:lnTo>
                <a:lnTo>
                  <a:pt x="293265" y="0"/>
                </a:lnTo>
                <a:lnTo>
                  <a:pt x="293265" y="205309"/>
                </a:lnTo>
                <a:lnTo>
                  <a:pt x="998173" y="205309"/>
                </a:lnTo>
                <a:lnTo>
                  <a:pt x="998173" y="0"/>
                </a:lnTo>
                <a:lnTo>
                  <a:pt x="1043892" y="0"/>
                </a:lnTo>
                <a:lnTo>
                  <a:pt x="1043892" y="205309"/>
                </a:lnTo>
                <a:lnTo>
                  <a:pt x="1241946" y="205309"/>
                </a:lnTo>
                <a:lnTo>
                  <a:pt x="1241946" y="251030"/>
                </a:lnTo>
                <a:lnTo>
                  <a:pt x="1043892" y="251030"/>
                </a:lnTo>
                <a:lnTo>
                  <a:pt x="1043892" y="1080001"/>
                </a:lnTo>
                <a:lnTo>
                  <a:pt x="998173" y="1080001"/>
                </a:lnTo>
                <a:lnTo>
                  <a:pt x="998173" y="251030"/>
                </a:lnTo>
                <a:lnTo>
                  <a:pt x="293265" y="251030"/>
                </a:lnTo>
                <a:lnTo>
                  <a:pt x="293265" y="1080001"/>
                </a:lnTo>
                <a:lnTo>
                  <a:pt x="247546" y="1080001"/>
                </a:lnTo>
                <a:lnTo>
                  <a:pt x="247546" y="251030"/>
                </a:lnTo>
                <a:close/>
              </a:path>
            </a:pathLst>
          </a:cu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11606663" y="492232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1A5B9D"/>
                </a:solidFill>
              </a:rPr>
              <a:t>2</a:t>
            </a:r>
            <a:endParaRPr lang="zh-CN" altLang="en-US" sz="2000" dirty="0">
              <a:solidFill>
                <a:srgbClr val="1A5B9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4567" y="3340290"/>
            <a:ext cx="9962866" cy="177420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8494">
            <a:off x="1372094" y="1149454"/>
            <a:ext cx="2741683" cy="1542197"/>
          </a:xfrm>
          <a:prstGeom prst="rect">
            <a:avLst/>
          </a:prstGeom>
          <a:ln w="38100">
            <a:solidFill>
              <a:srgbClr val="E5AA36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0000">
            <a:off x="8226318" y="1147956"/>
            <a:ext cx="2741683" cy="1542197"/>
          </a:xfrm>
          <a:prstGeom prst="rect">
            <a:avLst/>
          </a:prstGeom>
          <a:ln w="38100">
            <a:solidFill>
              <a:srgbClr val="E5AA36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0000">
            <a:off x="4799206" y="1147955"/>
            <a:ext cx="2741683" cy="1542197"/>
          </a:xfrm>
          <a:prstGeom prst="rect">
            <a:avLst/>
          </a:prstGeom>
          <a:ln w="38100">
            <a:solidFill>
              <a:srgbClr val="E5AA36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0000">
            <a:off x="8226339" y="4164526"/>
            <a:ext cx="2742130" cy="1542448"/>
          </a:xfrm>
          <a:prstGeom prst="rect">
            <a:avLst/>
          </a:prstGeom>
          <a:ln w="38100">
            <a:solidFill>
              <a:srgbClr val="E5AA36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0000">
            <a:off x="1370284" y="4164526"/>
            <a:ext cx="2742130" cy="1542448"/>
          </a:xfrm>
          <a:prstGeom prst="rect">
            <a:avLst/>
          </a:prstGeom>
          <a:ln w="38100">
            <a:solidFill>
              <a:srgbClr val="E5AA36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0000">
            <a:off x="4798312" y="4164527"/>
            <a:ext cx="2742130" cy="1542448"/>
          </a:xfrm>
          <a:prstGeom prst="rect">
            <a:avLst/>
          </a:prstGeom>
          <a:ln w="38100">
            <a:solidFill>
              <a:srgbClr val="E5AA36"/>
            </a:solidFill>
          </a:ln>
        </p:spPr>
      </p:pic>
      <p:sp>
        <p:nvSpPr>
          <p:cNvPr id="11" name="矩形 10"/>
          <p:cNvSpPr/>
          <p:nvPr/>
        </p:nvSpPr>
        <p:spPr>
          <a:xfrm rot="2700000">
            <a:off x="344487" y="2743615"/>
            <a:ext cx="1364776" cy="1364776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2700000">
            <a:off x="3282662" y="2588931"/>
            <a:ext cx="1676695" cy="1676695"/>
          </a:xfrm>
          <a:prstGeom prst="rect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2700000">
            <a:off x="6639148" y="2588931"/>
            <a:ext cx="1676695" cy="1676695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直角三角形 13"/>
          <p:cNvSpPr/>
          <p:nvPr/>
        </p:nvSpPr>
        <p:spPr>
          <a:xfrm rot="2700000">
            <a:off x="10105096" y="2323390"/>
            <a:ext cx="2205223" cy="2205223"/>
          </a:xfrm>
          <a:prstGeom prst="rtTriangle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674457" y="2959037"/>
            <a:ext cx="8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</a:rPr>
              <a:t>缩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36380" y="2959037"/>
            <a:ext cx="8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</a:rPr>
              <a:t>略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4567" y="3340290"/>
            <a:ext cx="9962866" cy="177420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8494">
            <a:off x="1372094" y="1149454"/>
            <a:ext cx="2741683" cy="1542196"/>
          </a:xfrm>
          <a:prstGeom prst="rect">
            <a:avLst/>
          </a:prstGeom>
          <a:ln w="38100">
            <a:solidFill>
              <a:srgbClr val="E5AA36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0000">
            <a:off x="8226318" y="1147956"/>
            <a:ext cx="2741683" cy="1542196"/>
          </a:xfrm>
          <a:prstGeom prst="rect">
            <a:avLst/>
          </a:prstGeom>
          <a:ln w="38100">
            <a:solidFill>
              <a:srgbClr val="E5AA36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0000">
            <a:off x="4799206" y="1147955"/>
            <a:ext cx="2741683" cy="1542196"/>
          </a:xfrm>
          <a:prstGeom prst="rect">
            <a:avLst/>
          </a:prstGeom>
          <a:ln w="38100">
            <a:solidFill>
              <a:srgbClr val="E5AA36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0000">
            <a:off x="8226339" y="4164526"/>
            <a:ext cx="2742129" cy="1542448"/>
          </a:xfrm>
          <a:prstGeom prst="rect">
            <a:avLst/>
          </a:prstGeom>
          <a:ln w="38100">
            <a:solidFill>
              <a:srgbClr val="E5AA36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0000">
            <a:off x="1370284" y="4164526"/>
            <a:ext cx="2742129" cy="1542448"/>
          </a:xfrm>
          <a:prstGeom prst="rect">
            <a:avLst/>
          </a:prstGeom>
          <a:ln w="38100">
            <a:solidFill>
              <a:srgbClr val="E5AA36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0000">
            <a:off x="4798312" y="4164527"/>
            <a:ext cx="2742129" cy="1542448"/>
          </a:xfrm>
          <a:prstGeom prst="rect">
            <a:avLst/>
          </a:prstGeom>
          <a:ln w="38100">
            <a:solidFill>
              <a:srgbClr val="E5AA36"/>
            </a:solidFill>
          </a:ln>
        </p:spPr>
      </p:pic>
      <p:sp>
        <p:nvSpPr>
          <p:cNvPr id="11" name="矩形 10"/>
          <p:cNvSpPr/>
          <p:nvPr/>
        </p:nvSpPr>
        <p:spPr>
          <a:xfrm rot="2700000">
            <a:off x="344487" y="2743615"/>
            <a:ext cx="1364776" cy="1364776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2700000">
            <a:off x="3282662" y="2588931"/>
            <a:ext cx="1676695" cy="1676695"/>
          </a:xfrm>
          <a:prstGeom prst="rect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2700000">
            <a:off x="6639148" y="2588931"/>
            <a:ext cx="1676695" cy="1676695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直角三角形 13"/>
          <p:cNvSpPr/>
          <p:nvPr/>
        </p:nvSpPr>
        <p:spPr>
          <a:xfrm rot="2700000">
            <a:off x="10105096" y="2323390"/>
            <a:ext cx="2205223" cy="2205223"/>
          </a:xfrm>
          <a:prstGeom prst="rtTriangl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674457" y="2959037"/>
            <a:ext cx="8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</a:rPr>
              <a:t>缩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36380" y="2959037"/>
            <a:ext cx="880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</a:rPr>
              <a:t>略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84008" y="360429"/>
            <a:ext cx="1803354" cy="1118383"/>
            <a:chOff x="484008" y="360429"/>
            <a:chExt cx="1803354" cy="1118383"/>
          </a:xfrm>
        </p:grpSpPr>
        <p:grpSp>
          <p:nvGrpSpPr>
            <p:cNvPr id="5" name="组合 4"/>
            <p:cNvGrpSpPr/>
            <p:nvPr/>
          </p:nvGrpSpPr>
          <p:grpSpPr>
            <a:xfrm rot="5400000">
              <a:off x="558997" y="1017209"/>
              <a:ext cx="370913" cy="368490"/>
              <a:chOff x="6578221" y="1296534"/>
              <a:chExt cx="2089438" cy="2075790"/>
            </a:xfrm>
          </p:grpSpPr>
          <p:sp>
            <p:nvSpPr>
              <p:cNvPr id="3" name="直角三角形 2"/>
              <p:cNvSpPr/>
              <p:nvPr/>
            </p:nvSpPr>
            <p:spPr>
              <a:xfrm>
                <a:off x="6578221" y="1460310"/>
                <a:ext cx="1912014" cy="1912014"/>
              </a:xfrm>
              <a:prstGeom prst="rtTriangle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直角三角形 3"/>
              <p:cNvSpPr/>
              <p:nvPr/>
            </p:nvSpPr>
            <p:spPr>
              <a:xfrm flipH="1" flipV="1">
                <a:off x="6755645" y="1296534"/>
                <a:ext cx="1912014" cy="1912014"/>
              </a:xfrm>
              <a:prstGeom prst="rtTriangle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57773" y="955592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28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4008" y="711522"/>
              <a:ext cx="1436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E5A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Investment Manual</a:t>
              </a:r>
              <a:endParaRPr lang="zh-CN" altLang="en-US" sz="1000" b="1" dirty="0">
                <a:solidFill>
                  <a:srgbClr val="E5A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863969" y="791419"/>
              <a:ext cx="423393" cy="88747"/>
            </a:xfrm>
            <a:custGeom>
              <a:avLst/>
              <a:gdLst>
                <a:gd name="connsiteX0" fmla="*/ 411728 w 423393"/>
                <a:gd name="connsiteY0" fmla="*/ 0 h 88747"/>
                <a:gd name="connsiteX1" fmla="*/ 423393 w 423393"/>
                <a:gd name="connsiteY1" fmla="*/ 0 h 88747"/>
                <a:gd name="connsiteX2" fmla="*/ 378030 w 423393"/>
                <a:gd name="connsiteY2" fmla="*/ 88747 h 88747"/>
                <a:gd name="connsiteX3" fmla="*/ 366365 w 423393"/>
                <a:gd name="connsiteY3" fmla="*/ 88747 h 88747"/>
                <a:gd name="connsiteX4" fmla="*/ 378422 w 423393"/>
                <a:gd name="connsiteY4" fmla="*/ 0 h 88747"/>
                <a:gd name="connsiteX5" fmla="*/ 390087 w 423393"/>
                <a:gd name="connsiteY5" fmla="*/ 0 h 88747"/>
                <a:gd name="connsiteX6" fmla="*/ 344724 w 423393"/>
                <a:gd name="connsiteY6" fmla="*/ 88747 h 88747"/>
                <a:gd name="connsiteX7" fmla="*/ 333059 w 423393"/>
                <a:gd name="connsiteY7" fmla="*/ 88747 h 88747"/>
                <a:gd name="connsiteX8" fmla="*/ 345116 w 423393"/>
                <a:gd name="connsiteY8" fmla="*/ 0 h 88747"/>
                <a:gd name="connsiteX9" fmla="*/ 356781 w 423393"/>
                <a:gd name="connsiteY9" fmla="*/ 0 h 88747"/>
                <a:gd name="connsiteX10" fmla="*/ 311418 w 423393"/>
                <a:gd name="connsiteY10" fmla="*/ 88747 h 88747"/>
                <a:gd name="connsiteX11" fmla="*/ 299753 w 423393"/>
                <a:gd name="connsiteY11" fmla="*/ 88747 h 88747"/>
                <a:gd name="connsiteX12" fmla="*/ 311810 w 423393"/>
                <a:gd name="connsiteY12" fmla="*/ 0 h 88747"/>
                <a:gd name="connsiteX13" fmla="*/ 323475 w 423393"/>
                <a:gd name="connsiteY13" fmla="*/ 0 h 88747"/>
                <a:gd name="connsiteX14" fmla="*/ 278112 w 423393"/>
                <a:gd name="connsiteY14" fmla="*/ 88747 h 88747"/>
                <a:gd name="connsiteX15" fmla="*/ 266447 w 423393"/>
                <a:gd name="connsiteY15" fmla="*/ 88747 h 88747"/>
                <a:gd name="connsiteX16" fmla="*/ 278504 w 423393"/>
                <a:gd name="connsiteY16" fmla="*/ 0 h 88747"/>
                <a:gd name="connsiteX17" fmla="*/ 290169 w 423393"/>
                <a:gd name="connsiteY17" fmla="*/ 0 h 88747"/>
                <a:gd name="connsiteX18" fmla="*/ 244806 w 423393"/>
                <a:gd name="connsiteY18" fmla="*/ 88747 h 88747"/>
                <a:gd name="connsiteX19" fmla="*/ 233141 w 423393"/>
                <a:gd name="connsiteY19" fmla="*/ 88747 h 88747"/>
                <a:gd name="connsiteX20" fmla="*/ 245198 w 423393"/>
                <a:gd name="connsiteY20" fmla="*/ 0 h 88747"/>
                <a:gd name="connsiteX21" fmla="*/ 256863 w 423393"/>
                <a:gd name="connsiteY21" fmla="*/ 0 h 88747"/>
                <a:gd name="connsiteX22" fmla="*/ 211500 w 423393"/>
                <a:gd name="connsiteY22" fmla="*/ 88747 h 88747"/>
                <a:gd name="connsiteX23" fmla="*/ 199835 w 423393"/>
                <a:gd name="connsiteY23" fmla="*/ 88747 h 88747"/>
                <a:gd name="connsiteX24" fmla="*/ 211892 w 423393"/>
                <a:gd name="connsiteY24" fmla="*/ 0 h 88747"/>
                <a:gd name="connsiteX25" fmla="*/ 223557 w 423393"/>
                <a:gd name="connsiteY25" fmla="*/ 0 h 88747"/>
                <a:gd name="connsiteX26" fmla="*/ 178194 w 423393"/>
                <a:gd name="connsiteY26" fmla="*/ 88747 h 88747"/>
                <a:gd name="connsiteX27" fmla="*/ 166529 w 423393"/>
                <a:gd name="connsiteY27" fmla="*/ 88747 h 88747"/>
                <a:gd name="connsiteX28" fmla="*/ 178587 w 423393"/>
                <a:gd name="connsiteY28" fmla="*/ 0 h 88747"/>
                <a:gd name="connsiteX29" fmla="*/ 190252 w 423393"/>
                <a:gd name="connsiteY29" fmla="*/ 0 h 88747"/>
                <a:gd name="connsiteX30" fmla="*/ 144889 w 423393"/>
                <a:gd name="connsiteY30" fmla="*/ 88747 h 88747"/>
                <a:gd name="connsiteX31" fmla="*/ 133224 w 423393"/>
                <a:gd name="connsiteY31" fmla="*/ 88747 h 88747"/>
                <a:gd name="connsiteX32" fmla="*/ 145281 w 423393"/>
                <a:gd name="connsiteY32" fmla="*/ 0 h 88747"/>
                <a:gd name="connsiteX33" fmla="*/ 156946 w 423393"/>
                <a:gd name="connsiteY33" fmla="*/ 0 h 88747"/>
                <a:gd name="connsiteX34" fmla="*/ 111583 w 423393"/>
                <a:gd name="connsiteY34" fmla="*/ 88747 h 88747"/>
                <a:gd name="connsiteX35" fmla="*/ 99918 w 423393"/>
                <a:gd name="connsiteY35" fmla="*/ 88747 h 88747"/>
                <a:gd name="connsiteX36" fmla="*/ 111975 w 423393"/>
                <a:gd name="connsiteY36" fmla="*/ 0 h 88747"/>
                <a:gd name="connsiteX37" fmla="*/ 123640 w 423393"/>
                <a:gd name="connsiteY37" fmla="*/ 0 h 88747"/>
                <a:gd name="connsiteX38" fmla="*/ 78277 w 423393"/>
                <a:gd name="connsiteY38" fmla="*/ 88747 h 88747"/>
                <a:gd name="connsiteX39" fmla="*/ 66612 w 423393"/>
                <a:gd name="connsiteY39" fmla="*/ 88747 h 88747"/>
                <a:gd name="connsiteX40" fmla="*/ 78669 w 423393"/>
                <a:gd name="connsiteY40" fmla="*/ 0 h 88747"/>
                <a:gd name="connsiteX41" fmla="*/ 90334 w 423393"/>
                <a:gd name="connsiteY41" fmla="*/ 0 h 88747"/>
                <a:gd name="connsiteX42" fmla="*/ 44971 w 423393"/>
                <a:gd name="connsiteY42" fmla="*/ 88747 h 88747"/>
                <a:gd name="connsiteX43" fmla="*/ 33306 w 423393"/>
                <a:gd name="connsiteY43" fmla="*/ 88747 h 88747"/>
                <a:gd name="connsiteX44" fmla="*/ 45363 w 423393"/>
                <a:gd name="connsiteY44" fmla="*/ 0 h 88747"/>
                <a:gd name="connsiteX45" fmla="*/ 57028 w 423393"/>
                <a:gd name="connsiteY45" fmla="*/ 0 h 88747"/>
                <a:gd name="connsiteX46" fmla="*/ 11665 w 423393"/>
                <a:gd name="connsiteY46" fmla="*/ 88747 h 88747"/>
                <a:gd name="connsiteX47" fmla="*/ 0 w 423393"/>
                <a:gd name="connsiteY47" fmla="*/ 88747 h 8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3393" h="88747">
                  <a:moveTo>
                    <a:pt x="411728" y="0"/>
                  </a:moveTo>
                  <a:lnTo>
                    <a:pt x="423393" y="0"/>
                  </a:lnTo>
                  <a:lnTo>
                    <a:pt x="378030" y="88747"/>
                  </a:lnTo>
                  <a:lnTo>
                    <a:pt x="366365" y="88747"/>
                  </a:lnTo>
                  <a:close/>
                  <a:moveTo>
                    <a:pt x="378422" y="0"/>
                  </a:moveTo>
                  <a:lnTo>
                    <a:pt x="390087" y="0"/>
                  </a:lnTo>
                  <a:lnTo>
                    <a:pt x="344724" y="88747"/>
                  </a:lnTo>
                  <a:lnTo>
                    <a:pt x="333059" y="88747"/>
                  </a:lnTo>
                  <a:close/>
                  <a:moveTo>
                    <a:pt x="345116" y="0"/>
                  </a:moveTo>
                  <a:lnTo>
                    <a:pt x="356781" y="0"/>
                  </a:lnTo>
                  <a:lnTo>
                    <a:pt x="311418" y="88747"/>
                  </a:lnTo>
                  <a:lnTo>
                    <a:pt x="299753" y="88747"/>
                  </a:lnTo>
                  <a:close/>
                  <a:moveTo>
                    <a:pt x="311810" y="0"/>
                  </a:moveTo>
                  <a:lnTo>
                    <a:pt x="323475" y="0"/>
                  </a:lnTo>
                  <a:lnTo>
                    <a:pt x="278112" y="88747"/>
                  </a:lnTo>
                  <a:lnTo>
                    <a:pt x="266447" y="88747"/>
                  </a:lnTo>
                  <a:close/>
                  <a:moveTo>
                    <a:pt x="278504" y="0"/>
                  </a:moveTo>
                  <a:lnTo>
                    <a:pt x="290169" y="0"/>
                  </a:lnTo>
                  <a:lnTo>
                    <a:pt x="244806" y="88747"/>
                  </a:lnTo>
                  <a:lnTo>
                    <a:pt x="233141" y="88747"/>
                  </a:lnTo>
                  <a:close/>
                  <a:moveTo>
                    <a:pt x="245198" y="0"/>
                  </a:moveTo>
                  <a:lnTo>
                    <a:pt x="256863" y="0"/>
                  </a:lnTo>
                  <a:lnTo>
                    <a:pt x="211500" y="88747"/>
                  </a:lnTo>
                  <a:lnTo>
                    <a:pt x="199835" y="88747"/>
                  </a:lnTo>
                  <a:close/>
                  <a:moveTo>
                    <a:pt x="211892" y="0"/>
                  </a:moveTo>
                  <a:lnTo>
                    <a:pt x="223557" y="0"/>
                  </a:lnTo>
                  <a:lnTo>
                    <a:pt x="178194" y="88747"/>
                  </a:lnTo>
                  <a:lnTo>
                    <a:pt x="166529" y="88747"/>
                  </a:lnTo>
                  <a:close/>
                  <a:moveTo>
                    <a:pt x="178587" y="0"/>
                  </a:moveTo>
                  <a:lnTo>
                    <a:pt x="190252" y="0"/>
                  </a:lnTo>
                  <a:lnTo>
                    <a:pt x="144889" y="88747"/>
                  </a:lnTo>
                  <a:lnTo>
                    <a:pt x="133224" y="88747"/>
                  </a:lnTo>
                  <a:close/>
                  <a:moveTo>
                    <a:pt x="145281" y="0"/>
                  </a:moveTo>
                  <a:lnTo>
                    <a:pt x="156946" y="0"/>
                  </a:lnTo>
                  <a:lnTo>
                    <a:pt x="111583" y="88747"/>
                  </a:lnTo>
                  <a:lnTo>
                    <a:pt x="99918" y="88747"/>
                  </a:lnTo>
                  <a:close/>
                  <a:moveTo>
                    <a:pt x="111975" y="0"/>
                  </a:moveTo>
                  <a:lnTo>
                    <a:pt x="123640" y="0"/>
                  </a:lnTo>
                  <a:lnTo>
                    <a:pt x="78277" y="88747"/>
                  </a:lnTo>
                  <a:lnTo>
                    <a:pt x="66612" y="88747"/>
                  </a:lnTo>
                  <a:close/>
                  <a:moveTo>
                    <a:pt x="78669" y="0"/>
                  </a:moveTo>
                  <a:lnTo>
                    <a:pt x="90334" y="0"/>
                  </a:lnTo>
                  <a:lnTo>
                    <a:pt x="44971" y="88747"/>
                  </a:lnTo>
                  <a:lnTo>
                    <a:pt x="33306" y="88747"/>
                  </a:lnTo>
                  <a:close/>
                  <a:moveTo>
                    <a:pt x="45363" y="0"/>
                  </a:moveTo>
                  <a:lnTo>
                    <a:pt x="57028" y="0"/>
                  </a:lnTo>
                  <a:lnTo>
                    <a:pt x="11665" y="88747"/>
                  </a:lnTo>
                  <a:lnTo>
                    <a:pt x="0" y="887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84008" y="360429"/>
              <a:ext cx="1345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0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76374" y="2273176"/>
            <a:ext cx="630620" cy="2646368"/>
            <a:chOff x="1776374" y="2273176"/>
            <a:chExt cx="630620" cy="2646368"/>
          </a:xfrm>
        </p:grpSpPr>
        <p:sp>
          <p:nvSpPr>
            <p:cNvPr id="25" name="文本框 24"/>
            <p:cNvSpPr txBox="1"/>
            <p:nvPr/>
          </p:nvSpPr>
          <p:spPr>
            <a:xfrm>
              <a:off x="1776374" y="3091782"/>
              <a:ext cx="630620" cy="182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E5A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公司介绍</a:t>
              </a:r>
              <a:endParaRPr lang="zh-CN" altLang="en-US" sz="2800" b="1" dirty="0">
                <a:solidFill>
                  <a:srgbClr val="E5A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853080" y="2273176"/>
              <a:ext cx="445170" cy="439920"/>
              <a:chOff x="1528550" y="4539983"/>
              <a:chExt cx="1083250" cy="1070476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1528550" y="4539983"/>
                <a:ext cx="491319" cy="491319"/>
              </a:xfrm>
              <a:prstGeom prst="roundRect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120481" y="4539983"/>
                <a:ext cx="491319" cy="491319"/>
              </a:xfrm>
              <a:prstGeom prst="roundRect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1528550" y="5119140"/>
                <a:ext cx="491319" cy="491319"/>
              </a:xfrm>
              <a:prstGeom prst="roundRect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圆角矩形 43"/>
              <p:cNvSpPr/>
              <p:nvPr/>
            </p:nvSpPr>
            <p:spPr>
              <a:xfrm>
                <a:off x="2120481" y="5119140"/>
                <a:ext cx="491319" cy="491319"/>
              </a:xfrm>
              <a:prstGeom prst="roundRect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3799723" y="2273176"/>
            <a:ext cx="500911" cy="2646368"/>
            <a:chOff x="3799723" y="2273176"/>
            <a:chExt cx="500911" cy="2646368"/>
          </a:xfrm>
        </p:grpSpPr>
        <p:sp>
          <p:nvSpPr>
            <p:cNvPr id="26" name="文本框 25"/>
            <p:cNvSpPr txBox="1"/>
            <p:nvPr/>
          </p:nvSpPr>
          <p:spPr>
            <a:xfrm>
              <a:off x="3799723" y="3088274"/>
              <a:ext cx="500911" cy="183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产品介绍</a:t>
              </a:r>
              <a:endParaRPr lang="zh-CN" altLang="en-US" sz="28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827593" y="2273176"/>
              <a:ext cx="445170" cy="439920"/>
              <a:chOff x="1528550" y="4539983"/>
              <a:chExt cx="1083250" cy="1070476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1528550" y="4539983"/>
                <a:ext cx="491319" cy="491319"/>
              </a:xfrm>
              <a:prstGeom prst="roundRect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2120481" y="4539983"/>
                <a:ext cx="491319" cy="491319"/>
              </a:xfrm>
              <a:prstGeom prst="roundRect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1528550" y="5119140"/>
                <a:ext cx="491319" cy="491319"/>
              </a:xfrm>
              <a:prstGeom prst="roundRect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2120481" y="5119140"/>
                <a:ext cx="491319" cy="491319"/>
              </a:xfrm>
              <a:prstGeom prst="roundRect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5756575" y="2273176"/>
            <a:ext cx="633874" cy="2646368"/>
            <a:chOff x="5756575" y="2273176"/>
            <a:chExt cx="633874" cy="2646368"/>
          </a:xfrm>
        </p:grpSpPr>
        <p:sp>
          <p:nvSpPr>
            <p:cNvPr id="28" name="文本框 27"/>
            <p:cNvSpPr txBox="1"/>
            <p:nvPr/>
          </p:nvSpPr>
          <p:spPr>
            <a:xfrm>
              <a:off x="5756575" y="3088274"/>
              <a:ext cx="633874" cy="183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发展预期</a:t>
              </a:r>
              <a:endParaRPr lang="zh-CN" altLang="en-US" sz="28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5796335" y="2273176"/>
              <a:ext cx="445170" cy="439920"/>
              <a:chOff x="1528550" y="4539983"/>
              <a:chExt cx="1083250" cy="1070476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528550" y="4539983"/>
                <a:ext cx="491319" cy="491319"/>
              </a:xfrm>
              <a:prstGeom prst="roundRect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2120481" y="4539983"/>
                <a:ext cx="491319" cy="491319"/>
              </a:xfrm>
              <a:prstGeom prst="roundRect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圆角矩形 52"/>
              <p:cNvSpPr/>
              <p:nvPr/>
            </p:nvSpPr>
            <p:spPr>
              <a:xfrm>
                <a:off x="1528550" y="5119140"/>
                <a:ext cx="491319" cy="491319"/>
              </a:xfrm>
              <a:prstGeom prst="roundRect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2120481" y="5119140"/>
                <a:ext cx="491319" cy="491319"/>
              </a:xfrm>
              <a:prstGeom prst="roundRect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805226" y="2273176"/>
            <a:ext cx="500909" cy="2646368"/>
            <a:chOff x="7805226" y="2273176"/>
            <a:chExt cx="500909" cy="2646368"/>
          </a:xfrm>
        </p:grpSpPr>
        <p:sp>
          <p:nvSpPr>
            <p:cNvPr id="29" name="文本框 28"/>
            <p:cNvSpPr txBox="1"/>
            <p:nvPr/>
          </p:nvSpPr>
          <p:spPr>
            <a:xfrm>
              <a:off x="7805226" y="3088274"/>
              <a:ext cx="500909" cy="183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资源介绍</a:t>
              </a:r>
              <a:endParaRPr lang="zh-CN" altLang="en-US" sz="28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7832522" y="2273176"/>
              <a:ext cx="445170" cy="439920"/>
              <a:chOff x="1528550" y="4539983"/>
              <a:chExt cx="1083250" cy="1070476"/>
            </a:xfrm>
          </p:grpSpPr>
          <p:sp>
            <p:nvSpPr>
              <p:cNvPr id="56" name="圆角矩形 55"/>
              <p:cNvSpPr/>
              <p:nvPr/>
            </p:nvSpPr>
            <p:spPr>
              <a:xfrm>
                <a:off x="1528550" y="4539983"/>
                <a:ext cx="491319" cy="491319"/>
              </a:xfrm>
              <a:prstGeom prst="roundRect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2120481" y="4539983"/>
                <a:ext cx="491319" cy="491319"/>
              </a:xfrm>
              <a:prstGeom prst="roundRect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1528550" y="5119140"/>
                <a:ext cx="491319" cy="491319"/>
              </a:xfrm>
              <a:prstGeom prst="roundRect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圆角矩形 58"/>
              <p:cNvSpPr/>
              <p:nvPr/>
            </p:nvSpPr>
            <p:spPr>
              <a:xfrm>
                <a:off x="2120481" y="5119140"/>
                <a:ext cx="491319" cy="491319"/>
              </a:xfrm>
              <a:prstGeom prst="roundRect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9760689" y="2273176"/>
            <a:ext cx="467114" cy="2646368"/>
            <a:chOff x="9760689" y="2273176"/>
            <a:chExt cx="467114" cy="2646368"/>
          </a:xfrm>
        </p:grpSpPr>
        <p:sp>
          <p:nvSpPr>
            <p:cNvPr id="30" name="文本框 29"/>
            <p:cNvSpPr txBox="1"/>
            <p:nvPr/>
          </p:nvSpPr>
          <p:spPr>
            <a:xfrm>
              <a:off x="9760689" y="3088274"/>
              <a:ext cx="399311" cy="1831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联系方式</a:t>
              </a:r>
              <a:endParaRPr lang="zh-CN" altLang="en-US" sz="28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9782633" y="2273176"/>
              <a:ext cx="445170" cy="439920"/>
              <a:chOff x="1528550" y="4539983"/>
              <a:chExt cx="1083250" cy="1070476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1528550" y="4539983"/>
                <a:ext cx="491319" cy="491319"/>
              </a:xfrm>
              <a:prstGeom prst="roundRect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圆角矩形 61"/>
              <p:cNvSpPr/>
              <p:nvPr/>
            </p:nvSpPr>
            <p:spPr>
              <a:xfrm>
                <a:off x="2120481" y="4539983"/>
                <a:ext cx="491319" cy="491319"/>
              </a:xfrm>
              <a:prstGeom prst="roundRect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圆角矩形 62"/>
              <p:cNvSpPr/>
              <p:nvPr/>
            </p:nvSpPr>
            <p:spPr>
              <a:xfrm>
                <a:off x="1528550" y="5119140"/>
                <a:ext cx="491319" cy="491319"/>
              </a:xfrm>
              <a:prstGeom prst="roundRect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圆角矩形 63"/>
              <p:cNvSpPr/>
              <p:nvPr/>
            </p:nvSpPr>
            <p:spPr>
              <a:xfrm>
                <a:off x="2120481" y="5119140"/>
                <a:ext cx="491319" cy="491319"/>
              </a:xfrm>
              <a:prstGeom prst="roundRect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008" y="360429"/>
            <a:ext cx="3105850" cy="1118383"/>
            <a:chOff x="701721" y="258831"/>
            <a:chExt cx="3105850" cy="1118383"/>
          </a:xfrm>
        </p:grpSpPr>
        <p:grpSp>
          <p:nvGrpSpPr>
            <p:cNvPr id="3" name="组合 2"/>
            <p:cNvGrpSpPr/>
            <p:nvPr/>
          </p:nvGrpSpPr>
          <p:grpSpPr>
            <a:xfrm rot="5400000">
              <a:off x="776710" y="915611"/>
              <a:ext cx="370913" cy="368490"/>
              <a:chOff x="6578221" y="1296534"/>
              <a:chExt cx="2089438" cy="2075790"/>
            </a:xfrm>
          </p:grpSpPr>
          <p:sp>
            <p:nvSpPr>
              <p:cNvPr id="8" name="直角三角形 7"/>
              <p:cNvSpPr/>
              <p:nvPr/>
            </p:nvSpPr>
            <p:spPr>
              <a:xfrm>
                <a:off x="6578221" y="1460310"/>
                <a:ext cx="1912014" cy="1912014"/>
              </a:xfrm>
              <a:prstGeom prst="rtTriangle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flipH="1" flipV="1">
                <a:off x="6755645" y="1296534"/>
                <a:ext cx="1912014" cy="1912014"/>
              </a:xfrm>
              <a:prstGeom prst="rtTriangle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175486" y="853994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公司介绍</a:t>
              </a:r>
              <a:endParaRPr lang="zh-CN" altLang="en-US" sz="28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1721" y="609924"/>
              <a:ext cx="1436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E5A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Investment Manual</a:t>
              </a:r>
              <a:endParaRPr lang="zh-CN" altLang="en-US" sz="1000" b="1" dirty="0">
                <a:solidFill>
                  <a:srgbClr val="E5A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081682" y="689821"/>
              <a:ext cx="423393" cy="88747"/>
            </a:xfrm>
            <a:custGeom>
              <a:avLst/>
              <a:gdLst>
                <a:gd name="connsiteX0" fmla="*/ 411728 w 423393"/>
                <a:gd name="connsiteY0" fmla="*/ 0 h 88747"/>
                <a:gd name="connsiteX1" fmla="*/ 423393 w 423393"/>
                <a:gd name="connsiteY1" fmla="*/ 0 h 88747"/>
                <a:gd name="connsiteX2" fmla="*/ 378030 w 423393"/>
                <a:gd name="connsiteY2" fmla="*/ 88747 h 88747"/>
                <a:gd name="connsiteX3" fmla="*/ 366365 w 423393"/>
                <a:gd name="connsiteY3" fmla="*/ 88747 h 88747"/>
                <a:gd name="connsiteX4" fmla="*/ 378422 w 423393"/>
                <a:gd name="connsiteY4" fmla="*/ 0 h 88747"/>
                <a:gd name="connsiteX5" fmla="*/ 390087 w 423393"/>
                <a:gd name="connsiteY5" fmla="*/ 0 h 88747"/>
                <a:gd name="connsiteX6" fmla="*/ 344724 w 423393"/>
                <a:gd name="connsiteY6" fmla="*/ 88747 h 88747"/>
                <a:gd name="connsiteX7" fmla="*/ 333059 w 423393"/>
                <a:gd name="connsiteY7" fmla="*/ 88747 h 88747"/>
                <a:gd name="connsiteX8" fmla="*/ 345116 w 423393"/>
                <a:gd name="connsiteY8" fmla="*/ 0 h 88747"/>
                <a:gd name="connsiteX9" fmla="*/ 356781 w 423393"/>
                <a:gd name="connsiteY9" fmla="*/ 0 h 88747"/>
                <a:gd name="connsiteX10" fmla="*/ 311418 w 423393"/>
                <a:gd name="connsiteY10" fmla="*/ 88747 h 88747"/>
                <a:gd name="connsiteX11" fmla="*/ 299753 w 423393"/>
                <a:gd name="connsiteY11" fmla="*/ 88747 h 88747"/>
                <a:gd name="connsiteX12" fmla="*/ 311810 w 423393"/>
                <a:gd name="connsiteY12" fmla="*/ 0 h 88747"/>
                <a:gd name="connsiteX13" fmla="*/ 323475 w 423393"/>
                <a:gd name="connsiteY13" fmla="*/ 0 h 88747"/>
                <a:gd name="connsiteX14" fmla="*/ 278112 w 423393"/>
                <a:gd name="connsiteY14" fmla="*/ 88747 h 88747"/>
                <a:gd name="connsiteX15" fmla="*/ 266447 w 423393"/>
                <a:gd name="connsiteY15" fmla="*/ 88747 h 88747"/>
                <a:gd name="connsiteX16" fmla="*/ 278504 w 423393"/>
                <a:gd name="connsiteY16" fmla="*/ 0 h 88747"/>
                <a:gd name="connsiteX17" fmla="*/ 290169 w 423393"/>
                <a:gd name="connsiteY17" fmla="*/ 0 h 88747"/>
                <a:gd name="connsiteX18" fmla="*/ 244806 w 423393"/>
                <a:gd name="connsiteY18" fmla="*/ 88747 h 88747"/>
                <a:gd name="connsiteX19" fmla="*/ 233141 w 423393"/>
                <a:gd name="connsiteY19" fmla="*/ 88747 h 88747"/>
                <a:gd name="connsiteX20" fmla="*/ 245198 w 423393"/>
                <a:gd name="connsiteY20" fmla="*/ 0 h 88747"/>
                <a:gd name="connsiteX21" fmla="*/ 256863 w 423393"/>
                <a:gd name="connsiteY21" fmla="*/ 0 h 88747"/>
                <a:gd name="connsiteX22" fmla="*/ 211500 w 423393"/>
                <a:gd name="connsiteY22" fmla="*/ 88747 h 88747"/>
                <a:gd name="connsiteX23" fmla="*/ 199835 w 423393"/>
                <a:gd name="connsiteY23" fmla="*/ 88747 h 88747"/>
                <a:gd name="connsiteX24" fmla="*/ 211892 w 423393"/>
                <a:gd name="connsiteY24" fmla="*/ 0 h 88747"/>
                <a:gd name="connsiteX25" fmla="*/ 223557 w 423393"/>
                <a:gd name="connsiteY25" fmla="*/ 0 h 88747"/>
                <a:gd name="connsiteX26" fmla="*/ 178194 w 423393"/>
                <a:gd name="connsiteY26" fmla="*/ 88747 h 88747"/>
                <a:gd name="connsiteX27" fmla="*/ 166529 w 423393"/>
                <a:gd name="connsiteY27" fmla="*/ 88747 h 88747"/>
                <a:gd name="connsiteX28" fmla="*/ 178587 w 423393"/>
                <a:gd name="connsiteY28" fmla="*/ 0 h 88747"/>
                <a:gd name="connsiteX29" fmla="*/ 190252 w 423393"/>
                <a:gd name="connsiteY29" fmla="*/ 0 h 88747"/>
                <a:gd name="connsiteX30" fmla="*/ 144889 w 423393"/>
                <a:gd name="connsiteY30" fmla="*/ 88747 h 88747"/>
                <a:gd name="connsiteX31" fmla="*/ 133224 w 423393"/>
                <a:gd name="connsiteY31" fmla="*/ 88747 h 88747"/>
                <a:gd name="connsiteX32" fmla="*/ 145281 w 423393"/>
                <a:gd name="connsiteY32" fmla="*/ 0 h 88747"/>
                <a:gd name="connsiteX33" fmla="*/ 156946 w 423393"/>
                <a:gd name="connsiteY33" fmla="*/ 0 h 88747"/>
                <a:gd name="connsiteX34" fmla="*/ 111583 w 423393"/>
                <a:gd name="connsiteY34" fmla="*/ 88747 h 88747"/>
                <a:gd name="connsiteX35" fmla="*/ 99918 w 423393"/>
                <a:gd name="connsiteY35" fmla="*/ 88747 h 88747"/>
                <a:gd name="connsiteX36" fmla="*/ 111975 w 423393"/>
                <a:gd name="connsiteY36" fmla="*/ 0 h 88747"/>
                <a:gd name="connsiteX37" fmla="*/ 123640 w 423393"/>
                <a:gd name="connsiteY37" fmla="*/ 0 h 88747"/>
                <a:gd name="connsiteX38" fmla="*/ 78277 w 423393"/>
                <a:gd name="connsiteY38" fmla="*/ 88747 h 88747"/>
                <a:gd name="connsiteX39" fmla="*/ 66612 w 423393"/>
                <a:gd name="connsiteY39" fmla="*/ 88747 h 88747"/>
                <a:gd name="connsiteX40" fmla="*/ 78669 w 423393"/>
                <a:gd name="connsiteY40" fmla="*/ 0 h 88747"/>
                <a:gd name="connsiteX41" fmla="*/ 90334 w 423393"/>
                <a:gd name="connsiteY41" fmla="*/ 0 h 88747"/>
                <a:gd name="connsiteX42" fmla="*/ 44971 w 423393"/>
                <a:gd name="connsiteY42" fmla="*/ 88747 h 88747"/>
                <a:gd name="connsiteX43" fmla="*/ 33306 w 423393"/>
                <a:gd name="connsiteY43" fmla="*/ 88747 h 88747"/>
                <a:gd name="connsiteX44" fmla="*/ 45363 w 423393"/>
                <a:gd name="connsiteY44" fmla="*/ 0 h 88747"/>
                <a:gd name="connsiteX45" fmla="*/ 57028 w 423393"/>
                <a:gd name="connsiteY45" fmla="*/ 0 h 88747"/>
                <a:gd name="connsiteX46" fmla="*/ 11665 w 423393"/>
                <a:gd name="connsiteY46" fmla="*/ 88747 h 88747"/>
                <a:gd name="connsiteX47" fmla="*/ 0 w 423393"/>
                <a:gd name="connsiteY47" fmla="*/ 88747 h 8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3393" h="88747">
                  <a:moveTo>
                    <a:pt x="411728" y="0"/>
                  </a:moveTo>
                  <a:lnTo>
                    <a:pt x="423393" y="0"/>
                  </a:lnTo>
                  <a:lnTo>
                    <a:pt x="378030" y="88747"/>
                  </a:lnTo>
                  <a:lnTo>
                    <a:pt x="366365" y="88747"/>
                  </a:lnTo>
                  <a:close/>
                  <a:moveTo>
                    <a:pt x="378422" y="0"/>
                  </a:moveTo>
                  <a:lnTo>
                    <a:pt x="390087" y="0"/>
                  </a:lnTo>
                  <a:lnTo>
                    <a:pt x="344724" y="88747"/>
                  </a:lnTo>
                  <a:lnTo>
                    <a:pt x="333059" y="88747"/>
                  </a:lnTo>
                  <a:close/>
                  <a:moveTo>
                    <a:pt x="345116" y="0"/>
                  </a:moveTo>
                  <a:lnTo>
                    <a:pt x="356781" y="0"/>
                  </a:lnTo>
                  <a:lnTo>
                    <a:pt x="311418" y="88747"/>
                  </a:lnTo>
                  <a:lnTo>
                    <a:pt x="299753" y="88747"/>
                  </a:lnTo>
                  <a:close/>
                  <a:moveTo>
                    <a:pt x="311810" y="0"/>
                  </a:moveTo>
                  <a:lnTo>
                    <a:pt x="323475" y="0"/>
                  </a:lnTo>
                  <a:lnTo>
                    <a:pt x="278112" y="88747"/>
                  </a:lnTo>
                  <a:lnTo>
                    <a:pt x="266447" y="88747"/>
                  </a:lnTo>
                  <a:close/>
                  <a:moveTo>
                    <a:pt x="278504" y="0"/>
                  </a:moveTo>
                  <a:lnTo>
                    <a:pt x="290169" y="0"/>
                  </a:lnTo>
                  <a:lnTo>
                    <a:pt x="244806" y="88747"/>
                  </a:lnTo>
                  <a:lnTo>
                    <a:pt x="233141" y="88747"/>
                  </a:lnTo>
                  <a:close/>
                  <a:moveTo>
                    <a:pt x="245198" y="0"/>
                  </a:moveTo>
                  <a:lnTo>
                    <a:pt x="256863" y="0"/>
                  </a:lnTo>
                  <a:lnTo>
                    <a:pt x="211500" y="88747"/>
                  </a:lnTo>
                  <a:lnTo>
                    <a:pt x="199835" y="88747"/>
                  </a:lnTo>
                  <a:close/>
                  <a:moveTo>
                    <a:pt x="211892" y="0"/>
                  </a:moveTo>
                  <a:lnTo>
                    <a:pt x="223557" y="0"/>
                  </a:lnTo>
                  <a:lnTo>
                    <a:pt x="178194" y="88747"/>
                  </a:lnTo>
                  <a:lnTo>
                    <a:pt x="166529" y="88747"/>
                  </a:lnTo>
                  <a:close/>
                  <a:moveTo>
                    <a:pt x="178587" y="0"/>
                  </a:moveTo>
                  <a:lnTo>
                    <a:pt x="190252" y="0"/>
                  </a:lnTo>
                  <a:lnTo>
                    <a:pt x="144889" y="88747"/>
                  </a:lnTo>
                  <a:lnTo>
                    <a:pt x="133224" y="88747"/>
                  </a:lnTo>
                  <a:close/>
                  <a:moveTo>
                    <a:pt x="145281" y="0"/>
                  </a:moveTo>
                  <a:lnTo>
                    <a:pt x="156946" y="0"/>
                  </a:lnTo>
                  <a:lnTo>
                    <a:pt x="111583" y="88747"/>
                  </a:lnTo>
                  <a:lnTo>
                    <a:pt x="99918" y="88747"/>
                  </a:lnTo>
                  <a:close/>
                  <a:moveTo>
                    <a:pt x="111975" y="0"/>
                  </a:moveTo>
                  <a:lnTo>
                    <a:pt x="123640" y="0"/>
                  </a:lnTo>
                  <a:lnTo>
                    <a:pt x="78277" y="88747"/>
                  </a:lnTo>
                  <a:lnTo>
                    <a:pt x="66612" y="88747"/>
                  </a:lnTo>
                  <a:close/>
                  <a:moveTo>
                    <a:pt x="78669" y="0"/>
                  </a:moveTo>
                  <a:lnTo>
                    <a:pt x="90334" y="0"/>
                  </a:lnTo>
                  <a:lnTo>
                    <a:pt x="44971" y="88747"/>
                  </a:lnTo>
                  <a:lnTo>
                    <a:pt x="33306" y="88747"/>
                  </a:lnTo>
                  <a:close/>
                  <a:moveTo>
                    <a:pt x="45363" y="0"/>
                  </a:moveTo>
                  <a:lnTo>
                    <a:pt x="57028" y="0"/>
                  </a:lnTo>
                  <a:lnTo>
                    <a:pt x="11665" y="88747"/>
                  </a:lnTo>
                  <a:lnTo>
                    <a:pt x="0" y="887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01721" y="258831"/>
              <a:ext cx="3105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Introduction</a:t>
              </a:r>
              <a:endParaRPr lang="zh-CN" altLang="en-US" sz="20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60208" y="1543337"/>
            <a:ext cx="10841217" cy="91901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60208" y="3876962"/>
            <a:ext cx="10841217" cy="93600"/>
          </a:xfrm>
          <a:prstGeom prst="rect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 descr="沙丘, 沙, 景观, 涟漪, 干, 沙漠, 热, 云, 天空, 户外, 自然, 风, 模式, 重复, 以色列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7" y="1635238"/>
            <a:ext cx="3415959" cy="22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水晶磨, 科罗拉多州, 秋, 镇, 山, 磨机, 水, 旅游, 挖掘, 阿斯, 水晶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66" y="1635239"/>
            <a:ext cx="1772363" cy="22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磨机, 风车, 风, 天空, 可再生能源, 景观, 日落, 生态, 堂吉诃德, 污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29" y="1635238"/>
            <a:ext cx="3105417" cy="22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/>
          <a:srcRect r="14680"/>
          <a:stretch>
            <a:fillRect/>
          </a:stretch>
        </p:blipFill>
        <p:spPr>
          <a:xfrm>
            <a:off x="8853946" y="1635237"/>
            <a:ext cx="2550175" cy="224172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84008" y="4273872"/>
            <a:ext cx="11157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苏轼上书谈论新法的弊病。王安石很愤怒，让御史谢景在皇帝跟前。。王安石很愤怒，让御史谢景在皇帝跟前。苏轼上书谈论新法的弊病。王安石很愤怒，让御史谢景在皇帝跟前。。王安石很愤怒，让御史谢景在皇帝跟前。苏轼上书谈论新法的弊病。王安石很愤怒，让御史谢景在皇帝跟前。。王安石很愤怒，让御史谢景在皇帝跟前。苏轼上书谈论新法的弊病。王安石很愤怒，让御史谢景在皇帝跟前。。王安石很愤怒，让御史谢景在皇帝跟前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008" y="360429"/>
            <a:ext cx="3854819" cy="1118383"/>
            <a:chOff x="701721" y="258831"/>
            <a:chExt cx="3854819" cy="1118383"/>
          </a:xfrm>
        </p:grpSpPr>
        <p:grpSp>
          <p:nvGrpSpPr>
            <p:cNvPr id="3" name="组合 2"/>
            <p:cNvGrpSpPr/>
            <p:nvPr/>
          </p:nvGrpSpPr>
          <p:grpSpPr>
            <a:xfrm rot="5400000">
              <a:off x="776710" y="915611"/>
              <a:ext cx="370913" cy="368490"/>
              <a:chOff x="6578221" y="1296534"/>
              <a:chExt cx="2089438" cy="2075790"/>
            </a:xfrm>
          </p:grpSpPr>
          <p:sp>
            <p:nvSpPr>
              <p:cNvPr id="8" name="直角三角形 7"/>
              <p:cNvSpPr/>
              <p:nvPr/>
            </p:nvSpPr>
            <p:spPr>
              <a:xfrm>
                <a:off x="6578221" y="1460310"/>
                <a:ext cx="1912014" cy="1912014"/>
              </a:xfrm>
              <a:prstGeom prst="rtTriangle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flipH="1" flipV="1">
                <a:off x="6755645" y="1296534"/>
                <a:ext cx="1912014" cy="1912014"/>
              </a:xfrm>
              <a:prstGeom prst="rtTriangle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175486" y="853994"/>
              <a:ext cx="3381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产品介绍 </a:t>
              </a:r>
              <a:r>
                <a:rPr lang="en-US" altLang="zh-CN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 </a:t>
              </a:r>
              <a:r>
                <a:rPr lang="zh-CN" altLang="en-US" sz="24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  <a:endParaRPr lang="zh-CN" altLang="en-US" sz="32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1721" y="609924"/>
              <a:ext cx="1436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E5A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Investment Manual</a:t>
              </a:r>
              <a:endParaRPr lang="zh-CN" altLang="en-US" sz="1000" b="1" dirty="0">
                <a:solidFill>
                  <a:srgbClr val="E5A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081682" y="689821"/>
              <a:ext cx="423393" cy="88747"/>
            </a:xfrm>
            <a:custGeom>
              <a:avLst/>
              <a:gdLst>
                <a:gd name="connsiteX0" fmla="*/ 411728 w 423393"/>
                <a:gd name="connsiteY0" fmla="*/ 0 h 88747"/>
                <a:gd name="connsiteX1" fmla="*/ 423393 w 423393"/>
                <a:gd name="connsiteY1" fmla="*/ 0 h 88747"/>
                <a:gd name="connsiteX2" fmla="*/ 378030 w 423393"/>
                <a:gd name="connsiteY2" fmla="*/ 88747 h 88747"/>
                <a:gd name="connsiteX3" fmla="*/ 366365 w 423393"/>
                <a:gd name="connsiteY3" fmla="*/ 88747 h 88747"/>
                <a:gd name="connsiteX4" fmla="*/ 378422 w 423393"/>
                <a:gd name="connsiteY4" fmla="*/ 0 h 88747"/>
                <a:gd name="connsiteX5" fmla="*/ 390087 w 423393"/>
                <a:gd name="connsiteY5" fmla="*/ 0 h 88747"/>
                <a:gd name="connsiteX6" fmla="*/ 344724 w 423393"/>
                <a:gd name="connsiteY6" fmla="*/ 88747 h 88747"/>
                <a:gd name="connsiteX7" fmla="*/ 333059 w 423393"/>
                <a:gd name="connsiteY7" fmla="*/ 88747 h 88747"/>
                <a:gd name="connsiteX8" fmla="*/ 345116 w 423393"/>
                <a:gd name="connsiteY8" fmla="*/ 0 h 88747"/>
                <a:gd name="connsiteX9" fmla="*/ 356781 w 423393"/>
                <a:gd name="connsiteY9" fmla="*/ 0 h 88747"/>
                <a:gd name="connsiteX10" fmla="*/ 311418 w 423393"/>
                <a:gd name="connsiteY10" fmla="*/ 88747 h 88747"/>
                <a:gd name="connsiteX11" fmla="*/ 299753 w 423393"/>
                <a:gd name="connsiteY11" fmla="*/ 88747 h 88747"/>
                <a:gd name="connsiteX12" fmla="*/ 311810 w 423393"/>
                <a:gd name="connsiteY12" fmla="*/ 0 h 88747"/>
                <a:gd name="connsiteX13" fmla="*/ 323475 w 423393"/>
                <a:gd name="connsiteY13" fmla="*/ 0 h 88747"/>
                <a:gd name="connsiteX14" fmla="*/ 278112 w 423393"/>
                <a:gd name="connsiteY14" fmla="*/ 88747 h 88747"/>
                <a:gd name="connsiteX15" fmla="*/ 266447 w 423393"/>
                <a:gd name="connsiteY15" fmla="*/ 88747 h 88747"/>
                <a:gd name="connsiteX16" fmla="*/ 278504 w 423393"/>
                <a:gd name="connsiteY16" fmla="*/ 0 h 88747"/>
                <a:gd name="connsiteX17" fmla="*/ 290169 w 423393"/>
                <a:gd name="connsiteY17" fmla="*/ 0 h 88747"/>
                <a:gd name="connsiteX18" fmla="*/ 244806 w 423393"/>
                <a:gd name="connsiteY18" fmla="*/ 88747 h 88747"/>
                <a:gd name="connsiteX19" fmla="*/ 233141 w 423393"/>
                <a:gd name="connsiteY19" fmla="*/ 88747 h 88747"/>
                <a:gd name="connsiteX20" fmla="*/ 245198 w 423393"/>
                <a:gd name="connsiteY20" fmla="*/ 0 h 88747"/>
                <a:gd name="connsiteX21" fmla="*/ 256863 w 423393"/>
                <a:gd name="connsiteY21" fmla="*/ 0 h 88747"/>
                <a:gd name="connsiteX22" fmla="*/ 211500 w 423393"/>
                <a:gd name="connsiteY22" fmla="*/ 88747 h 88747"/>
                <a:gd name="connsiteX23" fmla="*/ 199835 w 423393"/>
                <a:gd name="connsiteY23" fmla="*/ 88747 h 88747"/>
                <a:gd name="connsiteX24" fmla="*/ 211892 w 423393"/>
                <a:gd name="connsiteY24" fmla="*/ 0 h 88747"/>
                <a:gd name="connsiteX25" fmla="*/ 223557 w 423393"/>
                <a:gd name="connsiteY25" fmla="*/ 0 h 88747"/>
                <a:gd name="connsiteX26" fmla="*/ 178194 w 423393"/>
                <a:gd name="connsiteY26" fmla="*/ 88747 h 88747"/>
                <a:gd name="connsiteX27" fmla="*/ 166529 w 423393"/>
                <a:gd name="connsiteY27" fmla="*/ 88747 h 88747"/>
                <a:gd name="connsiteX28" fmla="*/ 178587 w 423393"/>
                <a:gd name="connsiteY28" fmla="*/ 0 h 88747"/>
                <a:gd name="connsiteX29" fmla="*/ 190252 w 423393"/>
                <a:gd name="connsiteY29" fmla="*/ 0 h 88747"/>
                <a:gd name="connsiteX30" fmla="*/ 144889 w 423393"/>
                <a:gd name="connsiteY30" fmla="*/ 88747 h 88747"/>
                <a:gd name="connsiteX31" fmla="*/ 133224 w 423393"/>
                <a:gd name="connsiteY31" fmla="*/ 88747 h 88747"/>
                <a:gd name="connsiteX32" fmla="*/ 145281 w 423393"/>
                <a:gd name="connsiteY32" fmla="*/ 0 h 88747"/>
                <a:gd name="connsiteX33" fmla="*/ 156946 w 423393"/>
                <a:gd name="connsiteY33" fmla="*/ 0 h 88747"/>
                <a:gd name="connsiteX34" fmla="*/ 111583 w 423393"/>
                <a:gd name="connsiteY34" fmla="*/ 88747 h 88747"/>
                <a:gd name="connsiteX35" fmla="*/ 99918 w 423393"/>
                <a:gd name="connsiteY35" fmla="*/ 88747 h 88747"/>
                <a:gd name="connsiteX36" fmla="*/ 111975 w 423393"/>
                <a:gd name="connsiteY36" fmla="*/ 0 h 88747"/>
                <a:gd name="connsiteX37" fmla="*/ 123640 w 423393"/>
                <a:gd name="connsiteY37" fmla="*/ 0 h 88747"/>
                <a:gd name="connsiteX38" fmla="*/ 78277 w 423393"/>
                <a:gd name="connsiteY38" fmla="*/ 88747 h 88747"/>
                <a:gd name="connsiteX39" fmla="*/ 66612 w 423393"/>
                <a:gd name="connsiteY39" fmla="*/ 88747 h 88747"/>
                <a:gd name="connsiteX40" fmla="*/ 78669 w 423393"/>
                <a:gd name="connsiteY40" fmla="*/ 0 h 88747"/>
                <a:gd name="connsiteX41" fmla="*/ 90334 w 423393"/>
                <a:gd name="connsiteY41" fmla="*/ 0 h 88747"/>
                <a:gd name="connsiteX42" fmla="*/ 44971 w 423393"/>
                <a:gd name="connsiteY42" fmla="*/ 88747 h 88747"/>
                <a:gd name="connsiteX43" fmla="*/ 33306 w 423393"/>
                <a:gd name="connsiteY43" fmla="*/ 88747 h 88747"/>
                <a:gd name="connsiteX44" fmla="*/ 45363 w 423393"/>
                <a:gd name="connsiteY44" fmla="*/ 0 h 88747"/>
                <a:gd name="connsiteX45" fmla="*/ 57028 w 423393"/>
                <a:gd name="connsiteY45" fmla="*/ 0 h 88747"/>
                <a:gd name="connsiteX46" fmla="*/ 11665 w 423393"/>
                <a:gd name="connsiteY46" fmla="*/ 88747 h 88747"/>
                <a:gd name="connsiteX47" fmla="*/ 0 w 423393"/>
                <a:gd name="connsiteY47" fmla="*/ 88747 h 8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3393" h="88747">
                  <a:moveTo>
                    <a:pt x="411728" y="0"/>
                  </a:moveTo>
                  <a:lnTo>
                    <a:pt x="423393" y="0"/>
                  </a:lnTo>
                  <a:lnTo>
                    <a:pt x="378030" y="88747"/>
                  </a:lnTo>
                  <a:lnTo>
                    <a:pt x="366365" y="88747"/>
                  </a:lnTo>
                  <a:close/>
                  <a:moveTo>
                    <a:pt x="378422" y="0"/>
                  </a:moveTo>
                  <a:lnTo>
                    <a:pt x="390087" y="0"/>
                  </a:lnTo>
                  <a:lnTo>
                    <a:pt x="344724" y="88747"/>
                  </a:lnTo>
                  <a:lnTo>
                    <a:pt x="333059" y="88747"/>
                  </a:lnTo>
                  <a:close/>
                  <a:moveTo>
                    <a:pt x="345116" y="0"/>
                  </a:moveTo>
                  <a:lnTo>
                    <a:pt x="356781" y="0"/>
                  </a:lnTo>
                  <a:lnTo>
                    <a:pt x="311418" y="88747"/>
                  </a:lnTo>
                  <a:lnTo>
                    <a:pt x="299753" y="88747"/>
                  </a:lnTo>
                  <a:close/>
                  <a:moveTo>
                    <a:pt x="311810" y="0"/>
                  </a:moveTo>
                  <a:lnTo>
                    <a:pt x="323475" y="0"/>
                  </a:lnTo>
                  <a:lnTo>
                    <a:pt x="278112" y="88747"/>
                  </a:lnTo>
                  <a:lnTo>
                    <a:pt x="266447" y="88747"/>
                  </a:lnTo>
                  <a:close/>
                  <a:moveTo>
                    <a:pt x="278504" y="0"/>
                  </a:moveTo>
                  <a:lnTo>
                    <a:pt x="290169" y="0"/>
                  </a:lnTo>
                  <a:lnTo>
                    <a:pt x="244806" y="88747"/>
                  </a:lnTo>
                  <a:lnTo>
                    <a:pt x="233141" y="88747"/>
                  </a:lnTo>
                  <a:close/>
                  <a:moveTo>
                    <a:pt x="245198" y="0"/>
                  </a:moveTo>
                  <a:lnTo>
                    <a:pt x="256863" y="0"/>
                  </a:lnTo>
                  <a:lnTo>
                    <a:pt x="211500" y="88747"/>
                  </a:lnTo>
                  <a:lnTo>
                    <a:pt x="199835" y="88747"/>
                  </a:lnTo>
                  <a:close/>
                  <a:moveTo>
                    <a:pt x="211892" y="0"/>
                  </a:moveTo>
                  <a:lnTo>
                    <a:pt x="223557" y="0"/>
                  </a:lnTo>
                  <a:lnTo>
                    <a:pt x="178194" y="88747"/>
                  </a:lnTo>
                  <a:lnTo>
                    <a:pt x="166529" y="88747"/>
                  </a:lnTo>
                  <a:close/>
                  <a:moveTo>
                    <a:pt x="178587" y="0"/>
                  </a:moveTo>
                  <a:lnTo>
                    <a:pt x="190252" y="0"/>
                  </a:lnTo>
                  <a:lnTo>
                    <a:pt x="144889" y="88747"/>
                  </a:lnTo>
                  <a:lnTo>
                    <a:pt x="133224" y="88747"/>
                  </a:lnTo>
                  <a:close/>
                  <a:moveTo>
                    <a:pt x="145281" y="0"/>
                  </a:moveTo>
                  <a:lnTo>
                    <a:pt x="156946" y="0"/>
                  </a:lnTo>
                  <a:lnTo>
                    <a:pt x="111583" y="88747"/>
                  </a:lnTo>
                  <a:lnTo>
                    <a:pt x="99918" y="88747"/>
                  </a:lnTo>
                  <a:close/>
                  <a:moveTo>
                    <a:pt x="111975" y="0"/>
                  </a:moveTo>
                  <a:lnTo>
                    <a:pt x="123640" y="0"/>
                  </a:lnTo>
                  <a:lnTo>
                    <a:pt x="78277" y="88747"/>
                  </a:lnTo>
                  <a:lnTo>
                    <a:pt x="66612" y="88747"/>
                  </a:lnTo>
                  <a:close/>
                  <a:moveTo>
                    <a:pt x="78669" y="0"/>
                  </a:moveTo>
                  <a:lnTo>
                    <a:pt x="90334" y="0"/>
                  </a:lnTo>
                  <a:lnTo>
                    <a:pt x="44971" y="88747"/>
                  </a:lnTo>
                  <a:lnTo>
                    <a:pt x="33306" y="88747"/>
                  </a:lnTo>
                  <a:close/>
                  <a:moveTo>
                    <a:pt x="45363" y="0"/>
                  </a:moveTo>
                  <a:lnTo>
                    <a:pt x="57028" y="0"/>
                  </a:lnTo>
                  <a:lnTo>
                    <a:pt x="11665" y="88747"/>
                  </a:lnTo>
                  <a:lnTo>
                    <a:pt x="0" y="887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01721" y="258831"/>
              <a:ext cx="29023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 Introduction</a:t>
              </a:r>
              <a:endParaRPr lang="zh-CN" altLang="en-US" sz="20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任意多边形 17"/>
          <p:cNvSpPr/>
          <p:nvPr/>
        </p:nvSpPr>
        <p:spPr>
          <a:xfrm>
            <a:off x="4338827" y="2823901"/>
            <a:ext cx="4096248" cy="3072075"/>
          </a:xfrm>
          <a:custGeom>
            <a:avLst/>
            <a:gdLst>
              <a:gd name="connsiteX0" fmla="*/ 3072048 w 4096248"/>
              <a:gd name="connsiteY0" fmla="*/ 0 h 3072075"/>
              <a:gd name="connsiteX1" fmla="*/ 4096248 w 4096248"/>
              <a:gd name="connsiteY1" fmla="*/ 1024200 h 3072075"/>
              <a:gd name="connsiteX2" fmla="*/ 4090960 w 4096248"/>
              <a:gd name="connsiteY2" fmla="*/ 1128919 h 3072075"/>
              <a:gd name="connsiteX3" fmla="*/ 4090190 w 4096248"/>
              <a:gd name="connsiteY3" fmla="*/ 1133967 h 3072075"/>
              <a:gd name="connsiteX4" fmla="*/ 4085187 w 4096248"/>
              <a:gd name="connsiteY4" fmla="*/ 1233210 h 3072075"/>
              <a:gd name="connsiteX5" fmla="*/ 2053153 w 4096248"/>
              <a:gd name="connsiteY5" fmla="*/ 3072068 h 3072075"/>
              <a:gd name="connsiteX6" fmla="*/ 0 w 4096248"/>
              <a:gd name="connsiteY6" fmla="*/ 1034810 h 3072075"/>
              <a:gd name="connsiteX7" fmla="*/ 536 w 4096248"/>
              <a:gd name="connsiteY7" fmla="*/ 1034807 h 3072075"/>
              <a:gd name="connsiteX8" fmla="*/ 5288 w 4096248"/>
              <a:gd name="connsiteY8" fmla="*/ 1128919 h 3072075"/>
              <a:gd name="connsiteX9" fmla="*/ 1024200 w 4096248"/>
              <a:gd name="connsiteY9" fmla="*/ 2048400 h 3072075"/>
              <a:gd name="connsiteX10" fmla="*/ 2048400 w 4096248"/>
              <a:gd name="connsiteY10" fmla="*/ 1024200 h 3072075"/>
              <a:gd name="connsiteX11" fmla="*/ 2048124 w 4096248"/>
              <a:gd name="connsiteY11" fmla="*/ 1018735 h 3072075"/>
              <a:gd name="connsiteX12" fmla="*/ 2053136 w 4096248"/>
              <a:gd name="connsiteY12" fmla="*/ 919482 h 3072075"/>
              <a:gd name="connsiteX13" fmla="*/ 3072048 w 4096248"/>
              <a:gd name="connsiteY13" fmla="*/ 0 h 30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96248" h="3072075">
                <a:moveTo>
                  <a:pt x="3072048" y="0"/>
                </a:moveTo>
                <a:cubicBezTo>
                  <a:pt x="3637698" y="0"/>
                  <a:pt x="4096248" y="458550"/>
                  <a:pt x="4096248" y="1024200"/>
                </a:cubicBezTo>
                <a:cubicBezTo>
                  <a:pt x="4096248" y="1059553"/>
                  <a:pt x="4094457" y="1094488"/>
                  <a:pt x="4090960" y="1128919"/>
                </a:cubicBezTo>
                <a:lnTo>
                  <a:pt x="4090190" y="1133967"/>
                </a:lnTo>
                <a:lnTo>
                  <a:pt x="4085187" y="1233210"/>
                </a:lnTo>
                <a:cubicBezTo>
                  <a:pt x="3980678" y="2264073"/>
                  <a:pt x="3111530" y="3069326"/>
                  <a:pt x="2053153" y="3072068"/>
                </a:cubicBezTo>
                <a:cubicBezTo>
                  <a:pt x="924218" y="3074993"/>
                  <a:pt x="5850" y="2163734"/>
                  <a:pt x="0" y="1034810"/>
                </a:cubicBezTo>
                <a:lnTo>
                  <a:pt x="536" y="1034807"/>
                </a:lnTo>
                <a:lnTo>
                  <a:pt x="5288" y="1128919"/>
                </a:lnTo>
                <a:cubicBezTo>
                  <a:pt x="57737" y="1645378"/>
                  <a:pt x="493903" y="2048400"/>
                  <a:pt x="1024200" y="2048400"/>
                </a:cubicBezTo>
                <a:cubicBezTo>
                  <a:pt x="1589850" y="2048400"/>
                  <a:pt x="2048400" y="1589850"/>
                  <a:pt x="2048400" y="1024200"/>
                </a:cubicBezTo>
                <a:lnTo>
                  <a:pt x="2048124" y="1018735"/>
                </a:lnTo>
                <a:lnTo>
                  <a:pt x="2053136" y="919482"/>
                </a:lnTo>
                <a:cubicBezTo>
                  <a:pt x="2105585" y="403023"/>
                  <a:pt x="2541751" y="0"/>
                  <a:pt x="3072048" y="0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 flipH="1" flipV="1">
            <a:off x="4338827" y="1800225"/>
            <a:ext cx="4096248" cy="3072075"/>
          </a:xfrm>
          <a:custGeom>
            <a:avLst/>
            <a:gdLst>
              <a:gd name="connsiteX0" fmla="*/ 3072048 w 4096248"/>
              <a:gd name="connsiteY0" fmla="*/ 0 h 3072075"/>
              <a:gd name="connsiteX1" fmla="*/ 4096248 w 4096248"/>
              <a:gd name="connsiteY1" fmla="*/ 1024200 h 3072075"/>
              <a:gd name="connsiteX2" fmla="*/ 4090960 w 4096248"/>
              <a:gd name="connsiteY2" fmla="*/ 1128919 h 3072075"/>
              <a:gd name="connsiteX3" fmla="*/ 4090190 w 4096248"/>
              <a:gd name="connsiteY3" fmla="*/ 1133967 h 3072075"/>
              <a:gd name="connsiteX4" fmla="*/ 4085187 w 4096248"/>
              <a:gd name="connsiteY4" fmla="*/ 1233210 h 3072075"/>
              <a:gd name="connsiteX5" fmla="*/ 2053153 w 4096248"/>
              <a:gd name="connsiteY5" fmla="*/ 3072068 h 3072075"/>
              <a:gd name="connsiteX6" fmla="*/ 0 w 4096248"/>
              <a:gd name="connsiteY6" fmla="*/ 1034810 h 3072075"/>
              <a:gd name="connsiteX7" fmla="*/ 536 w 4096248"/>
              <a:gd name="connsiteY7" fmla="*/ 1034807 h 3072075"/>
              <a:gd name="connsiteX8" fmla="*/ 5288 w 4096248"/>
              <a:gd name="connsiteY8" fmla="*/ 1128919 h 3072075"/>
              <a:gd name="connsiteX9" fmla="*/ 1024200 w 4096248"/>
              <a:gd name="connsiteY9" fmla="*/ 2048400 h 3072075"/>
              <a:gd name="connsiteX10" fmla="*/ 2048400 w 4096248"/>
              <a:gd name="connsiteY10" fmla="*/ 1024200 h 3072075"/>
              <a:gd name="connsiteX11" fmla="*/ 2048124 w 4096248"/>
              <a:gd name="connsiteY11" fmla="*/ 1018735 h 3072075"/>
              <a:gd name="connsiteX12" fmla="*/ 2053136 w 4096248"/>
              <a:gd name="connsiteY12" fmla="*/ 919482 h 3072075"/>
              <a:gd name="connsiteX13" fmla="*/ 3072048 w 4096248"/>
              <a:gd name="connsiteY13" fmla="*/ 0 h 30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96248" h="3072075">
                <a:moveTo>
                  <a:pt x="3072048" y="0"/>
                </a:moveTo>
                <a:cubicBezTo>
                  <a:pt x="3637698" y="0"/>
                  <a:pt x="4096248" y="458550"/>
                  <a:pt x="4096248" y="1024200"/>
                </a:cubicBezTo>
                <a:cubicBezTo>
                  <a:pt x="4096248" y="1059553"/>
                  <a:pt x="4094457" y="1094488"/>
                  <a:pt x="4090960" y="1128919"/>
                </a:cubicBezTo>
                <a:lnTo>
                  <a:pt x="4090190" y="1133967"/>
                </a:lnTo>
                <a:lnTo>
                  <a:pt x="4085187" y="1233210"/>
                </a:lnTo>
                <a:cubicBezTo>
                  <a:pt x="3980678" y="2264073"/>
                  <a:pt x="3111530" y="3069326"/>
                  <a:pt x="2053153" y="3072068"/>
                </a:cubicBezTo>
                <a:cubicBezTo>
                  <a:pt x="924218" y="3074993"/>
                  <a:pt x="5850" y="2163734"/>
                  <a:pt x="0" y="1034810"/>
                </a:cubicBezTo>
                <a:lnTo>
                  <a:pt x="536" y="1034807"/>
                </a:lnTo>
                <a:lnTo>
                  <a:pt x="5288" y="1128919"/>
                </a:lnTo>
                <a:cubicBezTo>
                  <a:pt x="57737" y="1645378"/>
                  <a:pt x="493903" y="2048400"/>
                  <a:pt x="1024200" y="2048400"/>
                </a:cubicBezTo>
                <a:cubicBezTo>
                  <a:pt x="1589850" y="2048400"/>
                  <a:pt x="2048400" y="1589850"/>
                  <a:pt x="2048400" y="1024200"/>
                </a:cubicBezTo>
                <a:lnTo>
                  <a:pt x="2048124" y="1018735"/>
                </a:lnTo>
                <a:lnTo>
                  <a:pt x="2053136" y="919482"/>
                </a:lnTo>
                <a:cubicBezTo>
                  <a:pt x="2105585" y="403023"/>
                  <a:pt x="2541751" y="0"/>
                  <a:pt x="3072048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081751" y="3545813"/>
            <a:ext cx="635662" cy="635662"/>
          </a:xfrm>
          <a:prstGeom prst="ellipse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7101051" y="3545813"/>
            <a:ext cx="635662" cy="635662"/>
          </a:xfrm>
          <a:prstGeom prst="ellipse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177518" y="3609728"/>
            <a:ext cx="444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96818" y="3609728"/>
            <a:ext cx="444128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endParaRPr lang="zh-CN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8435075" y="1800224"/>
            <a:ext cx="2107064" cy="4095752"/>
          </a:xfrm>
          <a:custGeom>
            <a:avLst/>
            <a:gdLst>
              <a:gd name="connsiteX0" fmla="*/ 2047876 w 2107064"/>
              <a:gd name="connsiteY0" fmla="*/ 0 h 4095752"/>
              <a:gd name="connsiteX1" fmla="*/ 2107064 w 2107064"/>
              <a:gd name="connsiteY1" fmla="*/ 2989 h 4095752"/>
              <a:gd name="connsiteX2" fmla="*/ 1956868 w 2107064"/>
              <a:gd name="connsiteY2" fmla="*/ 10573 h 4095752"/>
              <a:gd name="connsiteX3" fmla="*/ 118375 w 2107064"/>
              <a:gd name="connsiteY3" fmla="*/ 2047876 h 4095752"/>
              <a:gd name="connsiteX4" fmla="*/ 1956868 w 2107064"/>
              <a:gd name="connsiteY4" fmla="*/ 4085179 h 4095752"/>
              <a:gd name="connsiteX5" fmla="*/ 2107064 w 2107064"/>
              <a:gd name="connsiteY5" fmla="*/ 4092764 h 4095752"/>
              <a:gd name="connsiteX6" fmla="*/ 2047876 w 2107064"/>
              <a:gd name="connsiteY6" fmla="*/ 4095752 h 4095752"/>
              <a:gd name="connsiteX7" fmla="*/ 0 w 2107064"/>
              <a:gd name="connsiteY7" fmla="*/ 2047876 h 4095752"/>
              <a:gd name="connsiteX8" fmla="*/ 2047876 w 2107064"/>
              <a:gd name="connsiteY8" fmla="*/ 0 h 409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064" h="4095752">
                <a:moveTo>
                  <a:pt x="2047876" y="0"/>
                </a:moveTo>
                <a:lnTo>
                  <a:pt x="2107064" y="2989"/>
                </a:lnTo>
                <a:lnTo>
                  <a:pt x="1956868" y="10573"/>
                </a:lnTo>
                <a:cubicBezTo>
                  <a:pt x="924213" y="115445"/>
                  <a:pt x="118375" y="987553"/>
                  <a:pt x="118375" y="2047876"/>
                </a:cubicBezTo>
                <a:cubicBezTo>
                  <a:pt x="118375" y="3108199"/>
                  <a:pt x="924213" y="3980308"/>
                  <a:pt x="1956868" y="4085179"/>
                </a:cubicBezTo>
                <a:lnTo>
                  <a:pt x="2107064" y="4092764"/>
                </a:lnTo>
                <a:lnTo>
                  <a:pt x="2047876" y="4095752"/>
                </a:lnTo>
                <a:cubicBezTo>
                  <a:pt x="916865" y="4095752"/>
                  <a:pt x="0" y="3178887"/>
                  <a:pt x="0" y="2047876"/>
                </a:cubicBezTo>
                <a:cubicBezTo>
                  <a:pt x="0" y="916865"/>
                  <a:pt x="916865" y="0"/>
                  <a:pt x="2047876" y="0"/>
                </a:cubicBezTo>
                <a:close/>
              </a:path>
            </a:pathLst>
          </a:cu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flipH="1">
            <a:off x="2231763" y="1800224"/>
            <a:ext cx="2107064" cy="4095752"/>
          </a:xfrm>
          <a:custGeom>
            <a:avLst/>
            <a:gdLst>
              <a:gd name="connsiteX0" fmla="*/ 2047876 w 2107064"/>
              <a:gd name="connsiteY0" fmla="*/ 0 h 4095752"/>
              <a:gd name="connsiteX1" fmla="*/ 2107064 w 2107064"/>
              <a:gd name="connsiteY1" fmla="*/ 2989 h 4095752"/>
              <a:gd name="connsiteX2" fmla="*/ 1956868 w 2107064"/>
              <a:gd name="connsiteY2" fmla="*/ 10573 h 4095752"/>
              <a:gd name="connsiteX3" fmla="*/ 118375 w 2107064"/>
              <a:gd name="connsiteY3" fmla="*/ 2047876 h 4095752"/>
              <a:gd name="connsiteX4" fmla="*/ 1956868 w 2107064"/>
              <a:gd name="connsiteY4" fmla="*/ 4085179 h 4095752"/>
              <a:gd name="connsiteX5" fmla="*/ 2107064 w 2107064"/>
              <a:gd name="connsiteY5" fmla="*/ 4092764 h 4095752"/>
              <a:gd name="connsiteX6" fmla="*/ 2047876 w 2107064"/>
              <a:gd name="connsiteY6" fmla="*/ 4095752 h 4095752"/>
              <a:gd name="connsiteX7" fmla="*/ 0 w 2107064"/>
              <a:gd name="connsiteY7" fmla="*/ 2047876 h 4095752"/>
              <a:gd name="connsiteX8" fmla="*/ 2047876 w 2107064"/>
              <a:gd name="connsiteY8" fmla="*/ 0 h 409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064" h="4095752">
                <a:moveTo>
                  <a:pt x="2047876" y="0"/>
                </a:moveTo>
                <a:lnTo>
                  <a:pt x="2107064" y="2989"/>
                </a:lnTo>
                <a:lnTo>
                  <a:pt x="1956868" y="10573"/>
                </a:lnTo>
                <a:cubicBezTo>
                  <a:pt x="924213" y="115445"/>
                  <a:pt x="118375" y="987553"/>
                  <a:pt x="118375" y="2047876"/>
                </a:cubicBezTo>
                <a:cubicBezTo>
                  <a:pt x="118375" y="3108199"/>
                  <a:pt x="924213" y="3980308"/>
                  <a:pt x="1956868" y="4085179"/>
                </a:cubicBezTo>
                <a:lnTo>
                  <a:pt x="2107064" y="4092764"/>
                </a:lnTo>
                <a:lnTo>
                  <a:pt x="2047876" y="4095752"/>
                </a:lnTo>
                <a:cubicBezTo>
                  <a:pt x="916865" y="4095752"/>
                  <a:pt x="0" y="3178887"/>
                  <a:pt x="0" y="2047876"/>
                </a:cubicBezTo>
                <a:cubicBezTo>
                  <a:pt x="0" y="916865"/>
                  <a:pt x="916865" y="0"/>
                  <a:pt x="2047876" y="0"/>
                </a:cubicBezTo>
                <a:close/>
              </a:path>
            </a:pathLst>
          </a:cu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975599" y="2795818"/>
            <a:ext cx="251232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     江苏皮皮信息科技有限公司是苏轼上书谈论新法的弊病。王安石很愤怒，让御史谢景在皇帝跟前说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9285976" y="2795817"/>
            <a:ext cx="251232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     江苏皮皮信息科技有限公司是苏轼上书谈论新法的弊病。王安石很愤怒，让御史谢景在皇帝跟前说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008" y="360429"/>
            <a:ext cx="3854819" cy="1118383"/>
            <a:chOff x="701721" y="258831"/>
            <a:chExt cx="3854819" cy="1118383"/>
          </a:xfrm>
        </p:grpSpPr>
        <p:grpSp>
          <p:nvGrpSpPr>
            <p:cNvPr id="3" name="组合 2"/>
            <p:cNvGrpSpPr/>
            <p:nvPr/>
          </p:nvGrpSpPr>
          <p:grpSpPr>
            <a:xfrm rot="5400000">
              <a:off x="776710" y="915611"/>
              <a:ext cx="370913" cy="368490"/>
              <a:chOff x="6578221" y="1296534"/>
              <a:chExt cx="2089438" cy="2075790"/>
            </a:xfrm>
          </p:grpSpPr>
          <p:sp>
            <p:nvSpPr>
              <p:cNvPr id="8" name="直角三角形 7"/>
              <p:cNvSpPr/>
              <p:nvPr/>
            </p:nvSpPr>
            <p:spPr>
              <a:xfrm>
                <a:off x="6578221" y="1460310"/>
                <a:ext cx="1912014" cy="1912014"/>
              </a:xfrm>
              <a:prstGeom prst="rtTriangle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flipH="1" flipV="1">
                <a:off x="6755645" y="1296534"/>
                <a:ext cx="1912014" cy="1912014"/>
              </a:xfrm>
              <a:prstGeom prst="rtTriangle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175486" y="853994"/>
              <a:ext cx="3381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产品介绍 </a:t>
              </a:r>
              <a:r>
                <a:rPr lang="en-US" altLang="zh-CN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 </a:t>
              </a:r>
              <a:r>
                <a:rPr lang="zh-CN" altLang="en-US" sz="24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市场分析</a:t>
              </a:r>
              <a:endParaRPr lang="zh-CN" altLang="en-US" sz="32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1721" y="609924"/>
              <a:ext cx="1436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E5A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Investment Manual</a:t>
              </a:r>
              <a:endParaRPr lang="zh-CN" altLang="en-US" sz="1000" b="1" dirty="0">
                <a:solidFill>
                  <a:srgbClr val="E5A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081682" y="689821"/>
              <a:ext cx="423393" cy="88747"/>
            </a:xfrm>
            <a:custGeom>
              <a:avLst/>
              <a:gdLst>
                <a:gd name="connsiteX0" fmla="*/ 411728 w 423393"/>
                <a:gd name="connsiteY0" fmla="*/ 0 h 88747"/>
                <a:gd name="connsiteX1" fmla="*/ 423393 w 423393"/>
                <a:gd name="connsiteY1" fmla="*/ 0 h 88747"/>
                <a:gd name="connsiteX2" fmla="*/ 378030 w 423393"/>
                <a:gd name="connsiteY2" fmla="*/ 88747 h 88747"/>
                <a:gd name="connsiteX3" fmla="*/ 366365 w 423393"/>
                <a:gd name="connsiteY3" fmla="*/ 88747 h 88747"/>
                <a:gd name="connsiteX4" fmla="*/ 378422 w 423393"/>
                <a:gd name="connsiteY4" fmla="*/ 0 h 88747"/>
                <a:gd name="connsiteX5" fmla="*/ 390087 w 423393"/>
                <a:gd name="connsiteY5" fmla="*/ 0 h 88747"/>
                <a:gd name="connsiteX6" fmla="*/ 344724 w 423393"/>
                <a:gd name="connsiteY6" fmla="*/ 88747 h 88747"/>
                <a:gd name="connsiteX7" fmla="*/ 333059 w 423393"/>
                <a:gd name="connsiteY7" fmla="*/ 88747 h 88747"/>
                <a:gd name="connsiteX8" fmla="*/ 345116 w 423393"/>
                <a:gd name="connsiteY8" fmla="*/ 0 h 88747"/>
                <a:gd name="connsiteX9" fmla="*/ 356781 w 423393"/>
                <a:gd name="connsiteY9" fmla="*/ 0 h 88747"/>
                <a:gd name="connsiteX10" fmla="*/ 311418 w 423393"/>
                <a:gd name="connsiteY10" fmla="*/ 88747 h 88747"/>
                <a:gd name="connsiteX11" fmla="*/ 299753 w 423393"/>
                <a:gd name="connsiteY11" fmla="*/ 88747 h 88747"/>
                <a:gd name="connsiteX12" fmla="*/ 311810 w 423393"/>
                <a:gd name="connsiteY12" fmla="*/ 0 h 88747"/>
                <a:gd name="connsiteX13" fmla="*/ 323475 w 423393"/>
                <a:gd name="connsiteY13" fmla="*/ 0 h 88747"/>
                <a:gd name="connsiteX14" fmla="*/ 278112 w 423393"/>
                <a:gd name="connsiteY14" fmla="*/ 88747 h 88747"/>
                <a:gd name="connsiteX15" fmla="*/ 266447 w 423393"/>
                <a:gd name="connsiteY15" fmla="*/ 88747 h 88747"/>
                <a:gd name="connsiteX16" fmla="*/ 278504 w 423393"/>
                <a:gd name="connsiteY16" fmla="*/ 0 h 88747"/>
                <a:gd name="connsiteX17" fmla="*/ 290169 w 423393"/>
                <a:gd name="connsiteY17" fmla="*/ 0 h 88747"/>
                <a:gd name="connsiteX18" fmla="*/ 244806 w 423393"/>
                <a:gd name="connsiteY18" fmla="*/ 88747 h 88747"/>
                <a:gd name="connsiteX19" fmla="*/ 233141 w 423393"/>
                <a:gd name="connsiteY19" fmla="*/ 88747 h 88747"/>
                <a:gd name="connsiteX20" fmla="*/ 245198 w 423393"/>
                <a:gd name="connsiteY20" fmla="*/ 0 h 88747"/>
                <a:gd name="connsiteX21" fmla="*/ 256863 w 423393"/>
                <a:gd name="connsiteY21" fmla="*/ 0 h 88747"/>
                <a:gd name="connsiteX22" fmla="*/ 211500 w 423393"/>
                <a:gd name="connsiteY22" fmla="*/ 88747 h 88747"/>
                <a:gd name="connsiteX23" fmla="*/ 199835 w 423393"/>
                <a:gd name="connsiteY23" fmla="*/ 88747 h 88747"/>
                <a:gd name="connsiteX24" fmla="*/ 211892 w 423393"/>
                <a:gd name="connsiteY24" fmla="*/ 0 h 88747"/>
                <a:gd name="connsiteX25" fmla="*/ 223557 w 423393"/>
                <a:gd name="connsiteY25" fmla="*/ 0 h 88747"/>
                <a:gd name="connsiteX26" fmla="*/ 178194 w 423393"/>
                <a:gd name="connsiteY26" fmla="*/ 88747 h 88747"/>
                <a:gd name="connsiteX27" fmla="*/ 166529 w 423393"/>
                <a:gd name="connsiteY27" fmla="*/ 88747 h 88747"/>
                <a:gd name="connsiteX28" fmla="*/ 178587 w 423393"/>
                <a:gd name="connsiteY28" fmla="*/ 0 h 88747"/>
                <a:gd name="connsiteX29" fmla="*/ 190252 w 423393"/>
                <a:gd name="connsiteY29" fmla="*/ 0 h 88747"/>
                <a:gd name="connsiteX30" fmla="*/ 144889 w 423393"/>
                <a:gd name="connsiteY30" fmla="*/ 88747 h 88747"/>
                <a:gd name="connsiteX31" fmla="*/ 133224 w 423393"/>
                <a:gd name="connsiteY31" fmla="*/ 88747 h 88747"/>
                <a:gd name="connsiteX32" fmla="*/ 145281 w 423393"/>
                <a:gd name="connsiteY32" fmla="*/ 0 h 88747"/>
                <a:gd name="connsiteX33" fmla="*/ 156946 w 423393"/>
                <a:gd name="connsiteY33" fmla="*/ 0 h 88747"/>
                <a:gd name="connsiteX34" fmla="*/ 111583 w 423393"/>
                <a:gd name="connsiteY34" fmla="*/ 88747 h 88747"/>
                <a:gd name="connsiteX35" fmla="*/ 99918 w 423393"/>
                <a:gd name="connsiteY35" fmla="*/ 88747 h 88747"/>
                <a:gd name="connsiteX36" fmla="*/ 111975 w 423393"/>
                <a:gd name="connsiteY36" fmla="*/ 0 h 88747"/>
                <a:gd name="connsiteX37" fmla="*/ 123640 w 423393"/>
                <a:gd name="connsiteY37" fmla="*/ 0 h 88747"/>
                <a:gd name="connsiteX38" fmla="*/ 78277 w 423393"/>
                <a:gd name="connsiteY38" fmla="*/ 88747 h 88747"/>
                <a:gd name="connsiteX39" fmla="*/ 66612 w 423393"/>
                <a:gd name="connsiteY39" fmla="*/ 88747 h 88747"/>
                <a:gd name="connsiteX40" fmla="*/ 78669 w 423393"/>
                <a:gd name="connsiteY40" fmla="*/ 0 h 88747"/>
                <a:gd name="connsiteX41" fmla="*/ 90334 w 423393"/>
                <a:gd name="connsiteY41" fmla="*/ 0 h 88747"/>
                <a:gd name="connsiteX42" fmla="*/ 44971 w 423393"/>
                <a:gd name="connsiteY42" fmla="*/ 88747 h 88747"/>
                <a:gd name="connsiteX43" fmla="*/ 33306 w 423393"/>
                <a:gd name="connsiteY43" fmla="*/ 88747 h 88747"/>
                <a:gd name="connsiteX44" fmla="*/ 45363 w 423393"/>
                <a:gd name="connsiteY44" fmla="*/ 0 h 88747"/>
                <a:gd name="connsiteX45" fmla="*/ 57028 w 423393"/>
                <a:gd name="connsiteY45" fmla="*/ 0 h 88747"/>
                <a:gd name="connsiteX46" fmla="*/ 11665 w 423393"/>
                <a:gd name="connsiteY46" fmla="*/ 88747 h 88747"/>
                <a:gd name="connsiteX47" fmla="*/ 0 w 423393"/>
                <a:gd name="connsiteY47" fmla="*/ 88747 h 8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3393" h="88747">
                  <a:moveTo>
                    <a:pt x="411728" y="0"/>
                  </a:moveTo>
                  <a:lnTo>
                    <a:pt x="423393" y="0"/>
                  </a:lnTo>
                  <a:lnTo>
                    <a:pt x="378030" y="88747"/>
                  </a:lnTo>
                  <a:lnTo>
                    <a:pt x="366365" y="88747"/>
                  </a:lnTo>
                  <a:close/>
                  <a:moveTo>
                    <a:pt x="378422" y="0"/>
                  </a:moveTo>
                  <a:lnTo>
                    <a:pt x="390087" y="0"/>
                  </a:lnTo>
                  <a:lnTo>
                    <a:pt x="344724" y="88747"/>
                  </a:lnTo>
                  <a:lnTo>
                    <a:pt x="333059" y="88747"/>
                  </a:lnTo>
                  <a:close/>
                  <a:moveTo>
                    <a:pt x="345116" y="0"/>
                  </a:moveTo>
                  <a:lnTo>
                    <a:pt x="356781" y="0"/>
                  </a:lnTo>
                  <a:lnTo>
                    <a:pt x="311418" y="88747"/>
                  </a:lnTo>
                  <a:lnTo>
                    <a:pt x="299753" y="88747"/>
                  </a:lnTo>
                  <a:close/>
                  <a:moveTo>
                    <a:pt x="311810" y="0"/>
                  </a:moveTo>
                  <a:lnTo>
                    <a:pt x="323475" y="0"/>
                  </a:lnTo>
                  <a:lnTo>
                    <a:pt x="278112" y="88747"/>
                  </a:lnTo>
                  <a:lnTo>
                    <a:pt x="266447" y="88747"/>
                  </a:lnTo>
                  <a:close/>
                  <a:moveTo>
                    <a:pt x="278504" y="0"/>
                  </a:moveTo>
                  <a:lnTo>
                    <a:pt x="290169" y="0"/>
                  </a:lnTo>
                  <a:lnTo>
                    <a:pt x="244806" y="88747"/>
                  </a:lnTo>
                  <a:lnTo>
                    <a:pt x="233141" y="88747"/>
                  </a:lnTo>
                  <a:close/>
                  <a:moveTo>
                    <a:pt x="245198" y="0"/>
                  </a:moveTo>
                  <a:lnTo>
                    <a:pt x="256863" y="0"/>
                  </a:lnTo>
                  <a:lnTo>
                    <a:pt x="211500" y="88747"/>
                  </a:lnTo>
                  <a:lnTo>
                    <a:pt x="199835" y="88747"/>
                  </a:lnTo>
                  <a:close/>
                  <a:moveTo>
                    <a:pt x="211892" y="0"/>
                  </a:moveTo>
                  <a:lnTo>
                    <a:pt x="223557" y="0"/>
                  </a:lnTo>
                  <a:lnTo>
                    <a:pt x="178194" y="88747"/>
                  </a:lnTo>
                  <a:lnTo>
                    <a:pt x="166529" y="88747"/>
                  </a:lnTo>
                  <a:close/>
                  <a:moveTo>
                    <a:pt x="178587" y="0"/>
                  </a:moveTo>
                  <a:lnTo>
                    <a:pt x="190252" y="0"/>
                  </a:lnTo>
                  <a:lnTo>
                    <a:pt x="144889" y="88747"/>
                  </a:lnTo>
                  <a:lnTo>
                    <a:pt x="133224" y="88747"/>
                  </a:lnTo>
                  <a:close/>
                  <a:moveTo>
                    <a:pt x="145281" y="0"/>
                  </a:moveTo>
                  <a:lnTo>
                    <a:pt x="156946" y="0"/>
                  </a:lnTo>
                  <a:lnTo>
                    <a:pt x="111583" y="88747"/>
                  </a:lnTo>
                  <a:lnTo>
                    <a:pt x="99918" y="88747"/>
                  </a:lnTo>
                  <a:close/>
                  <a:moveTo>
                    <a:pt x="111975" y="0"/>
                  </a:moveTo>
                  <a:lnTo>
                    <a:pt x="123640" y="0"/>
                  </a:lnTo>
                  <a:lnTo>
                    <a:pt x="78277" y="88747"/>
                  </a:lnTo>
                  <a:lnTo>
                    <a:pt x="66612" y="88747"/>
                  </a:lnTo>
                  <a:close/>
                  <a:moveTo>
                    <a:pt x="78669" y="0"/>
                  </a:moveTo>
                  <a:lnTo>
                    <a:pt x="90334" y="0"/>
                  </a:lnTo>
                  <a:lnTo>
                    <a:pt x="44971" y="88747"/>
                  </a:lnTo>
                  <a:lnTo>
                    <a:pt x="33306" y="88747"/>
                  </a:lnTo>
                  <a:close/>
                  <a:moveTo>
                    <a:pt x="45363" y="0"/>
                  </a:moveTo>
                  <a:lnTo>
                    <a:pt x="57028" y="0"/>
                  </a:lnTo>
                  <a:lnTo>
                    <a:pt x="11665" y="88747"/>
                  </a:lnTo>
                  <a:lnTo>
                    <a:pt x="0" y="887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01721" y="258831"/>
              <a:ext cx="29023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 Introduction</a:t>
              </a:r>
              <a:endParaRPr lang="zh-CN" altLang="en-US" sz="20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287362" y="1913217"/>
            <a:ext cx="8721464" cy="3943137"/>
            <a:chOff x="1409507" y="1913217"/>
            <a:chExt cx="9679163" cy="3943137"/>
          </a:xfrm>
        </p:grpSpPr>
        <p:sp>
          <p:nvSpPr>
            <p:cNvPr id="617" name="任意多边形 616"/>
            <p:cNvSpPr/>
            <p:nvPr/>
          </p:nvSpPr>
          <p:spPr>
            <a:xfrm flipV="1">
              <a:off x="1409846" y="1913217"/>
              <a:ext cx="9678824" cy="33406"/>
            </a:xfrm>
            <a:custGeom>
              <a:avLst/>
              <a:gdLst>
                <a:gd name="connsiteX0" fmla="*/ 9550676 w 9678824"/>
                <a:gd name="connsiteY0" fmla="*/ 33406 h 33406"/>
                <a:gd name="connsiteX1" fmla="*/ 9678824 w 9678824"/>
                <a:gd name="connsiteY1" fmla="*/ 33406 h 33406"/>
                <a:gd name="connsiteX2" fmla="*/ 9678824 w 9678824"/>
                <a:gd name="connsiteY2" fmla="*/ 0 h 33406"/>
                <a:gd name="connsiteX3" fmla="*/ 9550676 w 9678824"/>
                <a:gd name="connsiteY3" fmla="*/ 0 h 33406"/>
                <a:gd name="connsiteX4" fmla="*/ 9351725 w 9678824"/>
                <a:gd name="connsiteY4" fmla="*/ 33406 h 33406"/>
                <a:gd name="connsiteX5" fmla="*/ 9479873 w 9678824"/>
                <a:gd name="connsiteY5" fmla="*/ 33406 h 33406"/>
                <a:gd name="connsiteX6" fmla="*/ 9479873 w 9678824"/>
                <a:gd name="connsiteY6" fmla="*/ 0 h 33406"/>
                <a:gd name="connsiteX7" fmla="*/ 9351725 w 9678824"/>
                <a:gd name="connsiteY7" fmla="*/ 0 h 33406"/>
                <a:gd name="connsiteX8" fmla="*/ 9152752 w 9678824"/>
                <a:gd name="connsiteY8" fmla="*/ 33406 h 33406"/>
                <a:gd name="connsiteX9" fmla="*/ 9280900 w 9678824"/>
                <a:gd name="connsiteY9" fmla="*/ 33406 h 33406"/>
                <a:gd name="connsiteX10" fmla="*/ 9280900 w 9678824"/>
                <a:gd name="connsiteY10" fmla="*/ 0 h 33406"/>
                <a:gd name="connsiteX11" fmla="*/ 9152752 w 9678824"/>
                <a:gd name="connsiteY11" fmla="*/ 0 h 33406"/>
                <a:gd name="connsiteX12" fmla="*/ 8953779 w 9678824"/>
                <a:gd name="connsiteY12" fmla="*/ 33406 h 33406"/>
                <a:gd name="connsiteX13" fmla="*/ 9081927 w 9678824"/>
                <a:gd name="connsiteY13" fmla="*/ 33406 h 33406"/>
                <a:gd name="connsiteX14" fmla="*/ 9081927 w 9678824"/>
                <a:gd name="connsiteY14" fmla="*/ 0 h 33406"/>
                <a:gd name="connsiteX15" fmla="*/ 8953779 w 9678824"/>
                <a:gd name="connsiteY15" fmla="*/ 0 h 33406"/>
                <a:gd name="connsiteX16" fmla="*/ 8754806 w 9678824"/>
                <a:gd name="connsiteY16" fmla="*/ 33406 h 33406"/>
                <a:gd name="connsiteX17" fmla="*/ 8882954 w 9678824"/>
                <a:gd name="connsiteY17" fmla="*/ 33406 h 33406"/>
                <a:gd name="connsiteX18" fmla="*/ 8882954 w 9678824"/>
                <a:gd name="connsiteY18" fmla="*/ 0 h 33406"/>
                <a:gd name="connsiteX19" fmla="*/ 8754806 w 9678824"/>
                <a:gd name="connsiteY19" fmla="*/ 0 h 33406"/>
                <a:gd name="connsiteX20" fmla="*/ 8555833 w 9678824"/>
                <a:gd name="connsiteY20" fmla="*/ 33406 h 33406"/>
                <a:gd name="connsiteX21" fmla="*/ 8683981 w 9678824"/>
                <a:gd name="connsiteY21" fmla="*/ 33406 h 33406"/>
                <a:gd name="connsiteX22" fmla="*/ 8683981 w 9678824"/>
                <a:gd name="connsiteY22" fmla="*/ 0 h 33406"/>
                <a:gd name="connsiteX23" fmla="*/ 8555833 w 9678824"/>
                <a:gd name="connsiteY23" fmla="*/ 0 h 33406"/>
                <a:gd name="connsiteX24" fmla="*/ 8356860 w 9678824"/>
                <a:gd name="connsiteY24" fmla="*/ 33406 h 33406"/>
                <a:gd name="connsiteX25" fmla="*/ 8485008 w 9678824"/>
                <a:gd name="connsiteY25" fmla="*/ 33406 h 33406"/>
                <a:gd name="connsiteX26" fmla="*/ 8485008 w 9678824"/>
                <a:gd name="connsiteY26" fmla="*/ 0 h 33406"/>
                <a:gd name="connsiteX27" fmla="*/ 8356860 w 9678824"/>
                <a:gd name="connsiteY27" fmla="*/ 0 h 33406"/>
                <a:gd name="connsiteX28" fmla="*/ 8157887 w 9678824"/>
                <a:gd name="connsiteY28" fmla="*/ 33406 h 33406"/>
                <a:gd name="connsiteX29" fmla="*/ 8286035 w 9678824"/>
                <a:gd name="connsiteY29" fmla="*/ 33406 h 33406"/>
                <a:gd name="connsiteX30" fmla="*/ 8286035 w 9678824"/>
                <a:gd name="connsiteY30" fmla="*/ 0 h 33406"/>
                <a:gd name="connsiteX31" fmla="*/ 8157887 w 9678824"/>
                <a:gd name="connsiteY31" fmla="*/ 0 h 33406"/>
                <a:gd name="connsiteX32" fmla="*/ 7958914 w 9678824"/>
                <a:gd name="connsiteY32" fmla="*/ 33406 h 33406"/>
                <a:gd name="connsiteX33" fmla="*/ 8087062 w 9678824"/>
                <a:gd name="connsiteY33" fmla="*/ 33406 h 33406"/>
                <a:gd name="connsiteX34" fmla="*/ 8087062 w 9678824"/>
                <a:gd name="connsiteY34" fmla="*/ 0 h 33406"/>
                <a:gd name="connsiteX35" fmla="*/ 7958914 w 9678824"/>
                <a:gd name="connsiteY35" fmla="*/ 0 h 33406"/>
                <a:gd name="connsiteX36" fmla="*/ 7759941 w 9678824"/>
                <a:gd name="connsiteY36" fmla="*/ 33406 h 33406"/>
                <a:gd name="connsiteX37" fmla="*/ 7888089 w 9678824"/>
                <a:gd name="connsiteY37" fmla="*/ 33406 h 33406"/>
                <a:gd name="connsiteX38" fmla="*/ 7888089 w 9678824"/>
                <a:gd name="connsiteY38" fmla="*/ 0 h 33406"/>
                <a:gd name="connsiteX39" fmla="*/ 7759941 w 9678824"/>
                <a:gd name="connsiteY39" fmla="*/ 0 h 33406"/>
                <a:gd name="connsiteX40" fmla="*/ 7560968 w 9678824"/>
                <a:gd name="connsiteY40" fmla="*/ 33406 h 33406"/>
                <a:gd name="connsiteX41" fmla="*/ 7689116 w 9678824"/>
                <a:gd name="connsiteY41" fmla="*/ 33406 h 33406"/>
                <a:gd name="connsiteX42" fmla="*/ 7689116 w 9678824"/>
                <a:gd name="connsiteY42" fmla="*/ 0 h 33406"/>
                <a:gd name="connsiteX43" fmla="*/ 7560968 w 9678824"/>
                <a:gd name="connsiteY43" fmla="*/ 0 h 33406"/>
                <a:gd name="connsiteX44" fmla="*/ 7361995 w 9678824"/>
                <a:gd name="connsiteY44" fmla="*/ 33406 h 33406"/>
                <a:gd name="connsiteX45" fmla="*/ 7490143 w 9678824"/>
                <a:gd name="connsiteY45" fmla="*/ 33406 h 33406"/>
                <a:gd name="connsiteX46" fmla="*/ 7490143 w 9678824"/>
                <a:gd name="connsiteY46" fmla="*/ 0 h 33406"/>
                <a:gd name="connsiteX47" fmla="*/ 7361995 w 9678824"/>
                <a:gd name="connsiteY47" fmla="*/ 0 h 33406"/>
                <a:gd name="connsiteX48" fmla="*/ 7163022 w 9678824"/>
                <a:gd name="connsiteY48" fmla="*/ 33406 h 33406"/>
                <a:gd name="connsiteX49" fmla="*/ 7291170 w 9678824"/>
                <a:gd name="connsiteY49" fmla="*/ 33406 h 33406"/>
                <a:gd name="connsiteX50" fmla="*/ 7291170 w 9678824"/>
                <a:gd name="connsiteY50" fmla="*/ 0 h 33406"/>
                <a:gd name="connsiteX51" fmla="*/ 7163022 w 9678824"/>
                <a:gd name="connsiteY51" fmla="*/ 0 h 33406"/>
                <a:gd name="connsiteX52" fmla="*/ 6964049 w 9678824"/>
                <a:gd name="connsiteY52" fmla="*/ 33406 h 33406"/>
                <a:gd name="connsiteX53" fmla="*/ 7092197 w 9678824"/>
                <a:gd name="connsiteY53" fmla="*/ 33406 h 33406"/>
                <a:gd name="connsiteX54" fmla="*/ 7092197 w 9678824"/>
                <a:gd name="connsiteY54" fmla="*/ 0 h 33406"/>
                <a:gd name="connsiteX55" fmla="*/ 6964049 w 9678824"/>
                <a:gd name="connsiteY55" fmla="*/ 0 h 33406"/>
                <a:gd name="connsiteX56" fmla="*/ 6765076 w 9678824"/>
                <a:gd name="connsiteY56" fmla="*/ 33406 h 33406"/>
                <a:gd name="connsiteX57" fmla="*/ 6893224 w 9678824"/>
                <a:gd name="connsiteY57" fmla="*/ 33406 h 33406"/>
                <a:gd name="connsiteX58" fmla="*/ 6893224 w 9678824"/>
                <a:gd name="connsiteY58" fmla="*/ 0 h 33406"/>
                <a:gd name="connsiteX59" fmla="*/ 6765076 w 9678824"/>
                <a:gd name="connsiteY59" fmla="*/ 0 h 33406"/>
                <a:gd name="connsiteX60" fmla="*/ 6566103 w 9678824"/>
                <a:gd name="connsiteY60" fmla="*/ 33406 h 33406"/>
                <a:gd name="connsiteX61" fmla="*/ 6694251 w 9678824"/>
                <a:gd name="connsiteY61" fmla="*/ 33406 h 33406"/>
                <a:gd name="connsiteX62" fmla="*/ 6694251 w 9678824"/>
                <a:gd name="connsiteY62" fmla="*/ 0 h 33406"/>
                <a:gd name="connsiteX63" fmla="*/ 6566103 w 9678824"/>
                <a:gd name="connsiteY63" fmla="*/ 0 h 33406"/>
                <a:gd name="connsiteX64" fmla="*/ 6367130 w 9678824"/>
                <a:gd name="connsiteY64" fmla="*/ 33406 h 33406"/>
                <a:gd name="connsiteX65" fmla="*/ 6495278 w 9678824"/>
                <a:gd name="connsiteY65" fmla="*/ 33406 h 33406"/>
                <a:gd name="connsiteX66" fmla="*/ 6495278 w 9678824"/>
                <a:gd name="connsiteY66" fmla="*/ 0 h 33406"/>
                <a:gd name="connsiteX67" fmla="*/ 6367130 w 9678824"/>
                <a:gd name="connsiteY67" fmla="*/ 0 h 33406"/>
                <a:gd name="connsiteX68" fmla="*/ 6168157 w 9678824"/>
                <a:gd name="connsiteY68" fmla="*/ 33406 h 33406"/>
                <a:gd name="connsiteX69" fmla="*/ 6296305 w 9678824"/>
                <a:gd name="connsiteY69" fmla="*/ 33406 h 33406"/>
                <a:gd name="connsiteX70" fmla="*/ 6296305 w 9678824"/>
                <a:gd name="connsiteY70" fmla="*/ 0 h 33406"/>
                <a:gd name="connsiteX71" fmla="*/ 6168157 w 9678824"/>
                <a:gd name="connsiteY71" fmla="*/ 0 h 33406"/>
                <a:gd name="connsiteX72" fmla="*/ 5969184 w 9678824"/>
                <a:gd name="connsiteY72" fmla="*/ 33406 h 33406"/>
                <a:gd name="connsiteX73" fmla="*/ 6097332 w 9678824"/>
                <a:gd name="connsiteY73" fmla="*/ 33406 h 33406"/>
                <a:gd name="connsiteX74" fmla="*/ 6097332 w 9678824"/>
                <a:gd name="connsiteY74" fmla="*/ 0 h 33406"/>
                <a:gd name="connsiteX75" fmla="*/ 5969184 w 9678824"/>
                <a:gd name="connsiteY75" fmla="*/ 0 h 33406"/>
                <a:gd name="connsiteX76" fmla="*/ 5770211 w 9678824"/>
                <a:gd name="connsiteY76" fmla="*/ 33406 h 33406"/>
                <a:gd name="connsiteX77" fmla="*/ 5898359 w 9678824"/>
                <a:gd name="connsiteY77" fmla="*/ 33406 h 33406"/>
                <a:gd name="connsiteX78" fmla="*/ 5898359 w 9678824"/>
                <a:gd name="connsiteY78" fmla="*/ 0 h 33406"/>
                <a:gd name="connsiteX79" fmla="*/ 5770211 w 9678824"/>
                <a:gd name="connsiteY79" fmla="*/ 0 h 33406"/>
                <a:gd name="connsiteX80" fmla="*/ 5571238 w 9678824"/>
                <a:gd name="connsiteY80" fmla="*/ 33406 h 33406"/>
                <a:gd name="connsiteX81" fmla="*/ 5699386 w 9678824"/>
                <a:gd name="connsiteY81" fmla="*/ 33406 h 33406"/>
                <a:gd name="connsiteX82" fmla="*/ 5699386 w 9678824"/>
                <a:gd name="connsiteY82" fmla="*/ 0 h 33406"/>
                <a:gd name="connsiteX83" fmla="*/ 5571238 w 9678824"/>
                <a:gd name="connsiteY83" fmla="*/ 0 h 33406"/>
                <a:gd name="connsiteX84" fmla="*/ 5372265 w 9678824"/>
                <a:gd name="connsiteY84" fmla="*/ 33406 h 33406"/>
                <a:gd name="connsiteX85" fmla="*/ 5500413 w 9678824"/>
                <a:gd name="connsiteY85" fmla="*/ 33406 h 33406"/>
                <a:gd name="connsiteX86" fmla="*/ 5500413 w 9678824"/>
                <a:gd name="connsiteY86" fmla="*/ 0 h 33406"/>
                <a:gd name="connsiteX87" fmla="*/ 5372265 w 9678824"/>
                <a:gd name="connsiteY87" fmla="*/ 0 h 33406"/>
                <a:gd name="connsiteX88" fmla="*/ 5173292 w 9678824"/>
                <a:gd name="connsiteY88" fmla="*/ 33406 h 33406"/>
                <a:gd name="connsiteX89" fmla="*/ 5301440 w 9678824"/>
                <a:gd name="connsiteY89" fmla="*/ 33406 h 33406"/>
                <a:gd name="connsiteX90" fmla="*/ 5301440 w 9678824"/>
                <a:gd name="connsiteY90" fmla="*/ 0 h 33406"/>
                <a:gd name="connsiteX91" fmla="*/ 5173292 w 9678824"/>
                <a:gd name="connsiteY91" fmla="*/ 0 h 33406"/>
                <a:gd name="connsiteX92" fmla="*/ 4974319 w 9678824"/>
                <a:gd name="connsiteY92" fmla="*/ 33406 h 33406"/>
                <a:gd name="connsiteX93" fmla="*/ 5102467 w 9678824"/>
                <a:gd name="connsiteY93" fmla="*/ 33406 h 33406"/>
                <a:gd name="connsiteX94" fmla="*/ 5102467 w 9678824"/>
                <a:gd name="connsiteY94" fmla="*/ 0 h 33406"/>
                <a:gd name="connsiteX95" fmla="*/ 4974319 w 9678824"/>
                <a:gd name="connsiteY95" fmla="*/ 0 h 33406"/>
                <a:gd name="connsiteX96" fmla="*/ 4775346 w 9678824"/>
                <a:gd name="connsiteY96" fmla="*/ 33406 h 33406"/>
                <a:gd name="connsiteX97" fmla="*/ 4903494 w 9678824"/>
                <a:gd name="connsiteY97" fmla="*/ 33406 h 33406"/>
                <a:gd name="connsiteX98" fmla="*/ 4903494 w 9678824"/>
                <a:gd name="connsiteY98" fmla="*/ 0 h 33406"/>
                <a:gd name="connsiteX99" fmla="*/ 4775346 w 9678824"/>
                <a:gd name="connsiteY99" fmla="*/ 0 h 33406"/>
                <a:gd name="connsiteX100" fmla="*/ 4576373 w 9678824"/>
                <a:gd name="connsiteY100" fmla="*/ 33406 h 33406"/>
                <a:gd name="connsiteX101" fmla="*/ 4704521 w 9678824"/>
                <a:gd name="connsiteY101" fmla="*/ 33406 h 33406"/>
                <a:gd name="connsiteX102" fmla="*/ 4704521 w 9678824"/>
                <a:gd name="connsiteY102" fmla="*/ 0 h 33406"/>
                <a:gd name="connsiteX103" fmla="*/ 4576373 w 9678824"/>
                <a:gd name="connsiteY103" fmla="*/ 0 h 33406"/>
                <a:gd name="connsiteX104" fmla="*/ 4377400 w 9678824"/>
                <a:gd name="connsiteY104" fmla="*/ 33406 h 33406"/>
                <a:gd name="connsiteX105" fmla="*/ 4505548 w 9678824"/>
                <a:gd name="connsiteY105" fmla="*/ 33406 h 33406"/>
                <a:gd name="connsiteX106" fmla="*/ 4505548 w 9678824"/>
                <a:gd name="connsiteY106" fmla="*/ 0 h 33406"/>
                <a:gd name="connsiteX107" fmla="*/ 4377400 w 9678824"/>
                <a:gd name="connsiteY107" fmla="*/ 0 h 33406"/>
                <a:gd name="connsiteX108" fmla="*/ 4178427 w 9678824"/>
                <a:gd name="connsiteY108" fmla="*/ 33406 h 33406"/>
                <a:gd name="connsiteX109" fmla="*/ 4306575 w 9678824"/>
                <a:gd name="connsiteY109" fmla="*/ 33406 h 33406"/>
                <a:gd name="connsiteX110" fmla="*/ 4306575 w 9678824"/>
                <a:gd name="connsiteY110" fmla="*/ 0 h 33406"/>
                <a:gd name="connsiteX111" fmla="*/ 4178427 w 9678824"/>
                <a:gd name="connsiteY111" fmla="*/ 0 h 33406"/>
                <a:gd name="connsiteX112" fmla="*/ 3979454 w 9678824"/>
                <a:gd name="connsiteY112" fmla="*/ 33406 h 33406"/>
                <a:gd name="connsiteX113" fmla="*/ 4107602 w 9678824"/>
                <a:gd name="connsiteY113" fmla="*/ 33406 h 33406"/>
                <a:gd name="connsiteX114" fmla="*/ 4107602 w 9678824"/>
                <a:gd name="connsiteY114" fmla="*/ 0 h 33406"/>
                <a:gd name="connsiteX115" fmla="*/ 3979454 w 9678824"/>
                <a:gd name="connsiteY115" fmla="*/ 0 h 33406"/>
                <a:gd name="connsiteX116" fmla="*/ 3780481 w 9678824"/>
                <a:gd name="connsiteY116" fmla="*/ 33406 h 33406"/>
                <a:gd name="connsiteX117" fmla="*/ 3908629 w 9678824"/>
                <a:gd name="connsiteY117" fmla="*/ 33406 h 33406"/>
                <a:gd name="connsiteX118" fmla="*/ 3908629 w 9678824"/>
                <a:gd name="connsiteY118" fmla="*/ 0 h 33406"/>
                <a:gd name="connsiteX119" fmla="*/ 3780481 w 9678824"/>
                <a:gd name="connsiteY119" fmla="*/ 0 h 33406"/>
                <a:gd name="connsiteX120" fmla="*/ 3581508 w 9678824"/>
                <a:gd name="connsiteY120" fmla="*/ 33406 h 33406"/>
                <a:gd name="connsiteX121" fmla="*/ 3709656 w 9678824"/>
                <a:gd name="connsiteY121" fmla="*/ 33406 h 33406"/>
                <a:gd name="connsiteX122" fmla="*/ 3709656 w 9678824"/>
                <a:gd name="connsiteY122" fmla="*/ 0 h 33406"/>
                <a:gd name="connsiteX123" fmla="*/ 3581508 w 9678824"/>
                <a:gd name="connsiteY123" fmla="*/ 0 h 33406"/>
                <a:gd name="connsiteX124" fmla="*/ 3382535 w 9678824"/>
                <a:gd name="connsiteY124" fmla="*/ 33406 h 33406"/>
                <a:gd name="connsiteX125" fmla="*/ 3510683 w 9678824"/>
                <a:gd name="connsiteY125" fmla="*/ 33406 h 33406"/>
                <a:gd name="connsiteX126" fmla="*/ 3510683 w 9678824"/>
                <a:gd name="connsiteY126" fmla="*/ 0 h 33406"/>
                <a:gd name="connsiteX127" fmla="*/ 3382535 w 9678824"/>
                <a:gd name="connsiteY127" fmla="*/ 0 h 33406"/>
                <a:gd name="connsiteX128" fmla="*/ 3183562 w 9678824"/>
                <a:gd name="connsiteY128" fmla="*/ 33406 h 33406"/>
                <a:gd name="connsiteX129" fmla="*/ 3311710 w 9678824"/>
                <a:gd name="connsiteY129" fmla="*/ 33406 h 33406"/>
                <a:gd name="connsiteX130" fmla="*/ 3311710 w 9678824"/>
                <a:gd name="connsiteY130" fmla="*/ 0 h 33406"/>
                <a:gd name="connsiteX131" fmla="*/ 3183562 w 9678824"/>
                <a:gd name="connsiteY131" fmla="*/ 0 h 33406"/>
                <a:gd name="connsiteX132" fmla="*/ 2984589 w 9678824"/>
                <a:gd name="connsiteY132" fmla="*/ 33406 h 33406"/>
                <a:gd name="connsiteX133" fmla="*/ 3112737 w 9678824"/>
                <a:gd name="connsiteY133" fmla="*/ 33406 h 33406"/>
                <a:gd name="connsiteX134" fmla="*/ 3112737 w 9678824"/>
                <a:gd name="connsiteY134" fmla="*/ 0 h 33406"/>
                <a:gd name="connsiteX135" fmla="*/ 2984589 w 9678824"/>
                <a:gd name="connsiteY135" fmla="*/ 0 h 33406"/>
                <a:gd name="connsiteX136" fmla="*/ 2785616 w 9678824"/>
                <a:gd name="connsiteY136" fmla="*/ 33406 h 33406"/>
                <a:gd name="connsiteX137" fmla="*/ 2913764 w 9678824"/>
                <a:gd name="connsiteY137" fmla="*/ 33406 h 33406"/>
                <a:gd name="connsiteX138" fmla="*/ 2913764 w 9678824"/>
                <a:gd name="connsiteY138" fmla="*/ 0 h 33406"/>
                <a:gd name="connsiteX139" fmla="*/ 2785616 w 9678824"/>
                <a:gd name="connsiteY139" fmla="*/ 0 h 33406"/>
                <a:gd name="connsiteX140" fmla="*/ 2586650 w 9678824"/>
                <a:gd name="connsiteY140" fmla="*/ 33406 h 33406"/>
                <a:gd name="connsiteX141" fmla="*/ 2714798 w 9678824"/>
                <a:gd name="connsiteY141" fmla="*/ 33406 h 33406"/>
                <a:gd name="connsiteX142" fmla="*/ 2714798 w 9678824"/>
                <a:gd name="connsiteY142" fmla="*/ 0 h 33406"/>
                <a:gd name="connsiteX143" fmla="*/ 2586650 w 9678824"/>
                <a:gd name="connsiteY143" fmla="*/ 0 h 33406"/>
                <a:gd name="connsiteX144" fmla="*/ 2387678 w 9678824"/>
                <a:gd name="connsiteY144" fmla="*/ 33406 h 33406"/>
                <a:gd name="connsiteX145" fmla="*/ 2515825 w 9678824"/>
                <a:gd name="connsiteY145" fmla="*/ 33406 h 33406"/>
                <a:gd name="connsiteX146" fmla="*/ 2515825 w 9678824"/>
                <a:gd name="connsiteY146" fmla="*/ 0 h 33406"/>
                <a:gd name="connsiteX147" fmla="*/ 2387678 w 9678824"/>
                <a:gd name="connsiteY147" fmla="*/ 0 h 33406"/>
                <a:gd name="connsiteX148" fmla="*/ 2188704 w 9678824"/>
                <a:gd name="connsiteY148" fmla="*/ 33406 h 33406"/>
                <a:gd name="connsiteX149" fmla="*/ 2316853 w 9678824"/>
                <a:gd name="connsiteY149" fmla="*/ 33406 h 33406"/>
                <a:gd name="connsiteX150" fmla="*/ 2316853 w 9678824"/>
                <a:gd name="connsiteY150" fmla="*/ 0 h 33406"/>
                <a:gd name="connsiteX151" fmla="*/ 2188704 w 9678824"/>
                <a:gd name="connsiteY151" fmla="*/ 0 h 33406"/>
                <a:gd name="connsiteX152" fmla="*/ 1989732 w 9678824"/>
                <a:gd name="connsiteY152" fmla="*/ 33406 h 33406"/>
                <a:gd name="connsiteX153" fmla="*/ 2117880 w 9678824"/>
                <a:gd name="connsiteY153" fmla="*/ 33406 h 33406"/>
                <a:gd name="connsiteX154" fmla="*/ 2117880 w 9678824"/>
                <a:gd name="connsiteY154" fmla="*/ 0 h 33406"/>
                <a:gd name="connsiteX155" fmla="*/ 1989732 w 9678824"/>
                <a:gd name="connsiteY155" fmla="*/ 0 h 33406"/>
                <a:gd name="connsiteX156" fmla="*/ 1790760 w 9678824"/>
                <a:gd name="connsiteY156" fmla="*/ 33406 h 33406"/>
                <a:gd name="connsiteX157" fmla="*/ 1918908 w 9678824"/>
                <a:gd name="connsiteY157" fmla="*/ 33406 h 33406"/>
                <a:gd name="connsiteX158" fmla="*/ 1918908 w 9678824"/>
                <a:gd name="connsiteY158" fmla="*/ 0 h 33406"/>
                <a:gd name="connsiteX159" fmla="*/ 1790760 w 9678824"/>
                <a:gd name="connsiteY159" fmla="*/ 0 h 33406"/>
                <a:gd name="connsiteX160" fmla="*/ 1591787 w 9678824"/>
                <a:gd name="connsiteY160" fmla="*/ 33406 h 33406"/>
                <a:gd name="connsiteX161" fmla="*/ 1719936 w 9678824"/>
                <a:gd name="connsiteY161" fmla="*/ 33406 h 33406"/>
                <a:gd name="connsiteX162" fmla="*/ 1719936 w 9678824"/>
                <a:gd name="connsiteY162" fmla="*/ 0 h 33406"/>
                <a:gd name="connsiteX163" fmla="*/ 1591787 w 9678824"/>
                <a:gd name="connsiteY163" fmla="*/ 0 h 33406"/>
                <a:gd name="connsiteX164" fmla="*/ 1392815 w 9678824"/>
                <a:gd name="connsiteY164" fmla="*/ 33406 h 33406"/>
                <a:gd name="connsiteX165" fmla="*/ 1520963 w 9678824"/>
                <a:gd name="connsiteY165" fmla="*/ 33406 h 33406"/>
                <a:gd name="connsiteX166" fmla="*/ 1520963 w 9678824"/>
                <a:gd name="connsiteY166" fmla="*/ 0 h 33406"/>
                <a:gd name="connsiteX167" fmla="*/ 1392815 w 9678824"/>
                <a:gd name="connsiteY167" fmla="*/ 0 h 33406"/>
                <a:gd name="connsiteX168" fmla="*/ 1193842 w 9678824"/>
                <a:gd name="connsiteY168" fmla="*/ 33406 h 33406"/>
                <a:gd name="connsiteX169" fmla="*/ 1321989 w 9678824"/>
                <a:gd name="connsiteY169" fmla="*/ 33406 h 33406"/>
                <a:gd name="connsiteX170" fmla="*/ 1321989 w 9678824"/>
                <a:gd name="connsiteY170" fmla="*/ 0 h 33406"/>
                <a:gd name="connsiteX171" fmla="*/ 1193842 w 9678824"/>
                <a:gd name="connsiteY171" fmla="*/ 0 h 33406"/>
                <a:gd name="connsiteX172" fmla="*/ 994867 w 9678824"/>
                <a:gd name="connsiteY172" fmla="*/ 33406 h 33406"/>
                <a:gd name="connsiteX173" fmla="*/ 1123016 w 9678824"/>
                <a:gd name="connsiteY173" fmla="*/ 33406 h 33406"/>
                <a:gd name="connsiteX174" fmla="*/ 1123016 w 9678824"/>
                <a:gd name="connsiteY174" fmla="*/ 0 h 33406"/>
                <a:gd name="connsiteX175" fmla="*/ 994867 w 9678824"/>
                <a:gd name="connsiteY175" fmla="*/ 0 h 33406"/>
                <a:gd name="connsiteX176" fmla="*/ 795894 w 9678824"/>
                <a:gd name="connsiteY176" fmla="*/ 33406 h 33406"/>
                <a:gd name="connsiteX177" fmla="*/ 924043 w 9678824"/>
                <a:gd name="connsiteY177" fmla="*/ 33406 h 33406"/>
                <a:gd name="connsiteX178" fmla="*/ 924043 w 9678824"/>
                <a:gd name="connsiteY178" fmla="*/ 0 h 33406"/>
                <a:gd name="connsiteX179" fmla="*/ 795894 w 9678824"/>
                <a:gd name="connsiteY179" fmla="*/ 0 h 33406"/>
                <a:gd name="connsiteX180" fmla="*/ 596921 w 9678824"/>
                <a:gd name="connsiteY180" fmla="*/ 33406 h 33406"/>
                <a:gd name="connsiteX181" fmla="*/ 725069 w 9678824"/>
                <a:gd name="connsiteY181" fmla="*/ 33406 h 33406"/>
                <a:gd name="connsiteX182" fmla="*/ 725069 w 9678824"/>
                <a:gd name="connsiteY182" fmla="*/ 0 h 33406"/>
                <a:gd name="connsiteX183" fmla="*/ 596921 w 9678824"/>
                <a:gd name="connsiteY183" fmla="*/ 0 h 33406"/>
                <a:gd name="connsiteX184" fmla="*/ 397947 w 9678824"/>
                <a:gd name="connsiteY184" fmla="*/ 33406 h 33406"/>
                <a:gd name="connsiteX185" fmla="*/ 526095 w 9678824"/>
                <a:gd name="connsiteY185" fmla="*/ 33406 h 33406"/>
                <a:gd name="connsiteX186" fmla="*/ 526095 w 9678824"/>
                <a:gd name="connsiteY186" fmla="*/ 0 h 33406"/>
                <a:gd name="connsiteX187" fmla="*/ 397947 w 9678824"/>
                <a:gd name="connsiteY187" fmla="*/ 0 h 33406"/>
                <a:gd name="connsiteX188" fmla="*/ 198973 w 9678824"/>
                <a:gd name="connsiteY188" fmla="*/ 33406 h 33406"/>
                <a:gd name="connsiteX189" fmla="*/ 327122 w 9678824"/>
                <a:gd name="connsiteY189" fmla="*/ 33406 h 33406"/>
                <a:gd name="connsiteX190" fmla="*/ 327122 w 9678824"/>
                <a:gd name="connsiteY190" fmla="*/ 0 h 33406"/>
                <a:gd name="connsiteX191" fmla="*/ 198973 w 9678824"/>
                <a:gd name="connsiteY191" fmla="*/ 0 h 33406"/>
                <a:gd name="connsiteX192" fmla="*/ 0 w 9678824"/>
                <a:gd name="connsiteY192" fmla="*/ 33406 h 33406"/>
                <a:gd name="connsiteX193" fmla="*/ 128148 w 9678824"/>
                <a:gd name="connsiteY193" fmla="*/ 33406 h 33406"/>
                <a:gd name="connsiteX194" fmla="*/ 128148 w 9678824"/>
                <a:gd name="connsiteY194" fmla="*/ 0 h 33406"/>
                <a:gd name="connsiteX195" fmla="*/ 0 w 9678824"/>
                <a:gd name="connsiteY195" fmla="*/ 0 h 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9678824" h="33406">
                  <a:moveTo>
                    <a:pt x="9550676" y="33406"/>
                  </a:moveTo>
                  <a:lnTo>
                    <a:pt x="9678824" y="33406"/>
                  </a:lnTo>
                  <a:lnTo>
                    <a:pt x="9678824" y="0"/>
                  </a:lnTo>
                  <a:lnTo>
                    <a:pt x="9550676" y="0"/>
                  </a:lnTo>
                  <a:close/>
                  <a:moveTo>
                    <a:pt x="9351725" y="33406"/>
                  </a:moveTo>
                  <a:lnTo>
                    <a:pt x="9479873" y="33406"/>
                  </a:lnTo>
                  <a:lnTo>
                    <a:pt x="9479873" y="0"/>
                  </a:lnTo>
                  <a:lnTo>
                    <a:pt x="9351725" y="0"/>
                  </a:lnTo>
                  <a:close/>
                  <a:moveTo>
                    <a:pt x="9152752" y="33406"/>
                  </a:moveTo>
                  <a:lnTo>
                    <a:pt x="9280900" y="33406"/>
                  </a:lnTo>
                  <a:lnTo>
                    <a:pt x="9280900" y="0"/>
                  </a:lnTo>
                  <a:lnTo>
                    <a:pt x="9152752" y="0"/>
                  </a:lnTo>
                  <a:close/>
                  <a:moveTo>
                    <a:pt x="8953779" y="33406"/>
                  </a:moveTo>
                  <a:lnTo>
                    <a:pt x="9081927" y="33406"/>
                  </a:lnTo>
                  <a:lnTo>
                    <a:pt x="9081927" y="0"/>
                  </a:lnTo>
                  <a:lnTo>
                    <a:pt x="8953779" y="0"/>
                  </a:lnTo>
                  <a:close/>
                  <a:moveTo>
                    <a:pt x="8754806" y="33406"/>
                  </a:moveTo>
                  <a:lnTo>
                    <a:pt x="8882954" y="33406"/>
                  </a:lnTo>
                  <a:lnTo>
                    <a:pt x="8882954" y="0"/>
                  </a:lnTo>
                  <a:lnTo>
                    <a:pt x="8754806" y="0"/>
                  </a:lnTo>
                  <a:close/>
                  <a:moveTo>
                    <a:pt x="8555833" y="33406"/>
                  </a:moveTo>
                  <a:lnTo>
                    <a:pt x="8683981" y="33406"/>
                  </a:lnTo>
                  <a:lnTo>
                    <a:pt x="8683981" y="0"/>
                  </a:lnTo>
                  <a:lnTo>
                    <a:pt x="8555833" y="0"/>
                  </a:lnTo>
                  <a:close/>
                  <a:moveTo>
                    <a:pt x="8356860" y="33406"/>
                  </a:moveTo>
                  <a:lnTo>
                    <a:pt x="8485008" y="33406"/>
                  </a:lnTo>
                  <a:lnTo>
                    <a:pt x="8485008" y="0"/>
                  </a:lnTo>
                  <a:lnTo>
                    <a:pt x="8356860" y="0"/>
                  </a:lnTo>
                  <a:close/>
                  <a:moveTo>
                    <a:pt x="8157887" y="33406"/>
                  </a:moveTo>
                  <a:lnTo>
                    <a:pt x="8286035" y="33406"/>
                  </a:lnTo>
                  <a:lnTo>
                    <a:pt x="8286035" y="0"/>
                  </a:lnTo>
                  <a:lnTo>
                    <a:pt x="8157887" y="0"/>
                  </a:lnTo>
                  <a:close/>
                  <a:moveTo>
                    <a:pt x="7958914" y="33406"/>
                  </a:moveTo>
                  <a:lnTo>
                    <a:pt x="8087062" y="33406"/>
                  </a:lnTo>
                  <a:lnTo>
                    <a:pt x="8087062" y="0"/>
                  </a:lnTo>
                  <a:lnTo>
                    <a:pt x="7958914" y="0"/>
                  </a:lnTo>
                  <a:close/>
                  <a:moveTo>
                    <a:pt x="7759941" y="33406"/>
                  </a:moveTo>
                  <a:lnTo>
                    <a:pt x="7888089" y="33406"/>
                  </a:lnTo>
                  <a:lnTo>
                    <a:pt x="7888089" y="0"/>
                  </a:lnTo>
                  <a:lnTo>
                    <a:pt x="7759941" y="0"/>
                  </a:lnTo>
                  <a:close/>
                  <a:moveTo>
                    <a:pt x="7560968" y="33406"/>
                  </a:moveTo>
                  <a:lnTo>
                    <a:pt x="7689116" y="33406"/>
                  </a:lnTo>
                  <a:lnTo>
                    <a:pt x="7689116" y="0"/>
                  </a:lnTo>
                  <a:lnTo>
                    <a:pt x="7560968" y="0"/>
                  </a:lnTo>
                  <a:close/>
                  <a:moveTo>
                    <a:pt x="7361995" y="33406"/>
                  </a:moveTo>
                  <a:lnTo>
                    <a:pt x="7490143" y="33406"/>
                  </a:lnTo>
                  <a:lnTo>
                    <a:pt x="7490143" y="0"/>
                  </a:lnTo>
                  <a:lnTo>
                    <a:pt x="7361995" y="0"/>
                  </a:lnTo>
                  <a:close/>
                  <a:moveTo>
                    <a:pt x="7163022" y="33406"/>
                  </a:moveTo>
                  <a:lnTo>
                    <a:pt x="7291170" y="33406"/>
                  </a:lnTo>
                  <a:lnTo>
                    <a:pt x="7291170" y="0"/>
                  </a:lnTo>
                  <a:lnTo>
                    <a:pt x="7163022" y="0"/>
                  </a:lnTo>
                  <a:close/>
                  <a:moveTo>
                    <a:pt x="6964049" y="33406"/>
                  </a:moveTo>
                  <a:lnTo>
                    <a:pt x="7092197" y="33406"/>
                  </a:lnTo>
                  <a:lnTo>
                    <a:pt x="7092197" y="0"/>
                  </a:lnTo>
                  <a:lnTo>
                    <a:pt x="6964049" y="0"/>
                  </a:lnTo>
                  <a:close/>
                  <a:moveTo>
                    <a:pt x="6765076" y="33406"/>
                  </a:moveTo>
                  <a:lnTo>
                    <a:pt x="6893224" y="33406"/>
                  </a:lnTo>
                  <a:lnTo>
                    <a:pt x="6893224" y="0"/>
                  </a:lnTo>
                  <a:lnTo>
                    <a:pt x="6765076" y="0"/>
                  </a:lnTo>
                  <a:close/>
                  <a:moveTo>
                    <a:pt x="6566103" y="33406"/>
                  </a:moveTo>
                  <a:lnTo>
                    <a:pt x="6694251" y="33406"/>
                  </a:lnTo>
                  <a:lnTo>
                    <a:pt x="6694251" y="0"/>
                  </a:lnTo>
                  <a:lnTo>
                    <a:pt x="6566103" y="0"/>
                  </a:lnTo>
                  <a:close/>
                  <a:moveTo>
                    <a:pt x="6367130" y="33406"/>
                  </a:moveTo>
                  <a:lnTo>
                    <a:pt x="6495278" y="33406"/>
                  </a:lnTo>
                  <a:lnTo>
                    <a:pt x="6495278" y="0"/>
                  </a:lnTo>
                  <a:lnTo>
                    <a:pt x="6367130" y="0"/>
                  </a:lnTo>
                  <a:close/>
                  <a:moveTo>
                    <a:pt x="6168157" y="33406"/>
                  </a:moveTo>
                  <a:lnTo>
                    <a:pt x="6296305" y="33406"/>
                  </a:lnTo>
                  <a:lnTo>
                    <a:pt x="6296305" y="0"/>
                  </a:lnTo>
                  <a:lnTo>
                    <a:pt x="6168157" y="0"/>
                  </a:lnTo>
                  <a:close/>
                  <a:moveTo>
                    <a:pt x="5969184" y="33406"/>
                  </a:moveTo>
                  <a:lnTo>
                    <a:pt x="6097332" y="33406"/>
                  </a:lnTo>
                  <a:lnTo>
                    <a:pt x="6097332" y="0"/>
                  </a:lnTo>
                  <a:lnTo>
                    <a:pt x="5969184" y="0"/>
                  </a:lnTo>
                  <a:close/>
                  <a:moveTo>
                    <a:pt x="5770211" y="33406"/>
                  </a:moveTo>
                  <a:lnTo>
                    <a:pt x="5898359" y="33406"/>
                  </a:lnTo>
                  <a:lnTo>
                    <a:pt x="5898359" y="0"/>
                  </a:lnTo>
                  <a:lnTo>
                    <a:pt x="5770211" y="0"/>
                  </a:lnTo>
                  <a:close/>
                  <a:moveTo>
                    <a:pt x="5571238" y="33406"/>
                  </a:moveTo>
                  <a:lnTo>
                    <a:pt x="5699386" y="33406"/>
                  </a:lnTo>
                  <a:lnTo>
                    <a:pt x="5699386" y="0"/>
                  </a:lnTo>
                  <a:lnTo>
                    <a:pt x="5571238" y="0"/>
                  </a:lnTo>
                  <a:close/>
                  <a:moveTo>
                    <a:pt x="5372265" y="33406"/>
                  </a:moveTo>
                  <a:lnTo>
                    <a:pt x="5500413" y="33406"/>
                  </a:lnTo>
                  <a:lnTo>
                    <a:pt x="5500413" y="0"/>
                  </a:lnTo>
                  <a:lnTo>
                    <a:pt x="5372265" y="0"/>
                  </a:lnTo>
                  <a:close/>
                  <a:moveTo>
                    <a:pt x="5173292" y="33406"/>
                  </a:moveTo>
                  <a:lnTo>
                    <a:pt x="5301440" y="33406"/>
                  </a:lnTo>
                  <a:lnTo>
                    <a:pt x="5301440" y="0"/>
                  </a:lnTo>
                  <a:lnTo>
                    <a:pt x="5173292" y="0"/>
                  </a:lnTo>
                  <a:close/>
                  <a:moveTo>
                    <a:pt x="4974319" y="33406"/>
                  </a:moveTo>
                  <a:lnTo>
                    <a:pt x="5102467" y="33406"/>
                  </a:lnTo>
                  <a:lnTo>
                    <a:pt x="5102467" y="0"/>
                  </a:lnTo>
                  <a:lnTo>
                    <a:pt x="4974319" y="0"/>
                  </a:lnTo>
                  <a:close/>
                  <a:moveTo>
                    <a:pt x="4775346" y="33406"/>
                  </a:moveTo>
                  <a:lnTo>
                    <a:pt x="4903494" y="33406"/>
                  </a:lnTo>
                  <a:lnTo>
                    <a:pt x="4903494" y="0"/>
                  </a:lnTo>
                  <a:lnTo>
                    <a:pt x="4775346" y="0"/>
                  </a:lnTo>
                  <a:close/>
                  <a:moveTo>
                    <a:pt x="4576373" y="33406"/>
                  </a:moveTo>
                  <a:lnTo>
                    <a:pt x="4704521" y="33406"/>
                  </a:lnTo>
                  <a:lnTo>
                    <a:pt x="4704521" y="0"/>
                  </a:lnTo>
                  <a:lnTo>
                    <a:pt x="4576373" y="0"/>
                  </a:lnTo>
                  <a:close/>
                  <a:moveTo>
                    <a:pt x="4377400" y="33406"/>
                  </a:moveTo>
                  <a:lnTo>
                    <a:pt x="4505548" y="33406"/>
                  </a:lnTo>
                  <a:lnTo>
                    <a:pt x="4505548" y="0"/>
                  </a:lnTo>
                  <a:lnTo>
                    <a:pt x="4377400" y="0"/>
                  </a:lnTo>
                  <a:close/>
                  <a:moveTo>
                    <a:pt x="4178427" y="33406"/>
                  </a:moveTo>
                  <a:lnTo>
                    <a:pt x="4306575" y="33406"/>
                  </a:lnTo>
                  <a:lnTo>
                    <a:pt x="4306575" y="0"/>
                  </a:lnTo>
                  <a:lnTo>
                    <a:pt x="4178427" y="0"/>
                  </a:lnTo>
                  <a:close/>
                  <a:moveTo>
                    <a:pt x="3979454" y="33406"/>
                  </a:moveTo>
                  <a:lnTo>
                    <a:pt x="4107602" y="33406"/>
                  </a:lnTo>
                  <a:lnTo>
                    <a:pt x="4107602" y="0"/>
                  </a:lnTo>
                  <a:lnTo>
                    <a:pt x="3979454" y="0"/>
                  </a:lnTo>
                  <a:close/>
                  <a:moveTo>
                    <a:pt x="3780481" y="33406"/>
                  </a:moveTo>
                  <a:lnTo>
                    <a:pt x="3908629" y="33406"/>
                  </a:lnTo>
                  <a:lnTo>
                    <a:pt x="3908629" y="0"/>
                  </a:lnTo>
                  <a:lnTo>
                    <a:pt x="3780481" y="0"/>
                  </a:lnTo>
                  <a:close/>
                  <a:moveTo>
                    <a:pt x="3581508" y="33406"/>
                  </a:moveTo>
                  <a:lnTo>
                    <a:pt x="3709656" y="33406"/>
                  </a:lnTo>
                  <a:lnTo>
                    <a:pt x="3709656" y="0"/>
                  </a:lnTo>
                  <a:lnTo>
                    <a:pt x="3581508" y="0"/>
                  </a:lnTo>
                  <a:close/>
                  <a:moveTo>
                    <a:pt x="3382535" y="33406"/>
                  </a:moveTo>
                  <a:lnTo>
                    <a:pt x="3510683" y="33406"/>
                  </a:lnTo>
                  <a:lnTo>
                    <a:pt x="3510683" y="0"/>
                  </a:lnTo>
                  <a:lnTo>
                    <a:pt x="3382535" y="0"/>
                  </a:lnTo>
                  <a:close/>
                  <a:moveTo>
                    <a:pt x="3183562" y="33406"/>
                  </a:moveTo>
                  <a:lnTo>
                    <a:pt x="3311710" y="33406"/>
                  </a:lnTo>
                  <a:lnTo>
                    <a:pt x="3311710" y="0"/>
                  </a:lnTo>
                  <a:lnTo>
                    <a:pt x="3183562" y="0"/>
                  </a:lnTo>
                  <a:close/>
                  <a:moveTo>
                    <a:pt x="2984589" y="33406"/>
                  </a:moveTo>
                  <a:lnTo>
                    <a:pt x="3112737" y="33406"/>
                  </a:lnTo>
                  <a:lnTo>
                    <a:pt x="3112737" y="0"/>
                  </a:lnTo>
                  <a:lnTo>
                    <a:pt x="2984589" y="0"/>
                  </a:lnTo>
                  <a:close/>
                  <a:moveTo>
                    <a:pt x="2785616" y="33406"/>
                  </a:moveTo>
                  <a:lnTo>
                    <a:pt x="2913764" y="33406"/>
                  </a:lnTo>
                  <a:lnTo>
                    <a:pt x="2913764" y="0"/>
                  </a:lnTo>
                  <a:lnTo>
                    <a:pt x="2785616" y="0"/>
                  </a:lnTo>
                  <a:close/>
                  <a:moveTo>
                    <a:pt x="2586650" y="33406"/>
                  </a:moveTo>
                  <a:lnTo>
                    <a:pt x="2714798" y="33406"/>
                  </a:lnTo>
                  <a:lnTo>
                    <a:pt x="2714798" y="0"/>
                  </a:lnTo>
                  <a:lnTo>
                    <a:pt x="2586650" y="0"/>
                  </a:lnTo>
                  <a:close/>
                  <a:moveTo>
                    <a:pt x="2387678" y="33406"/>
                  </a:moveTo>
                  <a:lnTo>
                    <a:pt x="2515825" y="33406"/>
                  </a:lnTo>
                  <a:lnTo>
                    <a:pt x="2515825" y="0"/>
                  </a:lnTo>
                  <a:lnTo>
                    <a:pt x="2387678" y="0"/>
                  </a:lnTo>
                  <a:close/>
                  <a:moveTo>
                    <a:pt x="2188704" y="33406"/>
                  </a:moveTo>
                  <a:lnTo>
                    <a:pt x="2316853" y="33406"/>
                  </a:lnTo>
                  <a:lnTo>
                    <a:pt x="2316853" y="0"/>
                  </a:lnTo>
                  <a:lnTo>
                    <a:pt x="2188704" y="0"/>
                  </a:lnTo>
                  <a:close/>
                  <a:moveTo>
                    <a:pt x="1989732" y="33406"/>
                  </a:moveTo>
                  <a:lnTo>
                    <a:pt x="2117880" y="33406"/>
                  </a:lnTo>
                  <a:lnTo>
                    <a:pt x="2117880" y="0"/>
                  </a:lnTo>
                  <a:lnTo>
                    <a:pt x="1989732" y="0"/>
                  </a:lnTo>
                  <a:close/>
                  <a:moveTo>
                    <a:pt x="1790760" y="33406"/>
                  </a:moveTo>
                  <a:lnTo>
                    <a:pt x="1918908" y="33406"/>
                  </a:lnTo>
                  <a:lnTo>
                    <a:pt x="1918908" y="0"/>
                  </a:lnTo>
                  <a:lnTo>
                    <a:pt x="1790760" y="0"/>
                  </a:lnTo>
                  <a:close/>
                  <a:moveTo>
                    <a:pt x="1591787" y="33406"/>
                  </a:moveTo>
                  <a:lnTo>
                    <a:pt x="1719936" y="33406"/>
                  </a:lnTo>
                  <a:lnTo>
                    <a:pt x="1719936" y="0"/>
                  </a:lnTo>
                  <a:lnTo>
                    <a:pt x="1591787" y="0"/>
                  </a:lnTo>
                  <a:close/>
                  <a:moveTo>
                    <a:pt x="1392815" y="33406"/>
                  </a:moveTo>
                  <a:lnTo>
                    <a:pt x="1520963" y="33406"/>
                  </a:lnTo>
                  <a:lnTo>
                    <a:pt x="1520963" y="0"/>
                  </a:lnTo>
                  <a:lnTo>
                    <a:pt x="1392815" y="0"/>
                  </a:lnTo>
                  <a:close/>
                  <a:moveTo>
                    <a:pt x="1193842" y="33406"/>
                  </a:moveTo>
                  <a:lnTo>
                    <a:pt x="1321989" y="33406"/>
                  </a:lnTo>
                  <a:lnTo>
                    <a:pt x="1321989" y="0"/>
                  </a:lnTo>
                  <a:lnTo>
                    <a:pt x="1193842" y="0"/>
                  </a:lnTo>
                  <a:close/>
                  <a:moveTo>
                    <a:pt x="994867" y="33406"/>
                  </a:moveTo>
                  <a:lnTo>
                    <a:pt x="1123016" y="33406"/>
                  </a:lnTo>
                  <a:lnTo>
                    <a:pt x="1123016" y="0"/>
                  </a:lnTo>
                  <a:lnTo>
                    <a:pt x="994867" y="0"/>
                  </a:lnTo>
                  <a:close/>
                  <a:moveTo>
                    <a:pt x="795894" y="33406"/>
                  </a:moveTo>
                  <a:lnTo>
                    <a:pt x="924043" y="33406"/>
                  </a:lnTo>
                  <a:lnTo>
                    <a:pt x="924043" y="0"/>
                  </a:lnTo>
                  <a:lnTo>
                    <a:pt x="795894" y="0"/>
                  </a:lnTo>
                  <a:close/>
                  <a:moveTo>
                    <a:pt x="596921" y="33406"/>
                  </a:moveTo>
                  <a:lnTo>
                    <a:pt x="725069" y="33406"/>
                  </a:lnTo>
                  <a:lnTo>
                    <a:pt x="725069" y="0"/>
                  </a:lnTo>
                  <a:lnTo>
                    <a:pt x="596921" y="0"/>
                  </a:lnTo>
                  <a:close/>
                  <a:moveTo>
                    <a:pt x="397947" y="33406"/>
                  </a:moveTo>
                  <a:lnTo>
                    <a:pt x="526095" y="33406"/>
                  </a:lnTo>
                  <a:lnTo>
                    <a:pt x="526095" y="0"/>
                  </a:lnTo>
                  <a:lnTo>
                    <a:pt x="397947" y="0"/>
                  </a:lnTo>
                  <a:close/>
                  <a:moveTo>
                    <a:pt x="198973" y="33406"/>
                  </a:moveTo>
                  <a:lnTo>
                    <a:pt x="327122" y="33406"/>
                  </a:lnTo>
                  <a:lnTo>
                    <a:pt x="327122" y="0"/>
                  </a:lnTo>
                  <a:lnTo>
                    <a:pt x="198973" y="0"/>
                  </a:lnTo>
                  <a:close/>
                  <a:moveTo>
                    <a:pt x="0" y="33406"/>
                  </a:moveTo>
                  <a:lnTo>
                    <a:pt x="128148" y="33406"/>
                  </a:lnTo>
                  <a:lnTo>
                    <a:pt x="128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8" name="任意多边形 617"/>
            <p:cNvSpPr/>
            <p:nvPr/>
          </p:nvSpPr>
          <p:spPr>
            <a:xfrm flipV="1">
              <a:off x="1409846" y="2303044"/>
              <a:ext cx="9678824" cy="33406"/>
            </a:xfrm>
            <a:custGeom>
              <a:avLst/>
              <a:gdLst>
                <a:gd name="connsiteX0" fmla="*/ 9550676 w 9678824"/>
                <a:gd name="connsiteY0" fmla="*/ 33406 h 33406"/>
                <a:gd name="connsiteX1" fmla="*/ 9678824 w 9678824"/>
                <a:gd name="connsiteY1" fmla="*/ 33406 h 33406"/>
                <a:gd name="connsiteX2" fmla="*/ 9678824 w 9678824"/>
                <a:gd name="connsiteY2" fmla="*/ 0 h 33406"/>
                <a:gd name="connsiteX3" fmla="*/ 9550676 w 9678824"/>
                <a:gd name="connsiteY3" fmla="*/ 0 h 33406"/>
                <a:gd name="connsiteX4" fmla="*/ 9351725 w 9678824"/>
                <a:gd name="connsiteY4" fmla="*/ 33406 h 33406"/>
                <a:gd name="connsiteX5" fmla="*/ 9479873 w 9678824"/>
                <a:gd name="connsiteY5" fmla="*/ 33406 h 33406"/>
                <a:gd name="connsiteX6" fmla="*/ 9479873 w 9678824"/>
                <a:gd name="connsiteY6" fmla="*/ 0 h 33406"/>
                <a:gd name="connsiteX7" fmla="*/ 9351725 w 9678824"/>
                <a:gd name="connsiteY7" fmla="*/ 0 h 33406"/>
                <a:gd name="connsiteX8" fmla="*/ 9152752 w 9678824"/>
                <a:gd name="connsiteY8" fmla="*/ 33406 h 33406"/>
                <a:gd name="connsiteX9" fmla="*/ 9280900 w 9678824"/>
                <a:gd name="connsiteY9" fmla="*/ 33406 h 33406"/>
                <a:gd name="connsiteX10" fmla="*/ 9280900 w 9678824"/>
                <a:gd name="connsiteY10" fmla="*/ 0 h 33406"/>
                <a:gd name="connsiteX11" fmla="*/ 9152752 w 9678824"/>
                <a:gd name="connsiteY11" fmla="*/ 0 h 33406"/>
                <a:gd name="connsiteX12" fmla="*/ 8953779 w 9678824"/>
                <a:gd name="connsiteY12" fmla="*/ 33406 h 33406"/>
                <a:gd name="connsiteX13" fmla="*/ 9081927 w 9678824"/>
                <a:gd name="connsiteY13" fmla="*/ 33406 h 33406"/>
                <a:gd name="connsiteX14" fmla="*/ 9081927 w 9678824"/>
                <a:gd name="connsiteY14" fmla="*/ 0 h 33406"/>
                <a:gd name="connsiteX15" fmla="*/ 8953779 w 9678824"/>
                <a:gd name="connsiteY15" fmla="*/ 0 h 33406"/>
                <a:gd name="connsiteX16" fmla="*/ 8754806 w 9678824"/>
                <a:gd name="connsiteY16" fmla="*/ 33406 h 33406"/>
                <a:gd name="connsiteX17" fmla="*/ 8882954 w 9678824"/>
                <a:gd name="connsiteY17" fmla="*/ 33406 h 33406"/>
                <a:gd name="connsiteX18" fmla="*/ 8882954 w 9678824"/>
                <a:gd name="connsiteY18" fmla="*/ 0 h 33406"/>
                <a:gd name="connsiteX19" fmla="*/ 8754806 w 9678824"/>
                <a:gd name="connsiteY19" fmla="*/ 0 h 33406"/>
                <a:gd name="connsiteX20" fmla="*/ 8555833 w 9678824"/>
                <a:gd name="connsiteY20" fmla="*/ 33406 h 33406"/>
                <a:gd name="connsiteX21" fmla="*/ 8683981 w 9678824"/>
                <a:gd name="connsiteY21" fmla="*/ 33406 h 33406"/>
                <a:gd name="connsiteX22" fmla="*/ 8683981 w 9678824"/>
                <a:gd name="connsiteY22" fmla="*/ 0 h 33406"/>
                <a:gd name="connsiteX23" fmla="*/ 8555833 w 9678824"/>
                <a:gd name="connsiteY23" fmla="*/ 0 h 33406"/>
                <a:gd name="connsiteX24" fmla="*/ 8356860 w 9678824"/>
                <a:gd name="connsiteY24" fmla="*/ 33406 h 33406"/>
                <a:gd name="connsiteX25" fmla="*/ 8485008 w 9678824"/>
                <a:gd name="connsiteY25" fmla="*/ 33406 h 33406"/>
                <a:gd name="connsiteX26" fmla="*/ 8485008 w 9678824"/>
                <a:gd name="connsiteY26" fmla="*/ 0 h 33406"/>
                <a:gd name="connsiteX27" fmla="*/ 8356860 w 9678824"/>
                <a:gd name="connsiteY27" fmla="*/ 0 h 33406"/>
                <a:gd name="connsiteX28" fmla="*/ 8157887 w 9678824"/>
                <a:gd name="connsiteY28" fmla="*/ 33406 h 33406"/>
                <a:gd name="connsiteX29" fmla="*/ 8286035 w 9678824"/>
                <a:gd name="connsiteY29" fmla="*/ 33406 h 33406"/>
                <a:gd name="connsiteX30" fmla="*/ 8286035 w 9678824"/>
                <a:gd name="connsiteY30" fmla="*/ 0 h 33406"/>
                <a:gd name="connsiteX31" fmla="*/ 8157887 w 9678824"/>
                <a:gd name="connsiteY31" fmla="*/ 0 h 33406"/>
                <a:gd name="connsiteX32" fmla="*/ 7958914 w 9678824"/>
                <a:gd name="connsiteY32" fmla="*/ 33406 h 33406"/>
                <a:gd name="connsiteX33" fmla="*/ 8087062 w 9678824"/>
                <a:gd name="connsiteY33" fmla="*/ 33406 h 33406"/>
                <a:gd name="connsiteX34" fmla="*/ 8087062 w 9678824"/>
                <a:gd name="connsiteY34" fmla="*/ 0 h 33406"/>
                <a:gd name="connsiteX35" fmla="*/ 7958914 w 9678824"/>
                <a:gd name="connsiteY35" fmla="*/ 0 h 33406"/>
                <a:gd name="connsiteX36" fmla="*/ 7759941 w 9678824"/>
                <a:gd name="connsiteY36" fmla="*/ 33406 h 33406"/>
                <a:gd name="connsiteX37" fmla="*/ 7888089 w 9678824"/>
                <a:gd name="connsiteY37" fmla="*/ 33406 h 33406"/>
                <a:gd name="connsiteX38" fmla="*/ 7888089 w 9678824"/>
                <a:gd name="connsiteY38" fmla="*/ 0 h 33406"/>
                <a:gd name="connsiteX39" fmla="*/ 7759941 w 9678824"/>
                <a:gd name="connsiteY39" fmla="*/ 0 h 33406"/>
                <a:gd name="connsiteX40" fmla="*/ 7560968 w 9678824"/>
                <a:gd name="connsiteY40" fmla="*/ 33406 h 33406"/>
                <a:gd name="connsiteX41" fmla="*/ 7689116 w 9678824"/>
                <a:gd name="connsiteY41" fmla="*/ 33406 h 33406"/>
                <a:gd name="connsiteX42" fmla="*/ 7689116 w 9678824"/>
                <a:gd name="connsiteY42" fmla="*/ 0 h 33406"/>
                <a:gd name="connsiteX43" fmla="*/ 7560968 w 9678824"/>
                <a:gd name="connsiteY43" fmla="*/ 0 h 33406"/>
                <a:gd name="connsiteX44" fmla="*/ 7361995 w 9678824"/>
                <a:gd name="connsiteY44" fmla="*/ 33406 h 33406"/>
                <a:gd name="connsiteX45" fmla="*/ 7490143 w 9678824"/>
                <a:gd name="connsiteY45" fmla="*/ 33406 h 33406"/>
                <a:gd name="connsiteX46" fmla="*/ 7490143 w 9678824"/>
                <a:gd name="connsiteY46" fmla="*/ 0 h 33406"/>
                <a:gd name="connsiteX47" fmla="*/ 7361995 w 9678824"/>
                <a:gd name="connsiteY47" fmla="*/ 0 h 33406"/>
                <a:gd name="connsiteX48" fmla="*/ 7163022 w 9678824"/>
                <a:gd name="connsiteY48" fmla="*/ 33406 h 33406"/>
                <a:gd name="connsiteX49" fmla="*/ 7291170 w 9678824"/>
                <a:gd name="connsiteY49" fmla="*/ 33406 h 33406"/>
                <a:gd name="connsiteX50" fmla="*/ 7291170 w 9678824"/>
                <a:gd name="connsiteY50" fmla="*/ 0 h 33406"/>
                <a:gd name="connsiteX51" fmla="*/ 7163022 w 9678824"/>
                <a:gd name="connsiteY51" fmla="*/ 0 h 33406"/>
                <a:gd name="connsiteX52" fmla="*/ 6964049 w 9678824"/>
                <a:gd name="connsiteY52" fmla="*/ 33406 h 33406"/>
                <a:gd name="connsiteX53" fmla="*/ 7092197 w 9678824"/>
                <a:gd name="connsiteY53" fmla="*/ 33406 h 33406"/>
                <a:gd name="connsiteX54" fmla="*/ 7092197 w 9678824"/>
                <a:gd name="connsiteY54" fmla="*/ 0 h 33406"/>
                <a:gd name="connsiteX55" fmla="*/ 6964049 w 9678824"/>
                <a:gd name="connsiteY55" fmla="*/ 0 h 33406"/>
                <a:gd name="connsiteX56" fmla="*/ 6765076 w 9678824"/>
                <a:gd name="connsiteY56" fmla="*/ 33406 h 33406"/>
                <a:gd name="connsiteX57" fmla="*/ 6893224 w 9678824"/>
                <a:gd name="connsiteY57" fmla="*/ 33406 h 33406"/>
                <a:gd name="connsiteX58" fmla="*/ 6893224 w 9678824"/>
                <a:gd name="connsiteY58" fmla="*/ 0 h 33406"/>
                <a:gd name="connsiteX59" fmla="*/ 6765076 w 9678824"/>
                <a:gd name="connsiteY59" fmla="*/ 0 h 33406"/>
                <a:gd name="connsiteX60" fmla="*/ 6566103 w 9678824"/>
                <a:gd name="connsiteY60" fmla="*/ 33406 h 33406"/>
                <a:gd name="connsiteX61" fmla="*/ 6694251 w 9678824"/>
                <a:gd name="connsiteY61" fmla="*/ 33406 h 33406"/>
                <a:gd name="connsiteX62" fmla="*/ 6694251 w 9678824"/>
                <a:gd name="connsiteY62" fmla="*/ 0 h 33406"/>
                <a:gd name="connsiteX63" fmla="*/ 6566103 w 9678824"/>
                <a:gd name="connsiteY63" fmla="*/ 0 h 33406"/>
                <a:gd name="connsiteX64" fmla="*/ 6367130 w 9678824"/>
                <a:gd name="connsiteY64" fmla="*/ 33406 h 33406"/>
                <a:gd name="connsiteX65" fmla="*/ 6495278 w 9678824"/>
                <a:gd name="connsiteY65" fmla="*/ 33406 h 33406"/>
                <a:gd name="connsiteX66" fmla="*/ 6495278 w 9678824"/>
                <a:gd name="connsiteY66" fmla="*/ 0 h 33406"/>
                <a:gd name="connsiteX67" fmla="*/ 6367130 w 9678824"/>
                <a:gd name="connsiteY67" fmla="*/ 0 h 33406"/>
                <a:gd name="connsiteX68" fmla="*/ 6168157 w 9678824"/>
                <a:gd name="connsiteY68" fmla="*/ 33406 h 33406"/>
                <a:gd name="connsiteX69" fmla="*/ 6296305 w 9678824"/>
                <a:gd name="connsiteY69" fmla="*/ 33406 h 33406"/>
                <a:gd name="connsiteX70" fmla="*/ 6296305 w 9678824"/>
                <a:gd name="connsiteY70" fmla="*/ 0 h 33406"/>
                <a:gd name="connsiteX71" fmla="*/ 6168157 w 9678824"/>
                <a:gd name="connsiteY71" fmla="*/ 0 h 33406"/>
                <a:gd name="connsiteX72" fmla="*/ 5969184 w 9678824"/>
                <a:gd name="connsiteY72" fmla="*/ 33406 h 33406"/>
                <a:gd name="connsiteX73" fmla="*/ 6097332 w 9678824"/>
                <a:gd name="connsiteY73" fmla="*/ 33406 h 33406"/>
                <a:gd name="connsiteX74" fmla="*/ 6097332 w 9678824"/>
                <a:gd name="connsiteY74" fmla="*/ 0 h 33406"/>
                <a:gd name="connsiteX75" fmla="*/ 5969184 w 9678824"/>
                <a:gd name="connsiteY75" fmla="*/ 0 h 33406"/>
                <a:gd name="connsiteX76" fmla="*/ 5770211 w 9678824"/>
                <a:gd name="connsiteY76" fmla="*/ 33406 h 33406"/>
                <a:gd name="connsiteX77" fmla="*/ 5898359 w 9678824"/>
                <a:gd name="connsiteY77" fmla="*/ 33406 h 33406"/>
                <a:gd name="connsiteX78" fmla="*/ 5898359 w 9678824"/>
                <a:gd name="connsiteY78" fmla="*/ 0 h 33406"/>
                <a:gd name="connsiteX79" fmla="*/ 5770211 w 9678824"/>
                <a:gd name="connsiteY79" fmla="*/ 0 h 33406"/>
                <a:gd name="connsiteX80" fmla="*/ 5571238 w 9678824"/>
                <a:gd name="connsiteY80" fmla="*/ 33406 h 33406"/>
                <a:gd name="connsiteX81" fmla="*/ 5699386 w 9678824"/>
                <a:gd name="connsiteY81" fmla="*/ 33406 h 33406"/>
                <a:gd name="connsiteX82" fmla="*/ 5699386 w 9678824"/>
                <a:gd name="connsiteY82" fmla="*/ 0 h 33406"/>
                <a:gd name="connsiteX83" fmla="*/ 5571238 w 9678824"/>
                <a:gd name="connsiteY83" fmla="*/ 0 h 33406"/>
                <a:gd name="connsiteX84" fmla="*/ 5372265 w 9678824"/>
                <a:gd name="connsiteY84" fmla="*/ 33406 h 33406"/>
                <a:gd name="connsiteX85" fmla="*/ 5500413 w 9678824"/>
                <a:gd name="connsiteY85" fmla="*/ 33406 h 33406"/>
                <a:gd name="connsiteX86" fmla="*/ 5500413 w 9678824"/>
                <a:gd name="connsiteY86" fmla="*/ 0 h 33406"/>
                <a:gd name="connsiteX87" fmla="*/ 5372265 w 9678824"/>
                <a:gd name="connsiteY87" fmla="*/ 0 h 33406"/>
                <a:gd name="connsiteX88" fmla="*/ 5173292 w 9678824"/>
                <a:gd name="connsiteY88" fmla="*/ 33406 h 33406"/>
                <a:gd name="connsiteX89" fmla="*/ 5301440 w 9678824"/>
                <a:gd name="connsiteY89" fmla="*/ 33406 h 33406"/>
                <a:gd name="connsiteX90" fmla="*/ 5301440 w 9678824"/>
                <a:gd name="connsiteY90" fmla="*/ 0 h 33406"/>
                <a:gd name="connsiteX91" fmla="*/ 5173292 w 9678824"/>
                <a:gd name="connsiteY91" fmla="*/ 0 h 33406"/>
                <a:gd name="connsiteX92" fmla="*/ 4974319 w 9678824"/>
                <a:gd name="connsiteY92" fmla="*/ 33406 h 33406"/>
                <a:gd name="connsiteX93" fmla="*/ 5102467 w 9678824"/>
                <a:gd name="connsiteY93" fmla="*/ 33406 h 33406"/>
                <a:gd name="connsiteX94" fmla="*/ 5102467 w 9678824"/>
                <a:gd name="connsiteY94" fmla="*/ 0 h 33406"/>
                <a:gd name="connsiteX95" fmla="*/ 4974319 w 9678824"/>
                <a:gd name="connsiteY95" fmla="*/ 0 h 33406"/>
                <a:gd name="connsiteX96" fmla="*/ 4775346 w 9678824"/>
                <a:gd name="connsiteY96" fmla="*/ 33406 h 33406"/>
                <a:gd name="connsiteX97" fmla="*/ 4903494 w 9678824"/>
                <a:gd name="connsiteY97" fmla="*/ 33406 h 33406"/>
                <a:gd name="connsiteX98" fmla="*/ 4903494 w 9678824"/>
                <a:gd name="connsiteY98" fmla="*/ 0 h 33406"/>
                <a:gd name="connsiteX99" fmla="*/ 4775346 w 9678824"/>
                <a:gd name="connsiteY99" fmla="*/ 0 h 33406"/>
                <a:gd name="connsiteX100" fmla="*/ 4576373 w 9678824"/>
                <a:gd name="connsiteY100" fmla="*/ 33406 h 33406"/>
                <a:gd name="connsiteX101" fmla="*/ 4704521 w 9678824"/>
                <a:gd name="connsiteY101" fmla="*/ 33406 h 33406"/>
                <a:gd name="connsiteX102" fmla="*/ 4704521 w 9678824"/>
                <a:gd name="connsiteY102" fmla="*/ 0 h 33406"/>
                <a:gd name="connsiteX103" fmla="*/ 4576373 w 9678824"/>
                <a:gd name="connsiteY103" fmla="*/ 0 h 33406"/>
                <a:gd name="connsiteX104" fmla="*/ 4377400 w 9678824"/>
                <a:gd name="connsiteY104" fmla="*/ 33406 h 33406"/>
                <a:gd name="connsiteX105" fmla="*/ 4505548 w 9678824"/>
                <a:gd name="connsiteY105" fmla="*/ 33406 h 33406"/>
                <a:gd name="connsiteX106" fmla="*/ 4505548 w 9678824"/>
                <a:gd name="connsiteY106" fmla="*/ 0 h 33406"/>
                <a:gd name="connsiteX107" fmla="*/ 4377400 w 9678824"/>
                <a:gd name="connsiteY107" fmla="*/ 0 h 33406"/>
                <a:gd name="connsiteX108" fmla="*/ 4178427 w 9678824"/>
                <a:gd name="connsiteY108" fmla="*/ 33406 h 33406"/>
                <a:gd name="connsiteX109" fmla="*/ 4306575 w 9678824"/>
                <a:gd name="connsiteY109" fmla="*/ 33406 h 33406"/>
                <a:gd name="connsiteX110" fmla="*/ 4306575 w 9678824"/>
                <a:gd name="connsiteY110" fmla="*/ 0 h 33406"/>
                <a:gd name="connsiteX111" fmla="*/ 4178427 w 9678824"/>
                <a:gd name="connsiteY111" fmla="*/ 0 h 33406"/>
                <a:gd name="connsiteX112" fmla="*/ 3979454 w 9678824"/>
                <a:gd name="connsiteY112" fmla="*/ 33406 h 33406"/>
                <a:gd name="connsiteX113" fmla="*/ 4107602 w 9678824"/>
                <a:gd name="connsiteY113" fmla="*/ 33406 h 33406"/>
                <a:gd name="connsiteX114" fmla="*/ 4107602 w 9678824"/>
                <a:gd name="connsiteY114" fmla="*/ 0 h 33406"/>
                <a:gd name="connsiteX115" fmla="*/ 3979454 w 9678824"/>
                <a:gd name="connsiteY115" fmla="*/ 0 h 33406"/>
                <a:gd name="connsiteX116" fmla="*/ 3780481 w 9678824"/>
                <a:gd name="connsiteY116" fmla="*/ 33406 h 33406"/>
                <a:gd name="connsiteX117" fmla="*/ 3908629 w 9678824"/>
                <a:gd name="connsiteY117" fmla="*/ 33406 h 33406"/>
                <a:gd name="connsiteX118" fmla="*/ 3908629 w 9678824"/>
                <a:gd name="connsiteY118" fmla="*/ 0 h 33406"/>
                <a:gd name="connsiteX119" fmla="*/ 3780481 w 9678824"/>
                <a:gd name="connsiteY119" fmla="*/ 0 h 33406"/>
                <a:gd name="connsiteX120" fmla="*/ 3581508 w 9678824"/>
                <a:gd name="connsiteY120" fmla="*/ 33406 h 33406"/>
                <a:gd name="connsiteX121" fmla="*/ 3709656 w 9678824"/>
                <a:gd name="connsiteY121" fmla="*/ 33406 h 33406"/>
                <a:gd name="connsiteX122" fmla="*/ 3709656 w 9678824"/>
                <a:gd name="connsiteY122" fmla="*/ 0 h 33406"/>
                <a:gd name="connsiteX123" fmla="*/ 3581508 w 9678824"/>
                <a:gd name="connsiteY123" fmla="*/ 0 h 33406"/>
                <a:gd name="connsiteX124" fmla="*/ 3382535 w 9678824"/>
                <a:gd name="connsiteY124" fmla="*/ 33406 h 33406"/>
                <a:gd name="connsiteX125" fmla="*/ 3510683 w 9678824"/>
                <a:gd name="connsiteY125" fmla="*/ 33406 h 33406"/>
                <a:gd name="connsiteX126" fmla="*/ 3510683 w 9678824"/>
                <a:gd name="connsiteY126" fmla="*/ 0 h 33406"/>
                <a:gd name="connsiteX127" fmla="*/ 3382535 w 9678824"/>
                <a:gd name="connsiteY127" fmla="*/ 0 h 33406"/>
                <a:gd name="connsiteX128" fmla="*/ 3183562 w 9678824"/>
                <a:gd name="connsiteY128" fmla="*/ 33406 h 33406"/>
                <a:gd name="connsiteX129" fmla="*/ 3311710 w 9678824"/>
                <a:gd name="connsiteY129" fmla="*/ 33406 h 33406"/>
                <a:gd name="connsiteX130" fmla="*/ 3311710 w 9678824"/>
                <a:gd name="connsiteY130" fmla="*/ 0 h 33406"/>
                <a:gd name="connsiteX131" fmla="*/ 3183562 w 9678824"/>
                <a:gd name="connsiteY131" fmla="*/ 0 h 33406"/>
                <a:gd name="connsiteX132" fmla="*/ 2984589 w 9678824"/>
                <a:gd name="connsiteY132" fmla="*/ 33406 h 33406"/>
                <a:gd name="connsiteX133" fmla="*/ 3112737 w 9678824"/>
                <a:gd name="connsiteY133" fmla="*/ 33406 h 33406"/>
                <a:gd name="connsiteX134" fmla="*/ 3112737 w 9678824"/>
                <a:gd name="connsiteY134" fmla="*/ 0 h 33406"/>
                <a:gd name="connsiteX135" fmla="*/ 2984589 w 9678824"/>
                <a:gd name="connsiteY135" fmla="*/ 0 h 33406"/>
                <a:gd name="connsiteX136" fmla="*/ 2785616 w 9678824"/>
                <a:gd name="connsiteY136" fmla="*/ 33406 h 33406"/>
                <a:gd name="connsiteX137" fmla="*/ 2913764 w 9678824"/>
                <a:gd name="connsiteY137" fmla="*/ 33406 h 33406"/>
                <a:gd name="connsiteX138" fmla="*/ 2913764 w 9678824"/>
                <a:gd name="connsiteY138" fmla="*/ 0 h 33406"/>
                <a:gd name="connsiteX139" fmla="*/ 2785616 w 9678824"/>
                <a:gd name="connsiteY139" fmla="*/ 0 h 33406"/>
                <a:gd name="connsiteX140" fmla="*/ 2586650 w 9678824"/>
                <a:gd name="connsiteY140" fmla="*/ 33406 h 33406"/>
                <a:gd name="connsiteX141" fmla="*/ 2714798 w 9678824"/>
                <a:gd name="connsiteY141" fmla="*/ 33406 h 33406"/>
                <a:gd name="connsiteX142" fmla="*/ 2714798 w 9678824"/>
                <a:gd name="connsiteY142" fmla="*/ 0 h 33406"/>
                <a:gd name="connsiteX143" fmla="*/ 2586650 w 9678824"/>
                <a:gd name="connsiteY143" fmla="*/ 0 h 33406"/>
                <a:gd name="connsiteX144" fmla="*/ 2387678 w 9678824"/>
                <a:gd name="connsiteY144" fmla="*/ 33406 h 33406"/>
                <a:gd name="connsiteX145" fmla="*/ 2515825 w 9678824"/>
                <a:gd name="connsiteY145" fmla="*/ 33406 h 33406"/>
                <a:gd name="connsiteX146" fmla="*/ 2515825 w 9678824"/>
                <a:gd name="connsiteY146" fmla="*/ 0 h 33406"/>
                <a:gd name="connsiteX147" fmla="*/ 2387678 w 9678824"/>
                <a:gd name="connsiteY147" fmla="*/ 0 h 33406"/>
                <a:gd name="connsiteX148" fmla="*/ 2188704 w 9678824"/>
                <a:gd name="connsiteY148" fmla="*/ 33406 h 33406"/>
                <a:gd name="connsiteX149" fmla="*/ 2316853 w 9678824"/>
                <a:gd name="connsiteY149" fmla="*/ 33406 h 33406"/>
                <a:gd name="connsiteX150" fmla="*/ 2316853 w 9678824"/>
                <a:gd name="connsiteY150" fmla="*/ 0 h 33406"/>
                <a:gd name="connsiteX151" fmla="*/ 2188704 w 9678824"/>
                <a:gd name="connsiteY151" fmla="*/ 0 h 33406"/>
                <a:gd name="connsiteX152" fmla="*/ 1989732 w 9678824"/>
                <a:gd name="connsiteY152" fmla="*/ 33406 h 33406"/>
                <a:gd name="connsiteX153" fmla="*/ 2117880 w 9678824"/>
                <a:gd name="connsiteY153" fmla="*/ 33406 h 33406"/>
                <a:gd name="connsiteX154" fmla="*/ 2117880 w 9678824"/>
                <a:gd name="connsiteY154" fmla="*/ 0 h 33406"/>
                <a:gd name="connsiteX155" fmla="*/ 1989732 w 9678824"/>
                <a:gd name="connsiteY155" fmla="*/ 0 h 33406"/>
                <a:gd name="connsiteX156" fmla="*/ 1790760 w 9678824"/>
                <a:gd name="connsiteY156" fmla="*/ 33406 h 33406"/>
                <a:gd name="connsiteX157" fmla="*/ 1918908 w 9678824"/>
                <a:gd name="connsiteY157" fmla="*/ 33406 h 33406"/>
                <a:gd name="connsiteX158" fmla="*/ 1918908 w 9678824"/>
                <a:gd name="connsiteY158" fmla="*/ 0 h 33406"/>
                <a:gd name="connsiteX159" fmla="*/ 1790760 w 9678824"/>
                <a:gd name="connsiteY159" fmla="*/ 0 h 33406"/>
                <a:gd name="connsiteX160" fmla="*/ 1591787 w 9678824"/>
                <a:gd name="connsiteY160" fmla="*/ 33406 h 33406"/>
                <a:gd name="connsiteX161" fmla="*/ 1719936 w 9678824"/>
                <a:gd name="connsiteY161" fmla="*/ 33406 h 33406"/>
                <a:gd name="connsiteX162" fmla="*/ 1719936 w 9678824"/>
                <a:gd name="connsiteY162" fmla="*/ 0 h 33406"/>
                <a:gd name="connsiteX163" fmla="*/ 1591787 w 9678824"/>
                <a:gd name="connsiteY163" fmla="*/ 0 h 33406"/>
                <a:gd name="connsiteX164" fmla="*/ 1392815 w 9678824"/>
                <a:gd name="connsiteY164" fmla="*/ 33406 h 33406"/>
                <a:gd name="connsiteX165" fmla="*/ 1520963 w 9678824"/>
                <a:gd name="connsiteY165" fmla="*/ 33406 h 33406"/>
                <a:gd name="connsiteX166" fmla="*/ 1520963 w 9678824"/>
                <a:gd name="connsiteY166" fmla="*/ 0 h 33406"/>
                <a:gd name="connsiteX167" fmla="*/ 1392815 w 9678824"/>
                <a:gd name="connsiteY167" fmla="*/ 0 h 33406"/>
                <a:gd name="connsiteX168" fmla="*/ 1193842 w 9678824"/>
                <a:gd name="connsiteY168" fmla="*/ 33406 h 33406"/>
                <a:gd name="connsiteX169" fmla="*/ 1321989 w 9678824"/>
                <a:gd name="connsiteY169" fmla="*/ 33406 h 33406"/>
                <a:gd name="connsiteX170" fmla="*/ 1321989 w 9678824"/>
                <a:gd name="connsiteY170" fmla="*/ 0 h 33406"/>
                <a:gd name="connsiteX171" fmla="*/ 1193842 w 9678824"/>
                <a:gd name="connsiteY171" fmla="*/ 0 h 33406"/>
                <a:gd name="connsiteX172" fmla="*/ 994867 w 9678824"/>
                <a:gd name="connsiteY172" fmla="*/ 33406 h 33406"/>
                <a:gd name="connsiteX173" fmla="*/ 1123016 w 9678824"/>
                <a:gd name="connsiteY173" fmla="*/ 33406 h 33406"/>
                <a:gd name="connsiteX174" fmla="*/ 1123016 w 9678824"/>
                <a:gd name="connsiteY174" fmla="*/ 0 h 33406"/>
                <a:gd name="connsiteX175" fmla="*/ 994867 w 9678824"/>
                <a:gd name="connsiteY175" fmla="*/ 0 h 33406"/>
                <a:gd name="connsiteX176" fmla="*/ 795894 w 9678824"/>
                <a:gd name="connsiteY176" fmla="*/ 33406 h 33406"/>
                <a:gd name="connsiteX177" fmla="*/ 924043 w 9678824"/>
                <a:gd name="connsiteY177" fmla="*/ 33406 h 33406"/>
                <a:gd name="connsiteX178" fmla="*/ 924043 w 9678824"/>
                <a:gd name="connsiteY178" fmla="*/ 0 h 33406"/>
                <a:gd name="connsiteX179" fmla="*/ 795894 w 9678824"/>
                <a:gd name="connsiteY179" fmla="*/ 0 h 33406"/>
                <a:gd name="connsiteX180" fmla="*/ 596921 w 9678824"/>
                <a:gd name="connsiteY180" fmla="*/ 33406 h 33406"/>
                <a:gd name="connsiteX181" fmla="*/ 725069 w 9678824"/>
                <a:gd name="connsiteY181" fmla="*/ 33406 h 33406"/>
                <a:gd name="connsiteX182" fmla="*/ 725069 w 9678824"/>
                <a:gd name="connsiteY182" fmla="*/ 0 h 33406"/>
                <a:gd name="connsiteX183" fmla="*/ 596921 w 9678824"/>
                <a:gd name="connsiteY183" fmla="*/ 0 h 33406"/>
                <a:gd name="connsiteX184" fmla="*/ 397947 w 9678824"/>
                <a:gd name="connsiteY184" fmla="*/ 33406 h 33406"/>
                <a:gd name="connsiteX185" fmla="*/ 526095 w 9678824"/>
                <a:gd name="connsiteY185" fmla="*/ 33406 h 33406"/>
                <a:gd name="connsiteX186" fmla="*/ 526095 w 9678824"/>
                <a:gd name="connsiteY186" fmla="*/ 0 h 33406"/>
                <a:gd name="connsiteX187" fmla="*/ 397947 w 9678824"/>
                <a:gd name="connsiteY187" fmla="*/ 0 h 33406"/>
                <a:gd name="connsiteX188" fmla="*/ 198973 w 9678824"/>
                <a:gd name="connsiteY188" fmla="*/ 33406 h 33406"/>
                <a:gd name="connsiteX189" fmla="*/ 327122 w 9678824"/>
                <a:gd name="connsiteY189" fmla="*/ 33406 h 33406"/>
                <a:gd name="connsiteX190" fmla="*/ 327122 w 9678824"/>
                <a:gd name="connsiteY190" fmla="*/ 0 h 33406"/>
                <a:gd name="connsiteX191" fmla="*/ 198973 w 9678824"/>
                <a:gd name="connsiteY191" fmla="*/ 0 h 33406"/>
                <a:gd name="connsiteX192" fmla="*/ 0 w 9678824"/>
                <a:gd name="connsiteY192" fmla="*/ 33406 h 33406"/>
                <a:gd name="connsiteX193" fmla="*/ 128148 w 9678824"/>
                <a:gd name="connsiteY193" fmla="*/ 33406 h 33406"/>
                <a:gd name="connsiteX194" fmla="*/ 128148 w 9678824"/>
                <a:gd name="connsiteY194" fmla="*/ 0 h 33406"/>
                <a:gd name="connsiteX195" fmla="*/ 0 w 9678824"/>
                <a:gd name="connsiteY195" fmla="*/ 0 h 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9678824" h="33406">
                  <a:moveTo>
                    <a:pt x="9550676" y="33406"/>
                  </a:moveTo>
                  <a:lnTo>
                    <a:pt x="9678824" y="33406"/>
                  </a:lnTo>
                  <a:lnTo>
                    <a:pt x="9678824" y="0"/>
                  </a:lnTo>
                  <a:lnTo>
                    <a:pt x="9550676" y="0"/>
                  </a:lnTo>
                  <a:close/>
                  <a:moveTo>
                    <a:pt x="9351725" y="33406"/>
                  </a:moveTo>
                  <a:lnTo>
                    <a:pt x="9479873" y="33406"/>
                  </a:lnTo>
                  <a:lnTo>
                    <a:pt x="9479873" y="0"/>
                  </a:lnTo>
                  <a:lnTo>
                    <a:pt x="9351725" y="0"/>
                  </a:lnTo>
                  <a:close/>
                  <a:moveTo>
                    <a:pt x="9152752" y="33406"/>
                  </a:moveTo>
                  <a:lnTo>
                    <a:pt x="9280900" y="33406"/>
                  </a:lnTo>
                  <a:lnTo>
                    <a:pt x="9280900" y="0"/>
                  </a:lnTo>
                  <a:lnTo>
                    <a:pt x="9152752" y="0"/>
                  </a:lnTo>
                  <a:close/>
                  <a:moveTo>
                    <a:pt x="8953779" y="33406"/>
                  </a:moveTo>
                  <a:lnTo>
                    <a:pt x="9081927" y="33406"/>
                  </a:lnTo>
                  <a:lnTo>
                    <a:pt x="9081927" y="0"/>
                  </a:lnTo>
                  <a:lnTo>
                    <a:pt x="8953779" y="0"/>
                  </a:lnTo>
                  <a:close/>
                  <a:moveTo>
                    <a:pt x="8754806" y="33406"/>
                  </a:moveTo>
                  <a:lnTo>
                    <a:pt x="8882954" y="33406"/>
                  </a:lnTo>
                  <a:lnTo>
                    <a:pt x="8882954" y="0"/>
                  </a:lnTo>
                  <a:lnTo>
                    <a:pt x="8754806" y="0"/>
                  </a:lnTo>
                  <a:close/>
                  <a:moveTo>
                    <a:pt x="8555833" y="33406"/>
                  </a:moveTo>
                  <a:lnTo>
                    <a:pt x="8683981" y="33406"/>
                  </a:lnTo>
                  <a:lnTo>
                    <a:pt x="8683981" y="0"/>
                  </a:lnTo>
                  <a:lnTo>
                    <a:pt x="8555833" y="0"/>
                  </a:lnTo>
                  <a:close/>
                  <a:moveTo>
                    <a:pt x="8356860" y="33406"/>
                  </a:moveTo>
                  <a:lnTo>
                    <a:pt x="8485008" y="33406"/>
                  </a:lnTo>
                  <a:lnTo>
                    <a:pt x="8485008" y="0"/>
                  </a:lnTo>
                  <a:lnTo>
                    <a:pt x="8356860" y="0"/>
                  </a:lnTo>
                  <a:close/>
                  <a:moveTo>
                    <a:pt x="8157887" y="33406"/>
                  </a:moveTo>
                  <a:lnTo>
                    <a:pt x="8286035" y="33406"/>
                  </a:lnTo>
                  <a:lnTo>
                    <a:pt x="8286035" y="0"/>
                  </a:lnTo>
                  <a:lnTo>
                    <a:pt x="8157887" y="0"/>
                  </a:lnTo>
                  <a:close/>
                  <a:moveTo>
                    <a:pt x="7958914" y="33406"/>
                  </a:moveTo>
                  <a:lnTo>
                    <a:pt x="8087062" y="33406"/>
                  </a:lnTo>
                  <a:lnTo>
                    <a:pt x="8087062" y="0"/>
                  </a:lnTo>
                  <a:lnTo>
                    <a:pt x="7958914" y="0"/>
                  </a:lnTo>
                  <a:close/>
                  <a:moveTo>
                    <a:pt x="7759941" y="33406"/>
                  </a:moveTo>
                  <a:lnTo>
                    <a:pt x="7888089" y="33406"/>
                  </a:lnTo>
                  <a:lnTo>
                    <a:pt x="7888089" y="0"/>
                  </a:lnTo>
                  <a:lnTo>
                    <a:pt x="7759941" y="0"/>
                  </a:lnTo>
                  <a:close/>
                  <a:moveTo>
                    <a:pt x="7560968" y="33406"/>
                  </a:moveTo>
                  <a:lnTo>
                    <a:pt x="7689116" y="33406"/>
                  </a:lnTo>
                  <a:lnTo>
                    <a:pt x="7689116" y="0"/>
                  </a:lnTo>
                  <a:lnTo>
                    <a:pt x="7560968" y="0"/>
                  </a:lnTo>
                  <a:close/>
                  <a:moveTo>
                    <a:pt x="7361995" y="33406"/>
                  </a:moveTo>
                  <a:lnTo>
                    <a:pt x="7490143" y="33406"/>
                  </a:lnTo>
                  <a:lnTo>
                    <a:pt x="7490143" y="0"/>
                  </a:lnTo>
                  <a:lnTo>
                    <a:pt x="7361995" y="0"/>
                  </a:lnTo>
                  <a:close/>
                  <a:moveTo>
                    <a:pt x="7163022" y="33406"/>
                  </a:moveTo>
                  <a:lnTo>
                    <a:pt x="7291170" y="33406"/>
                  </a:lnTo>
                  <a:lnTo>
                    <a:pt x="7291170" y="0"/>
                  </a:lnTo>
                  <a:lnTo>
                    <a:pt x="7163022" y="0"/>
                  </a:lnTo>
                  <a:close/>
                  <a:moveTo>
                    <a:pt x="6964049" y="33406"/>
                  </a:moveTo>
                  <a:lnTo>
                    <a:pt x="7092197" y="33406"/>
                  </a:lnTo>
                  <a:lnTo>
                    <a:pt x="7092197" y="0"/>
                  </a:lnTo>
                  <a:lnTo>
                    <a:pt x="6964049" y="0"/>
                  </a:lnTo>
                  <a:close/>
                  <a:moveTo>
                    <a:pt x="6765076" y="33406"/>
                  </a:moveTo>
                  <a:lnTo>
                    <a:pt x="6893224" y="33406"/>
                  </a:lnTo>
                  <a:lnTo>
                    <a:pt x="6893224" y="0"/>
                  </a:lnTo>
                  <a:lnTo>
                    <a:pt x="6765076" y="0"/>
                  </a:lnTo>
                  <a:close/>
                  <a:moveTo>
                    <a:pt x="6566103" y="33406"/>
                  </a:moveTo>
                  <a:lnTo>
                    <a:pt x="6694251" y="33406"/>
                  </a:lnTo>
                  <a:lnTo>
                    <a:pt x="6694251" y="0"/>
                  </a:lnTo>
                  <a:lnTo>
                    <a:pt x="6566103" y="0"/>
                  </a:lnTo>
                  <a:close/>
                  <a:moveTo>
                    <a:pt x="6367130" y="33406"/>
                  </a:moveTo>
                  <a:lnTo>
                    <a:pt x="6495278" y="33406"/>
                  </a:lnTo>
                  <a:lnTo>
                    <a:pt x="6495278" y="0"/>
                  </a:lnTo>
                  <a:lnTo>
                    <a:pt x="6367130" y="0"/>
                  </a:lnTo>
                  <a:close/>
                  <a:moveTo>
                    <a:pt x="6168157" y="33406"/>
                  </a:moveTo>
                  <a:lnTo>
                    <a:pt x="6296305" y="33406"/>
                  </a:lnTo>
                  <a:lnTo>
                    <a:pt x="6296305" y="0"/>
                  </a:lnTo>
                  <a:lnTo>
                    <a:pt x="6168157" y="0"/>
                  </a:lnTo>
                  <a:close/>
                  <a:moveTo>
                    <a:pt x="5969184" y="33406"/>
                  </a:moveTo>
                  <a:lnTo>
                    <a:pt x="6097332" y="33406"/>
                  </a:lnTo>
                  <a:lnTo>
                    <a:pt x="6097332" y="0"/>
                  </a:lnTo>
                  <a:lnTo>
                    <a:pt x="5969184" y="0"/>
                  </a:lnTo>
                  <a:close/>
                  <a:moveTo>
                    <a:pt x="5770211" y="33406"/>
                  </a:moveTo>
                  <a:lnTo>
                    <a:pt x="5898359" y="33406"/>
                  </a:lnTo>
                  <a:lnTo>
                    <a:pt x="5898359" y="0"/>
                  </a:lnTo>
                  <a:lnTo>
                    <a:pt x="5770211" y="0"/>
                  </a:lnTo>
                  <a:close/>
                  <a:moveTo>
                    <a:pt x="5571238" y="33406"/>
                  </a:moveTo>
                  <a:lnTo>
                    <a:pt x="5699386" y="33406"/>
                  </a:lnTo>
                  <a:lnTo>
                    <a:pt x="5699386" y="0"/>
                  </a:lnTo>
                  <a:lnTo>
                    <a:pt x="5571238" y="0"/>
                  </a:lnTo>
                  <a:close/>
                  <a:moveTo>
                    <a:pt x="5372265" y="33406"/>
                  </a:moveTo>
                  <a:lnTo>
                    <a:pt x="5500413" y="33406"/>
                  </a:lnTo>
                  <a:lnTo>
                    <a:pt x="5500413" y="0"/>
                  </a:lnTo>
                  <a:lnTo>
                    <a:pt x="5372265" y="0"/>
                  </a:lnTo>
                  <a:close/>
                  <a:moveTo>
                    <a:pt x="5173292" y="33406"/>
                  </a:moveTo>
                  <a:lnTo>
                    <a:pt x="5301440" y="33406"/>
                  </a:lnTo>
                  <a:lnTo>
                    <a:pt x="5301440" y="0"/>
                  </a:lnTo>
                  <a:lnTo>
                    <a:pt x="5173292" y="0"/>
                  </a:lnTo>
                  <a:close/>
                  <a:moveTo>
                    <a:pt x="4974319" y="33406"/>
                  </a:moveTo>
                  <a:lnTo>
                    <a:pt x="5102467" y="33406"/>
                  </a:lnTo>
                  <a:lnTo>
                    <a:pt x="5102467" y="0"/>
                  </a:lnTo>
                  <a:lnTo>
                    <a:pt x="4974319" y="0"/>
                  </a:lnTo>
                  <a:close/>
                  <a:moveTo>
                    <a:pt x="4775346" y="33406"/>
                  </a:moveTo>
                  <a:lnTo>
                    <a:pt x="4903494" y="33406"/>
                  </a:lnTo>
                  <a:lnTo>
                    <a:pt x="4903494" y="0"/>
                  </a:lnTo>
                  <a:lnTo>
                    <a:pt x="4775346" y="0"/>
                  </a:lnTo>
                  <a:close/>
                  <a:moveTo>
                    <a:pt x="4576373" y="33406"/>
                  </a:moveTo>
                  <a:lnTo>
                    <a:pt x="4704521" y="33406"/>
                  </a:lnTo>
                  <a:lnTo>
                    <a:pt x="4704521" y="0"/>
                  </a:lnTo>
                  <a:lnTo>
                    <a:pt x="4576373" y="0"/>
                  </a:lnTo>
                  <a:close/>
                  <a:moveTo>
                    <a:pt x="4377400" y="33406"/>
                  </a:moveTo>
                  <a:lnTo>
                    <a:pt x="4505548" y="33406"/>
                  </a:lnTo>
                  <a:lnTo>
                    <a:pt x="4505548" y="0"/>
                  </a:lnTo>
                  <a:lnTo>
                    <a:pt x="4377400" y="0"/>
                  </a:lnTo>
                  <a:close/>
                  <a:moveTo>
                    <a:pt x="4178427" y="33406"/>
                  </a:moveTo>
                  <a:lnTo>
                    <a:pt x="4306575" y="33406"/>
                  </a:lnTo>
                  <a:lnTo>
                    <a:pt x="4306575" y="0"/>
                  </a:lnTo>
                  <a:lnTo>
                    <a:pt x="4178427" y="0"/>
                  </a:lnTo>
                  <a:close/>
                  <a:moveTo>
                    <a:pt x="3979454" y="33406"/>
                  </a:moveTo>
                  <a:lnTo>
                    <a:pt x="4107602" y="33406"/>
                  </a:lnTo>
                  <a:lnTo>
                    <a:pt x="4107602" y="0"/>
                  </a:lnTo>
                  <a:lnTo>
                    <a:pt x="3979454" y="0"/>
                  </a:lnTo>
                  <a:close/>
                  <a:moveTo>
                    <a:pt x="3780481" y="33406"/>
                  </a:moveTo>
                  <a:lnTo>
                    <a:pt x="3908629" y="33406"/>
                  </a:lnTo>
                  <a:lnTo>
                    <a:pt x="3908629" y="0"/>
                  </a:lnTo>
                  <a:lnTo>
                    <a:pt x="3780481" y="0"/>
                  </a:lnTo>
                  <a:close/>
                  <a:moveTo>
                    <a:pt x="3581508" y="33406"/>
                  </a:moveTo>
                  <a:lnTo>
                    <a:pt x="3709656" y="33406"/>
                  </a:lnTo>
                  <a:lnTo>
                    <a:pt x="3709656" y="0"/>
                  </a:lnTo>
                  <a:lnTo>
                    <a:pt x="3581508" y="0"/>
                  </a:lnTo>
                  <a:close/>
                  <a:moveTo>
                    <a:pt x="3382535" y="33406"/>
                  </a:moveTo>
                  <a:lnTo>
                    <a:pt x="3510683" y="33406"/>
                  </a:lnTo>
                  <a:lnTo>
                    <a:pt x="3510683" y="0"/>
                  </a:lnTo>
                  <a:lnTo>
                    <a:pt x="3382535" y="0"/>
                  </a:lnTo>
                  <a:close/>
                  <a:moveTo>
                    <a:pt x="3183562" y="33406"/>
                  </a:moveTo>
                  <a:lnTo>
                    <a:pt x="3311710" y="33406"/>
                  </a:lnTo>
                  <a:lnTo>
                    <a:pt x="3311710" y="0"/>
                  </a:lnTo>
                  <a:lnTo>
                    <a:pt x="3183562" y="0"/>
                  </a:lnTo>
                  <a:close/>
                  <a:moveTo>
                    <a:pt x="2984589" y="33406"/>
                  </a:moveTo>
                  <a:lnTo>
                    <a:pt x="3112737" y="33406"/>
                  </a:lnTo>
                  <a:lnTo>
                    <a:pt x="3112737" y="0"/>
                  </a:lnTo>
                  <a:lnTo>
                    <a:pt x="2984589" y="0"/>
                  </a:lnTo>
                  <a:close/>
                  <a:moveTo>
                    <a:pt x="2785616" y="33406"/>
                  </a:moveTo>
                  <a:lnTo>
                    <a:pt x="2913764" y="33406"/>
                  </a:lnTo>
                  <a:lnTo>
                    <a:pt x="2913764" y="0"/>
                  </a:lnTo>
                  <a:lnTo>
                    <a:pt x="2785616" y="0"/>
                  </a:lnTo>
                  <a:close/>
                  <a:moveTo>
                    <a:pt x="2586650" y="33406"/>
                  </a:moveTo>
                  <a:lnTo>
                    <a:pt x="2714798" y="33406"/>
                  </a:lnTo>
                  <a:lnTo>
                    <a:pt x="2714798" y="0"/>
                  </a:lnTo>
                  <a:lnTo>
                    <a:pt x="2586650" y="0"/>
                  </a:lnTo>
                  <a:close/>
                  <a:moveTo>
                    <a:pt x="2387678" y="33406"/>
                  </a:moveTo>
                  <a:lnTo>
                    <a:pt x="2515825" y="33406"/>
                  </a:lnTo>
                  <a:lnTo>
                    <a:pt x="2515825" y="0"/>
                  </a:lnTo>
                  <a:lnTo>
                    <a:pt x="2387678" y="0"/>
                  </a:lnTo>
                  <a:close/>
                  <a:moveTo>
                    <a:pt x="2188704" y="33406"/>
                  </a:moveTo>
                  <a:lnTo>
                    <a:pt x="2316853" y="33406"/>
                  </a:lnTo>
                  <a:lnTo>
                    <a:pt x="2316853" y="0"/>
                  </a:lnTo>
                  <a:lnTo>
                    <a:pt x="2188704" y="0"/>
                  </a:lnTo>
                  <a:close/>
                  <a:moveTo>
                    <a:pt x="1989732" y="33406"/>
                  </a:moveTo>
                  <a:lnTo>
                    <a:pt x="2117880" y="33406"/>
                  </a:lnTo>
                  <a:lnTo>
                    <a:pt x="2117880" y="0"/>
                  </a:lnTo>
                  <a:lnTo>
                    <a:pt x="1989732" y="0"/>
                  </a:lnTo>
                  <a:close/>
                  <a:moveTo>
                    <a:pt x="1790760" y="33406"/>
                  </a:moveTo>
                  <a:lnTo>
                    <a:pt x="1918908" y="33406"/>
                  </a:lnTo>
                  <a:lnTo>
                    <a:pt x="1918908" y="0"/>
                  </a:lnTo>
                  <a:lnTo>
                    <a:pt x="1790760" y="0"/>
                  </a:lnTo>
                  <a:close/>
                  <a:moveTo>
                    <a:pt x="1591787" y="33406"/>
                  </a:moveTo>
                  <a:lnTo>
                    <a:pt x="1719936" y="33406"/>
                  </a:lnTo>
                  <a:lnTo>
                    <a:pt x="1719936" y="0"/>
                  </a:lnTo>
                  <a:lnTo>
                    <a:pt x="1591787" y="0"/>
                  </a:lnTo>
                  <a:close/>
                  <a:moveTo>
                    <a:pt x="1392815" y="33406"/>
                  </a:moveTo>
                  <a:lnTo>
                    <a:pt x="1520963" y="33406"/>
                  </a:lnTo>
                  <a:lnTo>
                    <a:pt x="1520963" y="0"/>
                  </a:lnTo>
                  <a:lnTo>
                    <a:pt x="1392815" y="0"/>
                  </a:lnTo>
                  <a:close/>
                  <a:moveTo>
                    <a:pt x="1193842" y="33406"/>
                  </a:moveTo>
                  <a:lnTo>
                    <a:pt x="1321989" y="33406"/>
                  </a:lnTo>
                  <a:lnTo>
                    <a:pt x="1321989" y="0"/>
                  </a:lnTo>
                  <a:lnTo>
                    <a:pt x="1193842" y="0"/>
                  </a:lnTo>
                  <a:close/>
                  <a:moveTo>
                    <a:pt x="994867" y="33406"/>
                  </a:moveTo>
                  <a:lnTo>
                    <a:pt x="1123016" y="33406"/>
                  </a:lnTo>
                  <a:lnTo>
                    <a:pt x="1123016" y="0"/>
                  </a:lnTo>
                  <a:lnTo>
                    <a:pt x="994867" y="0"/>
                  </a:lnTo>
                  <a:close/>
                  <a:moveTo>
                    <a:pt x="795894" y="33406"/>
                  </a:moveTo>
                  <a:lnTo>
                    <a:pt x="924043" y="33406"/>
                  </a:lnTo>
                  <a:lnTo>
                    <a:pt x="924043" y="0"/>
                  </a:lnTo>
                  <a:lnTo>
                    <a:pt x="795894" y="0"/>
                  </a:lnTo>
                  <a:close/>
                  <a:moveTo>
                    <a:pt x="596921" y="33406"/>
                  </a:moveTo>
                  <a:lnTo>
                    <a:pt x="725069" y="33406"/>
                  </a:lnTo>
                  <a:lnTo>
                    <a:pt x="725069" y="0"/>
                  </a:lnTo>
                  <a:lnTo>
                    <a:pt x="596921" y="0"/>
                  </a:lnTo>
                  <a:close/>
                  <a:moveTo>
                    <a:pt x="397947" y="33406"/>
                  </a:moveTo>
                  <a:lnTo>
                    <a:pt x="526095" y="33406"/>
                  </a:lnTo>
                  <a:lnTo>
                    <a:pt x="526095" y="0"/>
                  </a:lnTo>
                  <a:lnTo>
                    <a:pt x="397947" y="0"/>
                  </a:lnTo>
                  <a:close/>
                  <a:moveTo>
                    <a:pt x="198973" y="33406"/>
                  </a:moveTo>
                  <a:lnTo>
                    <a:pt x="327122" y="33406"/>
                  </a:lnTo>
                  <a:lnTo>
                    <a:pt x="327122" y="0"/>
                  </a:lnTo>
                  <a:lnTo>
                    <a:pt x="198973" y="0"/>
                  </a:lnTo>
                  <a:close/>
                  <a:moveTo>
                    <a:pt x="0" y="33406"/>
                  </a:moveTo>
                  <a:lnTo>
                    <a:pt x="128148" y="33406"/>
                  </a:lnTo>
                  <a:lnTo>
                    <a:pt x="128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9" name="任意多边形 618"/>
            <p:cNvSpPr/>
            <p:nvPr/>
          </p:nvSpPr>
          <p:spPr>
            <a:xfrm flipV="1">
              <a:off x="1409846" y="2692871"/>
              <a:ext cx="9678824" cy="33406"/>
            </a:xfrm>
            <a:custGeom>
              <a:avLst/>
              <a:gdLst>
                <a:gd name="connsiteX0" fmla="*/ 9550676 w 9678824"/>
                <a:gd name="connsiteY0" fmla="*/ 33406 h 33406"/>
                <a:gd name="connsiteX1" fmla="*/ 9678824 w 9678824"/>
                <a:gd name="connsiteY1" fmla="*/ 33406 h 33406"/>
                <a:gd name="connsiteX2" fmla="*/ 9678824 w 9678824"/>
                <a:gd name="connsiteY2" fmla="*/ 0 h 33406"/>
                <a:gd name="connsiteX3" fmla="*/ 9550676 w 9678824"/>
                <a:gd name="connsiteY3" fmla="*/ 0 h 33406"/>
                <a:gd name="connsiteX4" fmla="*/ 9351725 w 9678824"/>
                <a:gd name="connsiteY4" fmla="*/ 33406 h 33406"/>
                <a:gd name="connsiteX5" fmla="*/ 9479873 w 9678824"/>
                <a:gd name="connsiteY5" fmla="*/ 33406 h 33406"/>
                <a:gd name="connsiteX6" fmla="*/ 9479873 w 9678824"/>
                <a:gd name="connsiteY6" fmla="*/ 0 h 33406"/>
                <a:gd name="connsiteX7" fmla="*/ 9351725 w 9678824"/>
                <a:gd name="connsiteY7" fmla="*/ 0 h 33406"/>
                <a:gd name="connsiteX8" fmla="*/ 9152752 w 9678824"/>
                <a:gd name="connsiteY8" fmla="*/ 33406 h 33406"/>
                <a:gd name="connsiteX9" fmla="*/ 9280900 w 9678824"/>
                <a:gd name="connsiteY9" fmla="*/ 33406 h 33406"/>
                <a:gd name="connsiteX10" fmla="*/ 9280900 w 9678824"/>
                <a:gd name="connsiteY10" fmla="*/ 0 h 33406"/>
                <a:gd name="connsiteX11" fmla="*/ 9152752 w 9678824"/>
                <a:gd name="connsiteY11" fmla="*/ 0 h 33406"/>
                <a:gd name="connsiteX12" fmla="*/ 8953779 w 9678824"/>
                <a:gd name="connsiteY12" fmla="*/ 33406 h 33406"/>
                <a:gd name="connsiteX13" fmla="*/ 9081927 w 9678824"/>
                <a:gd name="connsiteY13" fmla="*/ 33406 h 33406"/>
                <a:gd name="connsiteX14" fmla="*/ 9081927 w 9678824"/>
                <a:gd name="connsiteY14" fmla="*/ 0 h 33406"/>
                <a:gd name="connsiteX15" fmla="*/ 8953779 w 9678824"/>
                <a:gd name="connsiteY15" fmla="*/ 0 h 33406"/>
                <a:gd name="connsiteX16" fmla="*/ 8754806 w 9678824"/>
                <a:gd name="connsiteY16" fmla="*/ 33406 h 33406"/>
                <a:gd name="connsiteX17" fmla="*/ 8882954 w 9678824"/>
                <a:gd name="connsiteY17" fmla="*/ 33406 h 33406"/>
                <a:gd name="connsiteX18" fmla="*/ 8882954 w 9678824"/>
                <a:gd name="connsiteY18" fmla="*/ 0 h 33406"/>
                <a:gd name="connsiteX19" fmla="*/ 8754806 w 9678824"/>
                <a:gd name="connsiteY19" fmla="*/ 0 h 33406"/>
                <a:gd name="connsiteX20" fmla="*/ 8555833 w 9678824"/>
                <a:gd name="connsiteY20" fmla="*/ 33406 h 33406"/>
                <a:gd name="connsiteX21" fmla="*/ 8683981 w 9678824"/>
                <a:gd name="connsiteY21" fmla="*/ 33406 h 33406"/>
                <a:gd name="connsiteX22" fmla="*/ 8683981 w 9678824"/>
                <a:gd name="connsiteY22" fmla="*/ 0 h 33406"/>
                <a:gd name="connsiteX23" fmla="*/ 8555833 w 9678824"/>
                <a:gd name="connsiteY23" fmla="*/ 0 h 33406"/>
                <a:gd name="connsiteX24" fmla="*/ 8356860 w 9678824"/>
                <a:gd name="connsiteY24" fmla="*/ 33406 h 33406"/>
                <a:gd name="connsiteX25" fmla="*/ 8485008 w 9678824"/>
                <a:gd name="connsiteY25" fmla="*/ 33406 h 33406"/>
                <a:gd name="connsiteX26" fmla="*/ 8485008 w 9678824"/>
                <a:gd name="connsiteY26" fmla="*/ 0 h 33406"/>
                <a:gd name="connsiteX27" fmla="*/ 8356860 w 9678824"/>
                <a:gd name="connsiteY27" fmla="*/ 0 h 33406"/>
                <a:gd name="connsiteX28" fmla="*/ 8157887 w 9678824"/>
                <a:gd name="connsiteY28" fmla="*/ 33406 h 33406"/>
                <a:gd name="connsiteX29" fmla="*/ 8286035 w 9678824"/>
                <a:gd name="connsiteY29" fmla="*/ 33406 h 33406"/>
                <a:gd name="connsiteX30" fmla="*/ 8286035 w 9678824"/>
                <a:gd name="connsiteY30" fmla="*/ 0 h 33406"/>
                <a:gd name="connsiteX31" fmla="*/ 8157887 w 9678824"/>
                <a:gd name="connsiteY31" fmla="*/ 0 h 33406"/>
                <a:gd name="connsiteX32" fmla="*/ 7958914 w 9678824"/>
                <a:gd name="connsiteY32" fmla="*/ 33406 h 33406"/>
                <a:gd name="connsiteX33" fmla="*/ 8087062 w 9678824"/>
                <a:gd name="connsiteY33" fmla="*/ 33406 h 33406"/>
                <a:gd name="connsiteX34" fmla="*/ 8087062 w 9678824"/>
                <a:gd name="connsiteY34" fmla="*/ 0 h 33406"/>
                <a:gd name="connsiteX35" fmla="*/ 7958914 w 9678824"/>
                <a:gd name="connsiteY35" fmla="*/ 0 h 33406"/>
                <a:gd name="connsiteX36" fmla="*/ 7759941 w 9678824"/>
                <a:gd name="connsiteY36" fmla="*/ 33406 h 33406"/>
                <a:gd name="connsiteX37" fmla="*/ 7888089 w 9678824"/>
                <a:gd name="connsiteY37" fmla="*/ 33406 h 33406"/>
                <a:gd name="connsiteX38" fmla="*/ 7888089 w 9678824"/>
                <a:gd name="connsiteY38" fmla="*/ 0 h 33406"/>
                <a:gd name="connsiteX39" fmla="*/ 7759941 w 9678824"/>
                <a:gd name="connsiteY39" fmla="*/ 0 h 33406"/>
                <a:gd name="connsiteX40" fmla="*/ 7560968 w 9678824"/>
                <a:gd name="connsiteY40" fmla="*/ 33406 h 33406"/>
                <a:gd name="connsiteX41" fmla="*/ 7689116 w 9678824"/>
                <a:gd name="connsiteY41" fmla="*/ 33406 h 33406"/>
                <a:gd name="connsiteX42" fmla="*/ 7689116 w 9678824"/>
                <a:gd name="connsiteY42" fmla="*/ 0 h 33406"/>
                <a:gd name="connsiteX43" fmla="*/ 7560968 w 9678824"/>
                <a:gd name="connsiteY43" fmla="*/ 0 h 33406"/>
                <a:gd name="connsiteX44" fmla="*/ 7361995 w 9678824"/>
                <a:gd name="connsiteY44" fmla="*/ 33406 h 33406"/>
                <a:gd name="connsiteX45" fmla="*/ 7490143 w 9678824"/>
                <a:gd name="connsiteY45" fmla="*/ 33406 h 33406"/>
                <a:gd name="connsiteX46" fmla="*/ 7490143 w 9678824"/>
                <a:gd name="connsiteY46" fmla="*/ 0 h 33406"/>
                <a:gd name="connsiteX47" fmla="*/ 7361995 w 9678824"/>
                <a:gd name="connsiteY47" fmla="*/ 0 h 33406"/>
                <a:gd name="connsiteX48" fmla="*/ 7163022 w 9678824"/>
                <a:gd name="connsiteY48" fmla="*/ 33406 h 33406"/>
                <a:gd name="connsiteX49" fmla="*/ 7291170 w 9678824"/>
                <a:gd name="connsiteY49" fmla="*/ 33406 h 33406"/>
                <a:gd name="connsiteX50" fmla="*/ 7291170 w 9678824"/>
                <a:gd name="connsiteY50" fmla="*/ 0 h 33406"/>
                <a:gd name="connsiteX51" fmla="*/ 7163022 w 9678824"/>
                <a:gd name="connsiteY51" fmla="*/ 0 h 33406"/>
                <a:gd name="connsiteX52" fmla="*/ 6964049 w 9678824"/>
                <a:gd name="connsiteY52" fmla="*/ 33406 h 33406"/>
                <a:gd name="connsiteX53" fmla="*/ 7092197 w 9678824"/>
                <a:gd name="connsiteY53" fmla="*/ 33406 h 33406"/>
                <a:gd name="connsiteX54" fmla="*/ 7092197 w 9678824"/>
                <a:gd name="connsiteY54" fmla="*/ 0 h 33406"/>
                <a:gd name="connsiteX55" fmla="*/ 6964049 w 9678824"/>
                <a:gd name="connsiteY55" fmla="*/ 0 h 33406"/>
                <a:gd name="connsiteX56" fmla="*/ 6765076 w 9678824"/>
                <a:gd name="connsiteY56" fmla="*/ 33406 h 33406"/>
                <a:gd name="connsiteX57" fmla="*/ 6893224 w 9678824"/>
                <a:gd name="connsiteY57" fmla="*/ 33406 h 33406"/>
                <a:gd name="connsiteX58" fmla="*/ 6893224 w 9678824"/>
                <a:gd name="connsiteY58" fmla="*/ 0 h 33406"/>
                <a:gd name="connsiteX59" fmla="*/ 6765076 w 9678824"/>
                <a:gd name="connsiteY59" fmla="*/ 0 h 33406"/>
                <a:gd name="connsiteX60" fmla="*/ 6566103 w 9678824"/>
                <a:gd name="connsiteY60" fmla="*/ 33406 h 33406"/>
                <a:gd name="connsiteX61" fmla="*/ 6694251 w 9678824"/>
                <a:gd name="connsiteY61" fmla="*/ 33406 h 33406"/>
                <a:gd name="connsiteX62" fmla="*/ 6694251 w 9678824"/>
                <a:gd name="connsiteY62" fmla="*/ 0 h 33406"/>
                <a:gd name="connsiteX63" fmla="*/ 6566103 w 9678824"/>
                <a:gd name="connsiteY63" fmla="*/ 0 h 33406"/>
                <a:gd name="connsiteX64" fmla="*/ 6367130 w 9678824"/>
                <a:gd name="connsiteY64" fmla="*/ 33406 h 33406"/>
                <a:gd name="connsiteX65" fmla="*/ 6495278 w 9678824"/>
                <a:gd name="connsiteY65" fmla="*/ 33406 h 33406"/>
                <a:gd name="connsiteX66" fmla="*/ 6495278 w 9678824"/>
                <a:gd name="connsiteY66" fmla="*/ 0 h 33406"/>
                <a:gd name="connsiteX67" fmla="*/ 6367130 w 9678824"/>
                <a:gd name="connsiteY67" fmla="*/ 0 h 33406"/>
                <a:gd name="connsiteX68" fmla="*/ 6168157 w 9678824"/>
                <a:gd name="connsiteY68" fmla="*/ 33406 h 33406"/>
                <a:gd name="connsiteX69" fmla="*/ 6296305 w 9678824"/>
                <a:gd name="connsiteY69" fmla="*/ 33406 h 33406"/>
                <a:gd name="connsiteX70" fmla="*/ 6296305 w 9678824"/>
                <a:gd name="connsiteY70" fmla="*/ 0 h 33406"/>
                <a:gd name="connsiteX71" fmla="*/ 6168157 w 9678824"/>
                <a:gd name="connsiteY71" fmla="*/ 0 h 33406"/>
                <a:gd name="connsiteX72" fmla="*/ 5969184 w 9678824"/>
                <a:gd name="connsiteY72" fmla="*/ 33406 h 33406"/>
                <a:gd name="connsiteX73" fmla="*/ 6097332 w 9678824"/>
                <a:gd name="connsiteY73" fmla="*/ 33406 h 33406"/>
                <a:gd name="connsiteX74" fmla="*/ 6097332 w 9678824"/>
                <a:gd name="connsiteY74" fmla="*/ 0 h 33406"/>
                <a:gd name="connsiteX75" fmla="*/ 5969184 w 9678824"/>
                <a:gd name="connsiteY75" fmla="*/ 0 h 33406"/>
                <a:gd name="connsiteX76" fmla="*/ 5770211 w 9678824"/>
                <a:gd name="connsiteY76" fmla="*/ 33406 h 33406"/>
                <a:gd name="connsiteX77" fmla="*/ 5898359 w 9678824"/>
                <a:gd name="connsiteY77" fmla="*/ 33406 h 33406"/>
                <a:gd name="connsiteX78" fmla="*/ 5898359 w 9678824"/>
                <a:gd name="connsiteY78" fmla="*/ 0 h 33406"/>
                <a:gd name="connsiteX79" fmla="*/ 5770211 w 9678824"/>
                <a:gd name="connsiteY79" fmla="*/ 0 h 33406"/>
                <a:gd name="connsiteX80" fmla="*/ 5571238 w 9678824"/>
                <a:gd name="connsiteY80" fmla="*/ 33406 h 33406"/>
                <a:gd name="connsiteX81" fmla="*/ 5699386 w 9678824"/>
                <a:gd name="connsiteY81" fmla="*/ 33406 h 33406"/>
                <a:gd name="connsiteX82" fmla="*/ 5699386 w 9678824"/>
                <a:gd name="connsiteY82" fmla="*/ 0 h 33406"/>
                <a:gd name="connsiteX83" fmla="*/ 5571238 w 9678824"/>
                <a:gd name="connsiteY83" fmla="*/ 0 h 33406"/>
                <a:gd name="connsiteX84" fmla="*/ 5372265 w 9678824"/>
                <a:gd name="connsiteY84" fmla="*/ 33406 h 33406"/>
                <a:gd name="connsiteX85" fmla="*/ 5500413 w 9678824"/>
                <a:gd name="connsiteY85" fmla="*/ 33406 h 33406"/>
                <a:gd name="connsiteX86" fmla="*/ 5500413 w 9678824"/>
                <a:gd name="connsiteY86" fmla="*/ 0 h 33406"/>
                <a:gd name="connsiteX87" fmla="*/ 5372265 w 9678824"/>
                <a:gd name="connsiteY87" fmla="*/ 0 h 33406"/>
                <a:gd name="connsiteX88" fmla="*/ 5173292 w 9678824"/>
                <a:gd name="connsiteY88" fmla="*/ 33406 h 33406"/>
                <a:gd name="connsiteX89" fmla="*/ 5301440 w 9678824"/>
                <a:gd name="connsiteY89" fmla="*/ 33406 h 33406"/>
                <a:gd name="connsiteX90" fmla="*/ 5301440 w 9678824"/>
                <a:gd name="connsiteY90" fmla="*/ 0 h 33406"/>
                <a:gd name="connsiteX91" fmla="*/ 5173292 w 9678824"/>
                <a:gd name="connsiteY91" fmla="*/ 0 h 33406"/>
                <a:gd name="connsiteX92" fmla="*/ 4974319 w 9678824"/>
                <a:gd name="connsiteY92" fmla="*/ 33406 h 33406"/>
                <a:gd name="connsiteX93" fmla="*/ 5102467 w 9678824"/>
                <a:gd name="connsiteY93" fmla="*/ 33406 h 33406"/>
                <a:gd name="connsiteX94" fmla="*/ 5102467 w 9678824"/>
                <a:gd name="connsiteY94" fmla="*/ 0 h 33406"/>
                <a:gd name="connsiteX95" fmla="*/ 4974319 w 9678824"/>
                <a:gd name="connsiteY95" fmla="*/ 0 h 33406"/>
                <a:gd name="connsiteX96" fmla="*/ 4775346 w 9678824"/>
                <a:gd name="connsiteY96" fmla="*/ 33406 h 33406"/>
                <a:gd name="connsiteX97" fmla="*/ 4903494 w 9678824"/>
                <a:gd name="connsiteY97" fmla="*/ 33406 h 33406"/>
                <a:gd name="connsiteX98" fmla="*/ 4903494 w 9678824"/>
                <a:gd name="connsiteY98" fmla="*/ 0 h 33406"/>
                <a:gd name="connsiteX99" fmla="*/ 4775346 w 9678824"/>
                <a:gd name="connsiteY99" fmla="*/ 0 h 33406"/>
                <a:gd name="connsiteX100" fmla="*/ 4576373 w 9678824"/>
                <a:gd name="connsiteY100" fmla="*/ 33406 h 33406"/>
                <a:gd name="connsiteX101" fmla="*/ 4704521 w 9678824"/>
                <a:gd name="connsiteY101" fmla="*/ 33406 h 33406"/>
                <a:gd name="connsiteX102" fmla="*/ 4704521 w 9678824"/>
                <a:gd name="connsiteY102" fmla="*/ 0 h 33406"/>
                <a:gd name="connsiteX103" fmla="*/ 4576373 w 9678824"/>
                <a:gd name="connsiteY103" fmla="*/ 0 h 33406"/>
                <a:gd name="connsiteX104" fmla="*/ 4377400 w 9678824"/>
                <a:gd name="connsiteY104" fmla="*/ 33406 h 33406"/>
                <a:gd name="connsiteX105" fmla="*/ 4505548 w 9678824"/>
                <a:gd name="connsiteY105" fmla="*/ 33406 h 33406"/>
                <a:gd name="connsiteX106" fmla="*/ 4505548 w 9678824"/>
                <a:gd name="connsiteY106" fmla="*/ 0 h 33406"/>
                <a:gd name="connsiteX107" fmla="*/ 4377400 w 9678824"/>
                <a:gd name="connsiteY107" fmla="*/ 0 h 33406"/>
                <a:gd name="connsiteX108" fmla="*/ 4178427 w 9678824"/>
                <a:gd name="connsiteY108" fmla="*/ 33406 h 33406"/>
                <a:gd name="connsiteX109" fmla="*/ 4306575 w 9678824"/>
                <a:gd name="connsiteY109" fmla="*/ 33406 h 33406"/>
                <a:gd name="connsiteX110" fmla="*/ 4306575 w 9678824"/>
                <a:gd name="connsiteY110" fmla="*/ 0 h 33406"/>
                <a:gd name="connsiteX111" fmla="*/ 4178427 w 9678824"/>
                <a:gd name="connsiteY111" fmla="*/ 0 h 33406"/>
                <a:gd name="connsiteX112" fmla="*/ 3979454 w 9678824"/>
                <a:gd name="connsiteY112" fmla="*/ 33406 h 33406"/>
                <a:gd name="connsiteX113" fmla="*/ 4107602 w 9678824"/>
                <a:gd name="connsiteY113" fmla="*/ 33406 h 33406"/>
                <a:gd name="connsiteX114" fmla="*/ 4107602 w 9678824"/>
                <a:gd name="connsiteY114" fmla="*/ 0 h 33406"/>
                <a:gd name="connsiteX115" fmla="*/ 3979454 w 9678824"/>
                <a:gd name="connsiteY115" fmla="*/ 0 h 33406"/>
                <a:gd name="connsiteX116" fmla="*/ 3780481 w 9678824"/>
                <a:gd name="connsiteY116" fmla="*/ 33406 h 33406"/>
                <a:gd name="connsiteX117" fmla="*/ 3908629 w 9678824"/>
                <a:gd name="connsiteY117" fmla="*/ 33406 h 33406"/>
                <a:gd name="connsiteX118" fmla="*/ 3908629 w 9678824"/>
                <a:gd name="connsiteY118" fmla="*/ 0 h 33406"/>
                <a:gd name="connsiteX119" fmla="*/ 3780481 w 9678824"/>
                <a:gd name="connsiteY119" fmla="*/ 0 h 33406"/>
                <a:gd name="connsiteX120" fmla="*/ 3581508 w 9678824"/>
                <a:gd name="connsiteY120" fmla="*/ 33406 h 33406"/>
                <a:gd name="connsiteX121" fmla="*/ 3709656 w 9678824"/>
                <a:gd name="connsiteY121" fmla="*/ 33406 h 33406"/>
                <a:gd name="connsiteX122" fmla="*/ 3709656 w 9678824"/>
                <a:gd name="connsiteY122" fmla="*/ 0 h 33406"/>
                <a:gd name="connsiteX123" fmla="*/ 3581508 w 9678824"/>
                <a:gd name="connsiteY123" fmla="*/ 0 h 33406"/>
                <a:gd name="connsiteX124" fmla="*/ 3382535 w 9678824"/>
                <a:gd name="connsiteY124" fmla="*/ 33406 h 33406"/>
                <a:gd name="connsiteX125" fmla="*/ 3510683 w 9678824"/>
                <a:gd name="connsiteY125" fmla="*/ 33406 h 33406"/>
                <a:gd name="connsiteX126" fmla="*/ 3510683 w 9678824"/>
                <a:gd name="connsiteY126" fmla="*/ 0 h 33406"/>
                <a:gd name="connsiteX127" fmla="*/ 3382535 w 9678824"/>
                <a:gd name="connsiteY127" fmla="*/ 0 h 33406"/>
                <a:gd name="connsiteX128" fmla="*/ 3183562 w 9678824"/>
                <a:gd name="connsiteY128" fmla="*/ 33406 h 33406"/>
                <a:gd name="connsiteX129" fmla="*/ 3311710 w 9678824"/>
                <a:gd name="connsiteY129" fmla="*/ 33406 h 33406"/>
                <a:gd name="connsiteX130" fmla="*/ 3311710 w 9678824"/>
                <a:gd name="connsiteY130" fmla="*/ 0 h 33406"/>
                <a:gd name="connsiteX131" fmla="*/ 3183562 w 9678824"/>
                <a:gd name="connsiteY131" fmla="*/ 0 h 33406"/>
                <a:gd name="connsiteX132" fmla="*/ 2984589 w 9678824"/>
                <a:gd name="connsiteY132" fmla="*/ 33406 h 33406"/>
                <a:gd name="connsiteX133" fmla="*/ 3112737 w 9678824"/>
                <a:gd name="connsiteY133" fmla="*/ 33406 h 33406"/>
                <a:gd name="connsiteX134" fmla="*/ 3112737 w 9678824"/>
                <a:gd name="connsiteY134" fmla="*/ 0 h 33406"/>
                <a:gd name="connsiteX135" fmla="*/ 2984589 w 9678824"/>
                <a:gd name="connsiteY135" fmla="*/ 0 h 33406"/>
                <a:gd name="connsiteX136" fmla="*/ 2785616 w 9678824"/>
                <a:gd name="connsiteY136" fmla="*/ 33406 h 33406"/>
                <a:gd name="connsiteX137" fmla="*/ 2913764 w 9678824"/>
                <a:gd name="connsiteY137" fmla="*/ 33406 h 33406"/>
                <a:gd name="connsiteX138" fmla="*/ 2913764 w 9678824"/>
                <a:gd name="connsiteY138" fmla="*/ 0 h 33406"/>
                <a:gd name="connsiteX139" fmla="*/ 2785616 w 9678824"/>
                <a:gd name="connsiteY139" fmla="*/ 0 h 33406"/>
                <a:gd name="connsiteX140" fmla="*/ 2586650 w 9678824"/>
                <a:gd name="connsiteY140" fmla="*/ 33406 h 33406"/>
                <a:gd name="connsiteX141" fmla="*/ 2714798 w 9678824"/>
                <a:gd name="connsiteY141" fmla="*/ 33406 h 33406"/>
                <a:gd name="connsiteX142" fmla="*/ 2714798 w 9678824"/>
                <a:gd name="connsiteY142" fmla="*/ 0 h 33406"/>
                <a:gd name="connsiteX143" fmla="*/ 2586650 w 9678824"/>
                <a:gd name="connsiteY143" fmla="*/ 0 h 33406"/>
                <a:gd name="connsiteX144" fmla="*/ 2387678 w 9678824"/>
                <a:gd name="connsiteY144" fmla="*/ 33406 h 33406"/>
                <a:gd name="connsiteX145" fmla="*/ 2515825 w 9678824"/>
                <a:gd name="connsiteY145" fmla="*/ 33406 h 33406"/>
                <a:gd name="connsiteX146" fmla="*/ 2515825 w 9678824"/>
                <a:gd name="connsiteY146" fmla="*/ 0 h 33406"/>
                <a:gd name="connsiteX147" fmla="*/ 2387678 w 9678824"/>
                <a:gd name="connsiteY147" fmla="*/ 0 h 33406"/>
                <a:gd name="connsiteX148" fmla="*/ 2188704 w 9678824"/>
                <a:gd name="connsiteY148" fmla="*/ 33406 h 33406"/>
                <a:gd name="connsiteX149" fmla="*/ 2316853 w 9678824"/>
                <a:gd name="connsiteY149" fmla="*/ 33406 h 33406"/>
                <a:gd name="connsiteX150" fmla="*/ 2316853 w 9678824"/>
                <a:gd name="connsiteY150" fmla="*/ 0 h 33406"/>
                <a:gd name="connsiteX151" fmla="*/ 2188704 w 9678824"/>
                <a:gd name="connsiteY151" fmla="*/ 0 h 33406"/>
                <a:gd name="connsiteX152" fmla="*/ 1989732 w 9678824"/>
                <a:gd name="connsiteY152" fmla="*/ 33406 h 33406"/>
                <a:gd name="connsiteX153" fmla="*/ 2117880 w 9678824"/>
                <a:gd name="connsiteY153" fmla="*/ 33406 h 33406"/>
                <a:gd name="connsiteX154" fmla="*/ 2117880 w 9678824"/>
                <a:gd name="connsiteY154" fmla="*/ 0 h 33406"/>
                <a:gd name="connsiteX155" fmla="*/ 1989732 w 9678824"/>
                <a:gd name="connsiteY155" fmla="*/ 0 h 33406"/>
                <a:gd name="connsiteX156" fmla="*/ 1790760 w 9678824"/>
                <a:gd name="connsiteY156" fmla="*/ 33406 h 33406"/>
                <a:gd name="connsiteX157" fmla="*/ 1918908 w 9678824"/>
                <a:gd name="connsiteY157" fmla="*/ 33406 h 33406"/>
                <a:gd name="connsiteX158" fmla="*/ 1918908 w 9678824"/>
                <a:gd name="connsiteY158" fmla="*/ 0 h 33406"/>
                <a:gd name="connsiteX159" fmla="*/ 1790760 w 9678824"/>
                <a:gd name="connsiteY159" fmla="*/ 0 h 33406"/>
                <a:gd name="connsiteX160" fmla="*/ 1591787 w 9678824"/>
                <a:gd name="connsiteY160" fmla="*/ 33406 h 33406"/>
                <a:gd name="connsiteX161" fmla="*/ 1719936 w 9678824"/>
                <a:gd name="connsiteY161" fmla="*/ 33406 h 33406"/>
                <a:gd name="connsiteX162" fmla="*/ 1719936 w 9678824"/>
                <a:gd name="connsiteY162" fmla="*/ 0 h 33406"/>
                <a:gd name="connsiteX163" fmla="*/ 1591787 w 9678824"/>
                <a:gd name="connsiteY163" fmla="*/ 0 h 33406"/>
                <a:gd name="connsiteX164" fmla="*/ 1392815 w 9678824"/>
                <a:gd name="connsiteY164" fmla="*/ 33406 h 33406"/>
                <a:gd name="connsiteX165" fmla="*/ 1520963 w 9678824"/>
                <a:gd name="connsiteY165" fmla="*/ 33406 h 33406"/>
                <a:gd name="connsiteX166" fmla="*/ 1520963 w 9678824"/>
                <a:gd name="connsiteY166" fmla="*/ 0 h 33406"/>
                <a:gd name="connsiteX167" fmla="*/ 1392815 w 9678824"/>
                <a:gd name="connsiteY167" fmla="*/ 0 h 33406"/>
                <a:gd name="connsiteX168" fmla="*/ 1193842 w 9678824"/>
                <a:gd name="connsiteY168" fmla="*/ 33406 h 33406"/>
                <a:gd name="connsiteX169" fmla="*/ 1321989 w 9678824"/>
                <a:gd name="connsiteY169" fmla="*/ 33406 h 33406"/>
                <a:gd name="connsiteX170" fmla="*/ 1321989 w 9678824"/>
                <a:gd name="connsiteY170" fmla="*/ 0 h 33406"/>
                <a:gd name="connsiteX171" fmla="*/ 1193842 w 9678824"/>
                <a:gd name="connsiteY171" fmla="*/ 0 h 33406"/>
                <a:gd name="connsiteX172" fmla="*/ 994867 w 9678824"/>
                <a:gd name="connsiteY172" fmla="*/ 33406 h 33406"/>
                <a:gd name="connsiteX173" fmla="*/ 1123016 w 9678824"/>
                <a:gd name="connsiteY173" fmla="*/ 33406 h 33406"/>
                <a:gd name="connsiteX174" fmla="*/ 1123016 w 9678824"/>
                <a:gd name="connsiteY174" fmla="*/ 0 h 33406"/>
                <a:gd name="connsiteX175" fmla="*/ 994867 w 9678824"/>
                <a:gd name="connsiteY175" fmla="*/ 0 h 33406"/>
                <a:gd name="connsiteX176" fmla="*/ 795894 w 9678824"/>
                <a:gd name="connsiteY176" fmla="*/ 33406 h 33406"/>
                <a:gd name="connsiteX177" fmla="*/ 924043 w 9678824"/>
                <a:gd name="connsiteY177" fmla="*/ 33406 h 33406"/>
                <a:gd name="connsiteX178" fmla="*/ 924043 w 9678824"/>
                <a:gd name="connsiteY178" fmla="*/ 0 h 33406"/>
                <a:gd name="connsiteX179" fmla="*/ 795894 w 9678824"/>
                <a:gd name="connsiteY179" fmla="*/ 0 h 33406"/>
                <a:gd name="connsiteX180" fmla="*/ 596921 w 9678824"/>
                <a:gd name="connsiteY180" fmla="*/ 33406 h 33406"/>
                <a:gd name="connsiteX181" fmla="*/ 725069 w 9678824"/>
                <a:gd name="connsiteY181" fmla="*/ 33406 h 33406"/>
                <a:gd name="connsiteX182" fmla="*/ 725069 w 9678824"/>
                <a:gd name="connsiteY182" fmla="*/ 0 h 33406"/>
                <a:gd name="connsiteX183" fmla="*/ 596921 w 9678824"/>
                <a:gd name="connsiteY183" fmla="*/ 0 h 33406"/>
                <a:gd name="connsiteX184" fmla="*/ 397947 w 9678824"/>
                <a:gd name="connsiteY184" fmla="*/ 33406 h 33406"/>
                <a:gd name="connsiteX185" fmla="*/ 526095 w 9678824"/>
                <a:gd name="connsiteY185" fmla="*/ 33406 h 33406"/>
                <a:gd name="connsiteX186" fmla="*/ 526095 w 9678824"/>
                <a:gd name="connsiteY186" fmla="*/ 0 h 33406"/>
                <a:gd name="connsiteX187" fmla="*/ 397947 w 9678824"/>
                <a:gd name="connsiteY187" fmla="*/ 0 h 33406"/>
                <a:gd name="connsiteX188" fmla="*/ 198973 w 9678824"/>
                <a:gd name="connsiteY188" fmla="*/ 33406 h 33406"/>
                <a:gd name="connsiteX189" fmla="*/ 327122 w 9678824"/>
                <a:gd name="connsiteY189" fmla="*/ 33406 h 33406"/>
                <a:gd name="connsiteX190" fmla="*/ 327122 w 9678824"/>
                <a:gd name="connsiteY190" fmla="*/ 0 h 33406"/>
                <a:gd name="connsiteX191" fmla="*/ 198973 w 9678824"/>
                <a:gd name="connsiteY191" fmla="*/ 0 h 33406"/>
                <a:gd name="connsiteX192" fmla="*/ 0 w 9678824"/>
                <a:gd name="connsiteY192" fmla="*/ 33406 h 33406"/>
                <a:gd name="connsiteX193" fmla="*/ 128148 w 9678824"/>
                <a:gd name="connsiteY193" fmla="*/ 33406 h 33406"/>
                <a:gd name="connsiteX194" fmla="*/ 128148 w 9678824"/>
                <a:gd name="connsiteY194" fmla="*/ 0 h 33406"/>
                <a:gd name="connsiteX195" fmla="*/ 0 w 9678824"/>
                <a:gd name="connsiteY195" fmla="*/ 0 h 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9678824" h="33406">
                  <a:moveTo>
                    <a:pt x="9550676" y="33406"/>
                  </a:moveTo>
                  <a:lnTo>
                    <a:pt x="9678824" y="33406"/>
                  </a:lnTo>
                  <a:lnTo>
                    <a:pt x="9678824" y="0"/>
                  </a:lnTo>
                  <a:lnTo>
                    <a:pt x="9550676" y="0"/>
                  </a:lnTo>
                  <a:close/>
                  <a:moveTo>
                    <a:pt x="9351725" y="33406"/>
                  </a:moveTo>
                  <a:lnTo>
                    <a:pt x="9479873" y="33406"/>
                  </a:lnTo>
                  <a:lnTo>
                    <a:pt x="9479873" y="0"/>
                  </a:lnTo>
                  <a:lnTo>
                    <a:pt x="9351725" y="0"/>
                  </a:lnTo>
                  <a:close/>
                  <a:moveTo>
                    <a:pt x="9152752" y="33406"/>
                  </a:moveTo>
                  <a:lnTo>
                    <a:pt x="9280900" y="33406"/>
                  </a:lnTo>
                  <a:lnTo>
                    <a:pt x="9280900" y="0"/>
                  </a:lnTo>
                  <a:lnTo>
                    <a:pt x="9152752" y="0"/>
                  </a:lnTo>
                  <a:close/>
                  <a:moveTo>
                    <a:pt x="8953779" y="33406"/>
                  </a:moveTo>
                  <a:lnTo>
                    <a:pt x="9081927" y="33406"/>
                  </a:lnTo>
                  <a:lnTo>
                    <a:pt x="9081927" y="0"/>
                  </a:lnTo>
                  <a:lnTo>
                    <a:pt x="8953779" y="0"/>
                  </a:lnTo>
                  <a:close/>
                  <a:moveTo>
                    <a:pt x="8754806" y="33406"/>
                  </a:moveTo>
                  <a:lnTo>
                    <a:pt x="8882954" y="33406"/>
                  </a:lnTo>
                  <a:lnTo>
                    <a:pt x="8882954" y="0"/>
                  </a:lnTo>
                  <a:lnTo>
                    <a:pt x="8754806" y="0"/>
                  </a:lnTo>
                  <a:close/>
                  <a:moveTo>
                    <a:pt x="8555833" y="33406"/>
                  </a:moveTo>
                  <a:lnTo>
                    <a:pt x="8683981" y="33406"/>
                  </a:lnTo>
                  <a:lnTo>
                    <a:pt x="8683981" y="0"/>
                  </a:lnTo>
                  <a:lnTo>
                    <a:pt x="8555833" y="0"/>
                  </a:lnTo>
                  <a:close/>
                  <a:moveTo>
                    <a:pt x="8356860" y="33406"/>
                  </a:moveTo>
                  <a:lnTo>
                    <a:pt x="8485008" y="33406"/>
                  </a:lnTo>
                  <a:lnTo>
                    <a:pt x="8485008" y="0"/>
                  </a:lnTo>
                  <a:lnTo>
                    <a:pt x="8356860" y="0"/>
                  </a:lnTo>
                  <a:close/>
                  <a:moveTo>
                    <a:pt x="8157887" y="33406"/>
                  </a:moveTo>
                  <a:lnTo>
                    <a:pt x="8286035" y="33406"/>
                  </a:lnTo>
                  <a:lnTo>
                    <a:pt x="8286035" y="0"/>
                  </a:lnTo>
                  <a:lnTo>
                    <a:pt x="8157887" y="0"/>
                  </a:lnTo>
                  <a:close/>
                  <a:moveTo>
                    <a:pt x="7958914" y="33406"/>
                  </a:moveTo>
                  <a:lnTo>
                    <a:pt x="8087062" y="33406"/>
                  </a:lnTo>
                  <a:lnTo>
                    <a:pt x="8087062" y="0"/>
                  </a:lnTo>
                  <a:lnTo>
                    <a:pt x="7958914" y="0"/>
                  </a:lnTo>
                  <a:close/>
                  <a:moveTo>
                    <a:pt x="7759941" y="33406"/>
                  </a:moveTo>
                  <a:lnTo>
                    <a:pt x="7888089" y="33406"/>
                  </a:lnTo>
                  <a:lnTo>
                    <a:pt x="7888089" y="0"/>
                  </a:lnTo>
                  <a:lnTo>
                    <a:pt x="7759941" y="0"/>
                  </a:lnTo>
                  <a:close/>
                  <a:moveTo>
                    <a:pt x="7560968" y="33406"/>
                  </a:moveTo>
                  <a:lnTo>
                    <a:pt x="7689116" y="33406"/>
                  </a:lnTo>
                  <a:lnTo>
                    <a:pt x="7689116" y="0"/>
                  </a:lnTo>
                  <a:lnTo>
                    <a:pt x="7560968" y="0"/>
                  </a:lnTo>
                  <a:close/>
                  <a:moveTo>
                    <a:pt x="7361995" y="33406"/>
                  </a:moveTo>
                  <a:lnTo>
                    <a:pt x="7490143" y="33406"/>
                  </a:lnTo>
                  <a:lnTo>
                    <a:pt x="7490143" y="0"/>
                  </a:lnTo>
                  <a:lnTo>
                    <a:pt x="7361995" y="0"/>
                  </a:lnTo>
                  <a:close/>
                  <a:moveTo>
                    <a:pt x="7163022" y="33406"/>
                  </a:moveTo>
                  <a:lnTo>
                    <a:pt x="7291170" y="33406"/>
                  </a:lnTo>
                  <a:lnTo>
                    <a:pt x="7291170" y="0"/>
                  </a:lnTo>
                  <a:lnTo>
                    <a:pt x="7163022" y="0"/>
                  </a:lnTo>
                  <a:close/>
                  <a:moveTo>
                    <a:pt x="6964049" y="33406"/>
                  </a:moveTo>
                  <a:lnTo>
                    <a:pt x="7092197" y="33406"/>
                  </a:lnTo>
                  <a:lnTo>
                    <a:pt x="7092197" y="0"/>
                  </a:lnTo>
                  <a:lnTo>
                    <a:pt x="6964049" y="0"/>
                  </a:lnTo>
                  <a:close/>
                  <a:moveTo>
                    <a:pt x="6765076" y="33406"/>
                  </a:moveTo>
                  <a:lnTo>
                    <a:pt x="6893224" y="33406"/>
                  </a:lnTo>
                  <a:lnTo>
                    <a:pt x="6893224" y="0"/>
                  </a:lnTo>
                  <a:lnTo>
                    <a:pt x="6765076" y="0"/>
                  </a:lnTo>
                  <a:close/>
                  <a:moveTo>
                    <a:pt x="6566103" y="33406"/>
                  </a:moveTo>
                  <a:lnTo>
                    <a:pt x="6694251" y="33406"/>
                  </a:lnTo>
                  <a:lnTo>
                    <a:pt x="6694251" y="0"/>
                  </a:lnTo>
                  <a:lnTo>
                    <a:pt x="6566103" y="0"/>
                  </a:lnTo>
                  <a:close/>
                  <a:moveTo>
                    <a:pt x="6367130" y="33406"/>
                  </a:moveTo>
                  <a:lnTo>
                    <a:pt x="6495278" y="33406"/>
                  </a:lnTo>
                  <a:lnTo>
                    <a:pt x="6495278" y="0"/>
                  </a:lnTo>
                  <a:lnTo>
                    <a:pt x="6367130" y="0"/>
                  </a:lnTo>
                  <a:close/>
                  <a:moveTo>
                    <a:pt x="6168157" y="33406"/>
                  </a:moveTo>
                  <a:lnTo>
                    <a:pt x="6296305" y="33406"/>
                  </a:lnTo>
                  <a:lnTo>
                    <a:pt x="6296305" y="0"/>
                  </a:lnTo>
                  <a:lnTo>
                    <a:pt x="6168157" y="0"/>
                  </a:lnTo>
                  <a:close/>
                  <a:moveTo>
                    <a:pt x="5969184" y="33406"/>
                  </a:moveTo>
                  <a:lnTo>
                    <a:pt x="6097332" y="33406"/>
                  </a:lnTo>
                  <a:lnTo>
                    <a:pt x="6097332" y="0"/>
                  </a:lnTo>
                  <a:lnTo>
                    <a:pt x="5969184" y="0"/>
                  </a:lnTo>
                  <a:close/>
                  <a:moveTo>
                    <a:pt x="5770211" y="33406"/>
                  </a:moveTo>
                  <a:lnTo>
                    <a:pt x="5898359" y="33406"/>
                  </a:lnTo>
                  <a:lnTo>
                    <a:pt x="5898359" y="0"/>
                  </a:lnTo>
                  <a:lnTo>
                    <a:pt x="5770211" y="0"/>
                  </a:lnTo>
                  <a:close/>
                  <a:moveTo>
                    <a:pt x="5571238" y="33406"/>
                  </a:moveTo>
                  <a:lnTo>
                    <a:pt x="5699386" y="33406"/>
                  </a:lnTo>
                  <a:lnTo>
                    <a:pt x="5699386" y="0"/>
                  </a:lnTo>
                  <a:lnTo>
                    <a:pt x="5571238" y="0"/>
                  </a:lnTo>
                  <a:close/>
                  <a:moveTo>
                    <a:pt x="5372265" y="33406"/>
                  </a:moveTo>
                  <a:lnTo>
                    <a:pt x="5500413" y="33406"/>
                  </a:lnTo>
                  <a:lnTo>
                    <a:pt x="5500413" y="0"/>
                  </a:lnTo>
                  <a:lnTo>
                    <a:pt x="5372265" y="0"/>
                  </a:lnTo>
                  <a:close/>
                  <a:moveTo>
                    <a:pt x="5173292" y="33406"/>
                  </a:moveTo>
                  <a:lnTo>
                    <a:pt x="5301440" y="33406"/>
                  </a:lnTo>
                  <a:lnTo>
                    <a:pt x="5301440" y="0"/>
                  </a:lnTo>
                  <a:lnTo>
                    <a:pt x="5173292" y="0"/>
                  </a:lnTo>
                  <a:close/>
                  <a:moveTo>
                    <a:pt x="4974319" y="33406"/>
                  </a:moveTo>
                  <a:lnTo>
                    <a:pt x="5102467" y="33406"/>
                  </a:lnTo>
                  <a:lnTo>
                    <a:pt x="5102467" y="0"/>
                  </a:lnTo>
                  <a:lnTo>
                    <a:pt x="4974319" y="0"/>
                  </a:lnTo>
                  <a:close/>
                  <a:moveTo>
                    <a:pt x="4775346" y="33406"/>
                  </a:moveTo>
                  <a:lnTo>
                    <a:pt x="4903494" y="33406"/>
                  </a:lnTo>
                  <a:lnTo>
                    <a:pt x="4903494" y="0"/>
                  </a:lnTo>
                  <a:lnTo>
                    <a:pt x="4775346" y="0"/>
                  </a:lnTo>
                  <a:close/>
                  <a:moveTo>
                    <a:pt x="4576373" y="33406"/>
                  </a:moveTo>
                  <a:lnTo>
                    <a:pt x="4704521" y="33406"/>
                  </a:lnTo>
                  <a:lnTo>
                    <a:pt x="4704521" y="0"/>
                  </a:lnTo>
                  <a:lnTo>
                    <a:pt x="4576373" y="0"/>
                  </a:lnTo>
                  <a:close/>
                  <a:moveTo>
                    <a:pt x="4377400" y="33406"/>
                  </a:moveTo>
                  <a:lnTo>
                    <a:pt x="4505548" y="33406"/>
                  </a:lnTo>
                  <a:lnTo>
                    <a:pt x="4505548" y="0"/>
                  </a:lnTo>
                  <a:lnTo>
                    <a:pt x="4377400" y="0"/>
                  </a:lnTo>
                  <a:close/>
                  <a:moveTo>
                    <a:pt x="4178427" y="33406"/>
                  </a:moveTo>
                  <a:lnTo>
                    <a:pt x="4306575" y="33406"/>
                  </a:lnTo>
                  <a:lnTo>
                    <a:pt x="4306575" y="0"/>
                  </a:lnTo>
                  <a:lnTo>
                    <a:pt x="4178427" y="0"/>
                  </a:lnTo>
                  <a:close/>
                  <a:moveTo>
                    <a:pt x="3979454" y="33406"/>
                  </a:moveTo>
                  <a:lnTo>
                    <a:pt x="4107602" y="33406"/>
                  </a:lnTo>
                  <a:lnTo>
                    <a:pt x="4107602" y="0"/>
                  </a:lnTo>
                  <a:lnTo>
                    <a:pt x="3979454" y="0"/>
                  </a:lnTo>
                  <a:close/>
                  <a:moveTo>
                    <a:pt x="3780481" y="33406"/>
                  </a:moveTo>
                  <a:lnTo>
                    <a:pt x="3908629" y="33406"/>
                  </a:lnTo>
                  <a:lnTo>
                    <a:pt x="3908629" y="0"/>
                  </a:lnTo>
                  <a:lnTo>
                    <a:pt x="3780481" y="0"/>
                  </a:lnTo>
                  <a:close/>
                  <a:moveTo>
                    <a:pt x="3581508" y="33406"/>
                  </a:moveTo>
                  <a:lnTo>
                    <a:pt x="3709656" y="33406"/>
                  </a:lnTo>
                  <a:lnTo>
                    <a:pt x="3709656" y="0"/>
                  </a:lnTo>
                  <a:lnTo>
                    <a:pt x="3581508" y="0"/>
                  </a:lnTo>
                  <a:close/>
                  <a:moveTo>
                    <a:pt x="3382535" y="33406"/>
                  </a:moveTo>
                  <a:lnTo>
                    <a:pt x="3510683" y="33406"/>
                  </a:lnTo>
                  <a:lnTo>
                    <a:pt x="3510683" y="0"/>
                  </a:lnTo>
                  <a:lnTo>
                    <a:pt x="3382535" y="0"/>
                  </a:lnTo>
                  <a:close/>
                  <a:moveTo>
                    <a:pt x="3183562" y="33406"/>
                  </a:moveTo>
                  <a:lnTo>
                    <a:pt x="3311710" y="33406"/>
                  </a:lnTo>
                  <a:lnTo>
                    <a:pt x="3311710" y="0"/>
                  </a:lnTo>
                  <a:lnTo>
                    <a:pt x="3183562" y="0"/>
                  </a:lnTo>
                  <a:close/>
                  <a:moveTo>
                    <a:pt x="2984589" y="33406"/>
                  </a:moveTo>
                  <a:lnTo>
                    <a:pt x="3112737" y="33406"/>
                  </a:lnTo>
                  <a:lnTo>
                    <a:pt x="3112737" y="0"/>
                  </a:lnTo>
                  <a:lnTo>
                    <a:pt x="2984589" y="0"/>
                  </a:lnTo>
                  <a:close/>
                  <a:moveTo>
                    <a:pt x="2785616" y="33406"/>
                  </a:moveTo>
                  <a:lnTo>
                    <a:pt x="2913764" y="33406"/>
                  </a:lnTo>
                  <a:lnTo>
                    <a:pt x="2913764" y="0"/>
                  </a:lnTo>
                  <a:lnTo>
                    <a:pt x="2785616" y="0"/>
                  </a:lnTo>
                  <a:close/>
                  <a:moveTo>
                    <a:pt x="2586650" y="33406"/>
                  </a:moveTo>
                  <a:lnTo>
                    <a:pt x="2714798" y="33406"/>
                  </a:lnTo>
                  <a:lnTo>
                    <a:pt x="2714798" y="0"/>
                  </a:lnTo>
                  <a:lnTo>
                    <a:pt x="2586650" y="0"/>
                  </a:lnTo>
                  <a:close/>
                  <a:moveTo>
                    <a:pt x="2387678" y="33406"/>
                  </a:moveTo>
                  <a:lnTo>
                    <a:pt x="2515825" y="33406"/>
                  </a:lnTo>
                  <a:lnTo>
                    <a:pt x="2515825" y="0"/>
                  </a:lnTo>
                  <a:lnTo>
                    <a:pt x="2387678" y="0"/>
                  </a:lnTo>
                  <a:close/>
                  <a:moveTo>
                    <a:pt x="2188704" y="33406"/>
                  </a:moveTo>
                  <a:lnTo>
                    <a:pt x="2316853" y="33406"/>
                  </a:lnTo>
                  <a:lnTo>
                    <a:pt x="2316853" y="0"/>
                  </a:lnTo>
                  <a:lnTo>
                    <a:pt x="2188704" y="0"/>
                  </a:lnTo>
                  <a:close/>
                  <a:moveTo>
                    <a:pt x="1989732" y="33406"/>
                  </a:moveTo>
                  <a:lnTo>
                    <a:pt x="2117880" y="33406"/>
                  </a:lnTo>
                  <a:lnTo>
                    <a:pt x="2117880" y="0"/>
                  </a:lnTo>
                  <a:lnTo>
                    <a:pt x="1989732" y="0"/>
                  </a:lnTo>
                  <a:close/>
                  <a:moveTo>
                    <a:pt x="1790760" y="33406"/>
                  </a:moveTo>
                  <a:lnTo>
                    <a:pt x="1918908" y="33406"/>
                  </a:lnTo>
                  <a:lnTo>
                    <a:pt x="1918908" y="0"/>
                  </a:lnTo>
                  <a:lnTo>
                    <a:pt x="1790760" y="0"/>
                  </a:lnTo>
                  <a:close/>
                  <a:moveTo>
                    <a:pt x="1591787" y="33406"/>
                  </a:moveTo>
                  <a:lnTo>
                    <a:pt x="1719936" y="33406"/>
                  </a:lnTo>
                  <a:lnTo>
                    <a:pt x="1719936" y="0"/>
                  </a:lnTo>
                  <a:lnTo>
                    <a:pt x="1591787" y="0"/>
                  </a:lnTo>
                  <a:close/>
                  <a:moveTo>
                    <a:pt x="1392815" y="33406"/>
                  </a:moveTo>
                  <a:lnTo>
                    <a:pt x="1520963" y="33406"/>
                  </a:lnTo>
                  <a:lnTo>
                    <a:pt x="1520963" y="0"/>
                  </a:lnTo>
                  <a:lnTo>
                    <a:pt x="1392815" y="0"/>
                  </a:lnTo>
                  <a:close/>
                  <a:moveTo>
                    <a:pt x="1193842" y="33406"/>
                  </a:moveTo>
                  <a:lnTo>
                    <a:pt x="1321989" y="33406"/>
                  </a:lnTo>
                  <a:lnTo>
                    <a:pt x="1321989" y="0"/>
                  </a:lnTo>
                  <a:lnTo>
                    <a:pt x="1193842" y="0"/>
                  </a:lnTo>
                  <a:close/>
                  <a:moveTo>
                    <a:pt x="994867" y="33406"/>
                  </a:moveTo>
                  <a:lnTo>
                    <a:pt x="1123016" y="33406"/>
                  </a:lnTo>
                  <a:lnTo>
                    <a:pt x="1123016" y="0"/>
                  </a:lnTo>
                  <a:lnTo>
                    <a:pt x="994867" y="0"/>
                  </a:lnTo>
                  <a:close/>
                  <a:moveTo>
                    <a:pt x="795894" y="33406"/>
                  </a:moveTo>
                  <a:lnTo>
                    <a:pt x="924043" y="33406"/>
                  </a:lnTo>
                  <a:lnTo>
                    <a:pt x="924043" y="0"/>
                  </a:lnTo>
                  <a:lnTo>
                    <a:pt x="795894" y="0"/>
                  </a:lnTo>
                  <a:close/>
                  <a:moveTo>
                    <a:pt x="596921" y="33406"/>
                  </a:moveTo>
                  <a:lnTo>
                    <a:pt x="725069" y="33406"/>
                  </a:lnTo>
                  <a:lnTo>
                    <a:pt x="725069" y="0"/>
                  </a:lnTo>
                  <a:lnTo>
                    <a:pt x="596921" y="0"/>
                  </a:lnTo>
                  <a:close/>
                  <a:moveTo>
                    <a:pt x="397947" y="33406"/>
                  </a:moveTo>
                  <a:lnTo>
                    <a:pt x="526095" y="33406"/>
                  </a:lnTo>
                  <a:lnTo>
                    <a:pt x="526095" y="0"/>
                  </a:lnTo>
                  <a:lnTo>
                    <a:pt x="397947" y="0"/>
                  </a:lnTo>
                  <a:close/>
                  <a:moveTo>
                    <a:pt x="198973" y="33406"/>
                  </a:moveTo>
                  <a:lnTo>
                    <a:pt x="327122" y="33406"/>
                  </a:lnTo>
                  <a:lnTo>
                    <a:pt x="327122" y="0"/>
                  </a:lnTo>
                  <a:lnTo>
                    <a:pt x="198973" y="0"/>
                  </a:lnTo>
                  <a:close/>
                  <a:moveTo>
                    <a:pt x="0" y="33406"/>
                  </a:moveTo>
                  <a:lnTo>
                    <a:pt x="128148" y="33406"/>
                  </a:lnTo>
                  <a:lnTo>
                    <a:pt x="128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0" name="任意多边形 619"/>
            <p:cNvSpPr/>
            <p:nvPr/>
          </p:nvSpPr>
          <p:spPr>
            <a:xfrm flipV="1">
              <a:off x="1409846" y="3082698"/>
              <a:ext cx="9678824" cy="33406"/>
            </a:xfrm>
            <a:custGeom>
              <a:avLst/>
              <a:gdLst>
                <a:gd name="connsiteX0" fmla="*/ 9550676 w 9678824"/>
                <a:gd name="connsiteY0" fmla="*/ 33406 h 33406"/>
                <a:gd name="connsiteX1" fmla="*/ 9678824 w 9678824"/>
                <a:gd name="connsiteY1" fmla="*/ 33406 h 33406"/>
                <a:gd name="connsiteX2" fmla="*/ 9678824 w 9678824"/>
                <a:gd name="connsiteY2" fmla="*/ 0 h 33406"/>
                <a:gd name="connsiteX3" fmla="*/ 9550676 w 9678824"/>
                <a:gd name="connsiteY3" fmla="*/ 0 h 33406"/>
                <a:gd name="connsiteX4" fmla="*/ 9351725 w 9678824"/>
                <a:gd name="connsiteY4" fmla="*/ 33406 h 33406"/>
                <a:gd name="connsiteX5" fmla="*/ 9479873 w 9678824"/>
                <a:gd name="connsiteY5" fmla="*/ 33406 h 33406"/>
                <a:gd name="connsiteX6" fmla="*/ 9479873 w 9678824"/>
                <a:gd name="connsiteY6" fmla="*/ 0 h 33406"/>
                <a:gd name="connsiteX7" fmla="*/ 9351725 w 9678824"/>
                <a:gd name="connsiteY7" fmla="*/ 0 h 33406"/>
                <a:gd name="connsiteX8" fmla="*/ 9152752 w 9678824"/>
                <a:gd name="connsiteY8" fmla="*/ 33406 h 33406"/>
                <a:gd name="connsiteX9" fmla="*/ 9280900 w 9678824"/>
                <a:gd name="connsiteY9" fmla="*/ 33406 h 33406"/>
                <a:gd name="connsiteX10" fmla="*/ 9280900 w 9678824"/>
                <a:gd name="connsiteY10" fmla="*/ 0 h 33406"/>
                <a:gd name="connsiteX11" fmla="*/ 9152752 w 9678824"/>
                <a:gd name="connsiteY11" fmla="*/ 0 h 33406"/>
                <a:gd name="connsiteX12" fmla="*/ 8953779 w 9678824"/>
                <a:gd name="connsiteY12" fmla="*/ 33406 h 33406"/>
                <a:gd name="connsiteX13" fmla="*/ 9081927 w 9678824"/>
                <a:gd name="connsiteY13" fmla="*/ 33406 h 33406"/>
                <a:gd name="connsiteX14" fmla="*/ 9081927 w 9678824"/>
                <a:gd name="connsiteY14" fmla="*/ 0 h 33406"/>
                <a:gd name="connsiteX15" fmla="*/ 8953779 w 9678824"/>
                <a:gd name="connsiteY15" fmla="*/ 0 h 33406"/>
                <a:gd name="connsiteX16" fmla="*/ 8754806 w 9678824"/>
                <a:gd name="connsiteY16" fmla="*/ 33406 h 33406"/>
                <a:gd name="connsiteX17" fmla="*/ 8882954 w 9678824"/>
                <a:gd name="connsiteY17" fmla="*/ 33406 h 33406"/>
                <a:gd name="connsiteX18" fmla="*/ 8882954 w 9678824"/>
                <a:gd name="connsiteY18" fmla="*/ 0 h 33406"/>
                <a:gd name="connsiteX19" fmla="*/ 8754806 w 9678824"/>
                <a:gd name="connsiteY19" fmla="*/ 0 h 33406"/>
                <a:gd name="connsiteX20" fmla="*/ 8555833 w 9678824"/>
                <a:gd name="connsiteY20" fmla="*/ 33406 h 33406"/>
                <a:gd name="connsiteX21" fmla="*/ 8683981 w 9678824"/>
                <a:gd name="connsiteY21" fmla="*/ 33406 h 33406"/>
                <a:gd name="connsiteX22" fmla="*/ 8683981 w 9678824"/>
                <a:gd name="connsiteY22" fmla="*/ 0 h 33406"/>
                <a:gd name="connsiteX23" fmla="*/ 8555833 w 9678824"/>
                <a:gd name="connsiteY23" fmla="*/ 0 h 33406"/>
                <a:gd name="connsiteX24" fmla="*/ 8356860 w 9678824"/>
                <a:gd name="connsiteY24" fmla="*/ 33406 h 33406"/>
                <a:gd name="connsiteX25" fmla="*/ 8485008 w 9678824"/>
                <a:gd name="connsiteY25" fmla="*/ 33406 h 33406"/>
                <a:gd name="connsiteX26" fmla="*/ 8485008 w 9678824"/>
                <a:gd name="connsiteY26" fmla="*/ 0 h 33406"/>
                <a:gd name="connsiteX27" fmla="*/ 8356860 w 9678824"/>
                <a:gd name="connsiteY27" fmla="*/ 0 h 33406"/>
                <a:gd name="connsiteX28" fmla="*/ 8157887 w 9678824"/>
                <a:gd name="connsiteY28" fmla="*/ 33406 h 33406"/>
                <a:gd name="connsiteX29" fmla="*/ 8286035 w 9678824"/>
                <a:gd name="connsiteY29" fmla="*/ 33406 h 33406"/>
                <a:gd name="connsiteX30" fmla="*/ 8286035 w 9678824"/>
                <a:gd name="connsiteY30" fmla="*/ 0 h 33406"/>
                <a:gd name="connsiteX31" fmla="*/ 8157887 w 9678824"/>
                <a:gd name="connsiteY31" fmla="*/ 0 h 33406"/>
                <a:gd name="connsiteX32" fmla="*/ 7958914 w 9678824"/>
                <a:gd name="connsiteY32" fmla="*/ 33406 h 33406"/>
                <a:gd name="connsiteX33" fmla="*/ 8087062 w 9678824"/>
                <a:gd name="connsiteY33" fmla="*/ 33406 h 33406"/>
                <a:gd name="connsiteX34" fmla="*/ 8087062 w 9678824"/>
                <a:gd name="connsiteY34" fmla="*/ 0 h 33406"/>
                <a:gd name="connsiteX35" fmla="*/ 7958914 w 9678824"/>
                <a:gd name="connsiteY35" fmla="*/ 0 h 33406"/>
                <a:gd name="connsiteX36" fmla="*/ 7759941 w 9678824"/>
                <a:gd name="connsiteY36" fmla="*/ 33406 h 33406"/>
                <a:gd name="connsiteX37" fmla="*/ 7888089 w 9678824"/>
                <a:gd name="connsiteY37" fmla="*/ 33406 h 33406"/>
                <a:gd name="connsiteX38" fmla="*/ 7888089 w 9678824"/>
                <a:gd name="connsiteY38" fmla="*/ 0 h 33406"/>
                <a:gd name="connsiteX39" fmla="*/ 7759941 w 9678824"/>
                <a:gd name="connsiteY39" fmla="*/ 0 h 33406"/>
                <a:gd name="connsiteX40" fmla="*/ 7560968 w 9678824"/>
                <a:gd name="connsiteY40" fmla="*/ 33406 h 33406"/>
                <a:gd name="connsiteX41" fmla="*/ 7689116 w 9678824"/>
                <a:gd name="connsiteY41" fmla="*/ 33406 h 33406"/>
                <a:gd name="connsiteX42" fmla="*/ 7689116 w 9678824"/>
                <a:gd name="connsiteY42" fmla="*/ 0 h 33406"/>
                <a:gd name="connsiteX43" fmla="*/ 7560968 w 9678824"/>
                <a:gd name="connsiteY43" fmla="*/ 0 h 33406"/>
                <a:gd name="connsiteX44" fmla="*/ 7361995 w 9678824"/>
                <a:gd name="connsiteY44" fmla="*/ 33406 h 33406"/>
                <a:gd name="connsiteX45" fmla="*/ 7490143 w 9678824"/>
                <a:gd name="connsiteY45" fmla="*/ 33406 h 33406"/>
                <a:gd name="connsiteX46" fmla="*/ 7490143 w 9678824"/>
                <a:gd name="connsiteY46" fmla="*/ 0 h 33406"/>
                <a:gd name="connsiteX47" fmla="*/ 7361995 w 9678824"/>
                <a:gd name="connsiteY47" fmla="*/ 0 h 33406"/>
                <a:gd name="connsiteX48" fmla="*/ 7163022 w 9678824"/>
                <a:gd name="connsiteY48" fmla="*/ 33406 h 33406"/>
                <a:gd name="connsiteX49" fmla="*/ 7291170 w 9678824"/>
                <a:gd name="connsiteY49" fmla="*/ 33406 h 33406"/>
                <a:gd name="connsiteX50" fmla="*/ 7291170 w 9678824"/>
                <a:gd name="connsiteY50" fmla="*/ 0 h 33406"/>
                <a:gd name="connsiteX51" fmla="*/ 7163022 w 9678824"/>
                <a:gd name="connsiteY51" fmla="*/ 0 h 33406"/>
                <a:gd name="connsiteX52" fmla="*/ 6964049 w 9678824"/>
                <a:gd name="connsiteY52" fmla="*/ 33406 h 33406"/>
                <a:gd name="connsiteX53" fmla="*/ 7092197 w 9678824"/>
                <a:gd name="connsiteY53" fmla="*/ 33406 h 33406"/>
                <a:gd name="connsiteX54" fmla="*/ 7092197 w 9678824"/>
                <a:gd name="connsiteY54" fmla="*/ 0 h 33406"/>
                <a:gd name="connsiteX55" fmla="*/ 6964049 w 9678824"/>
                <a:gd name="connsiteY55" fmla="*/ 0 h 33406"/>
                <a:gd name="connsiteX56" fmla="*/ 6765076 w 9678824"/>
                <a:gd name="connsiteY56" fmla="*/ 33406 h 33406"/>
                <a:gd name="connsiteX57" fmla="*/ 6893224 w 9678824"/>
                <a:gd name="connsiteY57" fmla="*/ 33406 h 33406"/>
                <a:gd name="connsiteX58" fmla="*/ 6893224 w 9678824"/>
                <a:gd name="connsiteY58" fmla="*/ 0 h 33406"/>
                <a:gd name="connsiteX59" fmla="*/ 6765076 w 9678824"/>
                <a:gd name="connsiteY59" fmla="*/ 0 h 33406"/>
                <a:gd name="connsiteX60" fmla="*/ 6566103 w 9678824"/>
                <a:gd name="connsiteY60" fmla="*/ 33406 h 33406"/>
                <a:gd name="connsiteX61" fmla="*/ 6694251 w 9678824"/>
                <a:gd name="connsiteY61" fmla="*/ 33406 h 33406"/>
                <a:gd name="connsiteX62" fmla="*/ 6694251 w 9678824"/>
                <a:gd name="connsiteY62" fmla="*/ 0 h 33406"/>
                <a:gd name="connsiteX63" fmla="*/ 6566103 w 9678824"/>
                <a:gd name="connsiteY63" fmla="*/ 0 h 33406"/>
                <a:gd name="connsiteX64" fmla="*/ 6367130 w 9678824"/>
                <a:gd name="connsiteY64" fmla="*/ 33406 h 33406"/>
                <a:gd name="connsiteX65" fmla="*/ 6495278 w 9678824"/>
                <a:gd name="connsiteY65" fmla="*/ 33406 h 33406"/>
                <a:gd name="connsiteX66" fmla="*/ 6495278 w 9678824"/>
                <a:gd name="connsiteY66" fmla="*/ 0 h 33406"/>
                <a:gd name="connsiteX67" fmla="*/ 6367130 w 9678824"/>
                <a:gd name="connsiteY67" fmla="*/ 0 h 33406"/>
                <a:gd name="connsiteX68" fmla="*/ 6168157 w 9678824"/>
                <a:gd name="connsiteY68" fmla="*/ 33406 h 33406"/>
                <a:gd name="connsiteX69" fmla="*/ 6296305 w 9678824"/>
                <a:gd name="connsiteY69" fmla="*/ 33406 h 33406"/>
                <a:gd name="connsiteX70" fmla="*/ 6296305 w 9678824"/>
                <a:gd name="connsiteY70" fmla="*/ 0 h 33406"/>
                <a:gd name="connsiteX71" fmla="*/ 6168157 w 9678824"/>
                <a:gd name="connsiteY71" fmla="*/ 0 h 33406"/>
                <a:gd name="connsiteX72" fmla="*/ 5969184 w 9678824"/>
                <a:gd name="connsiteY72" fmla="*/ 33406 h 33406"/>
                <a:gd name="connsiteX73" fmla="*/ 6097332 w 9678824"/>
                <a:gd name="connsiteY73" fmla="*/ 33406 h 33406"/>
                <a:gd name="connsiteX74" fmla="*/ 6097332 w 9678824"/>
                <a:gd name="connsiteY74" fmla="*/ 0 h 33406"/>
                <a:gd name="connsiteX75" fmla="*/ 5969184 w 9678824"/>
                <a:gd name="connsiteY75" fmla="*/ 0 h 33406"/>
                <a:gd name="connsiteX76" fmla="*/ 5770211 w 9678824"/>
                <a:gd name="connsiteY76" fmla="*/ 33406 h 33406"/>
                <a:gd name="connsiteX77" fmla="*/ 5898359 w 9678824"/>
                <a:gd name="connsiteY77" fmla="*/ 33406 h 33406"/>
                <a:gd name="connsiteX78" fmla="*/ 5898359 w 9678824"/>
                <a:gd name="connsiteY78" fmla="*/ 0 h 33406"/>
                <a:gd name="connsiteX79" fmla="*/ 5770211 w 9678824"/>
                <a:gd name="connsiteY79" fmla="*/ 0 h 33406"/>
                <a:gd name="connsiteX80" fmla="*/ 5571238 w 9678824"/>
                <a:gd name="connsiteY80" fmla="*/ 33406 h 33406"/>
                <a:gd name="connsiteX81" fmla="*/ 5699386 w 9678824"/>
                <a:gd name="connsiteY81" fmla="*/ 33406 h 33406"/>
                <a:gd name="connsiteX82" fmla="*/ 5699386 w 9678824"/>
                <a:gd name="connsiteY82" fmla="*/ 0 h 33406"/>
                <a:gd name="connsiteX83" fmla="*/ 5571238 w 9678824"/>
                <a:gd name="connsiteY83" fmla="*/ 0 h 33406"/>
                <a:gd name="connsiteX84" fmla="*/ 5372265 w 9678824"/>
                <a:gd name="connsiteY84" fmla="*/ 33406 h 33406"/>
                <a:gd name="connsiteX85" fmla="*/ 5500413 w 9678824"/>
                <a:gd name="connsiteY85" fmla="*/ 33406 h 33406"/>
                <a:gd name="connsiteX86" fmla="*/ 5500413 w 9678824"/>
                <a:gd name="connsiteY86" fmla="*/ 0 h 33406"/>
                <a:gd name="connsiteX87" fmla="*/ 5372265 w 9678824"/>
                <a:gd name="connsiteY87" fmla="*/ 0 h 33406"/>
                <a:gd name="connsiteX88" fmla="*/ 5173292 w 9678824"/>
                <a:gd name="connsiteY88" fmla="*/ 33406 h 33406"/>
                <a:gd name="connsiteX89" fmla="*/ 5301440 w 9678824"/>
                <a:gd name="connsiteY89" fmla="*/ 33406 h 33406"/>
                <a:gd name="connsiteX90" fmla="*/ 5301440 w 9678824"/>
                <a:gd name="connsiteY90" fmla="*/ 0 h 33406"/>
                <a:gd name="connsiteX91" fmla="*/ 5173292 w 9678824"/>
                <a:gd name="connsiteY91" fmla="*/ 0 h 33406"/>
                <a:gd name="connsiteX92" fmla="*/ 4974319 w 9678824"/>
                <a:gd name="connsiteY92" fmla="*/ 33406 h 33406"/>
                <a:gd name="connsiteX93" fmla="*/ 5102467 w 9678824"/>
                <a:gd name="connsiteY93" fmla="*/ 33406 h 33406"/>
                <a:gd name="connsiteX94" fmla="*/ 5102467 w 9678824"/>
                <a:gd name="connsiteY94" fmla="*/ 0 h 33406"/>
                <a:gd name="connsiteX95" fmla="*/ 4974319 w 9678824"/>
                <a:gd name="connsiteY95" fmla="*/ 0 h 33406"/>
                <a:gd name="connsiteX96" fmla="*/ 4775346 w 9678824"/>
                <a:gd name="connsiteY96" fmla="*/ 33406 h 33406"/>
                <a:gd name="connsiteX97" fmla="*/ 4903494 w 9678824"/>
                <a:gd name="connsiteY97" fmla="*/ 33406 h 33406"/>
                <a:gd name="connsiteX98" fmla="*/ 4903494 w 9678824"/>
                <a:gd name="connsiteY98" fmla="*/ 0 h 33406"/>
                <a:gd name="connsiteX99" fmla="*/ 4775346 w 9678824"/>
                <a:gd name="connsiteY99" fmla="*/ 0 h 33406"/>
                <a:gd name="connsiteX100" fmla="*/ 4576373 w 9678824"/>
                <a:gd name="connsiteY100" fmla="*/ 33406 h 33406"/>
                <a:gd name="connsiteX101" fmla="*/ 4704521 w 9678824"/>
                <a:gd name="connsiteY101" fmla="*/ 33406 h 33406"/>
                <a:gd name="connsiteX102" fmla="*/ 4704521 w 9678824"/>
                <a:gd name="connsiteY102" fmla="*/ 0 h 33406"/>
                <a:gd name="connsiteX103" fmla="*/ 4576373 w 9678824"/>
                <a:gd name="connsiteY103" fmla="*/ 0 h 33406"/>
                <a:gd name="connsiteX104" fmla="*/ 4377400 w 9678824"/>
                <a:gd name="connsiteY104" fmla="*/ 33406 h 33406"/>
                <a:gd name="connsiteX105" fmla="*/ 4505548 w 9678824"/>
                <a:gd name="connsiteY105" fmla="*/ 33406 h 33406"/>
                <a:gd name="connsiteX106" fmla="*/ 4505548 w 9678824"/>
                <a:gd name="connsiteY106" fmla="*/ 0 h 33406"/>
                <a:gd name="connsiteX107" fmla="*/ 4377400 w 9678824"/>
                <a:gd name="connsiteY107" fmla="*/ 0 h 33406"/>
                <a:gd name="connsiteX108" fmla="*/ 4178427 w 9678824"/>
                <a:gd name="connsiteY108" fmla="*/ 33406 h 33406"/>
                <a:gd name="connsiteX109" fmla="*/ 4306575 w 9678824"/>
                <a:gd name="connsiteY109" fmla="*/ 33406 h 33406"/>
                <a:gd name="connsiteX110" fmla="*/ 4306575 w 9678824"/>
                <a:gd name="connsiteY110" fmla="*/ 0 h 33406"/>
                <a:gd name="connsiteX111" fmla="*/ 4178427 w 9678824"/>
                <a:gd name="connsiteY111" fmla="*/ 0 h 33406"/>
                <a:gd name="connsiteX112" fmla="*/ 3979454 w 9678824"/>
                <a:gd name="connsiteY112" fmla="*/ 33406 h 33406"/>
                <a:gd name="connsiteX113" fmla="*/ 4107602 w 9678824"/>
                <a:gd name="connsiteY113" fmla="*/ 33406 h 33406"/>
                <a:gd name="connsiteX114" fmla="*/ 4107602 w 9678824"/>
                <a:gd name="connsiteY114" fmla="*/ 0 h 33406"/>
                <a:gd name="connsiteX115" fmla="*/ 3979454 w 9678824"/>
                <a:gd name="connsiteY115" fmla="*/ 0 h 33406"/>
                <a:gd name="connsiteX116" fmla="*/ 3780481 w 9678824"/>
                <a:gd name="connsiteY116" fmla="*/ 33406 h 33406"/>
                <a:gd name="connsiteX117" fmla="*/ 3908629 w 9678824"/>
                <a:gd name="connsiteY117" fmla="*/ 33406 h 33406"/>
                <a:gd name="connsiteX118" fmla="*/ 3908629 w 9678824"/>
                <a:gd name="connsiteY118" fmla="*/ 0 h 33406"/>
                <a:gd name="connsiteX119" fmla="*/ 3780481 w 9678824"/>
                <a:gd name="connsiteY119" fmla="*/ 0 h 33406"/>
                <a:gd name="connsiteX120" fmla="*/ 3581508 w 9678824"/>
                <a:gd name="connsiteY120" fmla="*/ 33406 h 33406"/>
                <a:gd name="connsiteX121" fmla="*/ 3709656 w 9678824"/>
                <a:gd name="connsiteY121" fmla="*/ 33406 h 33406"/>
                <a:gd name="connsiteX122" fmla="*/ 3709656 w 9678824"/>
                <a:gd name="connsiteY122" fmla="*/ 0 h 33406"/>
                <a:gd name="connsiteX123" fmla="*/ 3581508 w 9678824"/>
                <a:gd name="connsiteY123" fmla="*/ 0 h 33406"/>
                <a:gd name="connsiteX124" fmla="*/ 3382535 w 9678824"/>
                <a:gd name="connsiteY124" fmla="*/ 33406 h 33406"/>
                <a:gd name="connsiteX125" fmla="*/ 3510683 w 9678824"/>
                <a:gd name="connsiteY125" fmla="*/ 33406 h 33406"/>
                <a:gd name="connsiteX126" fmla="*/ 3510683 w 9678824"/>
                <a:gd name="connsiteY126" fmla="*/ 0 h 33406"/>
                <a:gd name="connsiteX127" fmla="*/ 3382535 w 9678824"/>
                <a:gd name="connsiteY127" fmla="*/ 0 h 33406"/>
                <a:gd name="connsiteX128" fmla="*/ 3183562 w 9678824"/>
                <a:gd name="connsiteY128" fmla="*/ 33406 h 33406"/>
                <a:gd name="connsiteX129" fmla="*/ 3311710 w 9678824"/>
                <a:gd name="connsiteY129" fmla="*/ 33406 h 33406"/>
                <a:gd name="connsiteX130" fmla="*/ 3311710 w 9678824"/>
                <a:gd name="connsiteY130" fmla="*/ 0 h 33406"/>
                <a:gd name="connsiteX131" fmla="*/ 3183562 w 9678824"/>
                <a:gd name="connsiteY131" fmla="*/ 0 h 33406"/>
                <a:gd name="connsiteX132" fmla="*/ 2984589 w 9678824"/>
                <a:gd name="connsiteY132" fmla="*/ 33406 h 33406"/>
                <a:gd name="connsiteX133" fmla="*/ 3112737 w 9678824"/>
                <a:gd name="connsiteY133" fmla="*/ 33406 h 33406"/>
                <a:gd name="connsiteX134" fmla="*/ 3112737 w 9678824"/>
                <a:gd name="connsiteY134" fmla="*/ 0 h 33406"/>
                <a:gd name="connsiteX135" fmla="*/ 2984589 w 9678824"/>
                <a:gd name="connsiteY135" fmla="*/ 0 h 33406"/>
                <a:gd name="connsiteX136" fmla="*/ 2785616 w 9678824"/>
                <a:gd name="connsiteY136" fmla="*/ 33406 h 33406"/>
                <a:gd name="connsiteX137" fmla="*/ 2913764 w 9678824"/>
                <a:gd name="connsiteY137" fmla="*/ 33406 h 33406"/>
                <a:gd name="connsiteX138" fmla="*/ 2913764 w 9678824"/>
                <a:gd name="connsiteY138" fmla="*/ 0 h 33406"/>
                <a:gd name="connsiteX139" fmla="*/ 2785616 w 9678824"/>
                <a:gd name="connsiteY139" fmla="*/ 0 h 33406"/>
                <a:gd name="connsiteX140" fmla="*/ 2586650 w 9678824"/>
                <a:gd name="connsiteY140" fmla="*/ 33406 h 33406"/>
                <a:gd name="connsiteX141" fmla="*/ 2714798 w 9678824"/>
                <a:gd name="connsiteY141" fmla="*/ 33406 h 33406"/>
                <a:gd name="connsiteX142" fmla="*/ 2714798 w 9678824"/>
                <a:gd name="connsiteY142" fmla="*/ 0 h 33406"/>
                <a:gd name="connsiteX143" fmla="*/ 2586650 w 9678824"/>
                <a:gd name="connsiteY143" fmla="*/ 0 h 33406"/>
                <a:gd name="connsiteX144" fmla="*/ 2387678 w 9678824"/>
                <a:gd name="connsiteY144" fmla="*/ 33406 h 33406"/>
                <a:gd name="connsiteX145" fmla="*/ 2515825 w 9678824"/>
                <a:gd name="connsiteY145" fmla="*/ 33406 h 33406"/>
                <a:gd name="connsiteX146" fmla="*/ 2515825 w 9678824"/>
                <a:gd name="connsiteY146" fmla="*/ 0 h 33406"/>
                <a:gd name="connsiteX147" fmla="*/ 2387678 w 9678824"/>
                <a:gd name="connsiteY147" fmla="*/ 0 h 33406"/>
                <a:gd name="connsiteX148" fmla="*/ 2188704 w 9678824"/>
                <a:gd name="connsiteY148" fmla="*/ 33406 h 33406"/>
                <a:gd name="connsiteX149" fmla="*/ 2316853 w 9678824"/>
                <a:gd name="connsiteY149" fmla="*/ 33406 h 33406"/>
                <a:gd name="connsiteX150" fmla="*/ 2316853 w 9678824"/>
                <a:gd name="connsiteY150" fmla="*/ 0 h 33406"/>
                <a:gd name="connsiteX151" fmla="*/ 2188704 w 9678824"/>
                <a:gd name="connsiteY151" fmla="*/ 0 h 33406"/>
                <a:gd name="connsiteX152" fmla="*/ 1989732 w 9678824"/>
                <a:gd name="connsiteY152" fmla="*/ 33406 h 33406"/>
                <a:gd name="connsiteX153" fmla="*/ 2117880 w 9678824"/>
                <a:gd name="connsiteY153" fmla="*/ 33406 h 33406"/>
                <a:gd name="connsiteX154" fmla="*/ 2117880 w 9678824"/>
                <a:gd name="connsiteY154" fmla="*/ 0 h 33406"/>
                <a:gd name="connsiteX155" fmla="*/ 1989732 w 9678824"/>
                <a:gd name="connsiteY155" fmla="*/ 0 h 33406"/>
                <a:gd name="connsiteX156" fmla="*/ 1790760 w 9678824"/>
                <a:gd name="connsiteY156" fmla="*/ 33406 h 33406"/>
                <a:gd name="connsiteX157" fmla="*/ 1918908 w 9678824"/>
                <a:gd name="connsiteY157" fmla="*/ 33406 h 33406"/>
                <a:gd name="connsiteX158" fmla="*/ 1918908 w 9678824"/>
                <a:gd name="connsiteY158" fmla="*/ 0 h 33406"/>
                <a:gd name="connsiteX159" fmla="*/ 1790760 w 9678824"/>
                <a:gd name="connsiteY159" fmla="*/ 0 h 33406"/>
                <a:gd name="connsiteX160" fmla="*/ 1591787 w 9678824"/>
                <a:gd name="connsiteY160" fmla="*/ 33406 h 33406"/>
                <a:gd name="connsiteX161" fmla="*/ 1719936 w 9678824"/>
                <a:gd name="connsiteY161" fmla="*/ 33406 h 33406"/>
                <a:gd name="connsiteX162" fmla="*/ 1719936 w 9678824"/>
                <a:gd name="connsiteY162" fmla="*/ 0 h 33406"/>
                <a:gd name="connsiteX163" fmla="*/ 1591787 w 9678824"/>
                <a:gd name="connsiteY163" fmla="*/ 0 h 33406"/>
                <a:gd name="connsiteX164" fmla="*/ 1392815 w 9678824"/>
                <a:gd name="connsiteY164" fmla="*/ 33406 h 33406"/>
                <a:gd name="connsiteX165" fmla="*/ 1520963 w 9678824"/>
                <a:gd name="connsiteY165" fmla="*/ 33406 h 33406"/>
                <a:gd name="connsiteX166" fmla="*/ 1520963 w 9678824"/>
                <a:gd name="connsiteY166" fmla="*/ 0 h 33406"/>
                <a:gd name="connsiteX167" fmla="*/ 1392815 w 9678824"/>
                <a:gd name="connsiteY167" fmla="*/ 0 h 33406"/>
                <a:gd name="connsiteX168" fmla="*/ 1193842 w 9678824"/>
                <a:gd name="connsiteY168" fmla="*/ 33406 h 33406"/>
                <a:gd name="connsiteX169" fmla="*/ 1321989 w 9678824"/>
                <a:gd name="connsiteY169" fmla="*/ 33406 h 33406"/>
                <a:gd name="connsiteX170" fmla="*/ 1321989 w 9678824"/>
                <a:gd name="connsiteY170" fmla="*/ 0 h 33406"/>
                <a:gd name="connsiteX171" fmla="*/ 1193842 w 9678824"/>
                <a:gd name="connsiteY171" fmla="*/ 0 h 33406"/>
                <a:gd name="connsiteX172" fmla="*/ 994867 w 9678824"/>
                <a:gd name="connsiteY172" fmla="*/ 33406 h 33406"/>
                <a:gd name="connsiteX173" fmla="*/ 1123016 w 9678824"/>
                <a:gd name="connsiteY173" fmla="*/ 33406 h 33406"/>
                <a:gd name="connsiteX174" fmla="*/ 1123016 w 9678824"/>
                <a:gd name="connsiteY174" fmla="*/ 0 h 33406"/>
                <a:gd name="connsiteX175" fmla="*/ 994867 w 9678824"/>
                <a:gd name="connsiteY175" fmla="*/ 0 h 33406"/>
                <a:gd name="connsiteX176" fmla="*/ 795894 w 9678824"/>
                <a:gd name="connsiteY176" fmla="*/ 33406 h 33406"/>
                <a:gd name="connsiteX177" fmla="*/ 924043 w 9678824"/>
                <a:gd name="connsiteY177" fmla="*/ 33406 h 33406"/>
                <a:gd name="connsiteX178" fmla="*/ 924043 w 9678824"/>
                <a:gd name="connsiteY178" fmla="*/ 0 h 33406"/>
                <a:gd name="connsiteX179" fmla="*/ 795894 w 9678824"/>
                <a:gd name="connsiteY179" fmla="*/ 0 h 33406"/>
                <a:gd name="connsiteX180" fmla="*/ 596921 w 9678824"/>
                <a:gd name="connsiteY180" fmla="*/ 33406 h 33406"/>
                <a:gd name="connsiteX181" fmla="*/ 725069 w 9678824"/>
                <a:gd name="connsiteY181" fmla="*/ 33406 h 33406"/>
                <a:gd name="connsiteX182" fmla="*/ 725069 w 9678824"/>
                <a:gd name="connsiteY182" fmla="*/ 0 h 33406"/>
                <a:gd name="connsiteX183" fmla="*/ 596921 w 9678824"/>
                <a:gd name="connsiteY183" fmla="*/ 0 h 33406"/>
                <a:gd name="connsiteX184" fmla="*/ 397947 w 9678824"/>
                <a:gd name="connsiteY184" fmla="*/ 33406 h 33406"/>
                <a:gd name="connsiteX185" fmla="*/ 526095 w 9678824"/>
                <a:gd name="connsiteY185" fmla="*/ 33406 h 33406"/>
                <a:gd name="connsiteX186" fmla="*/ 526095 w 9678824"/>
                <a:gd name="connsiteY186" fmla="*/ 0 h 33406"/>
                <a:gd name="connsiteX187" fmla="*/ 397947 w 9678824"/>
                <a:gd name="connsiteY187" fmla="*/ 0 h 33406"/>
                <a:gd name="connsiteX188" fmla="*/ 198973 w 9678824"/>
                <a:gd name="connsiteY188" fmla="*/ 33406 h 33406"/>
                <a:gd name="connsiteX189" fmla="*/ 327122 w 9678824"/>
                <a:gd name="connsiteY189" fmla="*/ 33406 h 33406"/>
                <a:gd name="connsiteX190" fmla="*/ 327122 w 9678824"/>
                <a:gd name="connsiteY190" fmla="*/ 0 h 33406"/>
                <a:gd name="connsiteX191" fmla="*/ 198973 w 9678824"/>
                <a:gd name="connsiteY191" fmla="*/ 0 h 33406"/>
                <a:gd name="connsiteX192" fmla="*/ 0 w 9678824"/>
                <a:gd name="connsiteY192" fmla="*/ 33406 h 33406"/>
                <a:gd name="connsiteX193" fmla="*/ 128148 w 9678824"/>
                <a:gd name="connsiteY193" fmla="*/ 33406 h 33406"/>
                <a:gd name="connsiteX194" fmla="*/ 128148 w 9678824"/>
                <a:gd name="connsiteY194" fmla="*/ 0 h 33406"/>
                <a:gd name="connsiteX195" fmla="*/ 0 w 9678824"/>
                <a:gd name="connsiteY195" fmla="*/ 0 h 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9678824" h="33406">
                  <a:moveTo>
                    <a:pt x="9550676" y="33406"/>
                  </a:moveTo>
                  <a:lnTo>
                    <a:pt x="9678824" y="33406"/>
                  </a:lnTo>
                  <a:lnTo>
                    <a:pt x="9678824" y="0"/>
                  </a:lnTo>
                  <a:lnTo>
                    <a:pt x="9550676" y="0"/>
                  </a:lnTo>
                  <a:close/>
                  <a:moveTo>
                    <a:pt x="9351725" y="33406"/>
                  </a:moveTo>
                  <a:lnTo>
                    <a:pt x="9479873" y="33406"/>
                  </a:lnTo>
                  <a:lnTo>
                    <a:pt x="9479873" y="0"/>
                  </a:lnTo>
                  <a:lnTo>
                    <a:pt x="9351725" y="0"/>
                  </a:lnTo>
                  <a:close/>
                  <a:moveTo>
                    <a:pt x="9152752" y="33406"/>
                  </a:moveTo>
                  <a:lnTo>
                    <a:pt x="9280900" y="33406"/>
                  </a:lnTo>
                  <a:lnTo>
                    <a:pt x="9280900" y="0"/>
                  </a:lnTo>
                  <a:lnTo>
                    <a:pt x="9152752" y="0"/>
                  </a:lnTo>
                  <a:close/>
                  <a:moveTo>
                    <a:pt x="8953779" y="33406"/>
                  </a:moveTo>
                  <a:lnTo>
                    <a:pt x="9081927" y="33406"/>
                  </a:lnTo>
                  <a:lnTo>
                    <a:pt x="9081927" y="0"/>
                  </a:lnTo>
                  <a:lnTo>
                    <a:pt x="8953779" y="0"/>
                  </a:lnTo>
                  <a:close/>
                  <a:moveTo>
                    <a:pt x="8754806" y="33406"/>
                  </a:moveTo>
                  <a:lnTo>
                    <a:pt x="8882954" y="33406"/>
                  </a:lnTo>
                  <a:lnTo>
                    <a:pt x="8882954" y="0"/>
                  </a:lnTo>
                  <a:lnTo>
                    <a:pt x="8754806" y="0"/>
                  </a:lnTo>
                  <a:close/>
                  <a:moveTo>
                    <a:pt x="8555833" y="33406"/>
                  </a:moveTo>
                  <a:lnTo>
                    <a:pt x="8683981" y="33406"/>
                  </a:lnTo>
                  <a:lnTo>
                    <a:pt x="8683981" y="0"/>
                  </a:lnTo>
                  <a:lnTo>
                    <a:pt x="8555833" y="0"/>
                  </a:lnTo>
                  <a:close/>
                  <a:moveTo>
                    <a:pt x="8356860" y="33406"/>
                  </a:moveTo>
                  <a:lnTo>
                    <a:pt x="8485008" y="33406"/>
                  </a:lnTo>
                  <a:lnTo>
                    <a:pt x="8485008" y="0"/>
                  </a:lnTo>
                  <a:lnTo>
                    <a:pt x="8356860" y="0"/>
                  </a:lnTo>
                  <a:close/>
                  <a:moveTo>
                    <a:pt x="8157887" y="33406"/>
                  </a:moveTo>
                  <a:lnTo>
                    <a:pt x="8286035" y="33406"/>
                  </a:lnTo>
                  <a:lnTo>
                    <a:pt x="8286035" y="0"/>
                  </a:lnTo>
                  <a:lnTo>
                    <a:pt x="8157887" y="0"/>
                  </a:lnTo>
                  <a:close/>
                  <a:moveTo>
                    <a:pt x="7958914" y="33406"/>
                  </a:moveTo>
                  <a:lnTo>
                    <a:pt x="8087062" y="33406"/>
                  </a:lnTo>
                  <a:lnTo>
                    <a:pt x="8087062" y="0"/>
                  </a:lnTo>
                  <a:lnTo>
                    <a:pt x="7958914" y="0"/>
                  </a:lnTo>
                  <a:close/>
                  <a:moveTo>
                    <a:pt x="7759941" y="33406"/>
                  </a:moveTo>
                  <a:lnTo>
                    <a:pt x="7888089" y="33406"/>
                  </a:lnTo>
                  <a:lnTo>
                    <a:pt x="7888089" y="0"/>
                  </a:lnTo>
                  <a:lnTo>
                    <a:pt x="7759941" y="0"/>
                  </a:lnTo>
                  <a:close/>
                  <a:moveTo>
                    <a:pt x="7560968" y="33406"/>
                  </a:moveTo>
                  <a:lnTo>
                    <a:pt x="7689116" y="33406"/>
                  </a:lnTo>
                  <a:lnTo>
                    <a:pt x="7689116" y="0"/>
                  </a:lnTo>
                  <a:lnTo>
                    <a:pt x="7560968" y="0"/>
                  </a:lnTo>
                  <a:close/>
                  <a:moveTo>
                    <a:pt x="7361995" y="33406"/>
                  </a:moveTo>
                  <a:lnTo>
                    <a:pt x="7490143" y="33406"/>
                  </a:lnTo>
                  <a:lnTo>
                    <a:pt x="7490143" y="0"/>
                  </a:lnTo>
                  <a:lnTo>
                    <a:pt x="7361995" y="0"/>
                  </a:lnTo>
                  <a:close/>
                  <a:moveTo>
                    <a:pt x="7163022" y="33406"/>
                  </a:moveTo>
                  <a:lnTo>
                    <a:pt x="7291170" y="33406"/>
                  </a:lnTo>
                  <a:lnTo>
                    <a:pt x="7291170" y="0"/>
                  </a:lnTo>
                  <a:lnTo>
                    <a:pt x="7163022" y="0"/>
                  </a:lnTo>
                  <a:close/>
                  <a:moveTo>
                    <a:pt x="6964049" y="33406"/>
                  </a:moveTo>
                  <a:lnTo>
                    <a:pt x="7092197" y="33406"/>
                  </a:lnTo>
                  <a:lnTo>
                    <a:pt x="7092197" y="0"/>
                  </a:lnTo>
                  <a:lnTo>
                    <a:pt x="6964049" y="0"/>
                  </a:lnTo>
                  <a:close/>
                  <a:moveTo>
                    <a:pt x="6765076" y="33406"/>
                  </a:moveTo>
                  <a:lnTo>
                    <a:pt x="6893224" y="33406"/>
                  </a:lnTo>
                  <a:lnTo>
                    <a:pt x="6893224" y="0"/>
                  </a:lnTo>
                  <a:lnTo>
                    <a:pt x="6765076" y="0"/>
                  </a:lnTo>
                  <a:close/>
                  <a:moveTo>
                    <a:pt x="6566103" y="33406"/>
                  </a:moveTo>
                  <a:lnTo>
                    <a:pt x="6694251" y="33406"/>
                  </a:lnTo>
                  <a:lnTo>
                    <a:pt x="6694251" y="0"/>
                  </a:lnTo>
                  <a:lnTo>
                    <a:pt x="6566103" y="0"/>
                  </a:lnTo>
                  <a:close/>
                  <a:moveTo>
                    <a:pt x="6367130" y="33406"/>
                  </a:moveTo>
                  <a:lnTo>
                    <a:pt x="6495278" y="33406"/>
                  </a:lnTo>
                  <a:lnTo>
                    <a:pt x="6495278" y="0"/>
                  </a:lnTo>
                  <a:lnTo>
                    <a:pt x="6367130" y="0"/>
                  </a:lnTo>
                  <a:close/>
                  <a:moveTo>
                    <a:pt x="6168157" y="33406"/>
                  </a:moveTo>
                  <a:lnTo>
                    <a:pt x="6296305" y="33406"/>
                  </a:lnTo>
                  <a:lnTo>
                    <a:pt x="6296305" y="0"/>
                  </a:lnTo>
                  <a:lnTo>
                    <a:pt x="6168157" y="0"/>
                  </a:lnTo>
                  <a:close/>
                  <a:moveTo>
                    <a:pt x="5969184" y="33406"/>
                  </a:moveTo>
                  <a:lnTo>
                    <a:pt x="6097332" y="33406"/>
                  </a:lnTo>
                  <a:lnTo>
                    <a:pt x="6097332" y="0"/>
                  </a:lnTo>
                  <a:lnTo>
                    <a:pt x="5969184" y="0"/>
                  </a:lnTo>
                  <a:close/>
                  <a:moveTo>
                    <a:pt x="5770211" y="33406"/>
                  </a:moveTo>
                  <a:lnTo>
                    <a:pt x="5898359" y="33406"/>
                  </a:lnTo>
                  <a:lnTo>
                    <a:pt x="5898359" y="0"/>
                  </a:lnTo>
                  <a:lnTo>
                    <a:pt x="5770211" y="0"/>
                  </a:lnTo>
                  <a:close/>
                  <a:moveTo>
                    <a:pt x="5571238" y="33406"/>
                  </a:moveTo>
                  <a:lnTo>
                    <a:pt x="5699386" y="33406"/>
                  </a:lnTo>
                  <a:lnTo>
                    <a:pt x="5699386" y="0"/>
                  </a:lnTo>
                  <a:lnTo>
                    <a:pt x="5571238" y="0"/>
                  </a:lnTo>
                  <a:close/>
                  <a:moveTo>
                    <a:pt x="5372265" y="33406"/>
                  </a:moveTo>
                  <a:lnTo>
                    <a:pt x="5500413" y="33406"/>
                  </a:lnTo>
                  <a:lnTo>
                    <a:pt x="5500413" y="0"/>
                  </a:lnTo>
                  <a:lnTo>
                    <a:pt x="5372265" y="0"/>
                  </a:lnTo>
                  <a:close/>
                  <a:moveTo>
                    <a:pt x="5173292" y="33406"/>
                  </a:moveTo>
                  <a:lnTo>
                    <a:pt x="5301440" y="33406"/>
                  </a:lnTo>
                  <a:lnTo>
                    <a:pt x="5301440" y="0"/>
                  </a:lnTo>
                  <a:lnTo>
                    <a:pt x="5173292" y="0"/>
                  </a:lnTo>
                  <a:close/>
                  <a:moveTo>
                    <a:pt x="4974319" y="33406"/>
                  </a:moveTo>
                  <a:lnTo>
                    <a:pt x="5102467" y="33406"/>
                  </a:lnTo>
                  <a:lnTo>
                    <a:pt x="5102467" y="0"/>
                  </a:lnTo>
                  <a:lnTo>
                    <a:pt x="4974319" y="0"/>
                  </a:lnTo>
                  <a:close/>
                  <a:moveTo>
                    <a:pt x="4775346" y="33406"/>
                  </a:moveTo>
                  <a:lnTo>
                    <a:pt x="4903494" y="33406"/>
                  </a:lnTo>
                  <a:lnTo>
                    <a:pt x="4903494" y="0"/>
                  </a:lnTo>
                  <a:lnTo>
                    <a:pt x="4775346" y="0"/>
                  </a:lnTo>
                  <a:close/>
                  <a:moveTo>
                    <a:pt x="4576373" y="33406"/>
                  </a:moveTo>
                  <a:lnTo>
                    <a:pt x="4704521" y="33406"/>
                  </a:lnTo>
                  <a:lnTo>
                    <a:pt x="4704521" y="0"/>
                  </a:lnTo>
                  <a:lnTo>
                    <a:pt x="4576373" y="0"/>
                  </a:lnTo>
                  <a:close/>
                  <a:moveTo>
                    <a:pt x="4377400" y="33406"/>
                  </a:moveTo>
                  <a:lnTo>
                    <a:pt x="4505548" y="33406"/>
                  </a:lnTo>
                  <a:lnTo>
                    <a:pt x="4505548" y="0"/>
                  </a:lnTo>
                  <a:lnTo>
                    <a:pt x="4377400" y="0"/>
                  </a:lnTo>
                  <a:close/>
                  <a:moveTo>
                    <a:pt x="4178427" y="33406"/>
                  </a:moveTo>
                  <a:lnTo>
                    <a:pt x="4306575" y="33406"/>
                  </a:lnTo>
                  <a:lnTo>
                    <a:pt x="4306575" y="0"/>
                  </a:lnTo>
                  <a:lnTo>
                    <a:pt x="4178427" y="0"/>
                  </a:lnTo>
                  <a:close/>
                  <a:moveTo>
                    <a:pt x="3979454" y="33406"/>
                  </a:moveTo>
                  <a:lnTo>
                    <a:pt x="4107602" y="33406"/>
                  </a:lnTo>
                  <a:lnTo>
                    <a:pt x="4107602" y="0"/>
                  </a:lnTo>
                  <a:lnTo>
                    <a:pt x="3979454" y="0"/>
                  </a:lnTo>
                  <a:close/>
                  <a:moveTo>
                    <a:pt x="3780481" y="33406"/>
                  </a:moveTo>
                  <a:lnTo>
                    <a:pt x="3908629" y="33406"/>
                  </a:lnTo>
                  <a:lnTo>
                    <a:pt x="3908629" y="0"/>
                  </a:lnTo>
                  <a:lnTo>
                    <a:pt x="3780481" y="0"/>
                  </a:lnTo>
                  <a:close/>
                  <a:moveTo>
                    <a:pt x="3581508" y="33406"/>
                  </a:moveTo>
                  <a:lnTo>
                    <a:pt x="3709656" y="33406"/>
                  </a:lnTo>
                  <a:lnTo>
                    <a:pt x="3709656" y="0"/>
                  </a:lnTo>
                  <a:lnTo>
                    <a:pt x="3581508" y="0"/>
                  </a:lnTo>
                  <a:close/>
                  <a:moveTo>
                    <a:pt x="3382535" y="33406"/>
                  </a:moveTo>
                  <a:lnTo>
                    <a:pt x="3510683" y="33406"/>
                  </a:lnTo>
                  <a:lnTo>
                    <a:pt x="3510683" y="0"/>
                  </a:lnTo>
                  <a:lnTo>
                    <a:pt x="3382535" y="0"/>
                  </a:lnTo>
                  <a:close/>
                  <a:moveTo>
                    <a:pt x="3183562" y="33406"/>
                  </a:moveTo>
                  <a:lnTo>
                    <a:pt x="3311710" y="33406"/>
                  </a:lnTo>
                  <a:lnTo>
                    <a:pt x="3311710" y="0"/>
                  </a:lnTo>
                  <a:lnTo>
                    <a:pt x="3183562" y="0"/>
                  </a:lnTo>
                  <a:close/>
                  <a:moveTo>
                    <a:pt x="2984589" y="33406"/>
                  </a:moveTo>
                  <a:lnTo>
                    <a:pt x="3112737" y="33406"/>
                  </a:lnTo>
                  <a:lnTo>
                    <a:pt x="3112737" y="0"/>
                  </a:lnTo>
                  <a:lnTo>
                    <a:pt x="2984589" y="0"/>
                  </a:lnTo>
                  <a:close/>
                  <a:moveTo>
                    <a:pt x="2785616" y="33406"/>
                  </a:moveTo>
                  <a:lnTo>
                    <a:pt x="2913764" y="33406"/>
                  </a:lnTo>
                  <a:lnTo>
                    <a:pt x="2913764" y="0"/>
                  </a:lnTo>
                  <a:lnTo>
                    <a:pt x="2785616" y="0"/>
                  </a:lnTo>
                  <a:close/>
                  <a:moveTo>
                    <a:pt x="2586650" y="33406"/>
                  </a:moveTo>
                  <a:lnTo>
                    <a:pt x="2714798" y="33406"/>
                  </a:lnTo>
                  <a:lnTo>
                    <a:pt x="2714798" y="0"/>
                  </a:lnTo>
                  <a:lnTo>
                    <a:pt x="2586650" y="0"/>
                  </a:lnTo>
                  <a:close/>
                  <a:moveTo>
                    <a:pt x="2387678" y="33406"/>
                  </a:moveTo>
                  <a:lnTo>
                    <a:pt x="2515825" y="33406"/>
                  </a:lnTo>
                  <a:lnTo>
                    <a:pt x="2515825" y="0"/>
                  </a:lnTo>
                  <a:lnTo>
                    <a:pt x="2387678" y="0"/>
                  </a:lnTo>
                  <a:close/>
                  <a:moveTo>
                    <a:pt x="2188704" y="33406"/>
                  </a:moveTo>
                  <a:lnTo>
                    <a:pt x="2316853" y="33406"/>
                  </a:lnTo>
                  <a:lnTo>
                    <a:pt x="2316853" y="0"/>
                  </a:lnTo>
                  <a:lnTo>
                    <a:pt x="2188704" y="0"/>
                  </a:lnTo>
                  <a:close/>
                  <a:moveTo>
                    <a:pt x="1989732" y="33406"/>
                  </a:moveTo>
                  <a:lnTo>
                    <a:pt x="2117880" y="33406"/>
                  </a:lnTo>
                  <a:lnTo>
                    <a:pt x="2117880" y="0"/>
                  </a:lnTo>
                  <a:lnTo>
                    <a:pt x="1989732" y="0"/>
                  </a:lnTo>
                  <a:close/>
                  <a:moveTo>
                    <a:pt x="1790760" y="33406"/>
                  </a:moveTo>
                  <a:lnTo>
                    <a:pt x="1918908" y="33406"/>
                  </a:lnTo>
                  <a:lnTo>
                    <a:pt x="1918908" y="0"/>
                  </a:lnTo>
                  <a:lnTo>
                    <a:pt x="1790760" y="0"/>
                  </a:lnTo>
                  <a:close/>
                  <a:moveTo>
                    <a:pt x="1591787" y="33406"/>
                  </a:moveTo>
                  <a:lnTo>
                    <a:pt x="1719936" y="33406"/>
                  </a:lnTo>
                  <a:lnTo>
                    <a:pt x="1719936" y="0"/>
                  </a:lnTo>
                  <a:lnTo>
                    <a:pt x="1591787" y="0"/>
                  </a:lnTo>
                  <a:close/>
                  <a:moveTo>
                    <a:pt x="1392815" y="33406"/>
                  </a:moveTo>
                  <a:lnTo>
                    <a:pt x="1520963" y="33406"/>
                  </a:lnTo>
                  <a:lnTo>
                    <a:pt x="1520963" y="0"/>
                  </a:lnTo>
                  <a:lnTo>
                    <a:pt x="1392815" y="0"/>
                  </a:lnTo>
                  <a:close/>
                  <a:moveTo>
                    <a:pt x="1193842" y="33406"/>
                  </a:moveTo>
                  <a:lnTo>
                    <a:pt x="1321989" y="33406"/>
                  </a:lnTo>
                  <a:lnTo>
                    <a:pt x="1321989" y="0"/>
                  </a:lnTo>
                  <a:lnTo>
                    <a:pt x="1193842" y="0"/>
                  </a:lnTo>
                  <a:close/>
                  <a:moveTo>
                    <a:pt x="994867" y="33406"/>
                  </a:moveTo>
                  <a:lnTo>
                    <a:pt x="1123016" y="33406"/>
                  </a:lnTo>
                  <a:lnTo>
                    <a:pt x="1123016" y="0"/>
                  </a:lnTo>
                  <a:lnTo>
                    <a:pt x="994867" y="0"/>
                  </a:lnTo>
                  <a:close/>
                  <a:moveTo>
                    <a:pt x="795894" y="33406"/>
                  </a:moveTo>
                  <a:lnTo>
                    <a:pt x="924043" y="33406"/>
                  </a:lnTo>
                  <a:lnTo>
                    <a:pt x="924043" y="0"/>
                  </a:lnTo>
                  <a:lnTo>
                    <a:pt x="795894" y="0"/>
                  </a:lnTo>
                  <a:close/>
                  <a:moveTo>
                    <a:pt x="596921" y="33406"/>
                  </a:moveTo>
                  <a:lnTo>
                    <a:pt x="725069" y="33406"/>
                  </a:lnTo>
                  <a:lnTo>
                    <a:pt x="725069" y="0"/>
                  </a:lnTo>
                  <a:lnTo>
                    <a:pt x="596921" y="0"/>
                  </a:lnTo>
                  <a:close/>
                  <a:moveTo>
                    <a:pt x="397947" y="33406"/>
                  </a:moveTo>
                  <a:lnTo>
                    <a:pt x="526095" y="33406"/>
                  </a:lnTo>
                  <a:lnTo>
                    <a:pt x="526095" y="0"/>
                  </a:lnTo>
                  <a:lnTo>
                    <a:pt x="397947" y="0"/>
                  </a:lnTo>
                  <a:close/>
                  <a:moveTo>
                    <a:pt x="198973" y="33406"/>
                  </a:moveTo>
                  <a:lnTo>
                    <a:pt x="327122" y="33406"/>
                  </a:lnTo>
                  <a:lnTo>
                    <a:pt x="327122" y="0"/>
                  </a:lnTo>
                  <a:lnTo>
                    <a:pt x="198973" y="0"/>
                  </a:lnTo>
                  <a:close/>
                  <a:moveTo>
                    <a:pt x="0" y="33406"/>
                  </a:moveTo>
                  <a:lnTo>
                    <a:pt x="128148" y="33406"/>
                  </a:lnTo>
                  <a:lnTo>
                    <a:pt x="128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1" name="任意多边形 620"/>
            <p:cNvSpPr/>
            <p:nvPr/>
          </p:nvSpPr>
          <p:spPr>
            <a:xfrm flipV="1">
              <a:off x="1409846" y="3472525"/>
              <a:ext cx="9678824" cy="33406"/>
            </a:xfrm>
            <a:custGeom>
              <a:avLst/>
              <a:gdLst>
                <a:gd name="connsiteX0" fmla="*/ 9550676 w 9678824"/>
                <a:gd name="connsiteY0" fmla="*/ 33406 h 33406"/>
                <a:gd name="connsiteX1" fmla="*/ 9678824 w 9678824"/>
                <a:gd name="connsiteY1" fmla="*/ 33406 h 33406"/>
                <a:gd name="connsiteX2" fmla="*/ 9678824 w 9678824"/>
                <a:gd name="connsiteY2" fmla="*/ 0 h 33406"/>
                <a:gd name="connsiteX3" fmla="*/ 9550676 w 9678824"/>
                <a:gd name="connsiteY3" fmla="*/ 0 h 33406"/>
                <a:gd name="connsiteX4" fmla="*/ 9351725 w 9678824"/>
                <a:gd name="connsiteY4" fmla="*/ 33406 h 33406"/>
                <a:gd name="connsiteX5" fmla="*/ 9479873 w 9678824"/>
                <a:gd name="connsiteY5" fmla="*/ 33406 h 33406"/>
                <a:gd name="connsiteX6" fmla="*/ 9479873 w 9678824"/>
                <a:gd name="connsiteY6" fmla="*/ 0 h 33406"/>
                <a:gd name="connsiteX7" fmla="*/ 9351725 w 9678824"/>
                <a:gd name="connsiteY7" fmla="*/ 0 h 33406"/>
                <a:gd name="connsiteX8" fmla="*/ 9152752 w 9678824"/>
                <a:gd name="connsiteY8" fmla="*/ 33406 h 33406"/>
                <a:gd name="connsiteX9" fmla="*/ 9280900 w 9678824"/>
                <a:gd name="connsiteY9" fmla="*/ 33406 h 33406"/>
                <a:gd name="connsiteX10" fmla="*/ 9280900 w 9678824"/>
                <a:gd name="connsiteY10" fmla="*/ 0 h 33406"/>
                <a:gd name="connsiteX11" fmla="*/ 9152752 w 9678824"/>
                <a:gd name="connsiteY11" fmla="*/ 0 h 33406"/>
                <a:gd name="connsiteX12" fmla="*/ 8953779 w 9678824"/>
                <a:gd name="connsiteY12" fmla="*/ 33406 h 33406"/>
                <a:gd name="connsiteX13" fmla="*/ 9081927 w 9678824"/>
                <a:gd name="connsiteY13" fmla="*/ 33406 h 33406"/>
                <a:gd name="connsiteX14" fmla="*/ 9081927 w 9678824"/>
                <a:gd name="connsiteY14" fmla="*/ 0 h 33406"/>
                <a:gd name="connsiteX15" fmla="*/ 8953779 w 9678824"/>
                <a:gd name="connsiteY15" fmla="*/ 0 h 33406"/>
                <a:gd name="connsiteX16" fmla="*/ 8754806 w 9678824"/>
                <a:gd name="connsiteY16" fmla="*/ 33406 h 33406"/>
                <a:gd name="connsiteX17" fmla="*/ 8882954 w 9678824"/>
                <a:gd name="connsiteY17" fmla="*/ 33406 h 33406"/>
                <a:gd name="connsiteX18" fmla="*/ 8882954 w 9678824"/>
                <a:gd name="connsiteY18" fmla="*/ 0 h 33406"/>
                <a:gd name="connsiteX19" fmla="*/ 8754806 w 9678824"/>
                <a:gd name="connsiteY19" fmla="*/ 0 h 33406"/>
                <a:gd name="connsiteX20" fmla="*/ 8555833 w 9678824"/>
                <a:gd name="connsiteY20" fmla="*/ 33406 h 33406"/>
                <a:gd name="connsiteX21" fmla="*/ 8683981 w 9678824"/>
                <a:gd name="connsiteY21" fmla="*/ 33406 h 33406"/>
                <a:gd name="connsiteX22" fmla="*/ 8683981 w 9678824"/>
                <a:gd name="connsiteY22" fmla="*/ 0 h 33406"/>
                <a:gd name="connsiteX23" fmla="*/ 8555833 w 9678824"/>
                <a:gd name="connsiteY23" fmla="*/ 0 h 33406"/>
                <a:gd name="connsiteX24" fmla="*/ 8356860 w 9678824"/>
                <a:gd name="connsiteY24" fmla="*/ 33406 h 33406"/>
                <a:gd name="connsiteX25" fmla="*/ 8485008 w 9678824"/>
                <a:gd name="connsiteY25" fmla="*/ 33406 h 33406"/>
                <a:gd name="connsiteX26" fmla="*/ 8485008 w 9678824"/>
                <a:gd name="connsiteY26" fmla="*/ 0 h 33406"/>
                <a:gd name="connsiteX27" fmla="*/ 8356860 w 9678824"/>
                <a:gd name="connsiteY27" fmla="*/ 0 h 33406"/>
                <a:gd name="connsiteX28" fmla="*/ 8157887 w 9678824"/>
                <a:gd name="connsiteY28" fmla="*/ 33406 h 33406"/>
                <a:gd name="connsiteX29" fmla="*/ 8286035 w 9678824"/>
                <a:gd name="connsiteY29" fmla="*/ 33406 h 33406"/>
                <a:gd name="connsiteX30" fmla="*/ 8286035 w 9678824"/>
                <a:gd name="connsiteY30" fmla="*/ 0 h 33406"/>
                <a:gd name="connsiteX31" fmla="*/ 8157887 w 9678824"/>
                <a:gd name="connsiteY31" fmla="*/ 0 h 33406"/>
                <a:gd name="connsiteX32" fmla="*/ 7958914 w 9678824"/>
                <a:gd name="connsiteY32" fmla="*/ 33406 h 33406"/>
                <a:gd name="connsiteX33" fmla="*/ 8087062 w 9678824"/>
                <a:gd name="connsiteY33" fmla="*/ 33406 h 33406"/>
                <a:gd name="connsiteX34" fmla="*/ 8087062 w 9678824"/>
                <a:gd name="connsiteY34" fmla="*/ 0 h 33406"/>
                <a:gd name="connsiteX35" fmla="*/ 7958914 w 9678824"/>
                <a:gd name="connsiteY35" fmla="*/ 0 h 33406"/>
                <a:gd name="connsiteX36" fmla="*/ 7759941 w 9678824"/>
                <a:gd name="connsiteY36" fmla="*/ 33406 h 33406"/>
                <a:gd name="connsiteX37" fmla="*/ 7888089 w 9678824"/>
                <a:gd name="connsiteY37" fmla="*/ 33406 h 33406"/>
                <a:gd name="connsiteX38" fmla="*/ 7888089 w 9678824"/>
                <a:gd name="connsiteY38" fmla="*/ 0 h 33406"/>
                <a:gd name="connsiteX39" fmla="*/ 7759941 w 9678824"/>
                <a:gd name="connsiteY39" fmla="*/ 0 h 33406"/>
                <a:gd name="connsiteX40" fmla="*/ 7560968 w 9678824"/>
                <a:gd name="connsiteY40" fmla="*/ 33406 h 33406"/>
                <a:gd name="connsiteX41" fmla="*/ 7689116 w 9678824"/>
                <a:gd name="connsiteY41" fmla="*/ 33406 h 33406"/>
                <a:gd name="connsiteX42" fmla="*/ 7689116 w 9678824"/>
                <a:gd name="connsiteY42" fmla="*/ 0 h 33406"/>
                <a:gd name="connsiteX43" fmla="*/ 7560968 w 9678824"/>
                <a:gd name="connsiteY43" fmla="*/ 0 h 33406"/>
                <a:gd name="connsiteX44" fmla="*/ 7361995 w 9678824"/>
                <a:gd name="connsiteY44" fmla="*/ 33406 h 33406"/>
                <a:gd name="connsiteX45" fmla="*/ 7490143 w 9678824"/>
                <a:gd name="connsiteY45" fmla="*/ 33406 h 33406"/>
                <a:gd name="connsiteX46" fmla="*/ 7490143 w 9678824"/>
                <a:gd name="connsiteY46" fmla="*/ 0 h 33406"/>
                <a:gd name="connsiteX47" fmla="*/ 7361995 w 9678824"/>
                <a:gd name="connsiteY47" fmla="*/ 0 h 33406"/>
                <a:gd name="connsiteX48" fmla="*/ 7163022 w 9678824"/>
                <a:gd name="connsiteY48" fmla="*/ 33406 h 33406"/>
                <a:gd name="connsiteX49" fmla="*/ 7291170 w 9678824"/>
                <a:gd name="connsiteY49" fmla="*/ 33406 h 33406"/>
                <a:gd name="connsiteX50" fmla="*/ 7291170 w 9678824"/>
                <a:gd name="connsiteY50" fmla="*/ 0 h 33406"/>
                <a:gd name="connsiteX51" fmla="*/ 7163022 w 9678824"/>
                <a:gd name="connsiteY51" fmla="*/ 0 h 33406"/>
                <a:gd name="connsiteX52" fmla="*/ 6964049 w 9678824"/>
                <a:gd name="connsiteY52" fmla="*/ 33406 h 33406"/>
                <a:gd name="connsiteX53" fmla="*/ 7092197 w 9678824"/>
                <a:gd name="connsiteY53" fmla="*/ 33406 h 33406"/>
                <a:gd name="connsiteX54" fmla="*/ 7092197 w 9678824"/>
                <a:gd name="connsiteY54" fmla="*/ 0 h 33406"/>
                <a:gd name="connsiteX55" fmla="*/ 6964049 w 9678824"/>
                <a:gd name="connsiteY55" fmla="*/ 0 h 33406"/>
                <a:gd name="connsiteX56" fmla="*/ 6765076 w 9678824"/>
                <a:gd name="connsiteY56" fmla="*/ 33406 h 33406"/>
                <a:gd name="connsiteX57" fmla="*/ 6893224 w 9678824"/>
                <a:gd name="connsiteY57" fmla="*/ 33406 h 33406"/>
                <a:gd name="connsiteX58" fmla="*/ 6893224 w 9678824"/>
                <a:gd name="connsiteY58" fmla="*/ 0 h 33406"/>
                <a:gd name="connsiteX59" fmla="*/ 6765076 w 9678824"/>
                <a:gd name="connsiteY59" fmla="*/ 0 h 33406"/>
                <a:gd name="connsiteX60" fmla="*/ 6566103 w 9678824"/>
                <a:gd name="connsiteY60" fmla="*/ 33406 h 33406"/>
                <a:gd name="connsiteX61" fmla="*/ 6694251 w 9678824"/>
                <a:gd name="connsiteY61" fmla="*/ 33406 h 33406"/>
                <a:gd name="connsiteX62" fmla="*/ 6694251 w 9678824"/>
                <a:gd name="connsiteY62" fmla="*/ 0 h 33406"/>
                <a:gd name="connsiteX63" fmla="*/ 6566103 w 9678824"/>
                <a:gd name="connsiteY63" fmla="*/ 0 h 33406"/>
                <a:gd name="connsiteX64" fmla="*/ 6367130 w 9678824"/>
                <a:gd name="connsiteY64" fmla="*/ 33406 h 33406"/>
                <a:gd name="connsiteX65" fmla="*/ 6495278 w 9678824"/>
                <a:gd name="connsiteY65" fmla="*/ 33406 h 33406"/>
                <a:gd name="connsiteX66" fmla="*/ 6495278 w 9678824"/>
                <a:gd name="connsiteY66" fmla="*/ 0 h 33406"/>
                <a:gd name="connsiteX67" fmla="*/ 6367130 w 9678824"/>
                <a:gd name="connsiteY67" fmla="*/ 0 h 33406"/>
                <a:gd name="connsiteX68" fmla="*/ 6168157 w 9678824"/>
                <a:gd name="connsiteY68" fmla="*/ 33406 h 33406"/>
                <a:gd name="connsiteX69" fmla="*/ 6296305 w 9678824"/>
                <a:gd name="connsiteY69" fmla="*/ 33406 h 33406"/>
                <a:gd name="connsiteX70" fmla="*/ 6296305 w 9678824"/>
                <a:gd name="connsiteY70" fmla="*/ 0 h 33406"/>
                <a:gd name="connsiteX71" fmla="*/ 6168157 w 9678824"/>
                <a:gd name="connsiteY71" fmla="*/ 0 h 33406"/>
                <a:gd name="connsiteX72" fmla="*/ 5969184 w 9678824"/>
                <a:gd name="connsiteY72" fmla="*/ 33406 h 33406"/>
                <a:gd name="connsiteX73" fmla="*/ 6097332 w 9678824"/>
                <a:gd name="connsiteY73" fmla="*/ 33406 h 33406"/>
                <a:gd name="connsiteX74" fmla="*/ 6097332 w 9678824"/>
                <a:gd name="connsiteY74" fmla="*/ 0 h 33406"/>
                <a:gd name="connsiteX75" fmla="*/ 5969184 w 9678824"/>
                <a:gd name="connsiteY75" fmla="*/ 0 h 33406"/>
                <a:gd name="connsiteX76" fmla="*/ 5770211 w 9678824"/>
                <a:gd name="connsiteY76" fmla="*/ 33406 h 33406"/>
                <a:gd name="connsiteX77" fmla="*/ 5898359 w 9678824"/>
                <a:gd name="connsiteY77" fmla="*/ 33406 h 33406"/>
                <a:gd name="connsiteX78" fmla="*/ 5898359 w 9678824"/>
                <a:gd name="connsiteY78" fmla="*/ 0 h 33406"/>
                <a:gd name="connsiteX79" fmla="*/ 5770211 w 9678824"/>
                <a:gd name="connsiteY79" fmla="*/ 0 h 33406"/>
                <a:gd name="connsiteX80" fmla="*/ 5571238 w 9678824"/>
                <a:gd name="connsiteY80" fmla="*/ 33406 h 33406"/>
                <a:gd name="connsiteX81" fmla="*/ 5699386 w 9678824"/>
                <a:gd name="connsiteY81" fmla="*/ 33406 h 33406"/>
                <a:gd name="connsiteX82" fmla="*/ 5699386 w 9678824"/>
                <a:gd name="connsiteY82" fmla="*/ 0 h 33406"/>
                <a:gd name="connsiteX83" fmla="*/ 5571238 w 9678824"/>
                <a:gd name="connsiteY83" fmla="*/ 0 h 33406"/>
                <a:gd name="connsiteX84" fmla="*/ 5372265 w 9678824"/>
                <a:gd name="connsiteY84" fmla="*/ 33406 h 33406"/>
                <a:gd name="connsiteX85" fmla="*/ 5500413 w 9678824"/>
                <a:gd name="connsiteY85" fmla="*/ 33406 h 33406"/>
                <a:gd name="connsiteX86" fmla="*/ 5500413 w 9678824"/>
                <a:gd name="connsiteY86" fmla="*/ 0 h 33406"/>
                <a:gd name="connsiteX87" fmla="*/ 5372265 w 9678824"/>
                <a:gd name="connsiteY87" fmla="*/ 0 h 33406"/>
                <a:gd name="connsiteX88" fmla="*/ 5173292 w 9678824"/>
                <a:gd name="connsiteY88" fmla="*/ 33406 h 33406"/>
                <a:gd name="connsiteX89" fmla="*/ 5301440 w 9678824"/>
                <a:gd name="connsiteY89" fmla="*/ 33406 h 33406"/>
                <a:gd name="connsiteX90" fmla="*/ 5301440 w 9678824"/>
                <a:gd name="connsiteY90" fmla="*/ 0 h 33406"/>
                <a:gd name="connsiteX91" fmla="*/ 5173292 w 9678824"/>
                <a:gd name="connsiteY91" fmla="*/ 0 h 33406"/>
                <a:gd name="connsiteX92" fmla="*/ 4974319 w 9678824"/>
                <a:gd name="connsiteY92" fmla="*/ 33406 h 33406"/>
                <a:gd name="connsiteX93" fmla="*/ 5102467 w 9678824"/>
                <a:gd name="connsiteY93" fmla="*/ 33406 h 33406"/>
                <a:gd name="connsiteX94" fmla="*/ 5102467 w 9678824"/>
                <a:gd name="connsiteY94" fmla="*/ 0 h 33406"/>
                <a:gd name="connsiteX95" fmla="*/ 4974319 w 9678824"/>
                <a:gd name="connsiteY95" fmla="*/ 0 h 33406"/>
                <a:gd name="connsiteX96" fmla="*/ 4775346 w 9678824"/>
                <a:gd name="connsiteY96" fmla="*/ 33406 h 33406"/>
                <a:gd name="connsiteX97" fmla="*/ 4903494 w 9678824"/>
                <a:gd name="connsiteY97" fmla="*/ 33406 h 33406"/>
                <a:gd name="connsiteX98" fmla="*/ 4903494 w 9678824"/>
                <a:gd name="connsiteY98" fmla="*/ 0 h 33406"/>
                <a:gd name="connsiteX99" fmla="*/ 4775346 w 9678824"/>
                <a:gd name="connsiteY99" fmla="*/ 0 h 33406"/>
                <a:gd name="connsiteX100" fmla="*/ 4576373 w 9678824"/>
                <a:gd name="connsiteY100" fmla="*/ 33406 h 33406"/>
                <a:gd name="connsiteX101" fmla="*/ 4704521 w 9678824"/>
                <a:gd name="connsiteY101" fmla="*/ 33406 h 33406"/>
                <a:gd name="connsiteX102" fmla="*/ 4704521 w 9678824"/>
                <a:gd name="connsiteY102" fmla="*/ 0 h 33406"/>
                <a:gd name="connsiteX103" fmla="*/ 4576373 w 9678824"/>
                <a:gd name="connsiteY103" fmla="*/ 0 h 33406"/>
                <a:gd name="connsiteX104" fmla="*/ 4377400 w 9678824"/>
                <a:gd name="connsiteY104" fmla="*/ 33406 h 33406"/>
                <a:gd name="connsiteX105" fmla="*/ 4505548 w 9678824"/>
                <a:gd name="connsiteY105" fmla="*/ 33406 h 33406"/>
                <a:gd name="connsiteX106" fmla="*/ 4505548 w 9678824"/>
                <a:gd name="connsiteY106" fmla="*/ 0 h 33406"/>
                <a:gd name="connsiteX107" fmla="*/ 4377400 w 9678824"/>
                <a:gd name="connsiteY107" fmla="*/ 0 h 33406"/>
                <a:gd name="connsiteX108" fmla="*/ 4178427 w 9678824"/>
                <a:gd name="connsiteY108" fmla="*/ 33406 h 33406"/>
                <a:gd name="connsiteX109" fmla="*/ 4306575 w 9678824"/>
                <a:gd name="connsiteY109" fmla="*/ 33406 h 33406"/>
                <a:gd name="connsiteX110" fmla="*/ 4306575 w 9678824"/>
                <a:gd name="connsiteY110" fmla="*/ 0 h 33406"/>
                <a:gd name="connsiteX111" fmla="*/ 4178427 w 9678824"/>
                <a:gd name="connsiteY111" fmla="*/ 0 h 33406"/>
                <a:gd name="connsiteX112" fmla="*/ 3979454 w 9678824"/>
                <a:gd name="connsiteY112" fmla="*/ 33406 h 33406"/>
                <a:gd name="connsiteX113" fmla="*/ 4107602 w 9678824"/>
                <a:gd name="connsiteY113" fmla="*/ 33406 h 33406"/>
                <a:gd name="connsiteX114" fmla="*/ 4107602 w 9678824"/>
                <a:gd name="connsiteY114" fmla="*/ 0 h 33406"/>
                <a:gd name="connsiteX115" fmla="*/ 3979454 w 9678824"/>
                <a:gd name="connsiteY115" fmla="*/ 0 h 33406"/>
                <a:gd name="connsiteX116" fmla="*/ 3780481 w 9678824"/>
                <a:gd name="connsiteY116" fmla="*/ 33406 h 33406"/>
                <a:gd name="connsiteX117" fmla="*/ 3908629 w 9678824"/>
                <a:gd name="connsiteY117" fmla="*/ 33406 h 33406"/>
                <a:gd name="connsiteX118" fmla="*/ 3908629 w 9678824"/>
                <a:gd name="connsiteY118" fmla="*/ 0 h 33406"/>
                <a:gd name="connsiteX119" fmla="*/ 3780481 w 9678824"/>
                <a:gd name="connsiteY119" fmla="*/ 0 h 33406"/>
                <a:gd name="connsiteX120" fmla="*/ 3581508 w 9678824"/>
                <a:gd name="connsiteY120" fmla="*/ 33406 h 33406"/>
                <a:gd name="connsiteX121" fmla="*/ 3709656 w 9678824"/>
                <a:gd name="connsiteY121" fmla="*/ 33406 h 33406"/>
                <a:gd name="connsiteX122" fmla="*/ 3709656 w 9678824"/>
                <a:gd name="connsiteY122" fmla="*/ 0 h 33406"/>
                <a:gd name="connsiteX123" fmla="*/ 3581508 w 9678824"/>
                <a:gd name="connsiteY123" fmla="*/ 0 h 33406"/>
                <a:gd name="connsiteX124" fmla="*/ 3382535 w 9678824"/>
                <a:gd name="connsiteY124" fmla="*/ 33406 h 33406"/>
                <a:gd name="connsiteX125" fmla="*/ 3510683 w 9678824"/>
                <a:gd name="connsiteY125" fmla="*/ 33406 h 33406"/>
                <a:gd name="connsiteX126" fmla="*/ 3510683 w 9678824"/>
                <a:gd name="connsiteY126" fmla="*/ 0 h 33406"/>
                <a:gd name="connsiteX127" fmla="*/ 3382535 w 9678824"/>
                <a:gd name="connsiteY127" fmla="*/ 0 h 33406"/>
                <a:gd name="connsiteX128" fmla="*/ 3183562 w 9678824"/>
                <a:gd name="connsiteY128" fmla="*/ 33406 h 33406"/>
                <a:gd name="connsiteX129" fmla="*/ 3311710 w 9678824"/>
                <a:gd name="connsiteY129" fmla="*/ 33406 h 33406"/>
                <a:gd name="connsiteX130" fmla="*/ 3311710 w 9678824"/>
                <a:gd name="connsiteY130" fmla="*/ 0 h 33406"/>
                <a:gd name="connsiteX131" fmla="*/ 3183562 w 9678824"/>
                <a:gd name="connsiteY131" fmla="*/ 0 h 33406"/>
                <a:gd name="connsiteX132" fmla="*/ 2984589 w 9678824"/>
                <a:gd name="connsiteY132" fmla="*/ 33406 h 33406"/>
                <a:gd name="connsiteX133" fmla="*/ 3112737 w 9678824"/>
                <a:gd name="connsiteY133" fmla="*/ 33406 h 33406"/>
                <a:gd name="connsiteX134" fmla="*/ 3112737 w 9678824"/>
                <a:gd name="connsiteY134" fmla="*/ 0 h 33406"/>
                <a:gd name="connsiteX135" fmla="*/ 2984589 w 9678824"/>
                <a:gd name="connsiteY135" fmla="*/ 0 h 33406"/>
                <a:gd name="connsiteX136" fmla="*/ 2785616 w 9678824"/>
                <a:gd name="connsiteY136" fmla="*/ 33406 h 33406"/>
                <a:gd name="connsiteX137" fmla="*/ 2913764 w 9678824"/>
                <a:gd name="connsiteY137" fmla="*/ 33406 h 33406"/>
                <a:gd name="connsiteX138" fmla="*/ 2913764 w 9678824"/>
                <a:gd name="connsiteY138" fmla="*/ 0 h 33406"/>
                <a:gd name="connsiteX139" fmla="*/ 2785616 w 9678824"/>
                <a:gd name="connsiteY139" fmla="*/ 0 h 33406"/>
                <a:gd name="connsiteX140" fmla="*/ 2586650 w 9678824"/>
                <a:gd name="connsiteY140" fmla="*/ 33406 h 33406"/>
                <a:gd name="connsiteX141" fmla="*/ 2714798 w 9678824"/>
                <a:gd name="connsiteY141" fmla="*/ 33406 h 33406"/>
                <a:gd name="connsiteX142" fmla="*/ 2714798 w 9678824"/>
                <a:gd name="connsiteY142" fmla="*/ 0 h 33406"/>
                <a:gd name="connsiteX143" fmla="*/ 2586650 w 9678824"/>
                <a:gd name="connsiteY143" fmla="*/ 0 h 33406"/>
                <a:gd name="connsiteX144" fmla="*/ 2387678 w 9678824"/>
                <a:gd name="connsiteY144" fmla="*/ 33406 h 33406"/>
                <a:gd name="connsiteX145" fmla="*/ 2515825 w 9678824"/>
                <a:gd name="connsiteY145" fmla="*/ 33406 h 33406"/>
                <a:gd name="connsiteX146" fmla="*/ 2515825 w 9678824"/>
                <a:gd name="connsiteY146" fmla="*/ 0 h 33406"/>
                <a:gd name="connsiteX147" fmla="*/ 2387678 w 9678824"/>
                <a:gd name="connsiteY147" fmla="*/ 0 h 33406"/>
                <a:gd name="connsiteX148" fmla="*/ 2188704 w 9678824"/>
                <a:gd name="connsiteY148" fmla="*/ 33406 h 33406"/>
                <a:gd name="connsiteX149" fmla="*/ 2316853 w 9678824"/>
                <a:gd name="connsiteY149" fmla="*/ 33406 h 33406"/>
                <a:gd name="connsiteX150" fmla="*/ 2316853 w 9678824"/>
                <a:gd name="connsiteY150" fmla="*/ 0 h 33406"/>
                <a:gd name="connsiteX151" fmla="*/ 2188704 w 9678824"/>
                <a:gd name="connsiteY151" fmla="*/ 0 h 33406"/>
                <a:gd name="connsiteX152" fmla="*/ 1989732 w 9678824"/>
                <a:gd name="connsiteY152" fmla="*/ 33406 h 33406"/>
                <a:gd name="connsiteX153" fmla="*/ 2117880 w 9678824"/>
                <a:gd name="connsiteY153" fmla="*/ 33406 h 33406"/>
                <a:gd name="connsiteX154" fmla="*/ 2117880 w 9678824"/>
                <a:gd name="connsiteY154" fmla="*/ 0 h 33406"/>
                <a:gd name="connsiteX155" fmla="*/ 1989732 w 9678824"/>
                <a:gd name="connsiteY155" fmla="*/ 0 h 33406"/>
                <a:gd name="connsiteX156" fmla="*/ 1790760 w 9678824"/>
                <a:gd name="connsiteY156" fmla="*/ 33406 h 33406"/>
                <a:gd name="connsiteX157" fmla="*/ 1918908 w 9678824"/>
                <a:gd name="connsiteY157" fmla="*/ 33406 h 33406"/>
                <a:gd name="connsiteX158" fmla="*/ 1918908 w 9678824"/>
                <a:gd name="connsiteY158" fmla="*/ 0 h 33406"/>
                <a:gd name="connsiteX159" fmla="*/ 1790760 w 9678824"/>
                <a:gd name="connsiteY159" fmla="*/ 0 h 33406"/>
                <a:gd name="connsiteX160" fmla="*/ 1591787 w 9678824"/>
                <a:gd name="connsiteY160" fmla="*/ 33406 h 33406"/>
                <a:gd name="connsiteX161" fmla="*/ 1719936 w 9678824"/>
                <a:gd name="connsiteY161" fmla="*/ 33406 h 33406"/>
                <a:gd name="connsiteX162" fmla="*/ 1719936 w 9678824"/>
                <a:gd name="connsiteY162" fmla="*/ 0 h 33406"/>
                <a:gd name="connsiteX163" fmla="*/ 1591787 w 9678824"/>
                <a:gd name="connsiteY163" fmla="*/ 0 h 33406"/>
                <a:gd name="connsiteX164" fmla="*/ 1392815 w 9678824"/>
                <a:gd name="connsiteY164" fmla="*/ 33406 h 33406"/>
                <a:gd name="connsiteX165" fmla="*/ 1520963 w 9678824"/>
                <a:gd name="connsiteY165" fmla="*/ 33406 h 33406"/>
                <a:gd name="connsiteX166" fmla="*/ 1520963 w 9678824"/>
                <a:gd name="connsiteY166" fmla="*/ 0 h 33406"/>
                <a:gd name="connsiteX167" fmla="*/ 1392815 w 9678824"/>
                <a:gd name="connsiteY167" fmla="*/ 0 h 33406"/>
                <a:gd name="connsiteX168" fmla="*/ 1193842 w 9678824"/>
                <a:gd name="connsiteY168" fmla="*/ 33406 h 33406"/>
                <a:gd name="connsiteX169" fmla="*/ 1321989 w 9678824"/>
                <a:gd name="connsiteY169" fmla="*/ 33406 h 33406"/>
                <a:gd name="connsiteX170" fmla="*/ 1321989 w 9678824"/>
                <a:gd name="connsiteY170" fmla="*/ 0 h 33406"/>
                <a:gd name="connsiteX171" fmla="*/ 1193842 w 9678824"/>
                <a:gd name="connsiteY171" fmla="*/ 0 h 33406"/>
                <a:gd name="connsiteX172" fmla="*/ 994867 w 9678824"/>
                <a:gd name="connsiteY172" fmla="*/ 33406 h 33406"/>
                <a:gd name="connsiteX173" fmla="*/ 1123016 w 9678824"/>
                <a:gd name="connsiteY173" fmla="*/ 33406 h 33406"/>
                <a:gd name="connsiteX174" fmla="*/ 1123016 w 9678824"/>
                <a:gd name="connsiteY174" fmla="*/ 0 h 33406"/>
                <a:gd name="connsiteX175" fmla="*/ 994867 w 9678824"/>
                <a:gd name="connsiteY175" fmla="*/ 0 h 33406"/>
                <a:gd name="connsiteX176" fmla="*/ 795894 w 9678824"/>
                <a:gd name="connsiteY176" fmla="*/ 33406 h 33406"/>
                <a:gd name="connsiteX177" fmla="*/ 924043 w 9678824"/>
                <a:gd name="connsiteY177" fmla="*/ 33406 h 33406"/>
                <a:gd name="connsiteX178" fmla="*/ 924043 w 9678824"/>
                <a:gd name="connsiteY178" fmla="*/ 0 h 33406"/>
                <a:gd name="connsiteX179" fmla="*/ 795894 w 9678824"/>
                <a:gd name="connsiteY179" fmla="*/ 0 h 33406"/>
                <a:gd name="connsiteX180" fmla="*/ 596921 w 9678824"/>
                <a:gd name="connsiteY180" fmla="*/ 33406 h 33406"/>
                <a:gd name="connsiteX181" fmla="*/ 725069 w 9678824"/>
                <a:gd name="connsiteY181" fmla="*/ 33406 h 33406"/>
                <a:gd name="connsiteX182" fmla="*/ 725069 w 9678824"/>
                <a:gd name="connsiteY182" fmla="*/ 0 h 33406"/>
                <a:gd name="connsiteX183" fmla="*/ 596921 w 9678824"/>
                <a:gd name="connsiteY183" fmla="*/ 0 h 33406"/>
                <a:gd name="connsiteX184" fmla="*/ 397947 w 9678824"/>
                <a:gd name="connsiteY184" fmla="*/ 33406 h 33406"/>
                <a:gd name="connsiteX185" fmla="*/ 526095 w 9678824"/>
                <a:gd name="connsiteY185" fmla="*/ 33406 h 33406"/>
                <a:gd name="connsiteX186" fmla="*/ 526095 w 9678824"/>
                <a:gd name="connsiteY186" fmla="*/ 0 h 33406"/>
                <a:gd name="connsiteX187" fmla="*/ 397947 w 9678824"/>
                <a:gd name="connsiteY187" fmla="*/ 0 h 33406"/>
                <a:gd name="connsiteX188" fmla="*/ 198973 w 9678824"/>
                <a:gd name="connsiteY188" fmla="*/ 33406 h 33406"/>
                <a:gd name="connsiteX189" fmla="*/ 327122 w 9678824"/>
                <a:gd name="connsiteY189" fmla="*/ 33406 h 33406"/>
                <a:gd name="connsiteX190" fmla="*/ 327122 w 9678824"/>
                <a:gd name="connsiteY190" fmla="*/ 0 h 33406"/>
                <a:gd name="connsiteX191" fmla="*/ 198973 w 9678824"/>
                <a:gd name="connsiteY191" fmla="*/ 0 h 33406"/>
                <a:gd name="connsiteX192" fmla="*/ 0 w 9678824"/>
                <a:gd name="connsiteY192" fmla="*/ 33406 h 33406"/>
                <a:gd name="connsiteX193" fmla="*/ 128148 w 9678824"/>
                <a:gd name="connsiteY193" fmla="*/ 33406 h 33406"/>
                <a:gd name="connsiteX194" fmla="*/ 128148 w 9678824"/>
                <a:gd name="connsiteY194" fmla="*/ 0 h 33406"/>
                <a:gd name="connsiteX195" fmla="*/ 0 w 9678824"/>
                <a:gd name="connsiteY195" fmla="*/ 0 h 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9678824" h="33406">
                  <a:moveTo>
                    <a:pt x="9550676" y="33406"/>
                  </a:moveTo>
                  <a:lnTo>
                    <a:pt x="9678824" y="33406"/>
                  </a:lnTo>
                  <a:lnTo>
                    <a:pt x="9678824" y="0"/>
                  </a:lnTo>
                  <a:lnTo>
                    <a:pt x="9550676" y="0"/>
                  </a:lnTo>
                  <a:close/>
                  <a:moveTo>
                    <a:pt x="9351725" y="33406"/>
                  </a:moveTo>
                  <a:lnTo>
                    <a:pt x="9479873" y="33406"/>
                  </a:lnTo>
                  <a:lnTo>
                    <a:pt x="9479873" y="0"/>
                  </a:lnTo>
                  <a:lnTo>
                    <a:pt x="9351725" y="0"/>
                  </a:lnTo>
                  <a:close/>
                  <a:moveTo>
                    <a:pt x="9152752" y="33406"/>
                  </a:moveTo>
                  <a:lnTo>
                    <a:pt x="9280900" y="33406"/>
                  </a:lnTo>
                  <a:lnTo>
                    <a:pt x="9280900" y="0"/>
                  </a:lnTo>
                  <a:lnTo>
                    <a:pt x="9152752" y="0"/>
                  </a:lnTo>
                  <a:close/>
                  <a:moveTo>
                    <a:pt x="8953779" y="33406"/>
                  </a:moveTo>
                  <a:lnTo>
                    <a:pt x="9081927" y="33406"/>
                  </a:lnTo>
                  <a:lnTo>
                    <a:pt x="9081927" y="0"/>
                  </a:lnTo>
                  <a:lnTo>
                    <a:pt x="8953779" y="0"/>
                  </a:lnTo>
                  <a:close/>
                  <a:moveTo>
                    <a:pt x="8754806" y="33406"/>
                  </a:moveTo>
                  <a:lnTo>
                    <a:pt x="8882954" y="33406"/>
                  </a:lnTo>
                  <a:lnTo>
                    <a:pt x="8882954" y="0"/>
                  </a:lnTo>
                  <a:lnTo>
                    <a:pt x="8754806" y="0"/>
                  </a:lnTo>
                  <a:close/>
                  <a:moveTo>
                    <a:pt x="8555833" y="33406"/>
                  </a:moveTo>
                  <a:lnTo>
                    <a:pt x="8683981" y="33406"/>
                  </a:lnTo>
                  <a:lnTo>
                    <a:pt x="8683981" y="0"/>
                  </a:lnTo>
                  <a:lnTo>
                    <a:pt x="8555833" y="0"/>
                  </a:lnTo>
                  <a:close/>
                  <a:moveTo>
                    <a:pt x="8356860" y="33406"/>
                  </a:moveTo>
                  <a:lnTo>
                    <a:pt x="8485008" y="33406"/>
                  </a:lnTo>
                  <a:lnTo>
                    <a:pt x="8485008" y="0"/>
                  </a:lnTo>
                  <a:lnTo>
                    <a:pt x="8356860" y="0"/>
                  </a:lnTo>
                  <a:close/>
                  <a:moveTo>
                    <a:pt x="8157887" y="33406"/>
                  </a:moveTo>
                  <a:lnTo>
                    <a:pt x="8286035" y="33406"/>
                  </a:lnTo>
                  <a:lnTo>
                    <a:pt x="8286035" y="0"/>
                  </a:lnTo>
                  <a:lnTo>
                    <a:pt x="8157887" y="0"/>
                  </a:lnTo>
                  <a:close/>
                  <a:moveTo>
                    <a:pt x="7958914" y="33406"/>
                  </a:moveTo>
                  <a:lnTo>
                    <a:pt x="8087062" y="33406"/>
                  </a:lnTo>
                  <a:lnTo>
                    <a:pt x="8087062" y="0"/>
                  </a:lnTo>
                  <a:lnTo>
                    <a:pt x="7958914" y="0"/>
                  </a:lnTo>
                  <a:close/>
                  <a:moveTo>
                    <a:pt x="7759941" y="33406"/>
                  </a:moveTo>
                  <a:lnTo>
                    <a:pt x="7888089" y="33406"/>
                  </a:lnTo>
                  <a:lnTo>
                    <a:pt x="7888089" y="0"/>
                  </a:lnTo>
                  <a:lnTo>
                    <a:pt x="7759941" y="0"/>
                  </a:lnTo>
                  <a:close/>
                  <a:moveTo>
                    <a:pt x="7560968" y="33406"/>
                  </a:moveTo>
                  <a:lnTo>
                    <a:pt x="7689116" y="33406"/>
                  </a:lnTo>
                  <a:lnTo>
                    <a:pt x="7689116" y="0"/>
                  </a:lnTo>
                  <a:lnTo>
                    <a:pt x="7560968" y="0"/>
                  </a:lnTo>
                  <a:close/>
                  <a:moveTo>
                    <a:pt x="7361995" y="33406"/>
                  </a:moveTo>
                  <a:lnTo>
                    <a:pt x="7490143" y="33406"/>
                  </a:lnTo>
                  <a:lnTo>
                    <a:pt x="7490143" y="0"/>
                  </a:lnTo>
                  <a:lnTo>
                    <a:pt x="7361995" y="0"/>
                  </a:lnTo>
                  <a:close/>
                  <a:moveTo>
                    <a:pt x="7163022" y="33406"/>
                  </a:moveTo>
                  <a:lnTo>
                    <a:pt x="7291170" y="33406"/>
                  </a:lnTo>
                  <a:lnTo>
                    <a:pt x="7291170" y="0"/>
                  </a:lnTo>
                  <a:lnTo>
                    <a:pt x="7163022" y="0"/>
                  </a:lnTo>
                  <a:close/>
                  <a:moveTo>
                    <a:pt x="6964049" y="33406"/>
                  </a:moveTo>
                  <a:lnTo>
                    <a:pt x="7092197" y="33406"/>
                  </a:lnTo>
                  <a:lnTo>
                    <a:pt x="7092197" y="0"/>
                  </a:lnTo>
                  <a:lnTo>
                    <a:pt x="6964049" y="0"/>
                  </a:lnTo>
                  <a:close/>
                  <a:moveTo>
                    <a:pt x="6765076" y="33406"/>
                  </a:moveTo>
                  <a:lnTo>
                    <a:pt x="6893224" y="33406"/>
                  </a:lnTo>
                  <a:lnTo>
                    <a:pt x="6893224" y="0"/>
                  </a:lnTo>
                  <a:lnTo>
                    <a:pt x="6765076" y="0"/>
                  </a:lnTo>
                  <a:close/>
                  <a:moveTo>
                    <a:pt x="6566103" y="33406"/>
                  </a:moveTo>
                  <a:lnTo>
                    <a:pt x="6694251" y="33406"/>
                  </a:lnTo>
                  <a:lnTo>
                    <a:pt x="6694251" y="0"/>
                  </a:lnTo>
                  <a:lnTo>
                    <a:pt x="6566103" y="0"/>
                  </a:lnTo>
                  <a:close/>
                  <a:moveTo>
                    <a:pt x="6367130" y="33406"/>
                  </a:moveTo>
                  <a:lnTo>
                    <a:pt x="6495278" y="33406"/>
                  </a:lnTo>
                  <a:lnTo>
                    <a:pt x="6495278" y="0"/>
                  </a:lnTo>
                  <a:lnTo>
                    <a:pt x="6367130" y="0"/>
                  </a:lnTo>
                  <a:close/>
                  <a:moveTo>
                    <a:pt x="6168157" y="33406"/>
                  </a:moveTo>
                  <a:lnTo>
                    <a:pt x="6296305" y="33406"/>
                  </a:lnTo>
                  <a:lnTo>
                    <a:pt x="6296305" y="0"/>
                  </a:lnTo>
                  <a:lnTo>
                    <a:pt x="6168157" y="0"/>
                  </a:lnTo>
                  <a:close/>
                  <a:moveTo>
                    <a:pt x="5969184" y="33406"/>
                  </a:moveTo>
                  <a:lnTo>
                    <a:pt x="6097332" y="33406"/>
                  </a:lnTo>
                  <a:lnTo>
                    <a:pt x="6097332" y="0"/>
                  </a:lnTo>
                  <a:lnTo>
                    <a:pt x="5969184" y="0"/>
                  </a:lnTo>
                  <a:close/>
                  <a:moveTo>
                    <a:pt x="5770211" y="33406"/>
                  </a:moveTo>
                  <a:lnTo>
                    <a:pt x="5898359" y="33406"/>
                  </a:lnTo>
                  <a:lnTo>
                    <a:pt x="5898359" y="0"/>
                  </a:lnTo>
                  <a:lnTo>
                    <a:pt x="5770211" y="0"/>
                  </a:lnTo>
                  <a:close/>
                  <a:moveTo>
                    <a:pt x="5571238" y="33406"/>
                  </a:moveTo>
                  <a:lnTo>
                    <a:pt x="5699386" y="33406"/>
                  </a:lnTo>
                  <a:lnTo>
                    <a:pt x="5699386" y="0"/>
                  </a:lnTo>
                  <a:lnTo>
                    <a:pt x="5571238" y="0"/>
                  </a:lnTo>
                  <a:close/>
                  <a:moveTo>
                    <a:pt x="5372265" y="33406"/>
                  </a:moveTo>
                  <a:lnTo>
                    <a:pt x="5500413" y="33406"/>
                  </a:lnTo>
                  <a:lnTo>
                    <a:pt x="5500413" y="0"/>
                  </a:lnTo>
                  <a:lnTo>
                    <a:pt x="5372265" y="0"/>
                  </a:lnTo>
                  <a:close/>
                  <a:moveTo>
                    <a:pt x="5173292" y="33406"/>
                  </a:moveTo>
                  <a:lnTo>
                    <a:pt x="5301440" y="33406"/>
                  </a:lnTo>
                  <a:lnTo>
                    <a:pt x="5301440" y="0"/>
                  </a:lnTo>
                  <a:lnTo>
                    <a:pt x="5173292" y="0"/>
                  </a:lnTo>
                  <a:close/>
                  <a:moveTo>
                    <a:pt x="4974319" y="33406"/>
                  </a:moveTo>
                  <a:lnTo>
                    <a:pt x="5102467" y="33406"/>
                  </a:lnTo>
                  <a:lnTo>
                    <a:pt x="5102467" y="0"/>
                  </a:lnTo>
                  <a:lnTo>
                    <a:pt x="4974319" y="0"/>
                  </a:lnTo>
                  <a:close/>
                  <a:moveTo>
                    <a:pt x="4775346" y="33406"/>
                  </a:moveTo>
                  <a:lnTo>
                    <a:pt x="4903494" y="33406"/>
                  </a:lnTo>
                  <a:lnTo>
                    <a:pt x="4903494" y="0"/>
                  </a:lnTo>
                  <a:lnTo>
                    <a:pt x="4775346" y="0"/>
                  </a:lnTo>
                  <a:close/>
                  <a:moveTo>
                    <a:pt x="4576373" y="33406"/>
                  </a:moveTo>
                  <a:lnTo>
                    <a:pt x="4704521" y="33406"/>
                  </a:lnTo>
                  <a:lnTo>
                    <a:pt x="4704521" y="0"/>
                  </a:lnTo>
                  <a:lnTo>
                    <a:pt x="4576373" y="0"/>
                  </a:lnTo>
                  <a:close/>
                  <a:moveTo>
                    <a:pt x="4377400" y="33406"/>
                  </a:moveTo>
                  <a:lnTo>
                    <a:pt x="4505548" y="33406"/>
                  </a:lnTo>
                  <a:lnTo>
                    <a:pt x="4505548" y="0"/>
                  </a:lnTo>
                  <a:lnTo>
                    <a:pt x="4377400" y="0"/>
                  </a:lnTo>
                  <a:close/>
                  <a:moveTo>
                    <a:pt x="4178427" y="33406"/>
                  </a:moveTo>
                  <a:lnTo>
                    <a:pt x="4306575" y="33406"/>
                  </a:lnTo>
                  <a:lnTo>
                    <a:pt x="4306575" y="0"/>
                  </a:lnTo>
                  <a:lnTo>
                    <a:pt x="4178427" y="0"/>
                  </a:lnTo>
                  <a:close/>
                  <a:moveTo>
                    <a:pt x="3979454" y="33406"/>
                  </a:moveTo>
                  <a:lnTo>
                    <a:pt x="4107602" y="33406"/>
                  </a:lnTo>
                  <a:lnTo>
                    <a:pt x="4107602" y="0"/>
                  </a:lnTo>
                  <a:lnTo>
                    <a:pt x="3979454" y="0"/>
                  </a:lnTo>
                  <a:close/>
                  <a:moveTo>
                    <a:pt x="3780481" y="33406"/>
                  </a:moveTo>
                  <a:lnTo>
                    <a:pt x="3908629" y="33406"/>
                  </a:lnTo>
                  <a:lnTo>
                    <a:pt x="3908629" y="0"/>
                  </a:lnTo>
                  <a:lnTo>
                    <a:pt x="3780481" y="0"/>
                  </a:lnTo>
                  <a:close/>
                  <a:moveTo>
                    <a:pt x="3581508" y="33406"/>
                  </a:moveTo>
                  <a:lnTo>
                    <a:pt x="3709656" y="33406"/>
                  </a:lnTo>
                  <a:lnTo>
                    <a:pt x="3709656" y="0"/>
                  </a:lnTo>
                  <a:lnTo>
                    <a:pt x="3581508" y="0"/>
                  </a:lnTo>
                  <a:close/>
                  <a:moveTo>
                    <a:pt x="3382535" y="33406"/>
                  </a:moveTo>
                  <a:lnTo>
                    <a:pt x="3510683" y="33406"/>
                  </a:lnTo>
                  <a:lnTo>
                    <a:pt x="3510683" y="0"/>
                  </a:lnTo>
                  <a:lnTo>
                    <a:pt x="3382535" y="0"/>
                  </a:lnTo>
                  <a:close/>
                  <a:moveTo>
                    <a:pt x="3183562" y="33406"/>
                  </a:moveTo>
                  <a:lnTo>
                    <a:pt x="3311710" y="33406"/>
                  </a:lnTo>
                  <a:lnTo>
                    <a:pt x="3311710" y="0"/>
                  </a:lnTo>
                  <a:lnTo>
                    <a:pt x="3183562" y="0"/>
                  </a:lnTo>
                  <a:close/>
                  <a:moveTo>
                    <a:pt x="2984589" y="33406"/>
                  </a:moveTo>
                  <a:lnTo>
                    <a:pt x="3112737" y="33406"/>
                  </a:lnTo>
                  <a:lnTo>
                    <a:pt x="3112737" y="0"/>
                  </a:lnTo>
                  <a:lnTo>
                    <a:pt x="2984589" y="0"/>
                  </a:lnTo>
                  <a:close/>
                  <a:moveTo>
                    <a:pt x="2785616" y="33406"/>
                  </a:moveTo>
                  <a:lnTo>
                    <a:pt x="2913764" y="33406"/>
                  </a:lnTo>
                  <a:lnTo>
                    <a:pt x="2913764" y="0"/>
                  </a:lnTo>
                  <a:lnTo>
                    <a:pt x="2785616" y="0"/>
                  </a:lnTo>
                  <a:close/>
                  <a:moveTo>
                    <a:pt x="2586650" y="33406"/>
                  </a:moveTo>
                  <a:lnTo>
                    <a:pt x="2714798" y="33406"/>
                  </a:lnTo>
                  <a:lnTo>
                    <a:pt x="2714798" y="0"/>
                  </a:lnTo>
                  <a:lnTo>
                    <a:pt x="2586650" y="0"/>
                  </a:lnTo>
                  <a:close/>
                  <a:moveTo>
                    <a:pt x="2387678" y="33406"/>
                  </a:moveTo>
                  <a:lnTo>
                    <a:pt x="2515825" y="33406"/>
                  </a:lnTo>
                  <a:lnTo>
                    <a:pt x="2515825" y="0"/>
                  </a:lnTo>
                  <a:lnTo>
                    <a:pt x="2387678" y="0"/>
                  </a:lnTo>
                  <a:close/>
                  <a:moveTo>
                    <a:pt x="2188704" y="33406"/>
                  </a:moveTo>
                  <a:lnTo>
                    <a:pt x="2316853" y="33406"/>
                  </a:lnTo>
                  <a:lnTo>
                    <a:pt x="2316853" y="0"/>
                  </a:lnTo>
                  <a:lnTo>
                    <a:pt x="2188704" y="0"/>
                  </a:lnTo>
                  <a:close/>
                  <a:moveTo>
                    <a:pt x="1989732" y="33406"/>
                  </a:moveTo>
                  <a:lnTo>
                    <a:pt x="2117880" y="33406"/>
                  </a:lnTo>
                  <a:lnTo>
                    <a:pt x="2117880" y="0"/>
                  </a:lnTo>
                  <a:lnTo>
                    <a:pt x="1989732" y="0"/>
                  </a:lnTo>
                  <a:close/>
                  <a:moveTo>
                    <a:pt x="1790760" y="33406"/>
                  </a:moveTo>
                  <a:lnTo>
                    <a:pt x="1918908" y="33406"/>
                  </a:lnTo>
                  <a:lnTo>
                    <a:pt x="1918908" y="0"/>
                  </a:lnTo>
                  <a:lnTo>
                    <a:pt x="1790760" y="0"/>
                  </a:lnTo>
                  <a:close/>
                  <a:moveTo>
                    <a:pt x="1591787" y="33406"/>
                  </a:moveTo>
                  <a:lnTo>
                    <a:pt x="1719936" y="33406"/>
                  </a:lnTo>
                  <a:lnTo>
                    <a:pt x="1719936" y="0"/>
                  </a:lnTo>
                  <a:lnTo>
                    <a:pt x="1591787" y="0"/>
                  </a:lnTo>
                  <a:close/>
                  <a:moveTo>
                    <a:pt x="1392815" y="33406"/>
                  </a:moveTo>
                  <a:lnTo>
                    <a:pt x="1520963" y="33406"/>
                  </a:lnTo>
                  <a:lnTo>
                    <a:pt x="1520963" y="0"/>
                  </a:lnTo>
                  <a:lnTo>
                    <a:pt x="1392815" y="0"/>
                  </a:lnTo>
                  <a:close/>
                  <a:moveTo>
                    <a:pt x="1193842" y="33406"/>
                  </a:moveTo>
                  <a:lnTo>
                    <a:pt x="1321989" y="33406"/>
                  </a:lnTo>
                  <a:lnTo>
                    <a:pt x="1321989" y="0"/>
                  </a:lnTo>
                  <a:lnTo>
                    <a:pt x="1193842" y="0"/>
                  </a:lnTo>
                  <a:close/>
                  <a:moveTo>
                    <a:pt x="994867" y="33406"/>
                  </a:moveTo>
                  <a:lnTo>
                    <a:pt x="1123016" y="33406"/>
                  </a:lnTo>
                  <a:lnTo>
                    <a:pt x="1123016" y="0"/>
                  </a:lnTo>
                  <a:lnTo>
                    <a:pt x="994867" y="0"/>
                  </a:lnTo>
                  <a:close/>
                  <a:moveTo>
                    <a:pt x="795894" y="33406"/>
                  </a:moveTo>
                  <a:lnTo>
                    <a:pt x="924043" y="33406"/>
                  </a:lnTo>
                  <a:lnTo>
                    <a:pt x="924043" y="0"/>
                  </a:lnTo>
                  <a:lnTo>
                    <a:pt x="795894" y="0"/>
                  </a:lnTo>
                  <a:close/>
                  <a:moveTo>
                    <a:pt x="596921" y="33406"/>
                  </a:moveTo>
                  <a:lnTo>
                    <a:pt x="725069" y="33406"/>
                  </a:lnTo>
                  <a:lnTo>
                    <a:pt x="725069" y="0"/>
                  </a:lnTo>
                  <a:lnTo>
                    <a:pt x="596921" y="0"/>
                  </a:lnTo>
                  <a:close/>
                  <a:moveTo>
                    <a:pt x="397947" y="33406"/>
                  </a:moveTo>
                  <a:lnTo>
                    <a:pt x="526095" y="33406"/>
                  </a:lnTo>
                  <a:lnTo>
                    <a:pt x="526095" y="0"/>
                  </a:lnTo>
                  <a:lnTo>
                    <a:pt x="397947" y="0"/>
                  </a:lnTo>
                  <a:close/>
                  <a:moveTo>
                    <a:pt x="198973" y="33406"/>
                  </a:moveTo>
                  <a:lnTo>
                    <a:pt x="327122" y="33406"/>
                  </a:lnTo>
                  <a:lnTo>
                    <a:pt x="327122" y="0"/>
                  </a:lnTo>
                  <a:lnTo>
                    <a:pt x="198973" y="0"/>
                  </a:lnTo>
                  <a:close/>
                  <a:moveTo>
                    <a:pt x="0" y="33406"/>
                  </a:moveTo>
                  <a:lnTo>
                    <a:pt x="128148" y="33406"/>
                  </a:lnTo>
                  <a:lnTo>
                    <a:pt x="128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2" name="任意多边形 621"/>
            <p:cNvSpPr/>
            <p:nvPr/>
          </p:nvSpPr>
          <p:spPr>
            <a:xfrm flipV="1">
              <a:off x="1409846" y="3862352"/>
              <a:ext cx="9678824" cy="33406"/>
            </a:xfrm>
            <a:custGeom>
              <a:avLst/>
              <a:gdLst>
                <a:gd name="connsiteX0" fmla="*/ 9550676 w 9678824"/>
                <a:gd name="connsiteY0" fmla="*/ 33406 h 33406"/>
                <a:gd name="connsiteX1" fmla="*/ 9678824 w 9678824"/>
                <a:gd name="connsiteY1" fmla="*/ 33406 h 33406"/>
                <a:gd name="connsiteX2" fmla="*/ 9678824 w 9678824"/>
                <a:gd name="connsiteY2" fmla="*/ 0 h 33406"/>
                <a:gd name="connsiteX3" fmla="*/ 9550676 w 9678824"/>
                <a:gd name="connsiteY3" fmla="*/ 0 h 33406"/>
                <a:gd name="connsiteX4" fmla="*/ 9351725 w 9678824"/>
                <a:gd name="connsiteY4" fmla="*/ 33406 h 33406"/>
                <a:gd name="connsiteX5" fmla="*/ 9479873 w 9678824"/>
                <a:gd name="connsiteY5" fmla="*/ 33406 h 33406"/>
                <a:gd name="connsiteX6" fmla="*/ 9479873 w 9678824"/>
                <a:gd name="connsiteY6" fmla="*/ 0 h 33406"/>
                <a:gd name="connsiteX7" fmla="*/ 9351725 w 9678824"/>
                <a:gd name="connsiteY7" fmla="*/ 0 h 33406"/>
                <a:gd name="connsiteX8" fmla="*/ 9152752 w 9678824"/>
                <a:gd name="connsiteY8" fmla="*/ 33406 h 33406"/>
                <a:gd name="connsiteX9" fmla="*/ 9280900 w 9678824"/>
                <a:gd name="connsiteY9" fmla="*/ 33406 h 33406"/>
                <a:gd name="connsiteX10" fmla="*/ 9280900 w 9678824"/>
                <a:gd name="connsiteY10" fmla="*/ 0 h 33406"/>
                <a:gd name="connsiteX11" fmla="*/ 9152752 w 9678824"/>
                <a:gd name="connsiteY11" fmla="*/ 0 h 33406"/>
                <a:gd name="connsiteX12" fmla="*/ 8953779 w 9678824"/>
                <a:gd name="connsiteY12" fmla="*/ 33406 h 33406"/>
                <a:gd name="connsiteX13" fmla="*/ 9081927 w 9678824"/>
                <a:gd name="connsiteY13" fmla="*/ 33406 h 33406"/>
                <a:gd name="connsiteX14" fmla="*/ 9081927 w 9678824"/>
                <a:gd name="connsiteY14" fmla="*/ 0 h 33406"/>
                <a:gd name="connsiteX15" fmla="*/ 8953779 w 9678824"/>
                <a:gd name="connsiteY15" fmla="*/ 0 h 33406"/>
                <a:gd name="connsiteX16" fmla="*/ 8754806 w 9678824"/>
                <a:gd name="connsiteY16" fmla="*/ 33406 h 33406"/>
                <a:gd name="connsiteX17" fmla="*/ 8882954 w 9678824"/>
                <a:gd name="connsiteY17" fmla="*/ 33406 h 33406"/>
                <a:gd name="connsiteX18" fmla="*/ 8882954 w 9678824"/>
                <a:gd name="connsiteY18" fmla="*/ 0 h 33406"/>
                <a:gd name="connsiteX19" fmla="*/ 8754806 w 9678824"/>
                <a:gd name="connsiteY19" fmla="*/ 0 h 33406"/>
                <a:gd name="connsiteX20" fmla="*/ 8555833 w 9678824"/>
                <a:gd name="connsiteY20" fmla="*/ 33406 h 33406"/>
                <a:gd name="connsiteX21" fmla="*/ 8683981 w 9678824"/>
                <a:gd name="connsiteY21" fmla="*/ 33406 h 33406"/>
                <a:gd name="connsiteX22" fmla="*/ 8683981 w 9678824"/>
                <a:gd name="connsiteY22" fmla="*/ 0 h 33406"/>
                <a:gd name="connsiteX23" fmla="*/ 8555833 w 9678824"/>
                <a:gd name="connsiteY23" fmla="*/ 0 h 33406"/>
                <a:gd name="connsiteX24" fmla="*/ 8356860 w 9678824"/>
                <a:gd name="connsiteY24" fmla="*/ 33406 h 33406"/>
                <a:gd name="connsiteX25" fmla="*/ 8485008 w 9678824"/>
                <a:gd name="connsiteY25" fmla="*/ 33406 h 33406"/>
                <a:gd name="connsiteX26" fmla="*/ 8485008 w 9678824"/>
                <a:gd name="connsiteY26" fmla="*/ 0 h 33406"/>
                <a:gd name="connsiteX27" fmla="*/ 8356860 w 9678824"/>
                <a:gd name="connsiteY27" fmla="*/ 0 h 33406"/>
                <a:gd name="connsiteX28" fmla="*/ 8157887 w 9678824"/>
                <a:gd name="connsiteY28" fmla="*/ 33406 h 33406"/>
                <a:gd name="connsiteX29" fmla="*/ 8286035 w 9678824"/>
                <a:gd name="connsiteY29" fmla="*/ 33406 h 33406"/>
                <a:gd name="connsiteX30" fmla="*/ 8286035 w 9678824"/>
                <a:gd name="connsiteY30" fmla="*/ 0 h 33406"/>
                <a:gd name="connsiteX31" fmla="*/ 8157887 w 9678824"/>
                <a:gd name="connsiteY31" fmla="*/ 0 h 33406"/>
                <a:gd name="connsiteX32" fmla="*/ 7958914 w 9678824"/>
                <a:gd name="connsiteY32" fmla="*/ 33406 h 33406"/>
                <a:gd name="connsiteX33" fmla="*/ 8087062 w 9678824"/>
                <a:gd name="connsiteY33" fmla="*/ 33406 h 33406"/>
                <a:gd name="connsiteX34" fmla="*/ 8087062 w 9678824"/>
                <a:gd name="connsiteY34" fmla="*/ 0 h 33406"/>
                <a:gd name="connsiteX35" fmla="*/ 7958914 w 9678824"/>
                <a:gd name="connsiteY35" fmla="*/ 0 h 33406"/>
                <a:gd name="connsiteX36" fmla="*/ 7759941 w 9678824"/>
                <a:gd name="connsiteY36" fmla="*/ 33406 h 33406"/>
                <a:gd name="connsiteX37" fmla="*/ 7888089 w 9678824"/>
                <a:gd name="connsiteY37" fmla="*/ 33406 h 33406"/>
                <a:gd name="connsiteX38" fmla="*/ 7888089 w 9678824"/>
                <a:gd name="connsiteY38" fmla="*/ 0 h 33406"/>
                <a:gd name="connsiteX39" fmla="*/ 7759941 w 9678824"/>
                <a:gd name="connsiteY39" fmla="*/ 0 h 33406"/>
                <a:gd name="connsiteX40" fmla="*/ 7560968 w 9678824"/>
                <a:gd name="connsiteY40" fmla="*/ 33406 h 33406"/>
                <a:gd name="connsiteX41" fmla="*/ 7689116 w 9678824"/>
                <a:gd name="connsiteY41" fmla="*/ 33406 h 33406"/>
                <a:gd name="connsiteX42" fmla="*/ 7689116 w 9678824"/>
                <a:gd name="connsiteY42" fmla="*/ 0 h 33406"/>
                <a:gd name="connsiteX43" fmla="*/ 7560968 w 9678824"/>
                <a:gd name="connsiteY43" fmla="*/ 0 h 33406"/>
                <a:gd name="connsiteX44" fmla="*/ 7361995 w 9678824"/>
                <a:gd name="connsiteY44" fmla="*/ 33406 h 33406"/>
                <a:gd name="connsiteX45" fmla="*/ 7490143 w 9678824"/>
                <a:gd name="connsiteY45" fmla="*/ 33406 h 33406"/>
                <a:gd name="connsiteX46" fmla="*/ 7490143 w 9678824"/>
                <a:gd name="connsiteY46" fmla="*/ 0 h 33406"/>
                <a:gd name="connsiteX47" fmla="*/ 7361995 w 9678824"/>
                <a:gd name="connsiteY47" fmla="*/ 0 h 33406"/>
                <a:gd name="connsiteX48" fmla="*/ 7163022 w 9678824"/>
                <a:gd name="connsiteY48" fmla="*/ 33406 h 33406"/>
                <a:gd name="connsiteX49" fmla="*/ 7291170 w 9678824"/>
                <a:gd name="connsiteY49" fmla="*/ 33406 h 33406"/>
                <a:gd name="connsiteX50" fmla="*/ 7291170 w 9678824"/>
                <a:gd name="connsiteY50" fmla="*/ 0 h 33406"/>
                <a:gd name="connsiteX51" fmla="*/ 7163022 w 9678824"/>
                <a:gd name="connsiteY51" fmla="*/ 0 h 33406"/>
                <a:gd name="connsiteX52" fmla="*/ 6964049 w 9678824"/>
                <a:gd name="connsiteY52" fmla="*/ 33406 h 33406"/>
                <a:gd name="connsiteX53" fmla="*/ 7092197 w 9678824"/>
                <a:gd name="connsiteY53" fmla="*/ 33406 h 33406"/>
                <a:gd name="connsiteX54" fmla="*/ 7092197 w 9678824"/>
                <a:gd name="connsiteY54" fmla="*/ 0 h 33406"/>
                <a:gd name="connsiteX55" fmla="*/ 6964049 w 9678824"/>
                <a:gd name="connsiteY55" fmla="*/ 0 h 33406"/>
                <a:gd name="connsiteX56" fmla="*/ 6765076 w 9678824"/>
                <a:gd name="connsiteY56" fmla="*/ 33406 h 33406"/>
                <a:gd name="connsiteX57" fmla="*/ 6893224 w 9678824"/>
                <a:gd name="connsiteY57" fmla="*/ 33406 h 33406"/>
                <a:gd name="connsiteX58" fmla="*/ 6893224 w 9678824"/>
                <a:gd name="connsiteY58" fmla="*/ 0 h 33406"/>
                <a:gd name="connsiteX59" fmla="*/ 6765076 w 9678824"/>
                <a:gd name="connsiteY59" fmla="*/ 0 h 33406"/>
                <a:gd name="connsiteX60" fmla="*/ 6566103 w 9678824"/>
                <a:gd name="connsiteY60" fmla="*/ 33406 h 33406"/>
                <a:gd name="connsiteX61" fmla="*/ 6694251 w 9678824"/>
                <a:gd name="connsiteY61" fmla="*/ 33406 h 33406"/>
                <a:gd name="connsiteX62" fmla="*/ 6694251 w 9678824"/>
                <a:gd name="connsiteY62" fmla="*/ 0 h 33406"/>
                <a:gd name="connsiteX63" fmla="*/ 6566103 w 9678824"/>
                <a:gd name="connsiteY63" fmla="*/ 0 h 33406"/>
                <a:gd name="connsiteX64" fmla="*/ 6367130 w 9678824"/>
                <a:gd name="connsiteY64" fmla="*/ 33406 h 33406"/>
                <a:gd name="connsiteX65" fmla="*/ 6495278 w 9678824"/>
                <a:gd name="connsiteY65" fmla="*/ 33406 h 33406"/>
                <a:gd name="connsiteX66" fmla="*/ 6495278 w 9678824"/>
                <a:gd name="connsiteY66" fmla="*/ 0 h 33406"/>
                <a:gd name="connsiteX67" fmla="*/ 6367130 w 9678824"/>
                <a:gd name="connsiteY67" fmla="*/ 0 h 33406"/>
                <a:gd name="connsiteX68" fmla="*/ 6168157 w 9678824"/>
                <a:gd name="connsiteY68" fmla="*/ 33406 h 33406"/>
                <a:gd name="connsiteX69" fmla="*/ 6296305 w 9678824"/>
                <a:gd name="connsiteY69" fmla="*/ 33406 h 33406"/>
                <a:gd name="connsiteX70" fmla="*/ 6296305 w 9678824"/>
                <a:gd name="connsiteY70" fmla="*/ 0 h 33406"/>
                <a:gd name="connsiteX71" fmla="*/ 6168157 w 9678824"/>
                <a:gd name="connsiteY71" fmla="*/ 0 h 33406"/>
                <a:gd name="connsiteX72" fmla="*/ 5969184 w 9678824"/>
                <a:gd name="connsiteY72" fmla="*/ 33406 h 33406"/>
                <a:gd name="connsiteX73" fmla="*/ 6097332 w 9678824"/>
                <a:gd name="connsiteY73" fmla="*/ 33406 h 33406"/>
                <a:gd name="connsiteX74" fmla="*/ 6097332 w 9678824"/>
                <a:gd name="connsiteY74" fmla="*/ 0 h 33406"/>
                <a:gd name="connsiteX75" fmla="*/ 5969184 w 9678824"/>
                <a:gd name="connsiteY75" fmla="*/ 0 h 33406"/>
                <a:gd name="connsiteX76" fmla="*/ 5770211 w 9678824"/>
                <a:gd name="connsiteY76" fmla="*/ 33406 h 33406"/>
                <a:gd name="connsiteX77" fmla="*/ 5898359 w 9678824"/>
                <a:gd name="connsiteY77" fmla="*/ 33406 h 33406"/>
                <a:gd name="connsiteX78" fmla="*/ 5898359 w 9678824"/>
                <a:gd name="connsiteY78" fmla="*/ 0 h 33406"/>
                <a:gd name="connsiteX79" fmla="*/ 5770211 w 9678824"/>
                <a:gd name="connsiteY79" fmla="*/ 0 h 33406"/>
                <a:gd name="connsiteX80" fmla="*/ 5571238 w 9678824"/>
                <a:gd name="connsiteY80" fmla="*/ 33406 h 33406"/>
                <a:gd name="connsiteX81" fmla="*/ 5699386 w 9678824"/>
                <a:gd name="connsiteY81" fmla="*/ 33406 h 33406"/>
                <a:gd name="connsiteX82" fmla="*/ 5699386 w 9678824"/>
                <a:gd name="connsiteY82" fmla="*/ 0 h 33406"/>
                <a:gd name="connsiteX83" fmla="*/ 5571238 w 9678824"/>
                <a:gd name="connsiteY83" fmla="*/ 0 h 33406"/>
                <a:gd name="connsiteX84" fmla="*/ 5372265 w 9678824"/>
                <a:gd name="connsiteY84" fmla="*/ 33406 h 33406"/>
                <a:gd name="connsiteX85" fmla="*/ 5500413 w 9678824"/>
                <a:gd name="connsiteY85" fmla="*/ 33406 h 33406"/>
                <a:gd name="connsiteX86" fmla="*/ 5500413 w 9678824"/>
                <a:gd name="connsiteY86" fmla="*/ 0 h 33406"/>
                <a:gd name="connsiteX87" fmla="*/ 5372265 w 9678824"/>
                <a:gd name="connsiteY87" fmla="*/ 0 h 33406"/>
                <a:gd name="connsiteX88" fmla="*/ 5173292 w 9678824"/>
                <a:gd name="connsiteY88" fmla="*/ 33406 h 33406"/>
                <a:gd name="connsiteX89" fmla="*/ 5301440 w 9678824"/>
                <a:gd name="connsiteY89" fmla="*/ 33406 h 33406"/>
                <a:gd name="connsiteX90" fmla="*/ 5301440 w 9678824"/>
                <a:gd name="connsiteY90" fmla="*/ 0 h 33406"/>
                <a:gd name="connsiteX91" fmla="*/ 5173292 w 9678824"/>
                <a:gd name="connsiteY91" fmla="*/ 0 h 33406"/>
                <a:gd name="connsiteX92" fmla="*/ 4974319 w 9678824"/>
                <a:gd name="connsiteY92" fmla="*/ 33406 h 33406"/>
                <a:gd name="connsiteX93" fmla="*/ 5102467 w 9678824"/>
                <a:gd name="connsiteY93" fmla="*/ 33406 h 33406"/>
                <a:gd name="connsiteX94" fmla="*/ 5102467 w 9678824"/>
                <a:gd name="connsiteY94" fmla="*/ 0 h 33406"/>
                <a:gd name="connsiteX95" fmla="*/ 4974319 w 9678824"/>
                <a:gd name="connsiteY95" fmla="*/ 0 h 33406"/>
                <a:gd name="connsiteX96" fmla="*/ 4775346 w 9678824"/>
                <a:gd name="connsiteY96" fmla="*/ 33406 h 33406"/>
                <a:gd name="connsiteX97" fmla="*/ 4903494 w 9678824"/>
                <a:gd name="connsiteY97" fmla="*/ 33406 h 33406"/>
                <a:gd name="connsiteX98" fmla="*/ 4903494 w 9678824"/>
                <a:gd name="connsiteY98" fmla="*/ 0 h 33406"/>
                <a:gd name="connsiteX99" fmla="*/ 4775346 w 9678824"/>
                <a:gd name="connsiteY99" fmla="*/ 0 h 33406"/>
                <a:gd name="connsiteX100" fmla="*/ 4576373 w 9678824"/>
                <a:gd name="connsiteY100" fmla="*/ 33406 h 33406"/>
                <a:gd name="connsiteX101" fmla="*/ 4704521 w 9678824"/>
                <a:gd name="connsiteY101" fmla="*/ 33406 h 33406"/>
                <a:gd name="connsiteX102" fmla="*/ 4704521 w 9678824"/>
                <a:gd name="connsiteY102" fmla="*/ 0 h 33406"/>
                <a:gd name="connsiteX103" fmla="*/ 4576373 w 9678824"/>
                <a:gd name="connsiteY103" fmla="*/ 0 h 33406"/>
                <a:gd name="connsiteX104" fmla="*/ 4377400 w 9678824"/>
                <a:gd name="connsiteY104" fmla="*/ 33406 h 33406"/>
                <a:gd name="connsiteX105" fmla="*/ 4505548 w 9678824"/>
                <a:gd name="connsiteY105" fmla="*/ 33406 h 33406"/>
                <a:gd name="connsiteX106" fmla="*/ 4505548 w 9678824"/>
                <a:gd name="connsiteY106" fmla="*/ 0 h 33406"/>
                <a:gd name="connsiteX107" fmla="*/ 4377400 w 9678824"/>
                <a:gd name="connsiteY107" fmla="*/ 0 h 33406"/>
                <a:gd name="connsiteX108" fmla="*/ 4178427 w 9678824"/>
                <a:gd name="connsiteY108" fmla="*/ 33406 h 33406"/>
                <a:gd name="connsiteX109" fmla="*/ 4306575 w 9678824"/>
                <a:gd name="connsiteY109" fmla="*/ 33406 h 33406"/>
                <a:gd name="connsiteX110" fmla="*/ 4306575 w 9678824"/>
                <a:gd name="connsiteY110" fmla="*/ 0 h 33406"/>
                <a:gd name="connsiteX111" fmla="*/ 4178427 w 9678824"/>
                <a:gd name="connsiteY111" fmla="*/ 0 h 33406"/>
                <a:gd name="connsiteX112" fmla="*/ 3979454 w 9678824"/>
                <a:gd name="connsiteY112" fmla="*/ 33406 h 33406"/>
                <a:gd name="connsiteX113" fmla="*/ 4107602 w 9678824"/>
                <a:gd name="connsiteY113" fmla="*/ 33406 h 33406"/>
                <a:gd name="connsiteX114" fmla="*/ 4107602 w 9678824"/>
                <a:gd name="connsiteY114" fmla="*/ 0 h 33406"/>
                <a:gd name="connsiteX115" fmla="*/ 3979454 w 9678824"/>
                <a:gd name="connsiteY115" fmla="*/ 0 h 33406"/>
                <a:gd name="connsiteX116" fmla="*/ 3780481 w 9678824"/>
                <a:gd name="connsiteY116" fmla="*/ 33406 h 33406"/>
                <a:gd name="connsiteX117" fmla="*/ 3908629 w 9678824"/>
                <a:gd name="connsiteY117" fmla="*/ 33406 h 33406"/>
                <a:gd name="connsiteX118" fmla="*/ 3908629 w 9678824"/>
                <a:gd name="connsiteY118" fmla="*/ 0 h 33406"/>
                <a:gd name="connsiteX119" fmla="*/ 3780481 w 9678824"/>
                <a:gd name="connsiteY119" fmla="*/ 0 h 33406"/>
                <a:gd name="connsiteX120" fmla="*/ 3581508 w 9678824"/>
                <a:gd name="connsiteY120" fmla="*/ 33406 h 33406"/>
                <a:gd name="connsiteX121" fmla="*/ 3709656 w 9678824"/>
                <a:gd name="connsiteY121" fmla="*/ 33406 h 33406"/>
                <a:gd name="connsiteX122" fmla="*/ 3709656 w 9678824"/>
                <a:gd name="connsiteY122" fmla="*/ 0 h 33406"/>
                <a:gd name="connsiteX123" fmla="*/ 3581508 w 9678824"/>
                <a:gd name="connsiteY123" fmla="*/ 0 h 33406"/>
                <a:gd name="connsiteX124" fmla="*/ 3382535 w 9678824"/>
                <a:gd name="connsiteY124" fmla="*/ 33406 h 33406"/>
                <a:gd name="connsiteX125" fmla="*/ 3510683 w 9678824"/>
                <a:gd name="connsiteY125" fmla="*/ 33406 h 33406"/>
                <a:gd name="connsiteX126" fmla="*/ 3510683 w 9678824"/>
                <a:gd name="connsiteY126" fmla="*/ 0 h 33406"/>
                <a:gd name="connsiteX127" fmla="*/ 3382535 w 9678824"/>
                <a:gd name="connsiteY127" fmla="*/ 0 h 33406"/>
                <a:gd name="connsiteX128" fmla="*/ 3183562 w 9678824"/>
                <a:gd name="connsiteY128" fmla="*/ 33406 h 33406"/>
                <a:gd name="connsiteX129" fmla="*/ 3311710 w 9678824"/>
                <a:gd name="connsiteY129" fmla="*/ 33406 h 33406"/>
                <a:gd name="connsiteX130" fmla="*/ 3311710 w 9678824"/>
                <a:gd name="connsiteY130" fmla="*/ 0 h 33406"/>
                <a:gd name="connsiteX131" fmla="*/ 3183562 w 9678824"/>
                <a:gd name="connsiteY131" fmla="*/ 0 h 33406"/>
                <a:gd name="connsiteX132" fmla="*/ 2984589 w 9678824"/>
                <a:gd name="connsiteY132" fmla="*/ 33406 h 33406"/>
                <a:gd name="connsiteX133" fmla="*/ 3112737 w 9678824"/>
                <a:gd name="connsiteY133" fmla="*/ 33406 h 33406"/>
                <a:gd name="connsiteX134" fmla="*/ 3112737 w 9678824"/>
                <a:gd name="connsiteY134" fmla="*/ 0 h 33406"/>
                <a:gd name="connsiteX135" fmla="*/ 2984589 w 9678824"/>
                <a:gd name="connsiteY135" fmla="*/ 0 h 33406"/>
                <a:gd name="connsiteX136" fmla="*/ 2785616 w 9678824"/>
                <a:gd name="connsiteY136" fmla="*/ 33406 h 33406"/>
                <a:gd name="connsiteX137" fmla="*/ 2913764 w 9678824"/>
                <a:gd name="connsiteY137" fmla="*/ 33406 h 33406"/>
                <a:gd name="connsiteX138" fmla="*/ 2913764 w 9678824"/>
                <a:gd name="connsiteY138" fmla="*/ 0 h 33406"/>
                <a:gd name="connsiteX139" fmla="*/ 2785616 w 9678824"/>
                <a:gd name="connsiteY139" fmla="*/ 0 h 33406"/>
                <a:gd name="connsiteX140" fmla="*/ 2586650 w 9678824"/>
                <a:gd name="connsiteY140" fmla="*/ 33406 h 33406"/>
                <a:gd name="connsiteX141" fmla="*/ 2714798 w 9678824"/>
                <a:gd name="connsiteY141" fmla="*/ 33406 h 33406"/>
                <a:gd name="connsiteX142" fmla="*/ 2714798 w 9678824"/>
                <a:gd name="connsiteY142" fmla="*/ 0 h 33406"/>
                <a:gd name="connsiteX143" fmla="*/ 2586650 w 9678824"/>
                <a:gd name="connsiteY143" fmla="*/ 0 h 33406"/>
                <a:gd name="connsiteX144" fmla="*/ 2387678 w 9678824"/>
                <a:gd name="connsiteY144" fmla="*/ 33406 h 33406"/>
                <a:gd name="connsiteX145" fmla="*/ 2515825 w 9678824"/>
                <a:gd name="connsiteY145" fmla="*/ 33406 h 33406"/>
                <a:gd name="connsiteX146" fmla="*/ 2515825 w 9678824"/>
                <a:gd name="connsiteY146" fmla="*/ 0 h 33406"/>
                <a:gd name="connsiteX147" fmla="*/ 2387678 w 9678824"/>
                <a:gd name="connsiteY147" fmla="*/ 0 h 33406"/>
                <a:gd name="connsiteX148" fmla="*/ 2188704 w 9678824"/>
                <a:gd name="connsiteY148" fmla="*/ 33406 h 33406"/>
                <a:gd name="connsiteX149" fmla="*/ 2316853 w 9678824"/>
                <a:gd name="connsiteY149" fmla="*/ 33406 h 33406"/>
                <a:gd name="connsiteX150" fmla="*/ 2316853 w 9678824"/>
                <a:gd name="connsiteY150" fmla="*/ 0 h 33406"/>
                <a:gd name="connsiteX151" fmla="*/ 2188704 w 9678824"/>
                <a:gd name="connsiteY151" fmla="*/ 0 h 33406"/>
                <a:gd name="connsiteX152" fmla="*/ 1989732 w 9678824"/>
                <a:gd name="connsiteY152" fmla="*/ 33406 h 33406"/>
                <a:gd name="connsiteX153" fmla="*/ 2117880 w 9678824"/>
                <a:gd name="connsiteY153" fmla="*/ 33406 h 33406"/>
                <a:gd name="connsiteX154" fmla="*/ 2117880 w 9678824"/>
                <a:gd name="connsiteY154" fmla="*/ 0 h 33406"/>
                <a:gd name="connsiteX155" fmla="*/ 1989732 w 9678824"/>
                <a:gd name="connsiteY155" fmla="*/ 0 h 33406"/>
                <a:gd name="connsiteX156" fmla="*/ 1790760 w 9678824"/>
                <a:gd name="connsiteY156" fmla="*/ 33406 h 33406"/>
                <a:gd name="connsiteX157" fmla="*/ 1918908 w 9678824"/>
                <a:gd name="connsiteY157" fmla="*/ 33406 h 33406"/>
                <a:gd name="connsiteX158" fmla="*/ 1918908 w 9678824"/>
                <a:gd name="connsiteY158" fmla="*/ 0 h 33406"/>
                <a:gd name="connsiteX159" fmla="*/ 1790760 w 9678824"/>
                <a:gd name="connsiteY159" fmla="*/ 0 h 33406"/>
                <a:gd name="connsiteX160" fmla="*/ 1591787 w 9678824"/>
                <a:gd name="connsiteY160" fmla="*/ 33406 h 33406"/>
                <a:gd name="connsiteX161" fmla="*/ 1719936 w 9678824"/>
                <a:gd name="connsiteY161" fmla="*/ 33406 h 33406"/>
                <a:gd name="connsiteX162" fmla="*/ 1719936 w 9678824"/>
                <a:gd name="connsiteY162" fmla="*/ 0 h 33406"/>
                <a:gd name="connsiteX163" fmla="*/ 1591787 w 9678824"/>
                <a:gd name="connsiteY163" fmla="*/ 0 h 33406"/>
                <a:gd name="connsiteX164" fmla="*/ 1392815 w 9678824"/>
                <a:gd name="connsiteY164" fmla="*/ 33406 h 33406"/>
                <a:gd name="connsiteX165" fmla="*/ 1520963 w 9678824"/>
                <a:gd name="connsiteY165" fmla="*/ 33406 h 33406"/>
                <a:gd name="connsiteX166" fmla="*/ 1520963 w 9678824"/>
                <a:gd name="connsiteY166" fmla="*/ 0 h 33406"/>
                <a:gd name="connsiteX167" fmla="*/ 1392815 w 9678824"/>
                <a:gd name="connsiteY167" fmla="*/ 0 h 33406"/>
                <a:gd name="connsiteX168" fmla="*/ 1193842 w 9678824"/>
                <a:gd name="connsiteY168" fmla="*/ 33406 h 33406"/>
                <a:gd name="connsiteX169" fmla="*/ 1321989 w 9678824"/>
                <a:gd name="connsiteY169" fmla="*/ 33406 h 33406"/>
                <a:gd name="connsiteX170" fmla="*/ 1321989 w 9678824"/>
                <a:gd name="connsiteY170" fmla="*/ 0 h 33406"/>
                <a:gd name="connsiteX171" fmla="*/ 1193842 w 9678824"/>
                <a:gd name="connsiteY171" fmla="*/ 0 h 33406"/>
                <a:gd name="connsiteX172" fmla="*/ 994867 w 9678824"/>
                <a:gd name="connsiteY172" fmla="*/ 33406 h 33406"/>
                <a:gd name="connsiteX173" fmla="*/ 1123016 w 9678824"/>
                <a:gd name="connsiteY173" fmla="*/ 33406 h 33406"/>
                <a:gd name="connsiteX174" fmla="*/ 1123016 w 9678824"/>
                <a:gd name="connsiteY174" fmla="*/ 0 h 33406"/>
                <a:gd name="connsiteX175" fmla="*/ 994867 w 9678824"/>
                <a:gd name="connsiteY175" fmla="*/ 0 h 33406"/>
                <a:gd name="connsiteX176" fmla="*/ 795894 w 9678824"/>
                <a:gd name="connsiteY176" fmla="*/ 33406 h 33406"/>
                <a:gd name="connsiteX177" fmla="*/ 924043 w 9678824"/>
                <a:gd name="connsiteY177" fmla="*/ 33406 h 33406"/>
                <a:gd name="connsiteX178" fmla="*/ 924043 w 9678824"/>
                <a:gd name="connsiteY178" fmla="*/ 0 h 33406"/>
                <a:gd name="connsiteX179" fmla="*/ 795894 w 9678824"/>
                <a:gd name="connsiteY179" fmla="*/ 0 h 33406"/>
                <a:gd name="connsiteX180" fmla="*/ 596921 w 9678824"/>
                <a:gd name="connsiteY180" fmla="*/ 33406 h 33406"/>
                <a:gd name="connsiteX181" fmla="*/ 725069 w 9678824"/>
                <a:gd name="connsiteY181" fmla="*/ 33406 h 33406"/>
                <a:gd name="connsiteX182" fmla="*/ 725069 w 9678824"/>
                <a:gd name="connsiteY182" fmla="*/ 0 h 33406"/>
                <a:gd name="connsiteX183" fmla="*/ 596921 w 9678824"/>
                <a:gd name="connsiteY183" fmla="*/ 0 h 33406"/>
                <a:gd name="connsiteX184" fmla="*/ 397947 w 9678824"/>
                <a:gd name="connsiteY184" fmla="*/ 33406 h 33406"/>
                <a:gd name="connsiteX185" fmla="*/ 526095 w 9678824"/>
                <a:gd name="connsiteY185" fmla="*/ 33406 h 33406"/>
                <a:gd name="connsiteX186" fmla="*/ 526095 w 9678824"/>
                <a:gd name="connsiteY186" fmla="*/ 0 h 33406"/>
                <a:gd name="connsiteX187" fmla="*/ 397947 w 9678824"/>
                <a:gd name="connsiteY187" fmla="*/ 0 h 33406"/>
                <a:gd name="connsiteX188" fmla="*/ 198973 w 9678824"/>
                <a:gd name="connsiteY188" fmla="*/ 33406 h 33406"/>
                <a:gd name="connsiteX189" fmla="*/ 327122 w 9678824"/>
                <a:gd name="connsiteY189" fmla="*/ 33406 h 33406"/>
                <a:gd name="connsiteX190" fmla="*/ 327122 w 9678824"/>
                <a:gd name="connsiteY190" fmla="*/ 0 h 33406"/>
                <a:gd name="connsiteX191" fmla="*/ 198973 w 9678824"/>
                <a:gd name="connsiteY191" fmla="*/ 0 h 33406"/>
                <a:gd name="connsiteX192" fmla="*/ 0 w 9678824"/>
                <a:gd name="connsiteY192" fmla="*/ 33406 h 33406"/>
                <a:gd name="connsiteX193" fmla="*/ 128148 w 9678824"/>
                <a:gd name="connsiteY193" fmla="*/ 33406 h 33406"/>
                <a:gd name="connsiteX194" fmla="*/ 128148 w 9678824"/>
                <a:gd name="connsiteY194" fmla="*/ 0 h 33406"/>
                <a:gd name="connsiteX195" fmla="*/ 0 w 9678824"/>
                <a:gd name="connsiteY195" fmla="*/ 0 h 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9678824" h="33406">
                  <a:moveTo>
                    <a:pt x="9550676" y="33406"/>
                  </a:moveTo>
                  <a:lnTo>
                    <a:pt x="9678824" y="33406"/>
                  </a:lnTo>
                  <a:lnTo>
                    <a:pt x="9678824" y="0"/>
                  </a:lnTo>
                  <a:lnTo>
                    <a:pt x="9550676" y="0"/>
                  </a:lnTo>
                  <a:close/>
                  <a:moveTo>
                    <a:pt x="9351725" y="33406"/>
                  </a:moveTo>
                  <a:lnTo>
                    <a:pt x="9479873" y="33406"/>
                  </a:lnTo>
                  <a:lnTo>
                    <a:pt x="9479873" y="0"/>
                  </a:lnTo>
                  <a:lnTo>
                    <a:pt x="9351725" y="0"/>
                  </a:lnTo>
                  <a:close/>
                  <a:moveTo>
                    <a:pt x="9152752" y="33406"/>
                  </a:moveTo>
                  <a:lnTo>
                    <a:pt x="9280900" y="33406"/>
                  </a:lnTo>
                  <a:lnTo>
                    <a:pt x="9280900" y="0"/>
                  </a:lnTo>
                  <a:lnTo>
                    <a:pt x="9152752" y="0"/>
                  </a:lnTo>
                  <a:close/>
                  <a:moveTo>
                    <a:pt x="8953779" y="33406"/>
                  </a:moveTo>
                  <a:lnTo>
                    <a:pt x="9081927" y="33406"/>
                  </a:lnTo>
                  <a:lnTo>
                    <a:pt x="9081927" y="0"/>
                  </a:lnTo>
                  <a:lnTo>
                    <a:pt x="8953779" y="0"/>
                  </a:lnTo>
                  <a:close/>
                  <a:moveTo>
                    <a:pt x="8754806" y="33406"/>
                  </a:moveTo>
                  <a:lnTo>
                    <a:pt x="8882954" y="33406"/>
                  </a:lnTo>
                  <a:lnTo>
                    <a:pt x="8882954" y="0"/>
                  </a:lnTo>
                  <a:lnTo>
                    <a:pt x="8754806" y="0"/>
                  </a:lnTo>
                  <a:close/>
                  <a:moveTo>
                    <a:pt x="8555833" y="33406"/>
                  </a:moveTo>
                  <a:lnTo>
                    <a:pt x="8683981" y="33406"/>
                  </a:lnTo>
                  <a:lnTo>
                    <a:pt x="8683981" y="0"/>
                  </a:lnTo>
                  <a:lnTo>
                    <a:pt x="8555833" y="0"/>
                  </a:lnTo>
                  <a:close/>
                  <a:moveTo>
                    <a:pt x="8356860" y="33406"/>
                  </a:moveTo>
                  <a:lnTo>
                    <a:pt x="8485008" y="33406"/>
                  </a:lnTo>
                  <a:lnTo>
                    <a:pt x="8485008" y="0"/>
                  </a:lnTo>
                  <a:lnTo>
                    <a:pt x="8356860" y="0"/>
                  </a:lnTo>
                  <a:close/>
                  <a:moveTo>
                    <a:pt x="8157887" y="33406"/>
                  </a:moveTo>
                  <a:lnTo>
                    <a:pt x="8286035" y="33406"/>
                  </a:lnTo>
                  <a:lnTo>
                    <a:pt x="8286035" y="0"/>
                  </a:lnTo>
                  <a:lnTo>
                    <a:pt x="8157887" y="0"/>
                  </a:lnTo>
                  <a:close/>
                  <a:moveTo>
                    <a:pt x="7958914" y="33406"/>
                  </a:moveTo>
                  <a:lnTo>
                    <a:pt x="8087062" y="33406"/>
                  </a:lnTo>
                  <a:lnTo>
                    <a:pt x="8087062" y="0"/>
                  </a:lnTo>
                  <a:lnTo>
                    <a:pt x="7958914" y="0"/>
                  </a:lnTo>
                  <a:close/>
                  <a:moveTo>
                    <a:pt x="7759941" y="33406"/>
                  </a:moveTo>
                  <a:lnTo>
                    <a:pt x="7888089" y="33406"/>
                  </a:lnTo>
                  <a:lnTo>
                    <a:pt x="7888089" y="0"/>
                  </a:lnTo>
                  <a:lnTo>
                    <a:pt x="7759941" y="0"/>
                  </a:lnTo>
                  <a:close/>
                  <a:moveTo>
                    <a:pt x="7560968" y="33406"/>
                  </a:moveTo>
                  <a:lnTo>
                    <a:pt x="7689116" y="33406"/>
                  </a:lnTo>
                  <a:lnTo>
                    <a:pt x="7689116" y="0"/>
                  </a:lnTo>
                  <a:lnTo>
                    <a:pt x="7560968" y="0"/>
                  </a:lnTo>
                  <a:close/>
                  <a:moveTo>
                    <a:pt x="7361995" y="33406"/>
                  </a:moveTo>
                  <a:lnTo>
                    <a:pt x="7490143" y="33406"/>
                  </a:lnTo>
                  <a:lnTo>
                    <a:pt x="7490143" y="0"/>
                  </a:lnTo>
                  <a:lnTo>
                    <a:pt x="7361995" y="0"/>
                  </a:lnTo>
                  <a:close/>
                  <a:moveTo>
                    <a:pt x="7163022" y="33406"/>
                  </a:moveTo>
                  <a:lnTo>
                    <a:pt x="7291170" y="33406"/>
                  </a:lnTo>
                  <a:lnTo>
                    <a:pt x="7291170" y="0"/>
                  </a:lnTo>
                  <a:lnTo>
                    <a:pt x="7163022" y="0"/>
                  </a:lnTo>
                  <a:close/>
                  <a:moveTo>
                    <a:pt x="6964049" y="33406"/>
                  </a:moveTo>
                  <a:lnTo>
                    <a:pt x="7092197" y="33406"/>
                  </a:lnTo>
                  <a:lnTo>
                    <a:pt x="7092197" y="0"/>
                  </a:lnTo>
                  <a:lnTo>
                    <a:pt x="6964049" y="0"/>
                  </a:lnTo>
                  <a:close/>
                  <a:moveTo>
                    <a:pt x="6765076" y="33406"/>
                  </a:moveTo>
                  <a:lnTo>
                    <a:pt x="6893224" y="33406"/>
                  </a:lnTo>
                  <a:lnTo>
                    <a:pt x="6893224" y="0"/>
                  </a:lnTo>
                  <a:lnTo>
                    <a:pt x="6765076" y="0"/>
                  </a:lnTo>
                  <a:close/>
                  <a:moveTo>
                    <a:pt x="6566103" y="33406"/>
                  </a:moveTo>
                  <a:lnTo>
                    <a:pt x="6694251" y="33406"/>
                  </a:lnTo>
                  <a:lnTo>
                    <a:pt x="6694251" y="0"/>
                  </a:lnTo>
                  <a:lnTo>
                    <a:pt x="6566103" y="0"/>
                  </a:lnTo>
                  <a:close/>
                  <a:moveTo>
                    <a:pt x="6367130" y="33406"/>
                  </a:moveTo>
                  <a:lnTo>
                    <a:pt x="6495278" y="33406"/>
                  </a:lnTo>
                  <a:lnTo>
                    <a:pt x="6495278" y="0"/>
                  </a:lnTo>
                  <a:lnTo>
                    <a:pt x="6367130" y="0"/>
                  </a:lnTo>
                  <a:close/>
                  <a:moveTo>
                    <a:pt x="6168157" y="33406"/>
                  </a:moveTo>
                  <a:lnTo>
                    <a:pt x="6296305" y="33406"/>
                  </a:lnTo>
                  <a:lnTo>
                    <a:pt x="6296305" y="0"/>
                  </a:lnTo>
                  <a:lnTo>
                    <a:pt x="6168157" y="0"/>
                  </a:lnTo>
                  <a:close/>
                  <a:moveTo>
                    <a:pt x="5969184" y="33406"/>
                  </a:moveTo>
                  <a:lnTo>
                    <a:pt x="6097332" y="33406"/>
                  </a:lnTo>
                  <a:lnTo>
                    <a:pt x="6097332" y="0"/>
                  </a:lnTo>
                  <a:lnTo>
                    <a:pt x="5969184" y="0"/>
                  </a:lnTo>
                  <a:close/>
                  <a:moveTo>
                    <a:pt x="5770211" y="33406"/>
                  </a:moveTo>
                  <a:lnTo>
                    <a:pt x="5898359" y="33406"/>
                  </a:lnTo>
                  <a:lnTo>
                    <a:pt x="5898359" y="0"/>
                  </a:lnTo>
                  <a:lnTo>
                    <a:pt x="5770211" y="0"/>
                  </a:lnTo>
                  <a:close/>
                  <a:moveTo>
                    <a:pt x="5571238" y="33406"/>
                  </a:moveTo>
                  <a:lnTo>
                    <a:pt x="5699386" y="33406"/>
                  </a:lnTo>
                  <a:lnTo>
                    <a:pt x="5699386" y="0"/>
                  </a:lnTo>
                  <a:lnTo>
                    <a:pt x="5571238" y="0"/>
                  </a:lnTo>
                  <a:close/>
                  <a:moveTo>
                    <a:pt x="5372265" y="33406"/>
                  </a:moveTo>
                  <a:lnTo>
                    <a:pt x="5500413" y="33406"/>
                  </a:lnTo>
                  <a:lnTo>
                    <a:pt x="5500413" y="0"/>
                  </a:lnTo>
                  <a:lnTo>
                    <a:pt x="5372265" y="0"/>
                  </a:lnTo>
                  <a:close/>
                  <a:moveTo>
                    <a:pt x="5173292" y="33406"/>
                  </a:moveTo>
                  <a:lnTo>
                    <a:pt x="5301440" y="33406"/>
                  </a:lnTo>
                  <a:lnTo>
                    <a:pt x="5301440" y="0"/>
                  </a:lnTo>
                  <a:lnTo>
                    <a:pt x="5173292" y="0"/>
                  </a:lnTo>
                  <a:close/>
                  <a:moveTo>
                    <a:pt x="4974319" y="33406"/>
                  </a:moveTo>
                  <a:lnTo>
                    <a:pt x="5102467" y="33406"/>
                  </a:lnTo>
                  <a:lnTo>
                    <a:pt x="5102467" y="0"/>
                  </a:lnTo>
                  <a:lnTo>
                    <a:pt x="4974319" y="0"/>
                  </a:lnTo>
                  <a:close/>
                  <a:moveTo>
                    <a:pt x="4775346" y="33406"/>
                  </a:moveTo>
                  <a:lnTo>
                    <a:pt x="4903494" y="33406"/>
                  </a:lnTo>
                  <a:lnTo>
                    <a:pt x="4903494" y="0"/>
                  </a:lnTo>
                  <a:lnTo>
                    <a:pt x="4775346" y="0"/>
                  </a:lnTo>
                  <a:close/>
                  <a:moveTo>
                    <a:pt x="4576373" y="33406"/>
                  </a:moveTo>
                  <a:lnTo>
                    <a:pt x="4704521" y="33406"/>
                  </a:lnTo>
                  <a:lnTo>
                    <a:pt x="4704521" y="0"/>
                  </a:lnTo>
                  <a:lnTo>
                    <a:pt x="4576373" y="0"/>
                  </a:lnTo>
                  <a:close/>
                  <a:moveTo>
                    <a:pt x="4377400" y="33406"/>
                  </a:moveTo>
                  <a:lnTo>
                    <a:pt x="4505548" y="33406"/>
                  </a:lnTo>
                  <a:lnTo>
                    <a:pt x="4505548" y="0"/>
                  </a:lnTo>
                  <a:lnTo>
                    <a:pt x="4377400" y="0"/>
                  </a:lnTo>
                  <a:close/>
                  <a:moveTo>
                    <a:pt x="4178427" y="33406"/>
                  </a:moveTo>
                  <a:lnTo>
                    <a:pt x="4306575" y="33406"/>
                  </a:lnTo>
                  <a:lnTo>
                    <a:pt x="4306575" y="0"/>
                  </a:lnTo>
                  <a:lnTo>
                    <a:pt x="4178427" y="0"/>
                  </a:lnTo>
                  <a:close/>
                  <a:moveTo>
                    <a:pt x="3979454" y="33406"/>
                  </a:moveTo>
                  <a:lnTo>
                    <a:pt x="4107602" y="33406"/>
                  </a:lnTo>
                  <a:lnTo>
                    <a:pt x="4107602" y="0"/>
                  </a:lnTo>
                  <a:lnTo>
                    <a:pt x="3979454" y="0"/>
                  </a:lnTo>
                  <a:close/>
                  <a:moveTo>
                    <a:pt x="3780481" y="33406"/>
                  </a:moveTo>
                  <a:lnTo>
                    <a:pt x="3908629" y="33406"/>
                  </a:lnTo>
                  <a:lnTo>
                    <a:pt x="3908629" y="0"/>
                  </a:lnTo>
                  <a:lnTo>
                    <a:pt x="3780481" y="0"/>
                  </a:lnTo>
                  <a:close/>
                  <a:moveTo>
                    <a:pt x="3581508" y="33406"/>
                  </a:moveTo>
                  <a:lnTo>
                    <a:pt x="3709656" y="33406"/>
                  </a:lnTo>
                  <a:lnTo>
                    <a:pt x="3709656" y="0"/>
                  </a:lnTo>
                  <a:lnTo>
                    <a:pt x="3581508" y="0"/>
                  </a:lnTo>
                  <a:close/>
                  <a:moveTo>
                    <a:pt x="3382535" y="33406"/>
                  </a:moveTo>
                  <a:lnTo>
                    <a:pt x="3510683" y="33406"/>
                  </a:lnTo>
                  <a:lnTo>
                    <a:pt x="3510683" y="0"/>
                  </a:lnTo>
                  <a:lnTo>
                    <a:pt x="3382535" y="0"/>
                  </a:lnTo>
                  <a:close/>
                  <a:moveTo>
                    <a:pt x="3183562" y="33406"/>
                  </a:moveTo>
                  <a:lnTo>
                    <a:pt x="3311710" y="33406"/>
                  </a:lnTo>
                  <a:lnTo>
                    <a:pt x="3311710" y="0"/>
                  </a:lnTo>
                  <a:lnTo>
                    <a:pt x="3183562" y="0"/>
                  </a:lnTo>
                  <a:close/>
                  <a:moveTo>
                    <a:pt x="2984589" y="33406"/>
                  </a:moveTo>
                  <a:lnTo>
                    <a:pt x="3112737" y="33406"/>
                  </a:lnTo>
                  <a:lnTo>
                    <a:pt x="3112737" y="0"/>
                  </a:lnTo>
                  <a:lnTo>
                    <a:pt x="2984589" y="0"/>
                  </a:lnTo>
                  <a:close/>
                  <a:moveTo>
                    <a:pt x="2785616" y="33406"/>
                  </a:moveTo>
                  <a:lnTo>
                    <a:pt x="2913764" y="33406"/>
                  </a:lnTo>
                  <a:lnTo>
                    <a:pt x="2913764" y="0"/>
                  </a:lnTo>
                  <a:lnTo>
                    <a:pt x="2785616" y="0"/>
                  </a:lnTo>
                  <a:close/>
                  <a:moveTo>
                    <a:pt x="2586650" y="33406"/>
                  </a:moveTo>
                  <a:lnTo>
                    <a:pt x="2714798" y="33406"/>
                  </a:lnTo>
                  <a:lnTo>
                    <a:pt x="2714798" y="0"/>
                  </a:lnTo>
                  <a:lnTo>
                    <a:pt x="2586650" y="0"/>
                  </a:lnTo>
                  <a:close/>
                  <a:moveTo>
                    <a:pt x="2387678" y="33406"/>
                  </a:moveTo>
                  <a:lnTo>
                    <a:pt x="2515825" y="33406"/>
                  </a:lnTo>
                  <a:lnTo>
                    <a:pt x="2515825" y="0"/>
                  </a:lnTo>
                  <a:lnTo>
                    <a:pt x="2387678" y="0"/>
                  </a:lnTo>
                  <a:close/>
                  <a:moveTo>
                    <a:pt x="2188704" y="33406"/>
                  </a:moveTo>
                  <a:lnTo>
                    <a:pt x="2316853" y="33406"/>
                  </a:lnTo>
                  <a:lnTo>
                    <a:pt x="2316853" y="0"/>
                  </a:lnTo>
                  <a:lnTo>
                    <a:pt x="2188704" y="0"/>
                  </a:lnTo>
                  <a:close/>
                  <a:moveTo>
                    <a:pt x="1989732" y="33406"/>
                  </a:moveTo>
                  <a:lnTo>
                    <a:pt x="2117880" y="33406"/>
                  </a:lnTo>
                  <a:lnTo>
                    <a:pt x="2117880" y="0"/>
                  </a:lnTo>
                  <a:lnTo>
                    <a:pt x="1989732" y="0"/>
                  </a:lnTo>
                  <a:close/>
                  <a:moveTo>
                    <a:pt x="1790760" y="33406"/>
                  </a:moveTo>
                  <a:lnTo>
                    <a:pt x="1918908" y="33406"/>
                  </a:lnTo>
                  <a:lnTo>
                    <a:pt x="1918908" y="0"/>
                  </a:lnTo>
                  <a:lnTo>
                    <a:pt x="1790760" y="0"/>
                  </a:lnTo>
                  <a:close/>
                  <a:moveTo>
                    <a:pt x="1591787" y="33406"/>
                  </a:moveTo>
                  <a:lnTo>
                    <a:pt x="1719936" y="33406"/>
                  </a:lnTo>
                  <a:lnTo>
                    <a:pt x="1719936" y="0"/>
                  </a:lnTo>
                  <a:lnTo>
                    <a:pt x="1591787" y="0"/>
                  </a:lnTo>
                  <a:close/>
                  <a:moveTo>
                    <a:pt x="1392815" y="33406"/>
                  </a:moveTo>
                  <a:lnTo>
                    <a:pt x="1520963" y="33406"/>
                  </a:lnTo>
                  <a:lnTo>
                    <a:pt x="1520963" y="0"/>
                  </a:lnTo>
                  <a:lnTo>
                    <a:pt x="1392815" y="0"/>
                  </a:lnTo>
                  <a:close/>
                  <a:moveTo>
                    <a:pt x="1193842" y="33406"/>
                  </a:moveTo>
                  <a:lnTo>
                    <a:pt x="1321989" y="33406"/>
                  </a:lnTo>
                  <a:lnTo>
                    <a:pt x="1321989" y="0"/>
                  </a:lnTo>
                  <a:lnTo>
                    <a:pt x="1193842" y="0"/>
                  </a:lnTo>
                  <a:close/>
                  <a:moveTo>
                    <a:pt x="994867" y="33406"/>
                  </a:moveTo>
                  <a:lnTo>
                    <a:pt x="1123016" y="33406"/>
                  </a:lnTo>
                  <a:lnTo>
                    <a:pt x="1123016" y="0"/>
                  </a:lnTo>
                  <a:lnTo>
                    <a:pt x="994867" y="0"/>
                  </a:lnTo>
                  <a:close/>
                  <a:moveTo>
                    <a:pt x="795894" y="33406"/>
                  </a:moveTo>
                  <a:lnTo>
                    <a:pt x="924043" y="33406"/>
                  </a:lnTo>
                  <a:lnTo>
                    <a:pt x="924043" y="0"/>
                  </a:lnTo>
                  <a:lnTo>
                    <a:pt x="795894" y="0"/>
                  </a:lnTo>
                  <a:close/>
                  <a:moveTo>
                    <a:pt x="596921" y="33406"/>
                  </a:moveTo>
                  <a:lnTo>
                    <a:pt x="725069" y="33406"/>
                  </a:lnTo>
                  <a:lnTo>
                    <a:pt x="725069" y="0"/>
                  </a:lnTo>
                  <a:lnTo>
                    <a:pt x="596921" y="0"/>
                  </a:lnTo>
                  <a:close/>
                  <a:moveTo>
                    <a:pt x="397947" y="33406"/>
                  </a:moveTo>
                  <a:lnTo>
                    <a:pt x="526095" y="33406"/>
                  </a:lnTo>
                  <a:lnTo>
                    <a:pt x="526095" y="0"/>
                  </a:lnTo>
                  <a:lnTo>
                    <a:pt x="397947" y="0"/>
                  </a:lnTo>
                  <a:close/>
                  <a:moveTo>
                    <a:pt x="198973" y="33406"/>
                  </a:moveTo>
                  <a:lnTo>
                    <a:pt x="327122" y="33406"/>
                  </a:lnTo>
                  <a:lnTo>
                    <a:pt x="327122" y="0"/>
                  </a:lnTo>
                  <a:lnTo>
                    <a:pt x="198973" y="0"/>
                  </a:lnTo>
                  <a:close/>
                  <a:moveTo>
                    <a:pt x="0" y="33406"/>
                  </a:moveTo>
                  <a:lnTo>
                    <a:pt x="128148" y="33406"/>
                  </a:lnTo>
                  <a:lnTo>
                    <a:pt x="128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3" name="任意多边形 622"/>
            <p:cNvSpPr/>
            <p:nvPr/>
          </p:nvSpPr>
          <p:spPr>
            <a:xfrm flipV="1">
              <a:off x="1409846" y="4252179"/>
              <a:ext cx="9678824" cy="33406"/>
            </a:xfrm>
            <a:custGeom>
              <a:avLst/>
              <a:gdLst>
                <a:gd name="connsiteX0" fmla="*/ 9550676 w 9678824"/>
                <a:gd name="connsiteY0" fmla="*/ 33406 h 33406"/>
                <a:gd name="connsiteX1" fmla="*/ 9678824 w 9678824"/>
                <a:gd name="connsiteY1" fmla="*/ 33406 h 33406"/>
                <a:gd name="connsiteX2" fmla="*/ 9678824 w 9678824"/>
                <a:gd name="connsiteY2" fmla="*/ 0 h 33406"/>
                <a:gd name="connsiteX3" fmla="*/ 9550676 w 9678824"/>
                <a:gd name="connsiteY3" fmla="*/ 0 h 33406"/>
                <a:gd name="connsiteX4" fmla="*/ 9351725 w 9678824"/>
                <a:gd name="connsiteY4" fmla="*/ 33406 h 33406"/>
                <a:gd name="connsiteX5" fmla="*/ 9479873 w 9678824"/>
                <a:gd name="connsiteY5" fmla="*/ 33406 h 33406"/>
                <a:gd name="connsiteX6" fmla="*/ 9479873 w 9678824"/>
                <a:gd name="connsiteY6" fmla="*/ 0 h 33406"/>
                <a:gd name="connsiteX7" fmla="*/ 9351725 w 9678824"/>
                <a:gd name="connsiteY7" fmla="*/ 0 h 33406"/>
                <a:gd name="connsiteX8" fmla="*/ 9152752 w 9678824"/>
                <a:gd name="connsiteY8" fmla="*/ 33406 h 33406"/>
                <a:gd name="connsiteX9" fmla="*/ 9280900 w 9678824"/>
                <a:gd name="connsiteY9" fmla="*/ 33406 h 33406"/>
                <a:gd name="connsiteX10" fmla="*/ 9280900 w 9678824"/>
                <a:gd name="connsiteY10" fmla="*/ 0 h 33406"/>
                <a:gd name="connsiteX11" fmla="*/ 9152752 w 9678824"/>
                <a:gd name="connsiteY11" fmla="*/ 0 h 33406"/>
                <a:gd name="connsiteX12" fmla="*/ 8953779 w 9678824"/>
                <a:gd name="connsiteY12" fmla="*/ 33406 h 33406"/>
                <a:gd name="connsiteX13" fmla="*/ 9081927 w 9678824"/>
                <a:gd name="connsiteY13" fmla="*/ 33406 h 33406"/>
                <a:gd name="connsiteX14" fmla="*/ 9081927 w 9678824"/>
                <a:gd name="connsiteY14" fmla="*/ 0 h 33406"/>
                <a:gd name="connsiteX15" fmla="*/ 8953779 w 9678824"/>
                <a:gd name="connsiteY15" fmla="*/ 0 h 33406"/>
                <a:gd name="connsiteX16" fmla="*/ 8754806 w 9678824"/>
                <a:gd name="connsiteY16" fmla="*/ 33406 h 33406"/>
                <a:gd name="connsiteX17" fmla="*/ 8882954 w 9678824"/>
                <a:gd name="connsiteY17" fmla="*/ 33406 h 33406"/>
                <a:gd name="connsiteX18" fmla="*/ 8882954 w 9678824"/>
                <a:gd name="connsiteY18" fmla="*/ 0 h 33406"/>
                <a:gd name="connsiteX19" fmla="*/ 8754806 w 9678824"/>
                <a:gd name="connsiteY19" fmla="*/ 0 h 33406"/>
                <a:gd name="connsiteX20" fmla="*/ 8555833 w 9678824"/>
                <a:gd name="connsiteY20" fmla="*/ 33406 h 33406"/>
                <a:gd name="connsiteX21" fmla="*/ 8683981 w 9678824"/>
                <a:gd name="connsiteY21" fmla="*/ 33406 h 33406"/>
                <a:gd name="connsiteX22" fmla="*/ 8683981 w 9678824"/>
                <a:gd name="connsiteY22" fmla="*/ 0 h 33406"/>
                <a:gd name="connsiteX23" fmla="*/ 8555833 w 9678824"/>
                <a:gd name="connsiteY23" fmla="*/ 0 h 33406"/>
                <a:gd name="connsiteX24" fmla="*/ 8356860 w 9678824"/>
                <a:gd name="connsiteY24" fmla="*/ 33406 h 33406"/>
                <a:gd name="connsiteX25" fmla="*/ 8485008 w 9678824"/>
                <a:gd name="connsiteY25" fmla="*/ 33406 h 33406"/>
                <a:gd name="connsiteX26" fmla="*/ 8485008 w 9678824"/>
                <a:gd name="connsiteY26" fmla="*/ 0 h 33406"/>
                <a:gd name="connsiteX27" fmla="*/ 8356860 w 9678824"/>
                <a:gd name="connsiteY27" fmla="*/ 0 h 33406"/>
                <a:gd name="connsiteX28" fmla="*/ 8157887 w 9678824"/>
                <a:gd name="connsiteY28" fmla="*/ 33406 h 33406"/>
                <a:gd name="connsiteX29" fmla="*/ 8286035 w 9678824"/>
                <a:gd name="connsiteY29" fmla="*/ 33406 h 33406"/>
                <a:gd name="connsiteX30" fmla="*/ 8286035 w 9678824"/>
                <a:gd name="connsiteY30" fmla="*/ 0 h 33406"/>
                <a:gd name="connsiteX31" fmla="*/ 8157887 w 9678824"/>
                <a:gd name="connsiteY31" fmla="*/ 0 h 33406"/>
                <a:gd name="connsiteX32" fmla="*/ 7958914 w 9678824"/>
                <a:gd name="connsiteY32" fmla="*/ 33406 h 33406"/>
                <a:gd name="connsiteX33" fmla="*/ 8087062 w 9678824"/>
                <a:gd name="connsiteY33" fmla="*/ 33406 h 33406"/>
                <a:gd name="connsiteX34" fmla="*/ 8087062 w 9678824"/>
                <a:gd name="connsiteY34" fmla="*/ 0 h 33406"/>
                <a:gd name="connsiteX35" fmla="*/ 7958914 w 9678824"/>
                <a:gd name="connsiteY35" fmla="*/ 0 h 33406"/>
                <a:gd name="connsiteX36" fmla="*/ 7759941 w 9678824"/>
                <a:gd name="connsiteY36" fmla="*/ 33406 h 33406"/>
                <a:gd name="connsiteX37" fmla="*/ 7888089 w 9678824"/>
                <a:gd name="connsiteY37" fmla="*/ 33406 h 33406"/>
                <a:gd name="connsiteX38" fmla="*/ 7888089 w 9678824"/>
                <a:gd name="connsiteY38" fmla="*/ 0 h 33406"/>
                <a:gd name="connsiteX39" fmla="*/ 7759941 w 9678824"/>
                <a:gd name="connsiteY39" fmla="*/ 0 h 33406"/>
                <a:gd name="connsiteX40" fmla="*/ 7560968 w 9678824"/>
                <a:gd name="connsiteY40" fmla="*/ 33406 h 33406"/>
                <a:gd name="connsiteX41" fmla="*/ 7689116 w 9678824"/>
                <a:gd name="connsiteY41" fmla="*/ 33406 h 33406"/>
                <a:gd name="connsiteX42" fmla="*/ 7689116 w 9678824"/>
                <a:gd name="connsiteY42" fmla="*/ 0 h 33406"/>
                <a:gd name="connsiteX43" fmla="*/ 7560968 w 9678824"/>
                <a:gd name="connsiteY43" fmla="*/ 0 h 33406"/>
                <a:gd name="connsiteX44" fmla="*/ 7361995 w 9678824"/>
                <a:gd name="connsiteY44" fmla="*/ 33406 h 33406"/>
                <a:gd name="connsiteX45" fmla="*/ 7490143 w 9678824"/>
                <a:gd name="connsiteY45" fmla="*/ 33406 h 33406"/>
                <a:gd name="connsiteX46" fmla="*/ 7490143 w 9678824"/>
                <a:gd name="connsiteY46" fmla="*/ 0 h 33406"/>
                <a:gd name="connsiteX47" fmla="*/ 7361995 w 9678824"/>
                <a:gd name="connsiteY47" fmla="*/ 0 h 33406"/>
                <a:gd name="connsiteX48" fmla="*/ 7163022 w 9678824"/>
                <a:gd name="connsiteY48" fmla="*/ 33406 h 33406"/>
                <a:gd name="connsiteX49" fmla="*/ 7291170 w 9678824"/>
                <a:gd name="connsiteY49" fmla="*/ 33406 h 33406"/>
                <a:gd name="connsiteX50" fmla="*/ 7291170 w 9678824"/>
                <a:gd name="connsiteY50" fmla="*/ 0 h 33406"/>
                <a:gd name="connsiteX51" fmla="*/ 7163022 w 9678824"/>
                <a:gd name="connsiteY51" fmla="*/ 0 h 33406"/>
                <a:gd name="connsiteX52" fmla="*/ 6964049 w 9678824"/>
                <a:gd name="connsiteY52" fmla="*/ 33406 h 33406"/>
                <a:gd name="connsiteX53" fmla="*/ 7092197 w 9678824"/>
                <a:gd name="connsiteY53" fmla="*/ 33406 h 33406"/>
                <a:gd name="connsiteX54" fmla="*/ 7092197 w 9678824"/>
                <a:gd name="connsiteY54" fmla="*/ 0 h 33406"/>
                <a:gd name="connsiteX55" fmla="*/ 6964049 w 9678824"/>
                <a:gd name="connsiteY55" fmla="*/ 0 h 33406"/>
                <a:gd name="connsiteX56" fmla="*/ 6765076 w 9678824"/>
                <a:gd name="connsiteY56" fmla="*/ 33406 h 33406"/>
                <a:gd name="connsiteX57" fmla="*/ 6893224 w 9678824"/>
                <a:gd name="connsiteY57" fmla="*/ 33406 h 33406"/>
                <a:gd name="connsiteX58" fmla="*/ 6893224 w 9678824"/>
                <a:gd name="connsiteY58" fmla="*/ 0 h 33406"/>
                <a:gd name="connsiteX59" fmla="*/ 6765076 w 9678824"/>
                <a:gd name="connsiteY59" fmla="*/ 0 h 33406"/>
                <a:gd name="connsiteX60" fmla="*/ 6566103 w 9678824"/>
                <a:gd name="connsiteY60" fmla="*/ 33406 h 33406"/>
                <a:gd name="connsiteX61" fmla="*/ 6694251 w 9678824"/>
                <a:gd name="connsiteY61" fmla="*/ 33406 h 33406"/>
                <a:gd name="connsiteX62" fmla="*/ 6694251 w 9678824"/>
                <a:gd name="connsiteY62" fmla="*/ 0 h 33406"/>
                <a:gd name="connsiteX63" fmla="*/ 6566103 w 9678824"/>
                <a:gd name="connsiteY63" fmla="*/ 0 h 33406"/>
                <a:gd name="connsiteX64" fmla="*/ 6367130 w 9678824"/>
                <a:gd name="connsiteY64" fmla="*/ 33406 h 33406"/>
                <a:gd name="connsiteX65" fmla="*/ 6495278 w 9678824"/>
                <a:gd name="connsiteY65" fmla="*/ 33406 h 33406"/>
                <a:gd name="connsiteX66" fmla="*/ 6495278 w 9678824"/>
                <a:gd name="connsiteY66" fmla="*/ 0 h 33406"/>
                <a:gd name="connsiteX67" fmla="*/ 6367130 w 9678824"/>
                <a:gd name="connsiteY67" fmla="*/ 0 h 33406"/>
                <a:gd name="connsiteX68" fmla="*/ 6168157 w 9678824"/>
                <a:gd name="connsiteY68" fmla="*/ 33406 h 33406"/>
                <a:gd name="connsiteX69" fmla="*/ 6296305 w 9678824"/>
                <a:gd name="connsiteY69" fmla="*/ 33406 h 33406"/>
                <a:gd name="connsiteX70" fmla="*/ 6296305 w 9678824"/>
                <a:gd name="connsiteY70" fmla="*/ 0 h 33406"/>
                <a:gd name="connsiteX71" fmla="*/ 6168157 w 9678824"/>
                <a:gd name="connsiteY71" fmla="*/ 0 h 33406"/>
                <a:gd name="connsiteX72" fmla="*/ 5969184 w 9678824"/>
                <a:gd name="connsiteY72" fmla="*/ 33406 h 33406"/>
                <a:gd name="connsiteX73" fmla="*/ 6097332 w 9678824"/>
                <a:gd name="connsiteY73" fmla="*/ 33406 h 33406"/>
                <a:gd name="connsiteX74" fmla="*/ 6097332 w 9678824"/>
                <a:gd name="connsiteY74" fmla="*/ 0 h 33406"/>
                <a:gd name="connsiteX75" fmla="*/ 5969184 w 9678824"/>
                <a:gd name="connsiteY75" fmla="*/ 0 h 33406"/>
                <a:gd name="connsiteX76" fmla="*/ 5770211 w 9678824"/>
                <a:gd name="connsiteY76" fmla="*/ 33406 h 33406"/>
                <a:gd name="connsiteX77" fmla="*/ 5898359 w 9678824"/>
                <a:gd name="connsiteY77" fmla="*/ 33406 h 33406"/>
                <a:gd name="connsiteX78" fmla="*/ 5898359 w 9678824"/>
                <a:gd name="connsiteY78" fmla="*/ 0 h 33406"/>
                <a:gd name="connsiteX79" fmla="*/ 5770211 w 9678824"/>
                <a:gd name="connsiteY79" fmla="*/ 0 h 33406"/>
                <a:gd name="connsiteX80" fmla="*/ 5571238 w 9678824"/>
                <a:gd name="connsiteY80" fmla="*/ 33406 h 33406"/>
                <a:gd name="connsiteX81" fmla="*/ 5699386 w 9678824"/>
                <a:gd name="connsiteY81" fmla="*/ 33406 h 33406"/>
                <a:gd name="connsiteX82" fmla="*/ 5699386 w 9678824"/>
                <a:gd name="connsiteY82" fmla="*/ 0 h 33406"/>
                <a:gd name="connsiteX83" fmla="*/ 5571238 w 9678824"/>
                <a:gd name="connsiteY83" fmla="*/ 0 h 33406"/>
                <a:gd name="connsiteX84" fmla="*/ 5372265 w 9678824"/>
                <a:gd name="connsiteY84" fmla="*/ 33406 h 33406"/>
                <a:gd name="connsiteX85" fmla="*/ 5500413 w 9678824"/>
                <a:gd name="connsiteY85" fmla="*/ 33406 h 33406"/>
                <a:gd name="connsiteX86" fmla="*/ 5500413 w 9678824"/>
                <a:gd name="connsiteY86" fmla="*/ 0 h 33406"/>
                <a:gd name="connsiteX87" fmla="*/ 5372265 w 9678824"/>
                <a:gd name="connsiteY87" fmla="*/ 0 h 33406"/>
                <a:gd name="connsiteX88" fmla="*/ 5173292 w 9678824"/>
                <a:gd name="connsiteY88" fmla="*/ 33406 h 33406"/>
                <a:gd name="connsiteX89" fmla="*/ 5301440 w 9678824"/>
                <a:gd name="connsiteY89" fmla="*/ 33406 h 33406"/>
                <a:gd name="connsiteX90" fmla="*/ 5301440 w 9678824"/>
                <a:gd name="connsiteY90" fmla="*/ 0 h 33406"/>
                <a:gd name="connsiteX91" fmla="*/ 5173292 w 9678824"/>
                <a:gd name="connsiteY91" fmla="*/ 0 h 33406"/>
                <a:gd name="connsiteX92" fmla="*/ 4974319 w 9678824"/>
                <a:gd name="connsiteY92" fmla="*/ 33406 h 33406"/>
                <a:gd name="connsiteX93" fmla="*/ 5102467 w 9678824"/>
                <a:gd name="connsiteY93" fmla="*/ 33406 h 33406"/>
                <a:gd name="connsiteX94" fmla="*/ 5102467 w 9678824"/>
                <a:gd name="connsiteY94" fmla="*/ 0 h 33406"/>
                <a:gd name="connsiteX95" fmla="*/ 4974319 w 9678824"/>
                <a:gd name="connsiteY95" fmla="*/ 0 h 33406"/>
                <a:gd name="connsiteX96" fmla="*/ 4775346 w 9678824"/>
                <a:gd name="connsiteY96" fmla="*/ 33406 h 33406"/>
                <a:gd name="connsiteX97" fmla="*/ 4903494 w 9678824"/>
                <a:gd name="connsiteY97" fmla="*/ 33406 h 33406"/>
                <a:gd name="connsiteX98" fmla="*/ 4903494 w 9678824"/>
                <a:gd name="connsiteY98" fmla="*/ 0 h 33406"/>
                <a:gd name="connsiteX99" fmla="*/ 4775346 w 9678824"/>
                <a:gd name="connsiteY99" fmla="*/ 0 h 33406"/>
                <a:gd name="connsiteX100" fmla="*/ 4576373 w 9678824"/>
                <a:gd name="connsiteY100" fmla="*/ 33406 h 33406"/>
                <a:gd name="connsiteX101" fmla="*/ 4704521 w 9678824"/>
                <a:gd name="connsiteY101" fmla="*/ 33406 h 33406"/>
                <a:gd name="connsiteX102" fmla="*/ 4704521 w 9678824"/>
                <a:gd name="connsiteY102" fmla="*/ 0 h 33406"/>
                <a:gd name="connsiteX103" fmla="*/ 4576373 w 9678824"/>
                <a:gd name="connsiteY103" fmla="*/ 0 h 33406"/>
                <a:gd name="connsiteX104" fmla="*/ 4377400 w 9678824"/>
                <a:gd name="connsiteY104" fmla="*/ 33406 h 33406"/>
                <a:gd name="connsiteX105" fmla="*/ 4505548 w 9678824"/>
                <a:gd name="connsiteY105" fmla="*/ 33406 h 33406"/>
                <a:gd name="connsiteX106" fmla="*/ 4505548 w 9678824"/>
                <a:gd name="connsiteY106" fmla="*/ 0 h 33406"/>
                <a:gd name="connsiteX107" fmla="*/ 4377400 w 9678824"/>
                <a:gd name="connsiteY107" fmla="*/ 0 h 33406"/>
                <a:gd name="connsiteX108" fmla="*/ 4178427 w 9678824"/>
                <a:gd name="connsiteY108" fmla="*/ 33406 h 33406"/>
                <a:gd name="connsiteX109" fmla="*/ 4306575 w 9678824"/>
                <a:gd name="connsiteY109" fmla="*/ 33406 h 33406"/>
                <a:gd name="connsiteX110" fmla="*/ 4306575 w 9678824"/>
                <a:gd name="connsiteY110" fmla="*/ 0 h 33406"/>
                <a:gd name="connsiteX111" fmla="*/ 4178427 w 9678824"/>
                <a:gd name="connsiteY111" fmla="*/ 0 h 33406"/>
                <a:gd name="connsiteX112" fmla="*/ 3979454 w 9678824"/>
                <a:gd name="connsiteY112" fmla="*/ 33406 h 33406"/>
                <a:gd name="connsiteX113" fmla="*/ 4107602 w 9678824"/>
                <a:gd name="connsiteY113" fmla="*/ 33406 h 33406"/>
                <a:gd name="connsiteX114" fmla="*/ 4107602 w 9678824"/>
                <a:gd name="connsiteY114" fmla="*/ 0 h 33406"/>
                <a:gd name="connsiteX115" fmla="*/ 3979454 w 9678824"/>
                <a:gd name="connsiteY115" fmla="*/ 0 h 33406"/>
                <a:gd name="connsiteX116" fmla="*/ 3780481 w 9678824"/>
                <a:gd name="connsiteY116" fmla="*/ 33406 h 33406"/>
                <a:gd name="connsiteX117" fmla="*/ 3908629 w 9678824"/>
                <a:gd name="connsiteY117" fmla="*/ 33406 h 33406"/>
                <a:gd name="connsiteX118" fmla="*/ 3908629 w 9678824"/>
                <a:gd name="connsiteY118" fmla="*/ 0 h 33406"/>
                <a:gd name="connsiteX119" fmla="*/ 3780481 w 9678824"/>
                <a:gd name="connsiteY119" fmla="*/ 0 h 33406"/>
                <a:gd name="connsiteX120" fmla="*/ 3581508 w 9678824"/>
                <a:gd name="connsiteY120" fmla="*/ 33406 h 33406"/>
                <a:gd name="connsiteX121" fmla="*/ 3709656 w 9678824"/>
                <a:gd name="connsiteY121" fmla="*/ 33406 h 33406"/>
                <a:gd name="connsiteX122" fmla="*/ 3709656 w 9678824"/>
                <a:gd name="connsiteY122" fmla="*/ 0 h 33406"/>
                <a:gd name="connsiteX123" fmla="*/ 3581508 w 9678824"/>
                <a:gd name="connsiteY123" fmla="*/ 0 h 33406"/>
                <a:gd name="connsiteX124" fmla="*/ 3382535 w 9678824"/>
                <a:gd name="connsiteY124" fmla="*/ 33406 h 33406"/>
                <a:gd name="connsiteX125" fmla="*/ 3510683 w 9678824"/>
                <a:gd name="connsiteY125" fmla="*/ 33406 h 33406"/>
                <a:gd name="connsiteX126" fmla="*/ 3510683 w 9678824"/>
                <a:gd name="connsiteY126" fmla="*/ 0 h 33406"/>
                <a:gd name="connsiteX127" fmla="*/ 3382535 w 9678824"/>
                <a:gd name="connsiteY127" fmla="*/ 0 h 33406"/>
                <a:gd name="connsiteX128" fmla="*/ 3183562 w 9678824"/>
                <a:gd name="connsiteY128" fmla="*/ 33406 h 33406"/>
                <a:gd name="connsiteX129" fmla="*/ 3311710 w 9678824"/>
                <a:gd name="connsiteY129" fmla="*/ 33406 h 33406"/>
                <a:gd name="connsiteX130" fmla="*/ 3311710 w 9678824"/>
                <a:gd name="connsiteY130" fmla="*/ 0 h 33406"/>
                <a:gd name="connsiteX131" fmla="*/ 3183562 w 9678824"/>
                <a:gd name="connsiteY131" fmla="*/ 0 h 33406"/>
                <a:gd name="connsiteX132" fmla="*/ 2984589 w 9678824"/>
                <a:gd name="connsiteY132" fmla="*/ 33406 h 33406"/>
                <a:gd name="connsiteX133" fmla="*/ 3112737 w 9678824"/>
                <a:gd name="connsiteY133" fmla="*/ 33406 h 33406"/>
                <a:gd name="connsiteX134" fmla="*/ 3112737 w 9678824"/>
                <a:gd name="connsiteY134" fmla="*/ 0 h 33406"/>
                <a:gd name="connsiteX135" fmla="*/ 2984589 w 9678824"/>
                <a:gd name="connsiteY135" fmla="*/ 0 h 33406"/>
                <a:gd name="connsiteX136" fmla="*/ 2785616 w 9678824"/>
                <a:gd name="connsiteY136" fmla="*/ 33406 h 33406"/>
                <a:gd name="connsiteX137" fmla="*/ 2913764 w 9678824"/>
                <a:gd name="connsiteY137" fmla="*/ 33406 h 33406"/>
                <a:gd name="connsiteX138" fmla="*/ 2913764 w 9678824"/>
                <a:gd name="connsiteY138" fmla="*/ 0 h 33406"/>
                <a:gd name="connsiteX139" fmla="*/ 2785616 w 9678824"/>
                <a:gd name="connsiteY139" fmla="*/ 0 h 33406"/>
                <a:gd name="connsiteX140" fmla="*/ 2586650 w 9678824"/>
                <a:gd name="connsiteY140" fmla="*/ 33406 h 33406"/>
                <a:gd name="connsiteX141" fmla="*/ 2714798 w 9678824"/>
                <a:gd name="connsiteY141" fmla="*/ 33406 h 33406"/>
                <a:gd name="connsiteX142" fmla="*/ 2714798 w 9678824"/>
                <a:gd name="connsiteY142" fmla="*/ 0 h 33406"/>
                <a:gd name="connsiteX143" fmla="*/ 2586650 w 9678824"/>
                <a:gd name="connsiteY143" fmla="*/ 0 h 33406"/>
                <a:gd name="connsiteX144" fmla="*/ 2387678 w 9678824"/>
                <a:gd name="connsiteY144" fmla="*/ 33406 h 33406"/>
                <a:gd name="connsiteX145" fmla="*/ 2515825 w 9678824"/>
                <a:gd name="connsiteY145" fmla="*/ 33406 h 33406"/>
                <a:gd name="connsiteX146" fmla="*/ 2515825 w 9678824"/>
                <a:gd name="connsiteY146" fmla="*/ 0 h 33406"/>
                <a:gd name="connsiteX147" fmla="*/ 2387678 w 9678824"/>
                <a:gd name="connsiteY147" fmla="*/ 0 h 33406"/>
                <a:gd name="connsiteX148" fmla="*/ 2188704 w 9678824"/>
                <a:gd name="connsiteY148" fmla="*/ 33406 h 33406"/>
                <a:gd name="connsiteX149" fmla="*/ 2316853 w 9678824"/>
                <a:gd name="connsiteY149" fmla="*/ 33406 h 33406"/>
                <a:gd name="connsiteX150" fmla="*/ 2316853 w 9678824"/>
                <a:gd name="connsiteY150" fmla="*/ 0 h 33406"/>
                <a:gd name="connsiteX151" fmla="*/ 2188704 w 9678824"/>
                <a:gd name="connsiteY151" fmla="*/ 0 h 33406"/>
                <a:gd name="connsiteX152" fmla="*/ 1989732 w 9678824"/>
                <a:gd name="connsiteY152" fmla="*/ 33406 h 33406"/>
                <a:gd name="connsiteX153" fmla="*/ 2117880 w 9678824"/>
                <a:gd name="connsiteY153" fmla="*/ 33406 h 33406"/>
                <a:gd name="connsiteX154" fmla="*/ 2117880 w 9678824"/>
                <a:gd name="connsiteY154" fmla="*/ 0 h 33406"/>
                <a:gd name="connsiteX155" fmla="*/ 1989732 w 9678824"/>
                <a:gd name="connsiteY155" fmla="*/ 0 h 33406"/>
                <a:gd name="connsiteX156" fmla="*/ 1790760 w 9678824"/>
                <a:gd name="connsiteY156" fmla="*/ 33406 h 33406"/>
                <a:gd name="connsiteX157" fmla="*/ 1918908 w 9678824"/>
                <a:gd name="connsiteY157" fmla="*/ 33406 h 33406"/>
                <a:gd name="connsiteX158" fmla="*/ 1918908 w 9678824"/>
                <a:gd name="connsiteY158" fmla="*/ 0 h 33406"/>
                <a:gd name="connsiteX159" fmla="*/ 1790760 w 9678824"/>
                <a:gd name="connsiteY159" fmla="*/ 0 h 33406"/>
                <a:gd name="connsiteX160" fmla="*/ 1591787 w 9678824"/>
                <a:gd name="connsiteY160" fmla="*/ 33406 h 33406"/>
                <a:gd name="connsiteX161" fmla="*/ 1719936 w 9678824"/>
                <a:gd name="connsiteY161" fmla="*/ 33406 h 33406"/>
                <a:gd name="connsiteX162" fmla="*/ 1719936 w 9678824"/>
                <a:gd name="connsiteY162" fmla="*/ 0 h 33406"/>
                <a:gd name="connsiteX163" fmla="*/ 1591787 w 9678824"/>
                <a:gd name="connsiteY163" fmla="*/ 0 h 33406"/>
                <a:gd name="connsiteX164" fmla="*/ 1392815 w 9678824"/>
                <a:gd name="connsiteY164" fmla="*/ 33406 h 33406"/>
                <a:gd name="connsiteX165" fmla="*/ 1520963 w 9678824"/>
                <a:gd name="connsiteY165" fmla="*/ 33406 h 33406"/>
                <a:gd name="connsiteX166" fmla="*/ 1520963 w 9678824"/>
                <a:gd name="connsiteY166" fmla="*/ 0 h 33406"/>
                <a:gd name="connsiteX167" fmla="*/ 1392815 w 9678824"/>
                <a:gd name="connsiteY167" fmla="*/ 0 h 33406"/>
                <a:gd name="connsiteX168" fmla="*/ 1193842 w 9678824"/>
                <a:gd name="connsiteY168" fmla="*/ 33406 h 33406"/>
                <a:gd name="connsiteX169" fmla="*/ 1321989 w 9678824"/>
                <a:gd name="connsiteY169" fmla="*/ 33406 h 33406"/>
                <a:gd name="connsiteX170" fmla="*/ 1321989 w 9678824"/>
                <a:gd name="connsiteY170" fmla="*/ 0 h 33406"/>
                <a:gd name="connsiteX171" fmla="*/ 1193842 w 9678824"/>
                <a:gd name="connsiteY171" fmla="*/ 0 h 33406"/>
                <a:gd name="connsiteX172" fmla="*/ 994867 w 9678824"/>
                <a:gd name="connsiteY172" fmla="*/ 33406 h 33406"/>
                <a:gd name="connsiteX173" fmla="*/ 1123016 w 9678824"/>
                <a:gd name="connsiteY173" fmla="*/ 33406 h 33406"/>
                <a:gd name="connsiteX174" fmla="*/ 1123016 w 9678824"/>
                <a:gd name="connsiteY174" fmla="*/ 0 h 33406"/>
                <a:gd name="connsiteX175" fmla="*/ 994867 w 9678824"/>
                <a:gd name="connsiteY175" fmla="*/ 0 h 33406"/>
                <a:gd name="connsiteX176" fmla="*/ 795894 w 9678824"/>
                <a:gd name="connsiteY176" fmla="*/ 33406 h 33406"/>
                <a:gd name="connsiteX177" fmla="*/ 924043 w 9678824"/>
                <a:gd name="connsiteY177" fmla="*/ 33406 h 33406"/>
                <a:gd name="connsiteX178" fmla="*/ 924043 w 9678824"/>
                <a:gd name="connsiteY178" fmla="*/ 0 h 33406"/>
                <a:gd name="connsiteX179" fmla="*/ 795894 w 9678824"/>
                <a:gd name="connsiteY179" fmla="*/ 0 h 33406"/>
                <a:gd name="connsiteX180" fmla="*/ 596921 w 9678824"/>
                <a:gd name="connsiteY180" fmla="*/ 33406 h 33406"/>
                <a:gd name="connsiteX181" fmla="*/ 725069 w 9678824"/>
                <a:gd name="connsiteY181" fmla="*/ 33406 h 33406"/>
                <a:gd name="connsiteX182" fmla="*/ 725069 w 9678824"/>
                <a:gd name="connsiteY182" fmla="*/ 0 h 33406"/>
                <a:gd name="connsiteX183" fmla="*/ 596921 w 9678824"/>
                <a:gd name="connsiteY183" fmla="*/ 0 h 33406"/>
                <a:gd name="connsiteX184" fmla="*/ 397947 w 9678824"/>
                <a:gd name="connsiteY184" fmla="*/ 33406 h 33406"/>
                <a:gd name="connsiteX185" fmla="*/ 526095 w 9678824"/>
                <a:gd name="connsiteY185" fmla="*/ 33406 h 33406"/>
                <a:gd name="connsiteX186" fmla="*/ 526095 w 9678824"/>
                <a:gd name="connsiteY186" fmla="*/ 0 h 33406"/>
                <a:gd name="connsiteX187" fmla="*/ 397947 w 9678824"/>
                <a:gd name="connsiteY187" fmla="*/ 0 h 33406"/>
                <a:gd name="connsiteX188" fmla="*/ 198973 w 9678824"/>
                <a:gd name="connsiteY188" fmla="*/ 33406 h 33406"/>
                <a:gd name="connsiteX189" fmla="*/ 327122 w 9678824"/>
                <a:gd name="connsiteY189" fmla="*/ 33406 h 33406"/>
                <a:gd name="connsiteX190" fmla="*/ 327122 w 9678824"/>
                <a:gd name="connsiteY190" fmla="*/ 0 h 33406"/>
                <a:gd name="connsiteX191" fmla="*/ 198973 w 9678824"/>
                <a:gd name="connsiteY191" fmla="*/ 0 h 33406"/>
                <a:gd name="connsiteX192" fmla="*/ 0 w 9678824"/>
                <a:gd name="connsiteY192" fmla="*/ 33406 h 33406"/>
                <a:gd name="connsiteX193" fmla="*/ 128148 w 9678824"/>
                <a:gd name="connsiteY193" fmla="*/ 33406 h 33406"/>
                <a:gd name="connsiteX194" fmla="*/ 128148 w 9678824"/>
                <a:gd name="connsiteY194" fmla="*/ 0 h 33406"/>
                <a:gd name="connsiteX195" fmla="*/ 0 w 9678824"/>
                <a:gd name="connsiteY195" fmla="*/ 0 h 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9678824" h="33406">
                  <a:moveTo>
                    <a:pt x="9550676" y="33406"/>
                  </a:moveTo>
                  <a:lnTo>
                    <a:pt x="9678824" y="33406"/>
                  </a:lnTo>
                  <a:lnTo>
                    <a:pt x="9678824" y="0"/>
                  </a:lnTo>
                  <a:lnTo>
                    <a:pt x="9550676" y="0"/>
                  </a:lnTo>
                  <a:close/>
                  <a:moveTo>
                    <a:pt x="9351725" y="33406"/>
                  </a:moveTo>
                  <a:lnTo>
                    <a:pt x="9479873" y="33406"/>
                  </a:lnTo>
                  <a:lnTo>
                    <a:pt x="9479873" y="0"/>
                  </a:lnTo>
                  <a:lnTo>
                    <a:pt x="9351725" y="0"/>
                  </a:lnTo>
                  <a:close/>
                  <a:moveTo>
                    <a:pt x="9152752" y="33406"/>
                  </a:moveTo>
                  <a:lnTo>
                    <a:pt x="9280900" y="33406"/>
                  </a:lnTo>
                  <a:lnTo>
                    <a:pt x="9280900" y="0"/>
                  </a:lnTo>
                  <a:lnTo>
                    <a:pt x="9152752" y="0"/>
                  </a:lnTo>
                  <a:close/>
                  <a:moveTo>
                    <a:pt x="8953779" y="33406"/>
                  </a:moveTo>
                  <a:lnTo>
                    <a:pt x="9081927" y="33406"/>
                  </a:lnTo>
                  <a:lnTo>
                    <a:pt x="9081927" y="0"/>
                  </a:lnTo>
                  <a:lnTo>
                    <a:pt x="8953779" y="0"/>
                  </a:lnTo>
                  <a:close/>
                  <a:moveTo>
                    <a:pt x="8754806" y="33406"/>
                  </a:moveTo>
                  <a:lnTo>
                    <a:pt x="8882954" y="33406"/>
                  </a:lnTo>
                  <a:lnTo>
                    <a:pt x="8882954" y="0"/>
                  </a:lnTo>
                  <a:lnTo>
                    <a:pt x="8754806" y="0"/>
                  </a:lnTo>
                  <a:close/>
                  <a:moveTo>
                    <a:pt x="8555833" y="33406"/>
                  </a:moveTo>
                  <a:lnTo>
                    <a:pt x="8683981" y="33406"/>
                  </a:lnTo>
                  <a:lnTo>
                    <a:pt x="8683981" y="0"/>
                  </a:lnTo>
                  <a:lnTo>
                    <a:pt x="8555833" y="0"/>
                  </a:lnTo>
                  <a:close/>
                  <a:moveTo>
                    <a:pt x="8356860" y="33406"/>
                  </a:moveTo>
                  <a:lnTo>
                    <a:pt x="8485008" y="33406"/>
                  </a:lnTo>
                  <a:lnTo>
                    <a:pt x="8485008" y="0"/>
                  </a:lnTo>
                  <a:lnTo>
                    <a:pt x="8356860" y="0"/>
                  </a:lnTo>
                  <a:close/>
                  <a:moveTo>
                    <a:pt x="8157887" y="33406"/>
                  </a:moveTo>
                  <a:lnTo>
                    <a:pt x="8286035" y="33406"/>
                  </a:lnTo>
                  <a:lnTo>
                    <a:pt x="8286035" y="0"/>
                  </a:lnTo>
                  <a:lnTo>
                    <a:pt x="8157887" y="0"/>
                  </a:lnTo>
                  <a:close/>
                  <a:moveTo>
                    <a:pt x="7958914" y="33406"/>
                  </a:moveTo>
                  <a:lnTo>
                    <a:pt x="8087062" y="33406"/>
                  </a:lnTo>
                  <a:lnTo>
                    <a:pt x="8087062" y="0"/>
                  </a:lnTo>
                  <a:lnTo>
                    <a:pt x="7958914" y="0"/>
                  </a:lnTo>
                  <a:close/>
                  <a:moveTo>
                    <a:pt x="7759941" y="33406"/>
                  </a:moveTo>
                  <a:lnTo>
                    <a:pt x="7888089" y="33406"/>
                  </a:lnTo>
                  <a:lnTo>
                    <a:pt x="7888089" y="0"/>
                  </a:lnTo>
                  <a:lnTo>
                    <a:pt x="7759941" y="0"/>
                  </a:lnTo>
                  <a:close/>
                  <a:moveTo>
                    <a:pt x="7560968" y="33406"/>
                  </a:moveTo>
                  <a:lnTo>
                    <a:pt x="7689116" y="33406"/>
                  </a:lnTo>
                  <a:lnTo>
                    <a:pt x="7689116" y="0"/>
                  </a:lnTo>
                  <a:lnTo>
                    <a:pt x="7560968" y="0"/>
                  </a:lnTo>
                  <a:close/>
                  <a:moveTo>
                    <a:pt x="7361995" y="33406"/>
                  </a:moveTo>
                  <a:lnTo>
                    <a:pt x="7490143" y="33406"/>
                  </a:lnTo>
                  <a:lnTo>
                    <a:pt x="7490143" y="0"/>
                  </a:lnTo>
                  <a:lnTo>
                    <a:pt x="7361995" y="0"/>
                  </a:lnTo>
                  <a:close/>
                  <a:moveTo>
                    <a:pt x="7163022" y="33406"/>
                  </a:moveTo>
                  <a:lnTo>
                    <a:pt x="7291170" y="33406"/>
                  </a:lnTo>
                  <a:lnTo>
                    <a:pt x="7291170" y="0"/>
                  </a:lnTo>
                  <a:lnTo>
                    <a:pt x="7163022" y="0"/>
                  </a:lnTo>
                  <a:close/>
                  <a:moveTo>
                    <a:pt x="6964049" y="33406"/>
                  </a:moveTo>
                  <a:lnTo>
                    <a:pt x="7092197" y="33406"/>
                  </a:lnTo>
                  <a:lnTo>
                    <a:pt x="7092197" y="0"/>
                  </a:lnTo>
                  <a:lnTo>
                    <a:pt x="6964049" y="0"/>
                  </a:lnTo>
                  <a:close/>
                  <a:moveTo>
                    <a:pt x="6765076" y="33406"/>
                  </a:moveTo>
                  <a:lnTo>
                    <a:pt x="6893224" y="33406"/>
                  </a:lnTo>
                  <a:lnTo>
                    <a:pt x="6893224" y="0"/>
                  </a:lnTo>
                  <a:lnTo>
                    <a:pt x="6765076" y="0"/>
                  </a:lnTo>
                  <a:close/>
                  <a:moveTo>
                    <a:pt x="6566103" y="33406"/>
                  </a:moveTo>
                  <a:lnTo>
                    <a:pt x="6694251" y="33406"/>
                  </a:lnTo>
                  <a:lnTo>
                    <a:pt x="6694251" y="0"/>
                  </a:lnTo>
                  <a:lnTo>
                    <a:pt x="6566103" y="0"/>
                  </a:lnTo>
                  <a:close/>
                  <a:moveTo>
                    <a:pt x="6367130" y="33406"/>
                  </a:moveTo>
                  <a:lnTo>
                    <a:pt x="6495278" y="33406"/>
                  </a:lnTo>
                  <a:lnTo>
                    <a:pt x="6495278" y="0"/>
                  </a:lnTo>
                  <a:lnTo>
                    <a:pt x="6367130" y="0"/>
                  </a:lnTo>
                  <a:close/>
                  <a:moveTo>
                    <a:pt x="6168157" y="33406"/>
                  </a:moveTo>
                  <a:lnTo>
                    <a:pt x="6296305" y="33406"/>
                  </a:lnTo>
                  <a:lnTo>
                    <a:pt x="6296305" y="0"/>
                  </a:lnTo>
                  <a:lnTo>
                    <a:pt x="6168157" y="0"/>
                  </a:lnTo>
                  <a:close/>
                  <a:moveTo>
                    <a:pt x="5969184" y="33406"/>
                  </a:moveTo>
                  <a:lnTo>
                    <a:pt x="6097332" y="33406"/>
                  </a:lnTo>
                  <a:lnTo>
                    <a:pt x="6097332" y="0"/>
                  </a:lnTo>
                  <a:lnTo>
                    <a:pt x="5969184" y="0"/>
                  </a:lnTo>
                  <a:close/>
                  <a:moveTo>
                    <a:pt x="5770211" y="33406"/>
                  </a:moveTo>
                  <a:lnTo>
                    <a:pt x="5898359" y="33406"/>
                  </a:lnTo>
                  <a:lnTo>
                    <a:pt x="5898359" y="0"/>
                  </a:lnTo>
                  <a:lnTo>
                    <a:pt x="5770211" y="0"/>
                  </a:lnTo>
                  <a:close/>
                  <a:moveTo>
                    <a:pt x="5571238" y="33406"/>
                  </a:moveTo>
                  <a:lnTo>
                    <a:pt x="5699386" y="33406"/>
                  </a:lnTo>
                  <a:lnTo>
                    <a:pt x="5699386" y="0"/>
                  </a:lnTo>
                  <a:lnTo>
                    <a:pt x="5571238" y="0"/>
                  </a:lnTo>
                  <a:close/>
                  <a:moveTo>
                    <a:pt x="5372265" y="33406"/>
                  </a:moveTo>
                  <a:lnTo>
                    <a:pt x="5500413" y="33406"/>
                  </a:lnTo>
                  <a:lnTo>
                    <a:pt x="5500413" y="0"/>
                  </a:lnTo>
                  <a:lnTo>
                    <a:pt x="5372265" y="0"/>
                  </a:lnTo>
                  <a:close/>
                  <a:moveTo>
                    <a:pt x="5173292" y="33406"/>
                  </a:moveTo>
                  <a:lnTo>
                    <a:pt x="5301440" y="33406"/>
                  </a:lnTo>
                  <a:lnTo>
                    <a:pt x="5301440" y="0"/>
                  </a:lnTo>
                  <a:lnTo>
                    <a:pt x="5173292" y="0"/>
                  </a:lnTo>
                  <a:close/>
                  <a:moveTo>
                    <a:pt x="4974319" y="33406"/>
                  </a:moveTo>
                  <a:lnTo>
                    <a:pt x="5102467" y="33406"/>
                  </a:lnTo>
                  <a:lnTo>
                    <a:pt x="5102467" y="0"/>
                  </a:lnTo>
                  <a:lnTo>
                    <a:pt x="4974319" y="0"/>
                  </a:lnTo>
                  <a:close/>
                  <a:moveTo>
                    <a:pt x="4775346" y="33406"/>
                  </a:moveTo>
                  <a:lnTo>
                    <a:pt x="4903494" y="33406"/>
                  </a:lnTo>
                  <a:lnTo>
                    <a:pt x="4903494" y="0"/>
                  </a:lnTo>
                  <a:lnTo>
                    <a:pt x="4775346" y="0"/>
                  </a:lnTo>
                  <a:close/>
                  <a:moveTo>
                    <a:pt x="4576373" y="33406"/>
                  </a:moveTo>
                  <a:lnTo>
                    <a:pt x="4704521" y="33406"/>
                  </a:lnTo>
                  <a:lnTo>
                    <a:pt x="4704521" y="0"/>
                  </a:lnTo>
                  <a:lnTo>
                    <a:pt x="4576373" y="0"/>
                  </a:lnTo>
                  <a:close/>
                  <a:moveTo>
                    <a:pt x="4377400" y="33406"/>
                  </a:moveTo>
                  <a:lnTo>
                    <a:pt x="4505548" y="33406"/>
                  </a:lnTo>
                  <a:lnTo>
                    <a:pt x="4505548" y="0"/>
                  </a:lnTo>
                  <a:lnTo>
                    <a:pt x="4377400" y="0"/>
                  </a:lnTo>
                  <a:close/>
                  <a:moveTo>
                    <a:pt x="4178427" y="33406"/>
                  </a:moveTo>
                  <a:lnTo>
                    <a:pt x="4306575" y="33406"/>
                  </a:lnTo>
                  <a:lnTo>
                    <a:pt x="4306575" y="0"/>
                  </a:lnTo>
                  <a:lnTo>
                    <a:pt x="4178427" y="0"/>
                  </a:lnTo>
                  <a:close/>
                  <a:moveTo>
                    <a:pt x="3979454" y="33406"/>
                  </a:moveTo>
                  <a:lnTo>
                    <a:pt x="4107602" y="33406"/>
                  </a:lnTo>
                  <a:lnTo>
                    <a:pt x="4107602" y="0"/>
                  </a:lnTo>
                  <a:lnTo>
                    <a:pt x="3979454" y="0"/>
                  </a:lnTo>
                  <a:close/>
                  <a:moveTo>
                    <a:pt x="3780481" y="33406"/>
                  </a:moveTo>
                  <a:lnTo>
                    <a:pt x="3908629" y="33406"/>
                  </a:lnTo>
                  <a:lnTo>
                    <a:pt x="3908629" y="0"/>
                  </a:lnTo>
                  <a:lnTo>
                    <a:pt x="3780481" y="0"/>
                  </a:lnTo>
                  <a:close/>
                  <a:moveTo>
                    <a:pt x="3581508" y="33406"/>
                  </a:moveTo>
                  <a:lnTo>
                    <a:pt x="3709656" y="33406"/>
                  </a:lnTo>
                  <a:lnTo>
                    <a:pt x="3709656" y="0"/>
                  </a:lnTo>
                  <a:lnTo>
                    <a:pt x="3581508" y="0"/>
                  </a:lnTo>
                  <a:close/>
                  <a:moveTo>
                    <a:pt x="3382535" y="33406"/>
                  </a:moveTo>
                  <a:lnTo>
                    <a:pt x="3510683" y="33406"/>
                  </a:lnTo>
                  <a:lnTo>
                    <a:pt x="3510683" y="0"/>
                  </a:lnTo>
                  <a:lnTo>
                    <a:pt x="3382535" y="0"/>
                  </a:lnTo>
                  <a:close/>
                  <a:moveTo>
                    <a:pt x="3183562" y="33406"/>
                  </a:moveTo>
                  <a:lnTo>
                    <a:pt x="3311710" y="33406"/>
                  </a:lnTo>
                  <a:lnTo>
                    <a:pt x="3311710" y="0"/>
                  </a:lnTo>
                  <a:lnTo>
                    <a:pt x="3183562" y="0"/>
                  </a:lnTo>
                  <a:close/>
                  <a:moveTo>
                    <a:pt x="2984589" y="33406"/>
                  </a:moveTo>
                  <a:lnTo>
                    <a:pt x="3112737" y="33406"/>
                  </a:lnTo>
                  <a:lnTo>
                    <a:pt x="3112737" y="0"/>
                  </a:lnTo>
                  <a:lnTo>
                    <a:pt x="2984589" y="0"/>
                  </a:lnTo>
                  <a:close/>
                  <a:moveTo>
                    <a:pt x="2785616" y="33406"/>
                  </a:moveTo>
                  <a:lnTo>
                    <a:pt x="2913764" y="33406"/>
                  </a:lnTo>
                  <a:lnTo>
                    <a:pt x="2913764" y="0"/>
                  </a:lnTo>
                  <a:lnTo>
                    <a:pt x="2785616" y="0"/>
                  </a:lnTo>
                  <a:close/>
                  <a:moveTo>
                    <a:pt x="2586650" y="33406"/>
                  </a:moveTo>
                  <a:lnTo>
                    <a:pt x="2714798" y="33406"/>
                  </a:lnTo>
                  <a:lnTo>
                    <a:pt x="2714798" y="0"/>
                  </a:lnTo>
                  <a:lnTo>
                    <a:pt x="2586650" y="0"/>
                  </a:lnTo>
                  <a:close/>
                  <a:moveTo>
                    <a:pt x="2387678" y="33406"/>
                  </a:moveTo>
                  <a:lnTo>
                    <a:pt x="2515825" y="33406"/>
                  </a:lnTo>
                  <a:lnTo>
                    <a:pt x="2515825" y="0"/>
                  </a:lnTo>
                  <a:lnTo>
                    <a:pt x="2387678" y="0"/>
                  </a:lnTo>
                  <a:close/>
                  <a:moveTo>
                    <a:pt x="2188704" y="33406"/>
                  </a:moveTo>
                  <a:lnTo>
                    <a:pt x="2316853" y="33406"/>
                  </a:lnTo>
                  <a:lnTo>
                    <a:pt x="2316853" y="0"/>
                  </a:lnTo>
                  <a:lnTo>
                    <a:pt x="2188704" y="0"/>
                  </a:lnTo>
                  <a:close/>
                  <a:moveTo>
                    <a:pt x="1989732" y="33406"/>
                  </a:moveTo>
                  <a:lnTo>
                    <a:pt x="2117880" y="33406"/>
                  </a:lnTo>
                  <a:lnTo>
                    <a:pt x="2117880" y="0"/>
                  </a:lnTo>
                  <a:lnTo>
                    <a:pt x="1989732" y="0"/>
                  </a:lnTo>
                  <a:close/>
                  <a:moveTo>
                    <a:pt x="1790760" y="33406"/>
                  </a:moveTo>
                  <a:lnTo>
                    <a:pt x="1918908" y="33406"/>
                  </a:lnTo>
                  <a:lnTo>
                    <a:pt x="1918908" y="0"/>
                  </a:lnTo>
                  <a:lnTo>
                    <a:pt x="1790760" y="0"/>
                  </a:lnTo>
                  <a:close/>
                  <a:moveTo>
                    <a:pt x="1591787" y="33406"/>
                  </a:moveTo>
                  <a:lnTo>
                    <a:pt x="1719936" y="33406"/>
                  </a:lnTo>
                  <a:lnTo>
                    <a:pt x="1719936" y="0"/>
                  </a:lnTo>
                  <a:lnTo>
                    <a:pt x="1591787" y="0"/>
                  </a:lnTo>
                  <a:close/>
                  <a:moveTo>
                    <a:pt x="1392815" y="33406"/>
                  </a:moveTo>
                  <a:lnTo>
                    <a:pt x="1520963" y="33406"/>
                  </a:lnTo>
                  <a:lnTo>
                    <a:pt x="1520963" y="0"/>
                  </a:lnTo>
                  <a:lnTo>
                    <a:pt x="1392815" y="0"/>
                  </a:lnTo>
                  <a:close/>
                  <a:moveTo>
                    <a:pt x="1193842" y="33406"/>
                  </a:moveTo>
                  <a:lnTo>
                    <a:pt x="1321989" y="33406"/>
                  </a:lnTo>
                  <a:lnTo>
                    <a:pt x="1321989" y="0"/>
                  </a:lnTo>
                  <a:lnTo>
                    <a:pt x="1193842" y="0"/>
                  </a:lnTo>
                  <a:close/>
                  <a:moveTo>
                    <a:pt x="994867" y="33406"/>
                  </a:moveTo>
                  <a:lnTo>
                    <a:pt x="1123016" y="33406"/>
                  </a:lnTo>
                  <a:lnTo>
                    <a:pt x="1123016" y="0"/>
                  </a:lnTo>
                  <a:lnTo>
                    <a:pt x="994867" y="0"/>
                  </a:lnTo>
                  <a:close/>
                  <a:moveTo>
                    <a:pt x="795894" y="33406"/>
                  </a:moveTo>
                  <a:lnTo>
                    <a:pt x="924043" y="33406"/>
                  </a:lnTo>
                  <a:lnTo>
                    <a:pt x="924043" y="0"/>
                  </a:lnTo>
                  <a:lnTo>
                    <a:pt x="795894" y="0"/>
                  </a:lnTo>
                  <a:close/>
                  <a:moveTo>
                    <a:pt x="596921" y="33406"/>
                  </a:moveTo>
                  <a:lnTo>
                    <a:pt x="725069" y="33406"/>
                  </a:lnTo>
                  <a:lnTo>
                    <a:pt x="725069" y="0"/>
                  </a:lnTo>
                  <a:lnTo>
                    <a:pt x="596921" y="0"/>
                  </a:lnTo>
                  <a:close/>
                  <a:moveTo>
                    <a:pt x="397947" y="33406"/>
                  </a:moveTo>
                  <a:lnTo>
                    <a:pt x="526095" y="33406"/>
                  </a:lnTo>
                  <a:lnTo>
                    <a:pt x="526095" y="0"/>
                  </a:lnTo>
                  <a:lnTo>
                    <a:pt x="397947" y="0"/>
                  </a:lnTo>
                  <a:close/>
                  <a:moveTo>
                    <a:pt x="198973" y="33406"/>
                  </a:moveTo>
                  <a:lnTo>
                    <a:pt x="327122" y="33406"/>
                  </a:lnTo>
                  <a:lnTo>
                    <a:pt x="327122" y="0"/>
                  </a:lnTo>
                  <a:lnTo>
                    <a:pt x="198973" y="0"/>
                  </a:lnTo>
                  <a:close/>
                  <a:moveTo>
                    <a:pt x="0" y="33406"/>
                  </a:moveTo>
                  <a:lnTo>
                    <a:pt x="128148" y="33406"/>
                  </a:lnTo>
                  <a:lnTo>
                    <a:pt x="128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4" name="任意多边形 623"/>
            <p:cNvSpPr/>
            <p:nvPr/>
          </p:nvSpPr>
          <p:spPr>
            <a:xfrm flipV="1">
              <a:off x="1409846" y="4642006"/>
              <a:ext cx="9678824" cy="33406"/>
            </a:xfrm>
            <a:custGeom>
              <a:avLst/>
              <a:gdLst>
                <a:gd name="connsiteX0" fmla="*/ 9550676 w 9678824"/>
                <a:gd name="connsiteY0" fmla="*/ 33406 h 33406"/>
                <a:gd name="connsiteX1" fmla="*/ 9678824 w 9678824"/>
                <a:gd name="connsiteY1" fmla="*/ 33406 h 33406"/>
                <a:gd name="connsiteX2" fmla="*/ 9678824 w 9678824"/>
                <a:gd name="connsiteY2" fmla="*/ 0 h 33406"/>
                <a:gd name="connsiteX3" fmla="*/ 9550676 w 9678824"/>
                <a:gd name="connsiteY3" fmla="*/ 0 h 33406"/>
                <a:gd name="connsiteX4" fmla="*/ 9351725 w 9678824"/>
                <a:gd name="connsiteY4" fmla="*/ 33406 h 33406"/>
                <a:gd name="connsiteX5" fmla="*/ 9479873 w 9678824"/>
                <a:gd name="connsiteY5" fmla="*/ 33406 h 33406"/>
                <a:gd name="connsiteX6" fmla="*/ 9479873 w 9678824"/>
                <a:gd name="connsiteY6" fmla="*/ 0 h 33406"/>
                <a:gd name="connsiteX7" fmla="*/ 9351725 w 9678824"/>
                <a:gd name="connsiteY7" fmla="*/ 0 h 33406"/>
                <a:gd name="connsiteX8" fmla="*/ 9152752 w 9678824"/>
                <a:gd name="connsiteY8" fmla="*/ 33406 h 33406"/>
                <a:gd name="connsiteX9" fmla="*/ 9280900 w 9678824"/>
                <a:gd name="connsiteY9" fmla="*/ 33406 h 33406"/>
                <a:gd name="connsiteX10" fmla="*/ 9280900 w 9678824"/>
                <a:gd name="connsiteY10" fmla="*/ 0 h 33406"/>
                <a:gd name="connsiteX11" fmla="*/ 9152752 w 9678824"/>
                <a:gd name="connsiteY11" fmla="*/ 0 h 33406"/>
                <a:gd name="connsiteX12" fmla="*/ 8953779 w 9678824"/>
                <a:gd name="connsiteY12" fmla="*/ 33406 h 33406"/>
                <a:gd name="connsiteX13" fmla="*/ 9081927 w 9678824"/>
                <a:gd name="connsiteY13" fmla="*/ 33406 h 33406"/>
                <a:gd name="connsiteX14" fmla="*/ 9081927 w 9678824"/>
                <a:gd name="connsiteY14" fmla="*/ 0 h 33406"/>
                <a:gd name="connsiteX15" fmla="*/ 8953779 w 9678824"/>
                <a:gd name="connsiteY15" fmla="*/ 0 h 33406"/>
                <a:gd name="connsiteX16" fmla="*/ 8754806 w 9678824"/>
                <a:gd name="connsiteY16" fmla="*/ 33406 h 33406"/>
                <a:gd name="connsiteX17" fmla="*/ 8882954 w 9678824"/>
                <a:gd name="connsiteY17" fmla="*/ 33406 h 33406"/>
                <a:gd name="connsiteX18" fmla="*/ 8882954 w 9678824"/>
                <a:gd name="connsiteY18" fmla="*/ 0 h 33406"/>
                <a:gd name="connsiteX19" fmla="*/ 8754806 w 9678824"/>
                <a:gd name="connsiteY19" fmla="*/ 0 h 33406"/>
                <a:gd name="connsiteX20" fmla="*/ 8555833 w 9678824"/>
                <a:gd name="connsiteY20" fmla="*/ 33406 h 33406"/>
                <a:gd name="connsiteX21" fmla="*/ 8683981 w 9678824"/>
                <a:gd name="connsiteY21" fmla="*/ 33406 h 33406"/>
                <a:gd name="connsiteX22" fmla="*/ 8683981 w 9678824"/>
                <a:gd name="connsiteY22" fmla="*/ 0 h 33406"/>
                <a:gd name="connsiteX23" fmla="*/ 8555833 w 9678824"/>
                <a:gd name="connsiteY23" fmla="*/ 0 h 33406"/>
                <a:gd name="connsiteX24" fmla="*/ 8356860 w 9678824"/>
                <a:gd name="connsiteY24" fmla="*/ 33406 h 33406"/>
                <a:gd name="connsiteX25" fmla="*/ 8485008 w 9678824"/>
                <a:gd name="connsiteY25" fmla="*/ 33406 h 33406"/>
                <a:gd name="connsiteX26" fmla="*/ 8485008 w 9678824"/>
                <a:gd name="connsiteY26" fmla="*/ 0 h 33406"/>
                <a:gd name="connsiteX27" fmla="*/ 8356860 w 9678824"/>
                <a:gd name="connsiteY27" fmla="*/ 0 h 33406"/>
                <a:gd name="connsiteX28" fmla="*/ 8157887 w 9678824"/>
                <a:gd name="connsiteY28" fmla="*/ 33406 h 33406"/>
                <a:gd name="connsiteX29" fmla="*/ 8286035 w 9678824"/>
                <a:gd name="connsiteY29" fmla="*/ 33406 h 33406"/>
                <a:gd name="connsiteX30" fmla="*/ 8286035 w 9678824"/>
                <a:gd name="connsiteY30" fmla="*/ 0 h 33406"/>
                <a:gd name="connsiteX31" fmla="*/ 8157887 w 9678824"/>
                <a:gd name="connsiteY31" fmla="*/ 0 h 33406"/>
                <a:gd name="connsiteX32" fmla="*/ 7958914 w 9678824"/>
                <a:gd name="connsiteY32" fmla="*/ 33406 h 33406"/>
                <a:gd name="connsiteX33" fmla="*/ 8087062 w 9678824"/>
                <a:gd name="connsiteY33" fmla="*/ 33406 h 33406"/>
                <a:gd name="connsiteX34" fmla="*/ 8087062 w 9678824"/>
                <a:gd name="connsiteY34" fmla="*/ 0 h 33406"/>
                <a:gd name="connsiteX35" fmla="*/ 7958914 w 9678824"/>
                <a:gd name="connsiteY35" fmla="*/ 0 h 33406"/>
                <a:gd name="connsiteX36" fmla="*/ 7759941 w 9678824"/>
                <a:gd name="connsiteY36" fmla="*/ 33406 h 33406"/>
                <a:gd name="connsiteX37" fmla="*/ 7888089 w 9678824"/>
                <a:gd name="connsiteY37" fmla="*/ 33406 h 33406"/>
                <a:gd name="connsiteX38" fmla="*/ 7888089 w 9678824"/>
                <a:gd name="connsiteY38" fmla="*/ 0 h 33406"/>
                <a:gd name="connsiteX39" fmla="*/ 7759941 w 9678824"/>
                <a:gd name="connsiteY39" fmla="*/ 0 h 33406"/>
                <a:gd name="connsiteX40" fmla="*/ 7560968 w 9678824"/>
                <a:gd name="connsiteY40" fmla="*/ 33406 h 33406"/>
                <a:gd name="connsiteX41" fmla="*/ 7689116 w 9678824"/>
                <a:gd name="connsiteY41" fmla="*/ 33406 h 33406"/>
                <a:gd name="connsiteX42" fmla="*/ 7689116 w 9678824"/>
                <a:gd name="connsiteY42" fmla="*/ 0 h 33406"/>
                <a:gd name="connsiteX43" fmla="*/ 7560968 w 9678824"/>
                <a:gd name="connsiteY43" fmla="*/ 0 h 33406"/>
                <a:gd name="connsiteX44" fmla="*/ 7361995 w 9678824"/>
                <a:gd name="connsiteY44" fmla="*/ 33406 h 33406"/>
                <a:gd name="connsiteX45" fmla="*/ 7490143 w 9678824"/>
                <a:gd name="connsiteY45" fmla="*/ 33406 h 33406"/>
                <a:gd name="connsiteX46" fmla="*/ 7490143 w 9678824"/>
                <a:gd name="connsiteY46" fmla="*/ 0 h 33406"/>
                <a:gd name="connsiteX47" fmla="*/ 7361995 w 9678824"/>
                <a:gd name="connsiteY47" fmla="*/ 0 h 33406"/>
                <a:gd name="connsiteX48" fmla="*/ 7163022 w 9678824"/>
                <a:gd name="connsiteY48" fmla="*/ 33406 h 33406"/>
                <a:gd name="connsiteX49" fmla="*/ 7291170 w 9678824"/>
                <a:gd name="connsiteY49" fmla="*/ 33406 h 33406"/>
                <a:gd name="connsiteX50" fmla="*/ 7291170 w 9678824"/>
                <a:gd name="connsiteY50" fmla="*/ 0 h 33406"/>
                <a:gd name="connsiteX51" fmla="*/ 7163022 w 9678824"/>
                <a:gd name="connsiteY51" fmla="*/ 0 h 33406"/>
                <a:gd name="connsiteX52" fmla="*/ 6964049 w 9678824"/>
                <a:gd name="connsiteY52" fmla="*/ 33406 h 33406"/>
                <a:gd name="connsiteX53" fmla="*/ 7092197 w 9678824"/>
                <a:gd name="connsiteY53" fmla="*/ 33406 h 33406"/>
                <a:gd name="connsiteX54" fmla="*/ 7092197 w 9678824"/>
                <a:gd name="connsiteY54" fmla="*/ 0 h 33406"/>
                <a:gd name="connsiteX55" fmla="*/ 6964049 w 9678824"/>
                <a:gd name="connsiteY55" fmla="*/ 0 h 33406"/>
                <a:gd name="connsiteX56" fmla="*/ 6765076 w 9678824"/>
                <a:gd name="connsiteY56" fmla="*/ 33406 h 33406"/>
                <a:gd name="connsiteX57" fmla="*/ 6893224 w 9678824"/>
                <a:gd name="connsiteY57" fmla="*/ 33406 h 33406"/>
                <a:gd name="connsiteX58" fmla="*/ 6893224 w 9678824"/>
                <a:gd name="connsiteY58" fmla="*/ 0 h 33406"/>
                <a:gd name="connsiteX59" fmla="*/ 6765076 w 9678824"/>
                <a:gd name="connsiteY59" fmla="*/ 0 h 33406"/>
                <a:gd name="connsiteX60" fmla="*/ 6566103 w 9678824"/>
                <a:gd name="connsiteY60" fmla="*/ 33406 h 33406"/>
                <a:gd name="connsiteX61" fmla="*/ 6694251 w 9678824"/>
                <a:gd name="connsiteY61" fmla="*/ 33406 h 33406"/>
                <a:gd name="connsiteX62" fmla="*/ 6694251 w 9678824"/>
                <a:gd name="connsiteY62" fmla="*/ 0 h 33406"/>
                <a:gd name="connsiteX63" fmla="*/ 6566103 w 9678824"/>
                <a:gd name="connsiteY63" fmla="*/ 0 h 33406"/>
                <a:gd name="connsiteX64" fmla="*/ 6367130 w 9678824"/>
                <a:gd name="connsiteY64" fmla="*/ 33406 h 33406"/>
                <a:gd name="connsiteX65" fmla="*/ 6495278 w 9678824"/>
                <a:gd name="connsiteY65" fmla="*/ 33406 h 33406"/>
                <a:gd name="connsiteX66" fmla="*/ 6495278 w 9678824"/>
                <a:gd name="connsiteY66" fmla="*/ 0 h 33406"/>
                <a:gd name="connsiteX67" fmla="*/ 6367130 w 9678824"/>
                <a:gd name="connsiteY67" fmla="*/ 0 h 33406"/>
                <a:gd name="connsiteX68" fmla="*/ 6168157 w 9678824"/>
                <a:gd name="connsiteY68" fmla="*/ 33406 h 33406"/>
                <a:gd name="connsiteX69" fmla="*/ 6296305 w 9678824"/>
                <a:gd name="connsiteY69" fmla="*/ 33406 h 33406"/>
                <a:gd name="connsiteX70" fmla="*/ 6296305 w 9678824"/>
                <a:gd name="connsiteY70" fmla="*/ 0 h 33406"/>
                <a:gd name="connsiteX71" fmla="*/ 6168157 w 9678824"/>
                <a:gd name="connsiteY71" fmla="*/ 0 h 33406"/>
                <a:gd name="connsiteX72" fmla="*/ 5969184 w 9678824"/>
                <a:gd name="connsiteY72" fmla="*/ 33406 h 33406"/>
                <a:gd name="connsiteX73" fmla="*/ 6097332 w 9678824"/>
                <a:gd name="connsiteY73" fmla="*/ 33406 h 33406"/>
                <a:gd name="connsiteX74" fmla="*/ 6097332 w 9678824"/>
                <a:gd name="connsiteY74" fmla="*/ 0 h 33406"/>
                <a:gd name="connsiteX75" fmla="*/ 5969184 w 9678824"/>
                <a:gd name="connsiteY75" fmla="*/ 0 h 33406"/>
                <a:gd name="connsiteX76" fmla="*/ 5770211 w 9678824"/>
                <a:gd name="connsiteY76" fmla="*/ 33406 h 33406"/>
                <a:gd name="connsiteX77" fmla="*/ 5898359 w 9678824"/>
                <a:gd name="connsiteY77" fmla="*/ 33406 h 33406"/>
                <a:gd name="connsiteX78" fmla="*/ 5898359 w 9678824"/>
                <a:gd name="connsiteY78" fmla="*/ 0 h 33406"/>
                <a:gd name="connsiteX79" fmla="*/ 5770211 w 9678824"/>
                <a:gd name="connsiteY79" fmla="*/ 0 h 33406"/>
                <a:gd name="connsiteX80" fmla="*/ 5571238 w 9678824"/>
                <a:gd name="connsiteY80" fmla="*/ 33406 h 33406"/>
                <a:gd name="connsiteX81" fmla="*/ 5699386 w 9678824"/>
                <a:gd name="connsiteY81" fmla="*/ 33406 h 33406"/>
                <a:gd name="connsiteX82" fmla="*/ 5699386 w 9678824"/>
                <a:gd name="connsiteY82" fmla="*/ 0 h 33406"/>
                <a:gd name="connsiteX83" fmla="*/ 5571238 w 9678824"/>
                <a:gd name="connsiteY83" fmla="*/ 0 h 33406"/>
                <a:gd name="connsiteX84" fmla="*/ 5372265 w 9678824"/>
                <a:gd name="connsiteY84" fmla="*/ 33406 h 33406"/>
                <a:gd name="connsiteX85" fmla="*/ 5500413 w 9678824"/>
                <a:gd name="connsiteY85" fmla="*/ 33406 h 33406"/>
                <a:gd name="connsiteX86" fmla="*/ 5500413 w 9678824"/>
                <a:gd name="connsiteY86" fmla="*/ 0 h 33406"/>
                <a:gd name="connsiteX87" fmla="*/ 5372265 w 9678824"/>
                <a:gd name="connsiteY87" fmla="*/ 0 h 33406"/>
                <a:gd name="connsiteX88" fmla="*/ 5173292 w 9678824"/>
                <a:gd name="connsiteY88" fmla="*/ 33406 h 33406"/>
                <a:gd name="connsiteX89" fmla="*/ 5301440 w 9678824"/>
                <a:gd name="connsiteY89" fmla="*/ 33406 h 33406"/>
                <a:gd name="connsiteX90" fmla="*/ 5301440 w 9678824"/>
                <a:gd name="connsiteY90" fmla="*/ 0 h 33406"/>
                <a:gd name="connsiteX91" fmla="*/ 5173292 w 9678824"/>
                <a:gd name="connsiteY91" fmla="*/ 0 h 33406"/>
                <a:gd name="connsiteX92" fmla="*/ 4974319 w 9678824"/>
                <a:gd name="connsiteY92" fmla="*/ 33406 h 33406"/>
                <a:gd name="connsiteX93" fmla="*/ 5102467 w 9678824"/>
                <a:gd name="connsiteY93" fmla="*/ 33406 h 33406"/>
                <a:gd name="connsiteX94" fmla="*/ 5102467 w 9678824"/>
                <a:gd name="connsiteY94" fmla="*/ 0 h 33406"/>
                <a:gd name="connsiteX95" fmla="*/ 4974319 w 9678824"/>
                <a:gd name="connsiteY95" fmla="*/ 0 h 33406"/>
                <a:gd name="connsiteX96" fmla="*/ 4775346 w 9678824"/>
                <a:gd name="connsiteY96" fmla="*/ 33406 h 33406"/>
                <a:gd name="connsiteX97" fmla="*/ 4903494 w 9678824"/>
                <a:gd name="connsiteY97" fmla="*/ 33406 h 33406"/>
                <a:gd name="connsiteX98" fmla="*/ 4903494 w 9678824"/>
                <a:gd name="connsiteY98" fmla="*/ 0 h 33406"/>
                <a:gd name="connsiteX99" fmla="*/ 4775346 w 9678824"/>
                <a:gd name="connsiteY99" fmla="*/ 0 h 33406"/>
                <a:gd name="connsiteX100" fmla="*/ 4576373 w 9678824"/>
                <a:gd name="connsiteY100" fmla="*/ 33406 h 33406"/>
                <a:gd name="connsiteX101" fmla="*/ 4704521 w 9678824"/>
                <a:gd name="connsiteY101" fmla="*/ 33406 h 33406"/>
                <a:gd name="connsiteX102" fmla="*/ 4704521 w 9678824"/>
                <a:gd name="connsiteY102" fmla="*/ 0 h 33406"/>
                <a:gd name="connsiteX103" fmla="*/ 4576373 w 9678824"/>
                <a:gd name="connsiteY103" fmla="*/ 0 h 33406"/>
                <a:gd name="connsiteX104" fmla="*/ 4377400 w 9678824"/>
                <a:gd name="connsiteY104" fmla="*/ 33406 h 33406"/>
                <a:gd name="connsiteX105" fmla="*/ 4505548 w 9678824"/>
                <a:gd name="connsiteY105" fmla="*/ 33406 h 33406"/>
                <a:gd name="connsiteX106" fmla="*/ 4505548 w 9678824"/>
                <a:gd name="connsiteY106" fmla="*/ 0 h 33406"/>
                <a:gd name="connsiteX107" fmla="*/ 4377400 w 9678824"/>
                <a:gd name="connsiteY107" fmla="*/ 0 h 33406"/>
                <a:gd name="connsiteX108" fmla="*/ 4178427 w 9678824"/>
                <a:gd name="connsiteY108" fmla="*/ 33406 h 33406"/>
                <a:gd name="connsiteX109" fmla="*/ 4306575 w 9678824"/>
                <a:gd name="connsiteY109" fmla="*/ 33406 h 33406"/>
                <a:gd name="connsiteX110" fmla="*/ 4306575 w 9678824"/>
                <a:gd name="connsiteY110" fmla="*/ 0 h 33406"/>
                <a:gd name="connsiteX111" fmla="*/ 4178427 w 9678824"/>
                <a:gd name="connsiteY111" fmla="*/ 0 h 33406"/>
                <a:gd name="connsiteX112" fmla="*/ 3979454 w 9678824"/>
                <a:gd name="connsiteY112" fmla="*/ 33406 h 33406"/>
                <a:gd name="connsiteX113" fmla="*/ 4107602 w 9678824"/>
                <a:gd name="connsiteY113" fmla="*/ 33406 h 33406"/>
                <a:gd name="connsiteX114" fmla="*/ 4107602 w 9678824"/>
                <a:gd name="connsiteY114" fmla="*/ 0 h 33406"/>
                <a:gd name="connsiteX115" fmla="*/ 3979454 w 9678824"/>
                <a:gd name="connsiteY115" fmla="*/ 0 h 33406"/>
                <a:gd name="connsiteX116" fmla="*/ 3780481 w 9678824"/>
                <a:gd name="connsiteY116" fmla="*/ 33406 h 33406"/>
                <a:gd name="connsiteX117" fmla="*/ 3908629 w 9678824"/>
                <a:gd name="connsiteY117" fmla="*/ 33406 h 33406"/>
                <a:gd name="connsiteX118" fmla="*/ 3908629 w 9678824"/>
                <a:gd name="connsiteY118" fmla="*/ 0 h 33406"/>
                <a:gd name="connsiteX119" fmla="*/ 3780481 w 9678824"/>
                <a:gd name="connsiteY119" fmla="*/ 0 h 33406"/>
                <a:gd name="connsiteX120" fmla="*/ 3581508 w 9678824"/>
                <a:gd name="connsiteY120" fmla="*/ 33406 h 33406"/>
                <a:gd name="connsiteX121" fmla="*/ 3709656 w 9678824"/>
                <a:gd name="connsiteY121" fmla="*/ 33406 h 33406"/>
                <a:gd name="connsiteX122" fmla="*/ 3709656 w 9678824"/>
                <a:gd name="connsiteY122" fmla="*/ 0 h 33406"/>
                <a:gd name="connsiteX123" fmla="*/ 3581508 w 9678824"/>
                <a:gd name="connsiteY123" fmla="*/ 0 h 33406"/>
                <a:gd name="connsiteX124" fmla="*/ 3382535 w 9678824"/>
                <a:gd name="connsiteY124" fmla="*/ 33406 h 33406"/>
                <a:gd name="connsiteX125" fmla="*/ 3510683 w 9678824"/>
                <a:gd name="connsiteY125" fmla="*/ 33406 h 33406"/>
                <a:gd name="connsiteX126" fmla="*/ 3510683 w 9678824"/>
                <a:gd name="connsiteY126" fmla="*/ 0 h 33406"/>
                <a:gd name="connsiteX127" fmla="*/ 3382535 w 9678824"/>
                <a:gd name="connsiteY127" fmla="*/ 0 h 33406"/>
                <a:gd name="connsiteX128" fmla="*/ 3183562 w 9678824"/>
                <a:gd name="connsiteY128" fmla="*/ 33406 h 33406"/>
                <a:gd name="connsiteX129" fmla="*/ 3311710 w 9678824"/>
                <a:gd name="connsiteY129" fmla="*/ 33406 h 33406"/>
                <a:gd name="connsiteX130" fmla="*/ 3311710 w 9678824"/>
                <a:gd name="connsiteY130" fmla="*/ 0 h 33406"/>
                <a:gd name="connsiteX131" fmla="*/ 3183562 w 9678824"/>
                <a:gd name="connsiteY131" fmla="*/ 0 h 33406"/>
                <a:gd name="connsiteX132" fmla="*/ 2984589 w 9678824"/>
                <a:gd name="connsiteY132" fmla="*/ 33406 h 33406"/>
                <a:gd name="connsiteX133" fmla="*/ 3112737 w 9678824"/>
                <a:gd name="connsiteY133" fmla="*/ 33406 h 33406"/>
                <a:gd name="connsiteX134" fmla="*/ 3112737 w 9678824"/>
                <a:gd name="connsiteY134" fmla="*/ 0 h 33406"/>
                <a:gd name="connsiteX135" fmla="*/ 2984589 w 9678824"/>
                <a:gd name="connsiteY135" fmla="*/ 0 h 33406"/>
                <a:gd name="connsiteX136" fmla="*/ 2785616 w 9678824"/>
                <a:gd name="connsiteY136" fmla="*/ 33406 h 33406"/>
                <a:gd name="connsiteX137" fmla="*/ 2913764 w 9678824"/>
                <a:gd name="connsiteY137" fmla="*/ 33406 h 33406"/>
                <a:gd name="connsiteX138" fmla="*/ 2913764 w 9678824"/>
                <a:gd name="connsiteY138" fmla="*/ 0 h 33406"/>
                <a:gd name="connsiteX139" fmla="*/ 2785616 w 9678824"/>
                <a:gd name="connsiteY139" fmla="*/ 0 h 33406"/>
                <a:gd name="connsiteX140" fmla="*/ 2586650 w 9678824"/>
                <a:gd name="connsiteY140" fmla="*/ 33406 h 33406"/>
                <a:gd name="connsiteX141" fmla="*/ 2714798 w 9678824"/>
                <a:gd name="connsiteY141" fmla="*/ 33406 h 33406"/>
                <a:gd name="connsiteX142" fmla="*/ 2714798 w 9678824"/>
                <a:gd name="connsiteY142" fmla="*/ 0 h 33406"/>
                <a:gd name="connsiteX143" fmla="*/ 2586650 w 9678824"/>
                <a:gd name="connsiteY143" fmla="*/ 0 h 33406"/>
                <a:gd name="connsiteX144" fmla="*/ 2387678 w 9678824"/>
                <a:gd name="connsiteY144" fmla="*/ 33406 h 33406"/>
                <a:gd name="connsiteX145" fmla="*/ 2515825 w 9678824"/>
                <a:gd name="connsiteY145" fmla="*/ 33406 h 33406"/>
                <a:gd name="connsiteX146" fmla="*/ 2515825 w 9678824"/>
                <a:gd name="connsiteY146" fmla="*/ 0 h 33406"/>
                <a:gd name="connsiteX147" fmla="*/ 2387678 w 9678824"/>
                <a:gd name="connsiteY147" fmla="*/ 0 h 33406"/>
                <a:gd name="connsiteX148" fmla="*/ 2188704 w 9678824"/>
                <a:gd name="connsiteY148" fmla="*/ 33406 h 33406"/>
                <a:gd name="connsiteX149" fmla="*/ 2316853 w 9678824"/>
                <a:gd name="connsiteY149" fmla="*/ 33406 h 33406"/>
                <a:gd name="connsiteX150" fmla="*/ 2316853 w 9678824"/>
                <a:gd name="connsiteY150" fmla="*/ 0 h 33406"/>
                <a:gd name="connsiteX151" fmla="*/ 2188704 w 9678824"/>
                <a:gd name="connsiteY151" fmla="*/ 0 h 33406"/>
                <a:gd name="connsiteX152" fmla="*/ 1989732 w 9678824"/>
                <a:gd name="connsiteY152" fmla="*/ 33406 h 33406"/>
                <a:gd name="connsiteX153" fmla="*/ 2117880 w 9678824"/>
                <a:gd name="connsiteY153" fmla="*/ 33406 h 33406"/>
                <a:gd name="connsiteX154" fmla="*/ 2117880 w 9678824"/>
                <a:gd name="connsiteY154" fmla="*/ 0 h 33406"/>
                <a:gd name="connsiteX155" fmla="*/ 1989732 w 9678824"/>
                <a:gd name="connsiteY155" fmla="*/ 0 h 33406"/>
                <a:gd name="connsiteX156" fmla="*/ 1790760 w 9678824"/>
                <a:gd name="connsiteY156" fmla="*/ 33406 h 33406"/>
                <a:gd name="connsiteX157" fmla="*/ 1918908 w 9678824"/>
                <a:gd name="connsiteY157" fmla="*/ 33406 h 33406"/>
                <a:gd name="connsiteX158" fmla="*/ 1918908 w 9678824"/>
                <a:gd name="connsiteY158" fmla="*/ 0 h 33406"/>
                <a:gd name="connsiteX159" fmla="*/ 1790760 w 9678824"/>
                <a:gd name="connsiteY159" fmla="*/ 0 h 33406"/>
                <a:gd name="connsiteX160" fmla="*/ 1591787 w 9678824"/>
                <a:gd name="connsiteY160" fmla="*/ 33406 h 33406"/>
                <a:gd name="connsiteX161" fmla="*/ 1719936 w 9678824"/>
                <a:gd name="connsiteY161" fmla="*/ 33406 h 33406"/>
                <a:gd name="connsiteX162" fmla="*/ 1719936 w 9678824"/>
                <a:gd name="connsiteY162" fmla="*/ 0 h 33406"/>
                <a:gd name="connsiteX163" fmla="*/ 1591787 w 9678824"/>
                <a:gd name="connsiteY163" fmla="*/ 0 h 33406"/>
                <a:gd name="connsiteX164" fmla="*/ 1392815 w 9678824"/>
                <a:gd name="connsiteY164" fmla="*/ 33406 h 33406"/>
                <a:gd name="connsiteX165" fmla="*/ 1520963 w 9678824"/>
                <a:gd name="connsiteY165" fmla="*/ 33406 h 33406"/>
                <a:gd name="connsiteX166" fmla="*/ 1520963 w 9678824"/>
                <a:gd name="connsiteY166" fmla="*/ 0 h 33406"/>
                <a:gd name="connsiteX167" fmla="*/ 1392815 w 9678824"/>
                <a:gd name="connsiteY167" fmla="*/ 0 h 33406"/>
                <a:gd name="connsiteX168" fmla="*/ 1193842 w 9678824"/>
                <a:gd name="connsiteY168" fmla="*/ 33406 h 33406"/>
                <a:gd name="connsiteX169" fmla="*/ 1321989 w 9678824"/>
                <a:gd name="connsiteY169" fmla="*/ 33406 h 33406"/>
                <a:gd name="connsiteX170" fmla="*/ 1321989 w 9678824"/>
                <a:gd name="connsiteY170" fmla="*/ 0 h 33406"/>
                <a:gd name="connsiteX171" fmla="*/ 1193842 w 9678824"/>
                <a:gd name="connsiteY171" fmla="*/ 0 h 33406"/>
                <a:gd name="connsiteX172" fmla="*/ 994867 w 9678824"/>
                <a:gd name="connsiteY172" fmla="*/ 33406 h 33406"/>
                <a:gd name="connsiteX173" fmla="*/ 1123016 w 9678824"/>
                <a:gd name="connsiteY173" fmla="*/ 33406 h 33406"/>
                <a:gd name="connsiteX174" fmla="*/ 1123016 w 9678824"/>
                <a:gd name="connsiteY174" fmla="*/ 0 h 33406"/>
                <a:gd name="connsiteX175" fmla="*/ 994867 w 9678824"/>
                <a:gd name="connsiteY175" fmla="*/ 0 h 33406"/>
                <a:gd name="connsiteX176" fmla="*/ 795894 w 9678824"/>
                <a:gd name="connsiteY176" fmla="*/ 33406 h 33406"/>
                <a:gd name="connsiteX177" fmla="*/ 924043 w 9678824"/>
                <a:gd name="connsiteY177" fmla="*/ 33406 h 33406"/>
                <a:gd name="connsiteX178" fmla="*/ 924043 w 9678824"/>
                <a:gd name="connsiteY178" fmla="*/ 0 h 33406"/>
                <a:gd name="connsiteX179" fmla="*/ 795894 w 9678824"/>
                <a:gd name="connsiteY179" fmla="*/ 0 h 33406"/>
                <a:gd name="connsiteX180" fmla="*/ 596921 w 9678824"/>
                <a:gd name="connsiteY180" fmla="*/ 33406 h 33406"/>
                <a:gd name="connsiteX181" fmla="*/ 725069 w 9678824"/>
                <a:gd name="connsiteY181" fmla="*/ 33406 h 33406"/>
                <a:gd name="connsiteX182" fmla="*/ 725069 w 9678824"/>
                <a:gd name="connsiteY182" fmla="*/ 0 h 33406"/>
                <a:gd name="connsiteX183" fmla="*/ 596921 w 9678824"/>
                <a:gd name="connsiteY183" fmla="*/ 0 h 33406"/>
                <a:gd name="connsiteX184" fmla="*/ 397947 w 9678824"/>
                <a:gd name="connsiteY184" fmla="*/ 33406 h 33406"/>
                <a:gd name="connsiteX185" fmla="*/ 526095 w 9678824"/>
                <a:gd name="connsiteY185" fmla="*/ 33406 h 33406"/>
                <a:gd name="connsiteX186" fmla="*/ 526095 w 9678824"/>
                <a:gd name="connsiteY186" fmla="*/ 0 h 33406"/>
                <a:gd name="connsiteX187" fmla="*/ 397947 w 9678824"/>
                <a:gd name="connsiteY187" fmla="*/ 0 h 33406"/>
                <a:gd name="connsiteX188" fmla="*/ 198973 w 9678824"/>
                <a:gd name="connsiteY188" fmla="*/ 33406 h 33406"/>
                <a:gd name="connsiteX189" fmla="*/ 327122 w 9678824"/>
                <a:gd name="connsiteY189" fmla="*/ 33406 h 33406"/>
                <a:gd name="connsiteX190" fmla="*/ 327122 w 9678824"/>
                <a:gd name="connsiteY190" fmla="*/ 0 h 33406"/>
                <a:gd name="connsiteX191" fmla="*/ 198973 w 9678824"/>
                <a:gd name="connsiteY191" fmla="*/ 0 h 33406"/>
                <a:gd name="connsiteX192" fmla="*/ 0 w 9678824"/>
                <a:gd name="connsiteY192" fmla="*/ 33406 h 33406"/>
                <a:gd name="connsiteX193" fmla="*/ 128148 w 9678824"/>
                <a:gd name="connsiteY193" fmla="*/ 33406 h 33406"/>
                <a:gd name="connsiteX194" fmla="*/ 128148 w 9678824"/>
                <a:gd name="connsiteY194" fmla="*/ 0 h 33406"/>
                <a:gd name="connsiteX195" fmla="*/ 0 w 9678824"/>
                <a:gd name="connsiteY195" fmla="*/ 0 h 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9678824" h="33406">
                  <a:moveTo>
                    <a:pt x="9550676" y="33406"/>
                  </a:moveTo>
                  <a:lnTo>
                    <a:pt x="9678824" y="33406"/>
                  </a:lnTo>
                  <a:lnTo>
                    <a:pt x="9678824" y="0"/>
                  </a:lnTo>
                  <a:lnTo>
                    <a:pt x="9550676" y="0"/>
                  </a:lnTo>
                  <a:close/>
                  <a:moveTo>
                    <a:pt x="9351725" y="33406"/>
                  </a:moveTo>
                  <a:lnTo>
                    <a:pt x="9479873" y="33406"/>
                  </a:lnTo>
                  <a:lnTo>
                    <a:pt x="9479873" y="0"/>
                  </a:lnTo>
                  <a:lnTo>
                    <a:pt x="9351725" y="0"/>
                  </a:lnTo>
                  <a:close/>
                  <a:moveTo>
                    <a:pt x="9152752" y="33406"/>
                  </a:moveTo>
                  <a:lnTo>
                    <a:pt x="9280900" y="33406"/>
                  </a:lnTo>
                  <a:lnTo>
                    <a:pt x="9280900" y="0"/>
                  </a:lnTo>
                  <a:lnTo>
                    <a:pt x="9152752" y="0"/>
                  </a:lnTo>
                  <a:close/>
                  <a:moveTo>
                    <a:pt x="8953779" y="33406"/>
                  </a:moveTo>
                  <a:lnTo>
                    <a:pt x="9081927" y="33406"/>
                  </a:lnTo>
                  <a:lnTo>
                    <a:pt x="9081927" y="0"/>
                  </a:lnTo>
                  <a:lnTo>
                    <a:pt x="8953779" y="0"/>
                  </a:lnTo>
                  <a:close/>
                  <a:moveTo>
                    <a:pt x="8754806" y="33406"/>
                  </a:moveTo>
                  <a:lnTo>
                    <a:pt x="8882954" y="33406"/>
                  </a:lnTo>
                  <a:lnTo>
                    <a:pt x="8882954" y="0"/>
                  </a:lnTo>
                  <a:lnTo>
                    <a:pt x="8754806" y="0"/>
                  </a:lnTo>
                  <a:close/>
                  <a:moveTo>
                    <a:pt x="8555833" y="33406"/>
                  </a:moveTo>
                  <a:lnTo>
                    <a:pt x="8683981" y="33406"/>
                  </a:lnTo>
                  <a:lnTo>
                    <a:pt x="8683981" y="0"/>
                  </a:lnTo>
                  <a:lnTo>
                    <a:pt x="8555833" y="0"/>
                  </a:lnTo>
                  <a:close/>
                  <a:moveTo>
                    <a:pt x="8356860" y="33406"/>
                  </a:moveTo>
                  <a:lnTo>
                    <a:pt x="8485008" y="33406"/>
                  </a:lnTo>
                  <a:lnTo>
                    <a:pt x="8485008" y="0"/>
                  </a:lnTo>
                  <a:lnTo>
                    <a:pt x="8356860" y="0"/>
                  </a:lnTo>
                  <a:close/>
                  <a:moveTo>
                    <a:pt x="8157887" y="33406"/>
                  </a:moveTo>
                  <a:lnTo>
                    <a:pt x="8286035" y="33406"/>
                  </a:lnTo>
                  <a:lnTo>
                    <a:pt x="8286035" y="0"/>
                  </a:lnTo>
                  <a:lnTo>
                    <a:pt x="8157887" y="0"/>
                  </a:lnTo>
                  <a:close/>
                  <a:moveTo>
                    <a:pt x="7958914" y="33406"/>
                  </a:moveTo>
                  <a:lnTo>
                    <a:pt x="8087062" y="33406"/>
                  </a:lnTo>
                  <a:lnTo>
                    <a:pt x="8087062" y="0"/>
                  </a:lnTo>
                  <a:lnTo>
                    <a:pt x="7958914" y="0"/>
                  </a:lnTo>
                  <a:close/>
                  <a:moveTo>
                    <a:pt x="7759941" y="33406"/>
                  </a:moveTo>
                  <a:lnTo>
                    <a:pt x="7888089" y="33406"/>
                  </a:lnTo>
                  <a:lnTo>
                    <a:pt x="7888089" y="0"/>
                  </a:lnTo>
                  <a:lnTo>
                    <a:pt x="7759941" y="0"/>
                  </a:lnTo>
                  <a:close/>
                  <a:moveTo>
                    <a:pt x="7560968" y="33406"/>
                  </a:moveTo>
                  <a:lnTo>
                    <a:pt x="7689116" y="33406"/>
                  </a:lnTo>
                  <a:lnTo>
                    <a:pt x="7689116" y="0"/>
                  </a:lnTo>
                  <a:lnTo>
                    <a:pt x="7560968" y="0"/>
                  </a:lnTo>
                  <a:close/>
                  <a:moveTo>
                    <a:pt x="7361995" y="33406"/>
                  </a:moveTo>
                  <a:lnTo>
                    <a:pt x="7490143" y="33406"/>
                  </a:lnTo>
                  <a:lnTo>
                    <a:pt x="7490143" y="0"/>
                  </a:lnTo>
                  <a:lnTo>
                    <a:pt x="7361995" y="0"/>
                  </a:lnTo>
                  <a:close/>
                  <a:moveTo>
                    <a:pt x="7163022" y="33406"/>
                  </a:moveTo>
                  <a:lnTo>
                    <a:pt x="7291170" y="33406"/>
                  </a:lnTo>
                  <a:lnTo>
                    <a:pt x="7291170" y="0"/>
                  </a:lnTo>
                  <a:lnTo>
                    <a:pt x="7163022" y="0"/>
                  </a:lnTo>
                  <a:close/>
                  <a:moveTo>
                    <a:pt x="6964049" y="33406"/>
                  </a:moveTo>
                  <a:lnTo>
                    <a:pt x="7092197" y="33406"/>
                  </a:lnTo>
                  <a:lnTo>
                    <a:pt x="7092197" y="0"/>
                  </a:lnTo>
                  <a:lnTo>
                    <a:pt x="6964049" y="0"/>
                  </a:lnTo>
                  <a:close/>
                  <a:moveTo>
                    <a:pt x="6765076" y="33406"/>
                  </a:moveTo>
                  <a:lnTo>
                    <a:pt x="6893224" y="33406"/>
                  </a:lnTo>
                  <a:lnTo>
                    <a:pt x="6893224" y="0"/>
                  </a:lnTo>
                  <a:lnTo>
                    <a:pt x="6765076" y="0"/>
                  </a:lnTo>
                  <a:close/>
                  <a:moveTo>
                    <a:pt x="6566103" y="33406"/>
                  </a:moveTo>
                  <a:lnTo>
                    <a:pt x="6694251" y="33406"/>
                  </a:lnTo>
                  <a:lnTo>
                    <a:pt x="6694251" y="0"/>
                  </a:lnTo>
                  <a:lnTo>
                    <a:pt x="6566103" y="0"/>
                  </a:lnTo>
                  <a:close/>
                  <a:moveTo>
                    <a:pt x="6367130" y="33406"/>
                  </a:moveTo>
                  <a:lnTo>
                    <a:pt x="6495278" y="33406"/>
                  </a:lnTo>
                  <a:lnTo>
                    <a:pt x="6495278" y="0"/>
                  </a:lnTo>
                  <a:lnTo>
                    <a:pt x="6367130" y="0"/>
                  </a:lnTo>
                  <a:close/>
                  <a:moveTo>
                    <a:pt x="6168157" y="33406"/>
                  </a:moveTo>
                  <a:lnTo>
                    <a:pt x="6296305" y="33406"/>
                  </a:lnTo>
                  <a:lnTo>
                    <a:pt x="6296305" y="0"/>
                  </a:lnTo>
                  <a:lnTo>
                    <a:pt x="6168157" y="0"/>
                  </a:lnTo>
                  <a:close/>
                  <a:moveTo>
                    <a:pt x="5969184" y="33406"/>
                  </a:moveTo>
                  <a:lnTo>
                    <a:pt x="6097332" y="33406"/>
                  </a:lnTo>
                  <a:lnTo>
                    <a:pt x="6097332" y="0"/>
                  </a:lnTo>
                  <a:lnTo>
                    <a:pt x="5969184" y="0"/>
                  </a:lnTo>
                  <a:close/>
                  <a:moveTo>
                    <a:pt x="5770211" y="33406"/>
                  </a:moveTo>
                  <a:lnTo>
                    <a:pt x="5898359" y="33406"/>
                  </a:lnTo>
                  <a:lnTo>
                    <a:pt x="5898359" y="0"/>
                  </a:lnTo>
                  <a:lnTo>
                    <a:pt x="5770211" y="0"/>
                  </a:lnTo>
                  <a:close/>
                  <a:moveTo>
                    <a:pt x="5571238" y="33406"/>
                  </a:moveTo>
                  <a:lnTo>
                    <a:pt x="5699386" y="33406"/>
                  </a:lnTo>
                  <a:lnTo>
                    <a:pt x="5699386" y="0"/>
                  </a:lnTo>
                  <a:lnTo>
                    <a:pt x="5571238" y="0"/>
                  </a:lnTo>
                  <a:close/>
                  <a:moveTo>
                    <a:pt x="5372265" y="33406"/>
                  </a:moveTo>
                  <a:lnTo>
                    <a:pt x="5500413" y="33406"/>
                  </a:lnTo>
                  <a:lnTo>
                    <a:pt x="5500413" y="0"/>
                  </a:lnTo>
                  <a:lnTo>
                    <a:pt x="5372265" y="0"/>
                  </a:lnTo>
                  <a:close/>
                  <a:moveTo>
                    <a:pt x="5173292" y="33406"/>
                  </a:moveTo>
                  <a:lnTo>
                    <a:pt x="5301440" y="33406"/>
                  </a:lnTo>
                  <a:lnTo>
                    <a:pt x="5301440" y="0"/>
                  </a:lnTo>
                  <a:lnTo>
                    <a:pt x="5173292" y="0"/>
                  </a:lnTo>
                  <a:close/>
                  <a:moveTo>
                    <a:pt x="4974319" y="33406"/>
                  </a:moveTo>
                  <a:lnTo>
                    <a:pt x="5102467" y="33406"/>
                  </a:lnTo>
                  <a:lnTo>
                    <a:pt x="5102467" y="0"/>
                  </a:lnTo>
                  <a:lnTo>
                    <a:pt x="4974319" y="0"/>
                  </a:lnTo>
                  <a:close/>
                  <a:moveTo>
                    <a:pt x="4775346" y="33406"/>
                  </a:moveTo>
                  <a:lnTo>
                    <a:pt x="4903494" y="33406"/>
                  </a:lnTo>
                  <a:lnTo>
                    <a:pt x="4903494" y="0"/>
                  </a:lnTo>
                  <a:lnTo>
                    <a:pt x="4775346" y="0"/>
                  </a:lnTo>
                  <a:close/>
                  <a:moveTo>
                    <a:pt x="4576373" y="33406"/>
                  </a:moveTo>
                  <a:lnTo>
                    <a:pt x="4704521" y="33406"/>
                  </a:lnTo>
                  <a:lnTo>
                    <a:pt x="4704521" y="0"/>
                  </a:lnTo>
                  <a:lnTo>
                    <a:pt x="4576373" y="0"/>
                  </a:lnTo>
                  <a:close/>
                  <a:moveTo>
                    <a:pt x="4377400" y="33406"/>
                  </a:moveTo>
                  <a:lnTo>
                    <a:pt x="4505548" y="33406"/>
                  </a:lnTo>
                  <a:lnTo>
                    <a:pt x="4505548" y="0"/>
                  </a:lnTo>
                  <a:lnTo>
                    <a:pt x="4377400" y="0"/>
                  </a:lnTo>
                  <a:close/>
                  <a:moveTo>
                    <a:pt x="4178427" y="33406"/>
                  </a:moveTo>
                  <a:lnTo>
                    <a:pt x="4306575" y="33406"/>
                  </a:lnTo>
                  <a:lnTo>
                    <a:pt x="4306575" y="0"/>
                  </a:lnTo>
                  <a:lnTo>
                    <a:pt x="4178427" y="0"/>
                  </a:lnTo>
                  <a:close/>
                  <a:moveTo>
                    <a:pt x="3979454" y="33406"/>
                  </a:moveTo>
                  <a:lnTo>
                    <a:pt x="4107602" y="33406"/>
                  </a:lnTo>
                  <a:lnTo>
                    <a:pt x="4107602" y="0"/>
                  </a:lnTo>
                  <a:lnTo>
                    <a:pt x="3979454" y="0"/>
                  </a:lnTo>
                  <a:close/>
                  <a:moveTo>
                    <a:pt x="3780481" y="33406"/>
                  </a:moveTo>
                  <a:lnTo>
                    <a:pt x="3908629" y="33406"/>
                  </a:lnTo>
                  <a:lnTo>
                    <a:pt x="3908629" y="0"/>
                  </a:lnTo>
                  <a:lnTo>
                    <a:pt x="3780481" y="0"/>
                  </a:lnTo>
                  <a:close/>
                  <a:moveTo>
                    <a:pt x="3581508" y="33406"/>
                  </a:moveTo>
                  <a:lnTo>
                    <a:pt x="3709656" y="33406"/>
                  </a:lnTo>
                  <a:lnTo>
                    <a:pt x="3709656" y="0"/>
                  </a:lnTo>
                  <a:lnTo>
                    <a:pt x="3581508" y="0"/>
                  </a:lnTo>
                  <a:close/>
                  <a:moveTo>
                    <a:pt x="3382535" y="33406"/>
                  </a:moveTo>
                  <a:lnTo>
                    <a:pt x="3510683" y="33406"/>
                  </a:lnTo>
                  <a:lnTo>
                    <a:pt x="3510683" y="0"/>
                  </a:lnTo>
                  <a:lnTo>
                    <a:pt x="3382535" y="0"/>
                  </a:lnTo>
                  <a:close/>
                  <a:moveTo>
                    <a:pt x="3183562" y="33406"/>
                  </a:moveTo>
                  <a:lnTo>
                    <a:pt x="3311710" y="33406"/>
                  </a:lnTo>
                  <a:lnTo>
                    <a:pt x="3311710" y="0"/>
                  </a:lnTo>
                  <a:lnTo>
                    <a:pt x="3183562" y="0"/>
                  </a:lnTo>
                  <a:close/>
                  <a:moveTo>
                    <a:pt x="2984589" y="33406"/>
                  </a:moveTo>
                  <a:lnTo>
                    <a:pt x="3112737" y="33406"/>
                  </a:lnTo>
                  <a:lnTo>
                    <a:pt x="3112737" y="0"/>
                  </a:lnTo>
                  <a:lnTo>
                    <a:pt x="2984589" y="0"/>
                  </a:lnTo>
                  <a:close/>
                  <a:moveTo>
                    <a:pt x="2785616" y="33406"/>
                  </a:moveTo>
                  <a:lnTo>
                    <a:pt x="2913764" y="33406"/>
                  </a:lnTo>
                  <a:lnTo>
                    <a:pt x="2913764" y="0"/>
                  </a:lnTo>
                  <a:lnTo>
                    <a:pt x="2785616" y="0"/>
                  </a:lnTo>
                  <a:close/>
                  <a:moveTo>
                    <a:pt x="2586650" y="33406"/>
                  </a:moveTo>
                  <a:lnTo>
                    <a:pt x="2714798" y="33406"/>
                  </a:lnTo>
                  <a:lnTo>
                    <a:pt x="2714798" y="0"/>
                  </a:lnTo>
                  <a:lnTo>
                    <a:pt x="2586650" y="0"/>
                  </a:lnTo>
                  <a:close/>
                  <a:moveTo>
                    <a:pt x="2387678" y="33406"/>
                  </a:moveTo>
                  <a:lnTo>
                    <a:pt x="2515825" y="33406"/>
                  </a:lnTo>
                  <a:lnTo>
                    <a:pt x="2515825" y="0"/>
                  </a:lnTo>
                  <a:lnTo>
                    <a:pt x="2387678" y="0"/>
                  </a:lnTo>
                  <a:close/>
                  <a:moveTo>
                    <a:pt x="2188704" y="33406"/>
                  </a:moveTo>
                  <a:lnTo>
                    <a:pt x="2316853" y="33406"/>
                  </a:lnTo>
                  <a:lnTo>
                    <a:pt x="2316853" y="0"/>
                  </a:lnTo>
                  <a:lnTo>
                    <a:pt x="2188704" y="0"/>
                  </a:lnTo>
                  <a:close/>
                  <a:moveTo>
                    <a:pt x="1989732" y="33406"/>
                  </a:moveTo>
                  <a:lnTo>
                    <a:pt x="2117880" y="33406"/>
                  </a:lnTo>
                  <a:lnTo>
                    <a:pt x="2117880" y="0"/>
                  </a:lnTo>
                  <a:lnTo>
                    <a:pt x="1989732" y="0"/>
                  </a:lnTo>
                  <a:close/>
                  <a:moveTo>
                    <a:pt x="1790760" y="33406"/>
                  </a:moveTo>
                  <a:lnTo>
                    <a:pt x="1918908" y="33406"/>
                  </a:lnTo>
                  <a:lnTo>
                    <a:pt x="1918908" y="0"/>
                  </a:lnTo>
                  <a:lnTo>
                    <a:pt x="1790760" y="0"/>
                  </a:lnTo>
                  <a:close/>
                  <a:moveTo>
                    <a:pt x="1591787" y="33406"/>
                  </a:moveTo>
                  <a:lnTo>
                    <a:pt x="1719936" y="33406"/>
                  </a:lnTo>
                  <a:lnTo>
                    <a:pt x="1719936" y="0"/>
                  </a:lnTo>
                  <a:lnTo>
                    <a:pt x="1591787" y="0"/>
                  </a:lnTo>
                  <a:close/>
                  <a:moveTo>
                    <a:pt x="1392815" y="33406"/>
                  </a:moveTo>
                  <a:lnTo>
                    <a:pt x="1520963" y="33406"/>
                  </a:lnTo>
                  <a:lnTo>
                    <a:pt x="1520963" y="0"/>
                  </a:lnTo>
                  <a:lnTo>
                    <a:pt x="1392815" y="0"/>
                  </a:lnTo>
                  <a:close/>
                  <a:moveTo>
                    <a:pt x="1193842" y="33406"/>
                  </a:moveTo>
                  <a:lnTo>
                    <a:pt x="1321989" y="33406"/>
                  </a:lnTo>
                  <a:lnTo>
                    <a:pt x="1321989" y="0"/>
                  </a:lnTo>
                  <a:lnTo>
                    <a:pt x="1193842" y="0"/>
                  </a:lnTo>
                  <a:close/>
                  <a:moveTo>
                    <a:pt x="994867" y="33406"/>
                  </a:moveTo>
                  <a:lnTo>
                    <a:pt x="1123016" y="33406"/>
                  </a:lnTo>
                  <a:lnTo>
                    <a:pt x="1123016" y="0"/>
                  </a:lnTo>
                  <a:lnTo>
                    <a:pt x="994867" y="0"/>
                  </a:lnTo>
                  <a:close/>
                  <a:moveTo>
                    <a:pt x="795894" y="33406"/>
                  </a:moveTo>
                  <a:lnTo>
                    <a:pt x="924043" y="33406"/>
                  </a:lnTo>
                  <a:lnTo>
                    <a:pt x="924043" y="0"/>
                  </a:lnTo>
                  <a:lnTo>
                    <a:pt x="795894" y="0"/>
                  </a:lnTo>
                  <a:close/>
                  <a:moveTo>
                    <a:pt x="596921" y="33406"/>
                  </a:moveTo>
                  <a:lnTo>
                    <a:pt x="725069" y="33406"/>
                  </a:lnTo>
                  <a:lnTo>
                    <a:pt x="725069" y="0"/>
                  </a:lnTo>
                  <a:lnTo>
                    <a:pt x="596921" y="0"/>
                  </a:lnTo>
                  <a:close/>
                  <a:moveTo>
                    <a:pt x="397947" y="33406"/>
                  </a:moveTo>
                  <a:lnTo>
                    <a:pt x="526095" y="33406"/>
                  </a:lnTo>
                  <a:lnTo>
                    <a:pt x="526095" y="0"/>
                  </a:lnTo>
                  <a:lnTo>
                    <a:pt x="397947" y="0"/>
                  </a:lnTo>
                  <a:close/>
                  <a:moveTo>
                    <a:pt x="198973" y="33406"/>
                  </a:moveTo>
                  <a:lnTo>
                    <a:pt x="327122" y="33406"/>
                  </a:lnTo>
                  <a:lnTo>
                    <a:pt x="327122" y="0"/>
                  </a:lnTo>
                  <a:lnTo>
                    <a:pt x="198973" y="0"/>
                  </a:lnTo>
                  <a:close/>
                  <a:moveTo>
                    <a:pt x="0" y="33406"/>
                  </a:moveTo>
                  <a:lnTo>
                    <a:pt x="128148" y="33406"/>
                  </a:lnTo>
                  <a:lnTo>
                    <a:pt x="128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5" name="任意多边形 624"/>
            <p:cNvSpPr/>
            <p:nvPr/>
          </p:nvSpPr>
          <p:spPr>
            <a:xfrm flipV="1">
              <a:off x="1409846" y="5031833"/>
              <a:ext cx="9678824" cy="33406"/>
            </a:xfrm>
            <a:custGeom>
              <a:avLst/>
              <a:gdLst>
                <a:gd name="connsiteX0" fmla="*/ 9550676 w 9678824"/>
                <a:gd name="connsiteY0" fmla="*/ 33406 h 33406"/>
                <a:gd name="connsiteX1" fmla="*/ 9678824 w 9678824"/>
                <a:gd name="connsiteY1" fmla="*/ 33406 h 33406"/>
                <a:gd name="connsiteX2" fmla="*/ 9678824 w 9678824"/>
                <a:gd name="connsiteY2" fmla="*/ 0 h 33406"/>
                <a:gd name="connsiteX3" fmla="*/ 9550676 w 9678824"/>
                <a:gd name="connsiteY3" fmla="*/ 0 h 33406"/>
                <a:gd name="connsiteX4" fmla="*/ 9351725 w 9678824"/>
                <a:gd name="connsiteY4" fmla="*/ 33406 h 33406"/>
                <a:gd name="connsiteX5" fmla="*/ 9479873 w 9678824"/>
                <a:gd name="connsiteY5" fmla="*/ 33406 h 33406"/>
                <a:gd name="connsiteX6" fmla="*/ 9479873 w 9678824"/>
                <a:gd name="connsiteY6" fmla="*/ 0 h 33406"/>
                <a:gd name="connsiteX7" fmla="*/ 9351725 w 9678824"/>
                <a:gd name="connsiteY7" fmla="*/ 0 h 33406"/>
                <a:gd name="connsiteX8" fmla="*/ 9152752 w 9678824"/>
                <a:gd name="connsiteY8" fmla="*/ 33406 h 33406"/>
                <a:gd name="connsiteX9" fmla="*/ 9280900 w 9678824"/>
                <a:gd name="connsiteY9" fmla="*/ 33406 h 33406"/>
                <a:gd name="connsiteX10" fmla="*/ 9280900 w 9678824"/>
                <a:gd name="connsiteY10" fmla="*/ 0 h 33406"/>
                <a:gd name="connsiteX11" fmla="*/ 9152752 w 9678824"/>
                <a:gd name="connsiteY11" fmla="*/ 0 h 33406"/>
                <a:gd name="connsiteX12" fmla="*/ 8953779 w 9678824"/>
                <a:gd name="connsiteY12" fmla="*/ 33406 h 33406"/>
                <a:gd name="connsiteX13" fmla="*/ 9081927 w 9678824"/>
                <a:gd name="connsiteY13" fmla="*/ 33406 h 33406"/>
                <a:gd name="connsiteX14" fmla="*/ 9081927 w 9678824"/>
                <a:gd name="connsiteY14" fmla="*/ 0 h 33406"/>
                <a:gd name="connsiteX15" fmla="*/ 8953779 w 9678824"/>
                <a:gd name="connsiteY15" fmla="*/ 0 h 33406"/>
                <a:gd name="connsiteX16" fmla="*/ 8754806 w 9678824"/>
                <a:gd name="connsiteY16" fmla="*/ 33406 h 33406"/>
                <a:gd name="connsiteX17" fmla="*/ 8882954 w 9678824"/>
                <a:gd name="connsiteY17" fmla="*/ 33406 h 33406"/>
                <a:gd name="connsiteX18" fmla="*/ 8882954 w 9678824"/>
                <a:gd name="connsiteY18" fmla="*/ 0 h 33406"/>
                <a:gd name="connsiteX19" fmla="*/ 8754806 w 9678824"/>
                <a:gd name="connsiteY19" fmla="*/ 0 h 33406"/>
                <a:gd name="connsiteX20" fmla="*/ 8555833 w 9678824"/>
                <a:gd name="connsiteY20" fmla="*/ 33406 h 33406"/>
                <a:gd name="connsiteX21" fmla="*/ 8683981 w 9678824"/>
                <a:gd name="connsiteY21" fmla="*/ 33406 h 33406"/>
                <a:gd name="connsiteX22" fmla="*/ 8683981 w 9678824"/>
                <a:gd name="connsiteY22" fmla="*/ 0 h 33406"/>
                <a:gd name="connsiteX23" fmla="*/ 8555833 w 9678824"/>
                <a:gd name="connsiteY23" fmla="*/ 0 h 33406"/>
                <a:gd name="connsiteX24" fmla="*/ 8356860 w 9678824"/>
                <a:gd name="connsiteY24" fmla="*/ 33406 h 33406"/>
                <a:gd name="connsiteX25" fmla="*/ 8485008 w 9678824"/>
                <a:gd name="connsiteY25" fmla="*/ 33406 h 33406"/>
                <a:gd name="connsiteX26" fmla="*/ 8485008 w 9678824"/>
                <a:gd name="connsiteY26" fmla="*/ 0 h 33406"/>
                <a:gd name="connsiteX27" fmla="*/ 8356860 w 9678824"/>
                <a:gd name="connsiteY27" fmla="*/ 0 h 33406"/>
                <a:gd name="connsiteX28" fmla="*/ 8157887 w 9678824"/>
                <a:gd name="connsiteY28" fmla="*/ 33406 h 33406"/>
                <a:gd name="connsiteX29" fmla="*/ 8286035 w 9678824"/>
                <a:gd name="connsiteY29" fmla="*/ 33406 h 33406"/>
                <a:gd name="connsiteX30" fmla="*/ 8286035 w 9678824"/>
                <a:gd name="connsiteY30" fmla="*/ 0 h 33406"/>
                <a:gd name="connsiteX31" fmla="*/ 8157887 w 9678824"/>
                <a:gd name="connsiteY31" fmla="*/ 0 h 33406"/>
                <a:gd name="connsiteX32" fmla="*/ 7958914 w 9678824"/>
                <a:gd name="connsiteY32" fmla="*/ 33406 h 33406"/>
                <a:gd name="connsiteX33" fmla="*/ 8087062 w 9678824"/>
                <a:gd name="connsiteY33" fmla="*/ 33406 h 33406"/>
                <a:gd name="connsiteX34" fmla="*/ 8087062 w 9678824"/>
                <a:gd name="connsiteY34" fmla="*/ 0 h 33406"/>
                <a:gd name="connsiteX35" fmla="*/ 7958914 w 9678824"/>
                <a:gd name="connsiteY35" fmla="*/ 0 h 33406"/>
                <a:gd name="connsiteX36" fmla="*/ 7759941 w 9678824"/>
                <a:gd name="connsiteY36" fmla="*/ 33406 h 33406"/>
                <a:gd name="connsiteX37" fmla="*/ 7888089 w 9678824"/>
                <a:gd name="connsiteY37" fmla="*/ 33406 h 33406"/>
                <a:gd name="connsiteX38" fmla="*/ 7888089 w 9678824"/>
                <a:gd name="connsiteY38" fmla="*/ 0 h 33406"/>
                <a:gd name="connsiteX39" fmla="*/ 7759941 w 9678824"/>
                <a:gd name="connsiteY39" fmla="*/ 0 h 33406"/>
                <a:gd name="connsiteX40" fmla="*/ 7560968 w 9678824"/>
                <a:gd name="connsiteY40" fmla="*/ 33406 h 33406"/>
                <a:gd name="connsiteX41" fmla="*/ 7689116 w 9678824"/>
                <a:gd name="connsiteY41" fmla="*/ 33406 h 33406"/>
                <a:gd name="connsiteX42" fmla="*/ 7689116 w 9678824"/>
                <a:gd name="connsiteY42" fmla="*/ 0 h 33406"/>
                <a:gd name="connsiteX43" fmla="*/ 7560968 w 9678824"/>
                <a:gd name="connsiteY43" fmla="*/ 0 h 33406"/>
                <a:gd name="connsiteX44" fmla="*/ 7361995 w 9678824"/>
                <a:gd name="connsiteY44" fmla="*/ 33406 h 33406"/>
                <a:gd name="connsiteX45" fmla="*/ 7490143 w 9678824"/>
                <a:gd name="connsiteY45" fmla="*/ 33406 h 33406"/>
                <a:gd name="connsiteX46" fmla="*/ 7490143 w 9678824"/>
                <a:gd name="connsiteY46" fmla="*/ 0 h 33406"/>
                <a:gd name="connsiteX47" fmla="*/ 7361995 w 9678824"/>
                <a:gd name="connsiteY47" fmla="*/ 0 h 33406"/>
                <a:gd name="connsiteX48" fmla="*/ 7163022 w 9678824"/>
                <a:gd name="connsiteY48" fmla="*/ 33406 h 33406"/>
                <a:gd name="connsiteX49" fmla="*/ 7291170 w 9678824"/>
                <a:gd name="connsiteY49" fmla="*/ 33406 h 33406"/>
                <a:gd name="connsiteX50" fmla="*/ 7291170 w 9678824"/>
                <a:gd name="connsiteY50" fmla="*/ 0 h 33406"/>
                <a:gd name="connsiteX51" fmla="*/ 7163022 w 9678824"/>
                <a:gd name="connsiteY51" fmla="*/ 0 h 33406"/>
                <a:gd name="connsiteX52" fmla="*/ 6964049 w 9678824"/>
                <a:gd name="connsiteY52" fmla="*/ 33406 h 33406"/>
                <a:gd name="connsiteX53" fmla="*/ 7092197 w 9678824"/>
                <a:gd name="connsiteY53" fmla="*/ 33406 h 33406"/>
                <a:gd name="connsiteX54" fmla="*/ 7092197 w 9678824"/>
                <a:gd name="connsiteY54" fmla="*/ 0 h 33406"/>
                <a:gd name="connsiteX55" fmla="*/ 6964049 w 9678824"/>
                <a:gd name="connsiteY55" fmla="*/ 0 h 33406"/>
                <a:gd name="connsiteX56" fmla="*/ 6765076 w 9678824"/>
                <a:gd name="connsiteY56" fmla="*/ 33406 h 33406"/>
                <a:gd name="connsiteX57" fmla="*/ 6893224 w 9678824"/>
                <a:gd name="connsiteY57" fmla="*/ 33406 h 33406"/>
                <a:gd name="connsiteX58" fmla="*/ 6893224 w 9678824"/>
                <a:gd name="connsiteY58" fmla="*/ 0 h 33406"/>
                <a:gd name="connsiteX59" fmla="*/ 6765076 w 9678824"/>
                <a:gd name="connsiteY59" fmla="*/ 0 h 33406"/>
                <a:gd name="connsiteX60" fmla="*/ 6566103 w 9678824"/>
                <a:gd name="connsiteY60" fmla="*/ 33406 h 33406"/>
                <a:gd name="connsiteX61" fmla="*/ 6694251 w 9678824"/>
                <a:gd name="connsiteY61" fmla="*/ 33406 h 33406"/>
                <a:gd name="connsiteX62" fmla="*/ 6694251 w 9678824"/>
                <a:gd name="connsiteY62" fmla="*/ 0 h 33406"/>
                <a:gd name="connsiteX63" fmla="*/ 6566103 w 9678824"/>
                <a:gd name="connsiteY63" fmla="*/ 0 h 33406"/>
                <a:gd name="connsiteX64" fmla="*/ 6367130 w 9678824"/>
                <a:gd name="connsiteY64" fmla="*/ 33406 h 33406"/>
                <a:gd name="connsiteX65" fmla="*/ 6495278 w 9678824"/>
                <a:gd name="connsiteY65" fmla="*/ 33406 h 33406"/>
                <a:gd name="connsiteX66" fmla="*/ 6495278 w 9678824"/>
                <a:gd name="connsiteY66" fmla="*/ 0 h 33406"/>
                <a:gd name="connsiteX67" fmla="*/ 6367130 w 9678824"/>
                <a:gd name="connsiteY67" fmla="*/ 0 h 33406"/>
                <a:gd name="connsiteX68" fmla="*/ 6168157 w 9678824"/>
                <a:gd name="connsiteY68" fmla="*/ 33406 h 33406"/>
                <a:gd name="connsiteX69" fmla="*/ 6296305 w 9678824"/>
                <a:gd name="connsiteY69" fmla="*/ 33406 h 33406"/>
                <a:gd name="connsiteX70" fmla="*/ 6296305 w 9678824"/>
                <a:gd name="connsiteY70" fmla="*/ 0 h 33406"/>
                <a:gd name="connsiteX71" fmla="*/ 6168157 w 9678824"/>
                <a:gd name="connsiteY71" fmla="*/ 0 h 33406"/>
                <a:gd name="connsiteX72" fmla="*/ 5969184 w 9678824"/>
                <a:gd name="connsiteY72" fmla="*/ 33406 h 33406"/>
                <a:gd name="connsiteX73" fmla="*/ 6097332 w 9678824"/>
                <a:gd name="connsiteY73" fmla="*/ 33406 h 33406"/>
                <a:gd name="connsiteX74" fmla="*/ 6097332 w 9678824"/>
                <a:gd name="connsiteY74" fmla="*/ 0 h 33406"/>
                <a:gd name="connsiteX75" fmla="*/ 5969184 w 9678824"/>
                <a:gd name="connsiteY75" fmla="*/ 0 h 33406"/>
                <a:gd name="connsiteX76" fmla="*/ 5770211 w 9678824"/>
                <a:gd name="connsiteY76" fmla="*/ 33406 h 33406"/>
                <a:gd name="connsiteX77" fmla="*/ 5898359 w 9678824"/>
                <a:gd name="connsiteY77" fmla="*/ 33406 h 33406"/>
                <a:gd name="connsiteX78" fmla="*/ 5898359 w 9678824"/>
                <a:gd name="connsiteY78" fmla="*/ 0 h 33406"/>
                <a:gd name="connsiteX79" fmla="*/ 5770211 w 9678824"/>
                <a:gd name="connsiteY79" fmla="*/ 0 h 33406"/>
                <a:gd name="connsiteX80" fmla="*/ 5571238 w 9678824"/>
                <a:gd name="connsiteY80" fmla="*/ 33406 h 33406"/>
                <a:gd name="connsiteX81" fmla="*/ 5699386 w 9678824"/>
                <a:gd name="connsiteY81" fmla="*/ 33406 h 33406"/>
                <a:gd name="connsiteX82" fmla="*/ 5699386 w 9678824"/>
                <a:gd name="connsiteY82" fmla="*/ 0 h 33406"/>
                <a:gd name="connsiteX83" fmla="*/ 5571238 w 9678824"/>
                <a:gd name="connsiteY83" fmla="*/ 0 h 33406"/>
                <a:gd name="connsiteX84" fmla="*/ 5372265 w 9678824"/>
                <a:gd name="connsiteY84" fmla="*/ 33406 h 33406"/>
                <a:gd name="connsiteX85" fmla="*/ 5500413 w 9678824"/>
                <a:gd name="connsiteY85" fmla="*/ 33406 h 33406"/>
                <a:gd name="connsiteX86" fmla="*/ 5500413 w 9678824"/>
                <a:gd name="connsiteY86" fmla="*/ 0 h 33406"/>
                <a:gd name="connsiteX87" fmla="*/ 5372265 w 9678824"/>
                <a:gd name="connsiteY87" fmla="*/ 0 h 33406"/>
                <a:gd name="connsiteX88" fmla="*/ 5173292 w 9678824"/>
                <a:gd name="connsiteY88" fmla="*/ 33406 h 33406"/>
                <a:gd name="connsiteX89" fmla="*/ 5301440 w 9678824"/>
                <a:gd name="connsiteY89" fmla="*/ 33406 h 33406"/>
                <a:gd name="connsiteX90" fmla="*/ 5301440 w 9678824"/>
                <a:gd name="connsiteY90" fmla="*/ 0 h 33406"/>
                <a:gd name="connsiteX91" fmla="*/ 5173292 w 9678824"/>
                <a:gd name="connsiteY91" fmla="*/ 0 h 33406"/>
                <a:gd name="connsiteX92" fmla="*/ 4974319 w 9678824"/>
                <a:gd name="connsiteY92" fmla="*/ 33406 h 33406"/>
                <a:gd name="connsiteX93" fmla="*/ 5102467 w 9678824"/>
                <a:gd name="connsiteY93" fmla="*/ 33406 h 33406"/>
                <a:gd name="connsiteX94" fmla="*/ 5102467 w 9678824"/>
                <a:gd name="connsiteY94" fmla="*/ 0 h 33406"/>
                <a:gd name="connsiteX95" fmla="*/ 4974319 w 9678824"/>
                <a:gd name="connsiteY95" fmla="*/ 0 h 33406"/>
                <a:gd name="connsiteX96" fmla="*/ 4775346 w 9678824"/>
                <a:gd name="connsiteY96" fmla="*/ 33406 h 33406"/>
                <a:gd name="connsiteX97" fmla="*/ 4903494 w 9678824"/>
                <a:gd name="connsiteY97" fmla="*/ 33406 h 33406"/>
                <a:gd name="connsiteX98" fmla="*/ 4903494 w 9678824"/>
                <a:gd name="connsiteY98" fmla="*/ 0 h 33406"/>
                <a:gd name="connsiteX99" fmla="*/ 4775346 w 9678824"/>
                <a:gd name="connsiteY99" fmla="*/ 0 h 33406"/>
                <a:gd name="connsiteX100" fmla="*/ 4576373 w 9678824"/>
                <a:gd name="connsiteY100" fmla="*/ 33406 h 33406"/>
                <a:gd name="connsiteX101" fmla="*/ 4704521 w 9678824"/>
                <a:gd name="connsiteY101" fmla="*/ 33406 h 33406"/>
                <a:gd name="connsiteX102" fmla="*/ 4704521 w 9678824"/>
                <a:gd name="connsiteY102" fmla="*/ 0 h 33406"/>
                <a:gd name="connsiteX103" fmla="*/ 4576373 w 9678824"/>
                <a:gd name="connsiteY103" fmla="*/ 0 h 33406"/>
                <a:gd name="connsiteX104" fmla="*/ 4377400 w 9678824"/>
                <a:gd name="connsiteY104" fmla="*/ 33406 h 33406"/>
                <a:gd name="connsiteX105" fmla="*/ 4505548 w 9678824"/>
                <a:gd name="connsiteY105" fmla="*/ 33406 h 33406"/>
                <a:gd name="connsiteX106" fmla="*/ 4505548 w 9678824"/>
                <a:gd name="connsiteY106" fmla="*/ 0 h 33406"/>
                <a:gd name="connsiteX107" fmla="*/ 4377400 w 9678824"/>
                <a:gd name="connsiteY107" fmla="*/ 0 h 33406"/>
                <a:gd name="connsiteX108" fmla="*/ 4178427 w 9678824"/>
                <a:gd name="connsiteY108" fmla="*/ 33406 h 33406"/>
                <a:gd name="connsiteX109" fmla="*/ 4306575 w 9678824"/>
                <a:gd name="connsiteY109" fmla="*/ 33406 h 33406"/>
                <a:gd name="connsiteX110" fmla="*/ 4306575 w 9678824"/>
                <a:gd name="connsiteY110" fmla="*/ 0 h 33406"/>
                <a:gd name="connsiteX111" fmla="*/ 4178427 w 9678824"/>
                <a:gd name="connsiteY111" fmla="*/ 0 h 33406"/>
                <a:gd name="connsiteX112" fmla="*/ 3979454 w 9678824"/>
                <a:gd name="connsiteY112" fmla="*/ 33406 h 33406"/>
                <a:gd name="connsiteX113" fmla="*/ 4107602 w 9678824"/>
                <a:gd name="connsiteY113" fmla="*/ 33406 h 33406"/>
                <a:gd name="connsiteX114" fmla="*/ 4107602 w 9678824"/>
                <a:gd name="connsiteY114" fmla="*/ 0 h 33406"/>
                <a:gd name="connsiteX115" fmla="*/ 3979454 w 9678824"/>
                <a:gd name="connsiteY115" fmla="*/ 0 h 33406"/>
                <a:gd name="connsiteX116" fmla="*/ 3780481 w 9678824"/>
                <a:gd name="connsiteY116" fmla="*/ 33406 h 33406"/>
                <a:gd name="connsiteX117" fmla="*/ 3908629 w 9678824"/>
                <a:gd name="connsiteY117" fmla="*/ 33406 h 33406"/>
                <a:gd name="connsiteX118" fmla="*/ 3908629 w 9678824"/>
                <a:gd name="connsiteY118" fmla="*/ 0 h 33406"/>
                <a:gd name="connsiteX119" fmla="*/ 3780481 w 9678824"/>
                <a:gd name="connsiteY119" fmla="*/ 0 h 33406"/>
                <a:gd name="connsiteX120" fmla="*/ 3581508 w 9678824"/>
                <a:gd name="connsiteY120" fmla="*/ 33406 h 33406"/>
                <a:gd name="connsiteX121" fmla="*/ 3709656 w 9678824"/>
                <a:gd name="connsiteY121" fmla="*/ 33406 h 33406"/>
                <a:gd name="connsiteX122" fmla="*/ 3709656 w 9678824"/>
                <a:gd name="connsiteY122" fmla="*/ 0 h 33406"/>
                <a:gd name="connsiteX123" fmla="*/ 3581508 w 9678824"/>
                <a:gd name="connsiteY123" fmla="*/ 0 h 33406"/>
                <a:gd name="connsiteX124" fmla="*/ 3382535 w 9678824"/>
                <a:gd name="connsiteY124" fmla="*/ 33406 h 33406"/>
                <a:gd name="connsiteX125" fmla="*/ 3510683 w 9678824"/>
                <a:gd name="connsiteY125" fmla="*/ 33406 h 33406"/>
                <a:gd name="connsiteX126" fmla="*/ 3510683 w 9678824"/>
                <a:gd name="connsiteY126" fmla="*/ 0 h 33406"/>
                <a:gd name="connsiteX127" fmla="*/ 3382535 w 9678824"/>
                <a:gd name="connsiteY127" fmla="*/ 0 h 33406"/>
                <a:gd name="connsiteX128" fmla="*/ 3183562 w 9678824"/>
                <a:gd name="connsiteY128" fmla="*/ 33406 h 33406"/>
                <a:gd name="connsiteX129" fmla="*/ 3311710 w 9678824"/>
                <a:gd name="connsiteY129" fmla="*/ 33406 h 33406"/>
                <a:gd name="connsiteX130" fmla="*/ 3311710 w 9678824"/>
                <a:gd name="connsiteY130" fmla="*/ 0 h 33406"/>
                <a:gd name="connsiteX131" fmla="*/ 3183562 w 9678824"/>
                <a:gd name="connsiteY131" fmla="*/ 0 h 33406"/>
                <a:gd name="connsiteX132" fmla="*/ 2984589 w 9678824"/>
                <a:gd name="connsiteY132" fmla="*/ 33406 h 33406"/>
                <a:gd name="connsiteX133" fmla="*/ 3112737 w 9678824"/>
                <a:gd name="connsiteY133" fmla="*/ 33406 h 33406"/>
                <a:gd name="connsiteX134" fmla="*/ 3112737 w 9678824"/>
                <a:gd name="connsiteY134" fmla="*/ 0 h 33406"/>
                <a:gd name="connsiteX135" fmla="*/ 2984589 w 9678824"/>
                <a:gd name="connsiteY135" fmla="*/ 0 h 33406"/>
                <a:gd name="connsiteX136" fmla="*/ 2785616 w 9678824"/>
                <a:gd name="connsiteY136" fmla="*/ 33406 h 33406"/>
                <a:gd name="connsiteX137" fmla="*/ 2913764 w 9678824"/>
                <a:gd name="connsiteY137" fmla="*/ 33406 h 33406"/>
                <a:gd name="connsiteX138" fmla="*/ 2913764 w 9678824"/>
                <a:gd name="connsiteY138" fmla="*/ 0 h 33406"/>
                <a:gd name="connsiteX139" fmla="*/ 2785616 w 9678824"/>
                <a:gd name="connsiteY139" fmla="*/ 0 h 33406"/>
                <a:gd name="connsiteX140" fmla="*/ 2586650 w 9678824"/>
                <a:gd name="connsiteY140" fmla="*/ 33406 h 33406"/>
                <a:gd name="connsiteX141" fmla="*/ 2714798 w 9678824"/>
                <a:gd name="connsiteY141" fmla="*/ 33406 h 33406"/>
                <a:gd name="connsiteX142" fmla="*/ 2714798 w 9678824"/>
                <a:gd name="connsiteY142" fmla="*/ 0 h 33406"/>
                <a:gd name="connsiteX143" fmla="*/ 2586650 w 9678824"/>
                <a:gd name="connsiteY143" fmla="*/ 0 h 33406"/>
                <a:gd name="connsiteX144" fmla="*/ 2387678 w 9678824"/>
                <a:gd name="connsiteY144" fmla="*/ 33406 h 33406"/>
                <a:gd name="connsiteX145" fmla="*/ 2515825 w 9678824"/>
                <a:gd name="connsiteY145" fmla="*/ 33406 h 33406"/>
                <a:gd name="connsiteX146" fmla="*/ 2515825 w 9678824"/>
                <a:gd name="connsiteY146" fmla="*/ 0 h 33406"/>
                <a:gd name="connsiteX147" fmla="*/ 2387678 w 9678824"/>
                <a:gd name="connsiteY147" fmla="*/ 0 h 33406"/>
                <a:gd name="connsiteX148" fmla="*/ 2188704 w 9678824"/>
                <a:gd name="connsiteY148" fmla="*/ 33406 h 33406"/>
                <a:gd name="connsiteX149" fmla="*/ 2316853 w 9678824"/>
                <a:gd name="connsiteY149" fmla="*/ 33406 h 33406"/>
                <a:gd name="connsiteX150" fmla="*/ 2316853 w 9678824"/>
                <a:gd name="connsiteY150" fmla="*/ 0 h 33406"/>
                <a:gd name="connsiteX151" fmla="*/ 2188704 w 9678824"/>
                <a:gd name="connsiteY151" fmla="*/ 0 h 33406"/>
                <a:gd name="connsiteX152" fmla="*/ 1989732 w 9678824"/>
                <a:gd name="connsiteY152" fmla="*/ 33406 h 33406"/>
                <a:gd name="connsiteX153" fmla="*/ 2117880 w 9678824"/>
                <a:gd name="connsiteY153" fmla="*/ 33406 h 33406"/>
                <a:gd name="connsiteX154" fmla="*/ 2117880 w 9678824"/>
                <a:gd name="connsiteY154" fmla="*/ 0 h 33406"/>
                <a:gd name="connsiteX155" fmla="*/ 1989732 w 9678824"/>
                <a:gd name="connsiteY155" fmla="*/ 0 h 33406"/>
                <a:gd name="connsiteX156" fmla="*/ 1790760 w 9678824"/>
                <a:gd name="connsiteY156" fmla="*/ 33406 h 33406"/>
                <a:gd name="connsiteX157" fmla="*/ 1918908 w 9678824"/>
                <a:gd name="connsiteY157" fmla="*/ 33406 h 33406"/>
                <a:gd name="connsiteX158" fmla="*/ 1918908 w 9678824"/>
                <a:gd name="connsiteY158" fmla="*/ 0 h 33406"/>
                <a:gd name="connsiteX159" fmla="*/ 1790760 w 9678824"/>
                <a:gd name="connsiteY159" fmla="*/ 0 h 33406"/>
                <a:gd name="connsiteX160" fmla="*/ 1591787 w 9678824"/>
                <a:gd name="connsiteY160" fmla="*/ 33406 h 33406"/>
                <a:gd name="connsiteX161" fmla="*/ 1719936 w 9678824"/>
                <a:gd name="connsiteY161" fmla="*/ 33406 h 33406"/>
                <a:gd name="connsiteX162" fmla="*/ 1719936 w 9678824"/>
                <a:gd name="connsiteY162" fmla="*/ 0 h 33406"/>
                <a:gd name="connsiteX163" fmla="*/ 1591787 w 9678824"/>
                <a:gd name="connsiteY163" fmla="*/ 0 h 33406"/>
                <a:gd name="connsiteX164" fmla="*/ 1392815 w 9678824"/>
                <a:gd name="connsiteY164" fmla="*/ 33406 h 33406"/>
                <a:gd name="connsiteX165" fmla="*/ 1520963 w 9678824"/>
                <a:gd name="connsiteY165" fmla="*/ 33406 h 33406"/>
                <a:gd name="connsiteX166" fmla="*/ 1520963 w 9678824"/>
                <a:gd name="connsiteY166" fmla="*/ 0 h 33406"/>
                <a:gd name="connsiteX167" fmla="*/ 1392815 w 9678824"/>
                <a:gd name="connsiteY167" fmla="*/ 0 h 33406"/>
                <a:gd name="connsiteX168" fmla="*/ 1193842 w 9678824"/>
                <a:gd name="connsiteY168" fmla="*/ 33406 h 33406"/>
                <a:gd name="connsiteX169" fmla="*/ 1321989 w 9678824"/>
                <a:gd name="connsiteY169" fmla="*/ 33406 h 33406"/>
                <a:gd name="connsiteX170" fmla="*/ 1321989 w 9678824"/>
                <a:gd name="connsiteY170" fmla="*/ 0 h 33406"/>
                <a:gd name="connsiteX171" fmla="*/ 1193842 w 9678824"/>
                <a:gd name="connsiteY171" fmla="*/ 0 h 33406"/>
                <a:gd name="connsiteX172" fmla="*/ 994867 w 9678824"/>
                <a:gd name="connsiteY172" fmla="*/ 33406 h 33406"/>
                <a:gd name="connsiteX173" fmla="*/ 1123016 w 9678824"/>
                <a:gd name="connsiteY173" fmla="*/ 33406 h 33406"/>
                <a:gd name="connsiteX174" fmla="*/ 1123016 w 9678824"/>
                <a:gd name="connsiteY174" fmla="*/ 0 h 33406"/>
                <a:gd name="connsiteX175" fmla="*/ 994867 w 9678824"/>
                <a:gd name="connsiteY175" fmla="*/ 0 h 33406"/>
                <a:gd name="connsiteX176" fmla="*/ 795894 w 9678824"/>
                <a:gd name="connsiteY176" fmla="*/ 33406 h 33406"/>
                <a:gd name="connsiteX177" fmla="*/ 924043 w 9678824"/>
                <a:gd name="connsiteY177" fmla="*/ 33406 h 33406"/>
                <a:gd name="connsiteX178" fmla="*/ 924043 w 9678824"/>
                <a:gd name="connsiteY178" fmla="*/ 0 h 33406"/>
                <a:gd name="connsiteX179" fmla="*/ 795894 w 9678824"/>
                <a:gd name="connsiteY179" fmla="*/ 0 h 33406"/>
                <a:gd name="connsiteX180" fmla="*/ 596921 w 9678824"/>
                <a:gd name="connsiteY180" fmla="*/ 33406 h 33406"/>
                <a:gd name="connsiteX181" fmla="*/ 725069 w 9678824"/>
                <a:gd name="connsiteY181" fmla="*/ 33406 h 33406"/>
                <a:gd name="connsiteX182" fmla="*/ 725069 w 9678824"/>
                <a:gd name="connsiteY182" fmla="*/ 0 h 33406"/>
                <a:gd name="connsiteX183" fmla="*/ 596921 w 9678824"/>
                <a:gd name="connsiteY183" fmla="*/ 0 h 33406"/>
                <a:gd name="connsiteX184" fmla="*/ 397947 w 9678824"/>
                <a:gd name="connsiteY184" fmla="*/ 33406 h 33406"/>
                <a:gd name="connsiteX185" fmla="*/ 526095 w 9678824"/>
                <a:gd name="connsiteY185" fmla="*/ 33406 h 33406"/>
                <a:gd name="connsiteX186" fmla="*/ 526095 w 9678824"/>
                <a:gd name="connsiteY186" fmla="*/ 0 h 33406"/>
                <a:gd name="connsiteX187" fmla="*/ 397947 w 9678824"/>
                <a:gd name="connsiteY187" fmla="*/ 0 h 33406"/>
                <a:gd name="connsiteX188" fmla="*/ 198973 w 9678824"/>
                <a:gd name="connsiteY188" fmla="*/ 33406 h 33406"/>
                <a:gd name="connsiteX189" fmla="*/ 327122 w 9678824"/>
                <a:gd name="connsiteY189" fmla="*/ 33406 h 33406"/>
                <a:gd name="connsiteX190" fmla="*/ 327122 w 9678824"/>
                <a:gd name="connsiteY190" fmla="*/ 0 h 33406"/>
                <a:gd name="connsiteX191" fmla="*/ 198973 w 9678824"/>
                <a:gd name="connsiteY191" fmla="*/ 0 h 33406"/>
                <a:gd name="connsiteX192" fmla="*/ 0 w 9678824"/>
                <a:gd name="connsiteY192" fmla="*/ 33406 h 33406"/>
                <a:gd name="connsiteX193" fmla="*/ 128148 w 9678824"/>
                <a:gd name="connsiteY193" fmla="*/ 33406 h 33406"/>
                <a:gd name="connsiteX194" fmla="*/ 128148 w 9678824"/>
                <a:gd name="connsiteY194" fmla="*/ 0 h 33406"/>
                <a:gd name="connsiteX195" fmla="*/ 0 w 9678824"/>
                <a:gd name="connsiteY195" fmla="*/ 0 h 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9678824" h="33406">
                  <a:moveTo>
                    <a:pt x="9550676" y="33406"/>
                  </a:moveTo>
                  <a:lnTo>
                    <a:pt x="9678824" y="33406"/>
                  </a:lnTo>
                  <a:lnTo>
                    <a:pt x="9678824" y="0"/>
                  </a:lnTo>
                  <a:lnTo>
                    <a:pt x="9550676" y="0"/>
                  </a:lnTo>
                  <a:close/>
                  <a:moveTo>
                    <a:pt x="9351725" y="33406"/>
                  </a:moveTo>
                  <a:lnTo>
                    <a:pt x="9479873" y="33406"/>
                  </a:lnTo>
                  <a:lnTo>
                    <a:pt x="9479873" y="0"/>
                  </a:lnTo>
                  <a:lnTo>
                    <a:pt x="9351725" y="0"/>
                  </a:lnTo>
                  <a:close/>
                  <a:moveTo>
                    <a:pt x="9152752" y="33406"/>
                  </a:moveTo>
                  <a:lnTo>
                    <a:pt x="9280900" y="33406"/>
                  </a:lnTo>
                  <a:lnTo>
                    <a:pt x="9280900" y="0"/>
                  </a:lnTo>
                  <a:lnTo>
                    <a:pt x="9152752" y="0"/>
                  </a:lnTo>
                  <a:close/>
                  <a:moveTo>
                    <a:pt x="8953779" y="33406"/>
                  </a:moveTo>
                  <a:lnTo>
                    <a:pt x="9081927" y="33406"/>
                  </a:lnTo>
                  <a:lnTo>
                    <a:pt x="9081927" y="0"/>
                  </a:lnTo>
                  <a:lnTo>
                    <a:pt x="8953779" y="0"/>
                  </a:lnTo>
                  <a:close/>
                  <a:moveTo>
                    <a:pt x="8754806" y="33406"/>
                  </a:moveTo>
                  <a:lnTo>
                    <a:pt x="8882954" y="33406"/>
                  </a:lnTo>
                  <a:lnTo>
                    <a:pt x="8882954" y="0"/>
                  </a:lnTo>
                  <a:lnTo>
                    <a:pt x="8754806" y="0"/>
                  </a:lnTo>
                  <a:close/>
                  <a:moveTo>
                    <a:pt x="8555833" y="33406"/>
                  </a:moveTo>
                  <a:lnTo>
                    <a:pt x="8683981" y="33406"/>
                  </a:lnTo>
                  <a:lnTo>
                    <a:pt x="8683981" y="0"/>
                  </a:lnTo>
                  <a:lnTo>
                    <a:pt x="8555833" y="0"/>
                  </a:lnTo>
                  <a:close/>
                  <a:moveTo>
                    <a:pt x="8356860" y="33406"/>
                  </a:moveTo>
                  <a:lnTo>
                    <a:pt x="8485008" y="33406"/>
                  </a:lnTo>
                  <a:lnTo>
                    <a:pt x="8485008" y="0"/>
                  </a:lnTo>
                  <a:lnTo>
                    <a:pt x="8356860" y="0"/>
                  </a:lnTo>
                  <a:close/>
                  <a:moveTo>
                    <a:pt x="8157887" y="33406"/>
                  </a:moveTo>
                  <a:lnTo>
                    <a:pt x="8286035" y="33406"/>
                  </a:lnTo>
                  <a:lnTo>
                    <a:pt x="8286035" y="0"/>
                  </a:lnTo>
                  <a:lnTo>
                    <a:pt x="8157887" y="0"/>
                  </a:lnTo>
                  <a:close/>
                  <a:moveTo>
                    <a:pt x="7958914" y="33406"/>
                  </a:moveTo>
                  <a:lnTo>
                    <a:pt x="8087062" y="33406"/>
                  </a:lnTo>
                  <a:lnTo>
                    <a:pt x="8087062" y="0"/>
                  </a:lnTo>
                  <a:lnTo>
                    <a:pt x="7958914" y="0"/>
                  </a:lnTo>
                  <a:close/>
                  <a:moveTo>
                    <a:pt x="7759941" y="33406"/>
                  </a:moveTo>
                  <a:lnTo>
                    <a:pt x="7888089" y="33406"/>
                  </a:lnTo>
                  <a:lnTo>
                    <a:pt x="7888089" y="0"/>
                  </a:lnTo>
                  <a:lnTo>
                    <a:pt x="7759941" y="0"/>
                  </a:lnTo>
                  <a:close/>
                  <a:moveTo>
                    <a:pt x="7560968" y="33406"/>
                  </a:moveTo>
                  <a:lnTo>
                    <a:pt x="7689116" y="33406"/>
                  </a:lnTo>
                  <a:lnTo>
                    <a:pt x="7689116" y="0"/>
                  </a:lnTo>
                  <a:lnTo>
                    <a:pt x="7560968" y="0"/>
                  </a:lnTo>
                  <a:close/>
                  <a:moveTo>
                    <a:pt x="7361995" y="33406"/>
                  </a:moveTo>
                  <a:lnTo>
                    <a:pt x="7490143" y="33406"/>
                  </a:lnTo>
                  <a:lnTo>
                    <a:pt x="7490143" y="0"/>
                  </a:lnTo>
                  <a:lnTo>
                    <a:pt x="7361995" y="0"/>
                  </a:lnTo>
                  <a:close/>
                  <a:moveTo>
                    <a:pt x="7163022" y="33406"/>
                  </a:moveTo>
                  <a:lnTo>
                    <a:pt x="7291170" y="33406"/>
                  </a:lnTo>
                  <a:lnTo>
                    <a:pt x="7291170" y="0"/>
                  </a:lnTo>
                  <a:lnTo>
                    <a:pt x="7163022" y="0"/>
                  </a:lnTo>
                  <a:close/>
                  <a:moveTo>
                    <a:pt x="6964049" y="33406"/>
                  </a:moveTo>
                  <a:lnTo>
                    <a:pt x="7092197" y="33406"/>
                  </a:lnTo>
                  <a:lnTo>
                    <a:pt x="7092197" y="0"/>
                  </a:lnTo>
                  <a:lnTo>
                    <a:pt x="6964049" y="0"/>
                  </a:lnTo>
                  <a:close/>
                  <a:moveTo>
                    <a:pt x="6765076" y="33406"/>
                  </a:moveTo>
                  <a:lnTo>
                    <a:pt x="6893224" y="33406"/>
                  </a:lnTo>
                  <a:lnTo>
                    <a:pt x="6893224" y="0"/>
                  </a:lnTo>
                  <a:lnTo>
                    <a:pt x="6765076" y="0"/>
                  </a:lnTo>
                  <a:close/>
                  <a:moveTo>
                    <a:pt x="6566103" y="33406"/>
                  </a:moveTo>
                  <a:lnTo>
                    <a:pt x="6694251" y="33406"/>
                  </a:lnTo>
                  <a:lnTo>
                    <a:pt x="6694251" y="0"/>
                  </a:lnTo>
                  <a:lnTo>
                    <a:pt x="6566103" y="0"/>
                  </a:lnTo>
                  <a:close/>
                  <a:moveTo>
                    <a:pt x="6367130" y="33406"/>
                  </a:moveTo>
                  <a:lnTo>
                    <a:pt x="6495278" y="33406"/>
                  </a:lnTo>
                  <a:lnTo>
                    <a:pt x="6495278" y="0"/>
                  </a:lnTo>
                  <a:lnTo>
                    <a:pt x="6367130" y="0"/>
                  </a:lnTo>
                  <a:close/>
                  <a:moveTo>
                    <a:pt x="6168157" y="33406"/>
                  </a:moveTo>
                  <a:lnTo>
                    <a:pt x="6296305" y="33406"/>
                  </a:lnTo>
                  <a:lnTo>
                    <a:pt x="6296305" y="0"/>
                  </a:lnTo>
                  <a:lnTo>
                    <a:pt x="6168157" y="0"/>
                  </a:lnTo>
                  <a:close/>
                  <a:moveTo>
                    <a:pt x="5969184" y="33406"/>
                  </a:moveTo>
                  <a:lnTo>
                    <a:pt x="6097332" y="33406"/>
                  </a:lnTo>
                  <a:lnTo>
                    <a:pt x="6097332" y="0"/>
                  </a:lnTo>
                  <a:lnTo>
                    <a:pt x="5969184" y="0"/>
                  </a:lnTo>
                  <a:close/>
                  <a:moveTo>
                    <a:pt x="5770211" y="33406"/>
                  </a:moveTo>
                  <a:lnTo>
                    <a:pt x="5898359" y="33406"/>
                  </a:lnTo>
                  <a:lnTo>
                    <a:pt x="5898359" y="0"/>
                  </a:lnTo>
                  <a:lnTo>
                    <a:pt x="5770211" y="0"/>
                  </a:lnTo>
                  <a:close/>
                  <a:moveTo>
                    <a:pt x="5571238" y="33406"/>
                  </a:moveTo>
                  <a:lnTo>
                    <a:pt x="5699386" y="33406"/>
                  </a:lnTo>
                  <a:lnTo>
                    <a:pt x="5699386" y="0"/>
                  </a:lnTo>
                  <a:lnTo>
                    <a:pt x="5571238" y="0"/>
                  </a:lnTo>
                  <a:close/>
                  <a:moveTo>
                    <a:pt x="5372265" y="33406"/>
                  </a:moveTo>
                  <a:lnTo>
                    <a:pt x="5500413" y="33406"/>
                  </a:lnTo>
                  <a:lnTo>
                    <a:pt x="5500413" y="0"/>
                  </a:lnTo>
                  <a:lnTo>
                    <a:pt x="5372265" y="0"/>
                  </a:lnTo>
                  <a:close/>
                  <a:moveTo>
                    <a:pt x="5173292" y="33406"/>
                  </a:moveTo>
                  <a:lnTo>
                    <a:pt x="5301440" y="33406"/>
                  </a:lnTo>
                  <a:lnTo>
                    <a:pt x="5301440" y="0"/>
                  </a:lnTo>
                  <a:lnTo>
                    <a:pt x="5173292" y="0"/>
                  </a:lnTo>
                  <a:close/>
                  <a:moveTo>
                    <a:pt x="4974319" y="33406"/>
                  </a:moveTo>
                  <a:lnTo>
                    <a:pt x="5102467" y="33406"/>
                  </a:lnTo>
                  <a:lnTo>
                    <a:pt x="5102467" y="0"/>
                  </a:lnTo>
                  <a:lnTo>
                    <a:pt x="4974319" y="0"/>
                  </a:lnTo>
                  <a:close/>
                  <a:moveTo>
                    <a:pt x="4775346" y="33406"/>
                  </a:moveTo>
                  <a:lnTo>
                    <a:pt x="4903494" y="33406"/>
                  </a:lnTo>
                  <a:lnTo>
                    <a:pt x="4903494" y="0"/>
                  </a:lnTo>
                  <a:lnTo>
                    <a:pt x="4775346" y="0"/>
                  </a:lnTo>
                  <a:close/>
                  <a:moveTo>
                    <a:pt x="4576373" y="33406"/>
                  </a:moveTo>
                  <a:lnTo>
                    <a:pt x="4704521" y="33406"/>
                  </a:lnTo>
                  <a:lnTo>
                    <a:pt x="4704521" y="0"/>
                  </a:lnTo>
                  <a:lnTo>
                    <a:pt x="4576373" y="0"/>
                  </a:lnTo>
                  <a:close/>
                  <a:moveTo>
                    <a:pt x="4377400" y="33406"/>
                  </a:moveTo>
                  <a:lnTo>
                    <a:pt x="4505548" y="33406"/>
                  </a:lnTo>
                  <a:lnTo>
                    <a:pt x="4505548" y="0"/>
                  </a:lnTo>
                  <a:lnTo>
                    <a:pt x="4377400" y="0"/>
                  </a:lnTo>
                  <a:close/>
                  <a:moveTo>
                    <a:pt x="4178427" y="33406"/>
                  </a:moveTo>
                  <a:lnTo>
                    <a:pt x="4306575" y="33406"/>
                  </a:lnTo>
                  <a:lnTo>
                    <a:pt x="4306575" y="0"/>
                  </a:lnTo>
                  <a:lnTo>
                    <a:pt x="4178427" y="0"/>
                  </a:lnTo>
                  <a:close/>
                  <a:moveTo>
                    <a:pt x="3979454" y="33406"/>
                  </a:moveTo>
                  <a:lnTo>
                    <a:pt x="4107602" y="33406"/>
                  </a:lnTo>
                  <a:lnTo>
                    <a:pt x="4107602" y="0"/>
                  </a:lnTo>
                  <a:lnTo>
                    <a:pt x="3979454" y="0"/>
                  </a:lnTo>
                  <a:close/>
                  <a:moveTo>
                    <a:pt x="3780481" y="33406"/>
                  </a:moveTo>
                  <a:lnTo>
                    <a:pt x="3908629" y="33406"/>
                  </a:lnTo>
                  <a:lnTo>
                    <a:pt x="3908629" y="0"/>
                  </a:lnTo>
                  <a:lnTo>
                    <a:pt x="3780481" y="0"/>
                  </a:lnTo>
                  <a:close/>
                  <a:moveTo>
                    <a:pt x="3581508" y="33406"/>
                  </a:moveTo>
                  <a:lnTo>
                    <a:pt x="3709656" y="33406"/>
                  </a:lnTo>
                  <a:lnTo>
                    <a:pt x="3709656" y="0"/>
                  </a:lnTo>
                  <a:lnTo>
                    <a:pt x="3581508" y="0"/>
                  </a:lnTo>
                  <a:close/>
                  <a:moveTo>
                    <a:pt x="3382535" y="33406"/>
                  </a:moveTo>
                  <a:lnTo>
                    <a:pt x="3510683" y="33406"/>
                  </a:lnTo>
                  <a:lnTo>
                    <a:pt x="3510683" y="0"/>
                  </a:lnTo>
                  <a:lnTo>
                    <a:pt x="3382535" y="0"/>
                  </a:lnTo>
                  <a:close/>
                  <a:moveTo>
                    <a:pt x="3183562" y="33406"/>
                  </a:moveTo>
                  <a:lnTo>
                    <a:pt x="3311710" y="33406"/>
                  </a:lnTo>
                  <a:lnTo>
                    <a:pt x="3311710" y="0"/>
                  </a:lnTo>
                  <a:lnTo>
                    <a:pt x="3183562" y="0"/>
                  </a:lnTo>
                  <a:close/>
                  <a:moveTo>
                    <a:pt x="2984589" y="33406"/>
                  </a:moveTo>
                  <a:lnTo>
                    <a:pt x="3112737" y="33406"/>
                  </a:lnTo>
                  <a:lnTo>
                    <a:pt x="3112737" y="0"/>
                  </a:lnTo>
                  <a:lnTo>
                    <a:pt x="2984589" y="0"/>
                  </a:lnTo>
                  <a:close/>
                  <a:moveTo>
                    <a:pt x="2785616" y="33406"/>
                  </a:moveTo>
                  <a:lnTo>
                    <a:pt x="2913764" y="33406"/>
                  </a:lnTo>
                  <a:lnTo>
                    <a:pt x="2913764" y="0"/>
                  </a:lnTo>
                  <a:lnTo>
                    <a:pt x="2785616" y="0"/>
                  </a:lnTo>
                  <a:close/>
                  <a:moveTo>
                    <a:pt x="2586650" y="33406"/>
                  </a:moveTo>
                  <a:lnTo>
                    <a:pt x="2714798" y="33406"/>
                  </a:lnTo>
                  <a:lnTo>
                    <a:pt x="2714798" y="0"/>
                  </a:lnTo>
                  <a:lnTo>
                    <a:pt x="2586650" y="0"/>
                  </a:lnTo>
                  <a:close/>
                  <a:moveTo>
                    <a:pt x="2387678" y="33406"/>
                  </a:moveTo>
                  <a:lnTo>
                    <a:pt x="2515825" y="33406"/>
                  </a:lnTo>
                  <a:lnTo>
                    <a:pt x="2515825" y="0"/>
                  </a:lnTo>
                  <a:lnTo>
                    <a:pt x="2387678" y="0"/>
                  </a:lnTo>
                  <a:close/>
                  <a:moveTo>
                    <a:pt x="2188704" y="33406"/>
                  </a:moveTo>
                  <a:lnTo>
                    <a:pt x="2316853" y="33406"/>
                  </a:lnTo>
                  <a:lnTo>
                    <a:pt x="2316853" y="0"/>
                  </a:lnTo>
                  <a:lnTo>
                    <a:pt x="2188704" y="0"/>
                  </a:lnTo>
                  <a:close/>
                  <a:moveTo>
                    <a:pt x="1989732" y="33406"/>
                  </a:moveTo>
                  <a:lnTo>
                    <a:pt x="2117880" y="33406"/>
                  </a:lnTo>
                  <a:lnTo>
                    <a:pt x="2117880" y="0"/>
                  </a:lnTo>
                  <a:lnTo>
                    <a:pt x="1989732" y="0"/>
                  </a:lnTo>
                  <a:close/>
                  <a:moveTo>
                    <a:pt x="1790760" y="33406"/>
                  </a:moveTo>
                  <a:lnTo>
                    <a:pt x="1918908" y="33406"/>
                  </a:lnTo>
                  <a:lnTo>
                    <a:pt x="1918908" y="0"/>
                  </a:lnTo>
                  <a:lnTo>
                    <a:pt x="1790760" y="0"/>
                  </a:lnTo>
                  <a:close/>
                  <a:moveTo>
                    <a:pt x="1591787" y="33406"/>
                  </a:moveTo>
                  <a:lnTo>
                    <a:pt x="1719936" y="33406"/>
                  </a:lnTo>
                  <a:lnTo>
                    <a:pt x="1719936" y="0"/>
                  </a:lnTo>
                  <a:lnTo>
                    <a:pt x="1591787" y="0"/>
                  </a:lnTo>
                  <a:close/>
                  <a:moveTo>
                    <a:pt x="1392815" y="33406"/>
                  </a:moveTo>
                  <a:lnTo>
                    <a:pt x="1520963" y="33406"/>
                  </a:lnTo>
                  <a:lnTo>
                    <a:pt x="1520963" y="0"/>
                  </a:lnTo>
                  <a:lnTo>
                    <a:pt x="1392815" y="0"/>
                  </a:lnTo>
                  <a:close/>
                  <a:moveTo>
                    <a:pt x="1193842" y="33406"/>
                  </a:moveTo>
                  <a:lnTo>
                    <a:pt x="1321989" y="33406"/>
                  </a:lnTo>
                  <a:lnTo>
                    <a:pt x="1321989" y="0"/>
                  </a:lnTo>
                  <a:lnTo>
                    <a:pt x="1193842" y="0"/>
                  </a:lnTo>
                  <a:close/>
                  <a:moveTo>
                    <a:pt x="994867" y="33406"/>
                  </a:moveTo>
                  <a:lnTo>
                    <a:pt x="1123016" y="33406"/>
                  </a:lnTo>
                  <a:lnTo>
                    <a:pt x="1123016" y="0"/>
                  </a:lnTo>
                  <a:lnTo>
                    <a:pt x="994867" y="0"/>
                  </a:lnTo>
                  <a:close/>
                  <a:moveTo>
                    <a:pt x="795894" y="33406"/>
                  </a:moveTo>
                  <a:lnTo>
                    <a:pt x="924043" y="33406"/>
                  </a:lnTo>
                  <a:lnTo>
                    <a:pt x="924043" y="0"/>
                  </a:lnTo>
                  <a:lnTo>
                    <a:pt x="795894" y="0"/>
                  </a:lnTo>
                  <a:close/>
                  <a:moveTo>
                    <a:pt x="596921" y="33406"/>
                  </a:moveTo>
                  <a:lnTo>
                    <a:pt x="725069" y="33406"/>
                  </a:lnTo>
                  <a:lnTo>
                    <a:pt x="725069" y="0"/>
                  </a:lnTo>
                  <a:lnTo>
                    <a:pt x="596921" y="0"/>
                  </a:lnTo>
                  <a:close/>
                  <a:moveTo>
                    <a:pt x="397947" y="33406"/>
                  </a:moveTo>
                  <a:lnTo>
                    <a:pt x="526095" y="33406"/>
                  </a:lnTo>
                  <a:lnTo>
                    <a:pt x="526095" y="0"/>
                  </a:lnTo>
                  <a:lnTo>
                    <a:pt x="397947" y="0"/>
                  </a:lnTo>
                  <a:close/>
                  <a:moveTo>
                    <a:pt x="198973" y="33406"/>
                  </a:moveTo>
                  <a:lnTo>
                    <a:pt x="327122" y="33406"/>
                  </a:lnTo>
                  <a:lnTo>
                    <a:pt x="327122" y="0"/>
                  </a:lnTo>
                  <a:lnTo>
                    <a:pt x="198973" y="0"/>
                  </a:lnTo>
                  <a:close/>
                  <a:moveTo>
                    <a:pt x="0" y="33406"/>
                  </a:moveTo>
                  <a:lnTo>
                    <a:pt x="128148" y="33406"/>
                  </a:lnTo>
                  <a:lnTo>
                    <a:pt x="128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6" name="任意多边形 625"/>
            <p:cNvSpPr/>
            <p:nvPr/>
          </p:nvSpPr>
          <p:spPr>
            <a:xfrm flipV="1">
              <a:off x="1409846" y="5421660"/>
              <a:ext cx="9678824" cy="33406"/>
            </a:xfrm>
            <a:custGeom>
              <a:avLst/>
              <a:gdLst>
                <a:gd name="connsiteX0" fmla="*/ 9550676 w 9678824"/>
                <a:gd name="connsiteY0" fmla="*/ 33406 h 33406"/>
                <a:gd name="connsiteX1" fmla="*/ 9678824 w 9678824"/>
                <a:gd name="connsiteY1" fmla="*/ 33406 h 33406"/>
                <a:gd name="connsiteX2" fmla="*/ 9678824 w 9678824"/>
                <a:gd name="connsiteY2" fmla="*/ 0 h 33406"/>
                <a:gd name="connsiteX3" fmla="*/ 9550676 w 9678824"/>
                <a:gd name="connsiteY3" fmla="*/ 0 h 33406"/>
                <a:gd name="connsiteX4" fmla="*/ 9351725 w 9678824"/>
                <a:gd name="connsiteY4" fmla="*/ 33406 h 33406"/>
                <a:gd name="connsiteX5" fmla="*/ 9479873 w 9678824"/>
                <a:gd name="connsiteY5" fmla="*/ 33406 h 33406"/>
                <a:gd name="connsiteX6" fmla="*/ 9479873 w 9678824"/>
                <a:gd name="connsiteY6" fmla="*/ 0 h 33406"/>
                <a:gd name="connsiteX7" fmla="*/ 9351725 w 9678824"/>
                <a:gd name="connsiteY7" fmla="*/ 0 h 33406"/>
                <a:gd name="connsiteX8" fmla="*/ 9152752 w 9678824"/>
                <a:gd name="connsiteY8" fmla="*/ 33406 h 33406"/>
                <a:gd name="connsiteX9" fmla="*/ 9280900 w 9678824"/>
                <a:gd name="connsiteY9" fmla="*/ 33406 h 33406"/>
                <a:gd name="connsiteX10" fmla="*/ 9280900 w 9678824"/>
                <a:gd name="connsiteY10" fmla="*/ 0 h 33406"/>
                <a:gd name="connsiteX11" fmla="*/ 9152752 w 9678824"/>
                <a:gd name="connsiteY11" fmla="*/ 0 h 33406"/>
                <a:gd name="connsiteX12" fmla="*/ 8953779 w 9678824"/>
                <a:gd name="connsiteY12" fmla="*/ 33406 h 33406"/>
                <a:gd name="connsiteX13" fmla="*/ 9081927 w 9678824"/>
                <a:gd name="connsiteY13" fmla="*/ 33406 h 33406"/>
                <a:gd name="connsiteX14" fmla="*/ 9081927 w 9678824"/>
                <a:gd name="connsiteY14" fmla="*/ 0 h 33406"/>
                <a:gd name="connsiteX15" fmla="*/ 8953779 w 9678824"/>
                <a:gd name="connsiteY15" fmla="*/ 0 h 33406"/>
                <a:gd name="connsiteX16" fmla="*/ 8754806 w 9678824"/>
                <a:gd name="connsiteY16" fmla="*/ 33406 h 33406"/>
                <a:gd name="connsiteX17" fmla="*/ 8882954 w 9678824"/>
                <a:gd name="connsiteY17" fmla="*/ 33406 h 33406"/>
                <a:gd name="connsiteX18" fmla="*/ 8882954 w 9678824"/>
                <a:gd name="connsiteY18" fmla="*/ 0 h 33406"/>
                <a:gd name="connsiteX19" fmla="*/ 8754806 w 9678824"/>
                <a:gd name="connsiteY19" fmla="*/ 0 h 33406"/>
                <a:gd name="connsiteX20" fmla="*/ 8555833 w 9678824"/>
                <a:gd name="connsiteY20" fmla="*/ 33406 h 33406"/>
                <a:gd name="connsiteX21" fmla="*/ 8683981 w 9678824"/>
                <a:gd name="connsiteY21" fmla="*/ 33406 h 33406"/>
                <a:gd name="connsiteX22" fmla="*/ 8683981 w 9678824"/>
                <a:gd name="connsiteY22" fmla="*/ 0 h 33406"/>
                <a:gd name="connsiteX23" fmla="*/ 8555833 w 9678824"/>
                <a:gd name="connsiteY23" fmla="*/ 0 h 33406"/>
                <a:gd name="connsiteX24" fmla="*/ 8356860 w 9678824"/>
                <a:gd name="connsiteY24" fmla="*/ 33406 h 33406"/>
                <a:gd name="connsiteX25" fmla="*/ 8485008 w 9678824"/>
                <a:gd name="connsiteY25" fmla="*/ 33406 h 33406"/>
                <a:gd name="connsiteX26" fmla="*/ 8485008 w 9678824"/>
                <a:gd name="connsiteY26" fmla="*/ 0 h 33406"/>
                <a:gd name="connsiteX27" fmla="*/ 8356860 w 9678824"/>
                <a:gd name="connsiteY27" fmla="*/ 0 h 33406"/>
                <a:gd name="connsiteX28" fmla="*/ 8157887 w 9678824"/>
                <a:gd name="connsiteY28" fmla="*/ 33406 h 33406"/>
                <a:gd name="connsiteX29" fmla="*/ 8286035 w 9678824"/>
                <a:gd name="connsiteY29" fmla="*/ 33406 h 33406"/>
                <a:gd name="connsiteX30" fmla="*/ 8286035 w 9678824"/>
                <a:gd name="connsiteY30" fmla="*/ 0 h 33406"/>
                <a:gd name="connsiteX31" fmla="*/ 8157887 w 9678824"/>
                <a:gd name="connsiteY31" fmla="*/ 0 h 33406"/>
                <a:gd name="connsiteX32" fmla="*/ 7958914 w 9678824"/>
                <a:gd name="connsiteY32" fmla="*/ 33406 h 33406"/>
                <a:gd name="connsiteX33" fmla="*/ 8087062 w 9678824"/>
                <a:gd name="connsiteY33" fmla="*/ 33406 h 33406"/>
                <a:gd name="connsiteX34" fmla="*/ 8087062 w 9678824"/>
                <a:gd name="connsiteY34" fmla="*/ 0 h 33406"/>
                <a:gd name="connsiteX35" fmla="*/ 7958914 w 9678824"/>
                <a:gd name="connsiteY35" fmla="*/ 0 h 33406"/>
                <a:gd name="connsiteX36" fmla="*/ 7759941 w 9678824"/>
                <a:gd name="connsiteY36" fmla="*/ 33406 h 33406"/>
                <a:gd name="connsiteX37" fmla="*/ 7888089 w 9678824"/>
                <a:gd name="connsiteY37" fmla="*/ 33406 h 33406"/>
                <a:gd name="connsiteX38" fmla="*/ 7888089 w 9678824"/>
                <a:gd name="connsiteY38" fmla="*/ 0 h 33406"/>
                <a:gd name="connsiteX39" fmla="*/ 7759941 w 9678824"/>
                <a:gd name="connsiteY39" fmla="*/ 0 h 33406"/>
                <a:gd name="connsiteX40" fmla="*/ 7560968 w 9678824"/>
                <a:gd name="connsiteY40" fmla="*/ 33406 h 33406"/>
                <a:gd name="connsiteX41" fmla="*/ 7689116 w 9678824"/>
                <a:gd name="connsiteY41" fmla="*/ 33406 h 33406"/>
                <a:gd name="connsiteX42" fmla="*/ 7689116 w 9678824"/>
                <a:gd name="connsiteY42" fmla="*/ 0 h 33406"/>
                <a:gd name="connsiteX43" fmla="*/ 7560968 w 9678824"/>
                <a:gd name="connsiteY43" fmla="*/ 0 h 33406"/>
                <a:gd name="connsiteX44" fmla="*/ 7361995 w 9678824"/>
                <a:gd name="connsiteY44" fmla="*/ 33406 h 33406"/>
                <a:gd name="connsiteX45" fmla="*/ 7490143 w 9678824"/>
                <a:gd name="connsiteY45" fmla="*/ 33406 h 33406"/>
                <a:gd name="connsiteX46" fmla="*/ 7490143 w 9678824"/>
                <a:gd name="connsiteY46" fmla="*/ 0 h 33406"/>
                <a:gd name="connsiteX47" fmla="*/ 7361995 w 9678824"/>
                <a:gd name="connsiteY47" fmla="*/ 0 h 33406"/>
                <a:gd name="connsiteX48" fmla="*/ 7163022 w 9678824"/>
                <a:gd name="connsiteY48" fmla="*/ 33406 h 33406"/>
                <a:gd name="connsiteX49" fmla="*/ 7291170 w 9678824"/>
                <a:gd name="connsiteY49" fmla="*/ 33406 h 33406"/>
                <a:gd name="connsiteX50" fmla="*/ 7291170 w 9678824"/>
                <a:gd name="connsiteY50" fmla="*/ 0 h 33406"/>
                <a:gd name="connsiteX51" fmla="*/ 7163022 w 9678824"/>
                <a:gd name="connsiteY51" fmla="*/ 0 h 33406"/>
                <a:gd name="connsiteX52" fmla="*/ 6964049 w 9678824"/>
                <a:gd name="connsiteY52" fmla="*/ 33406 h 33406"/>
                <a:gd name="connsiteX53" fmla="*/ 7092197 w 9678824"/>
                <a:gd name="connsiteY53" fmla="*/ 33406 h 33406"/>
                <a:gd name="connsiteX54" fmla="*/ 7092197 w 9678824"/>
                <a:gd name="connsiteY54" fmla="*/ 0 h 33406"/>
                <a:gd name="connsiteX55" fmla="*/ 6964049 w 9678824"/>
                <a:gd name="connsiteY55" fmla="*/ 0 h 33406"/>
                <a:gd name="connsiteX56" fmla="*/ 6765076 w 9678824"/>
                <a:gd name="connsiteY56" fmla="*/ 33406 h 33406"/>
                <a:gd name="connsiteX57" fmla="*/ 6893224 w 9678824"/>
                <a:gd name="connsiteY57" fmla="*/ 33406 h 33406"/>
                <a:gd name="connsiteX58" fmla="*/ 6893224 w 9678824"/>
                <a:gd name="connsiteY58" fmla="*/ 0 h 33406"/>
                <a:gd name="connsiteX59" fmla="*/ 6765076 w 9678824"/>
                <a:gd name="connsiteY59" fmla="*/ 0 h 33406"/>
                <a:gd name="connsiteX60" fmla="*/ 6566103 w 9678824"/>
                <a:gd name="connsiteY60" fmla="*/ 33406 h 33406"/>
                <a:gd name="connsiteX61" fmla="*/ 6694251 w 9678824"/>
                <a:gd name="connsiteY61" fmla="*/ 33406 h 33406"/>
                <a:gd name="connsiteX62" fmla="*/ 6694251 w 9678824"/>
                <a:gd name="connsiteY62" fmla="*/ 0 h 33406"/>
                <a:gd name="connsiteX63" fmla="*/ 6566103 w 9678824"/>
                <a:gd name="connsiteY63" fmla="*/ 0 h 33406"/>
                <a:gd name="connsiteX64" fmla="*/ 6367130 w 9678824"/>
                <a:gd name="connsiteY64" fmla="*/ 33406 h 33406"/>
                <a:gd name="connsiteX65" fmla="*/ 6495278 w 9678824"/>
                <a:gd name="connsiteY65" fmla="*/ 33406 h 33406"/>
                <a:gd name="connsiteX66" fmla="*/ 6495278 w 9678824"/>
                <a:gd name="connsiteY66" fmla="*/ 0 h 33406"/>
                <a:gd name="connsiteX67" fmla="*/ 6367130 w 9678824"/>
                <a:gd name="connsiteY67" fmla="*/ 0 h 33406"/>
                <a:gd name="connsiteX68" fmla="*/ 6168157 w 9678824"/>
                <a:gd name="connsiteY68" fmla="*/ 33406 h 33406"/>
                <a:gd name="connsiteX69" fmla="*/ 6296305 w 9678824"/>
                <a:gd name="connsiteY69" fmla="*/ 33406 h 33406"/>
                <a:gd name="connsiteX70" fmla="*/ 6296305 w 9678824"/>
                <a:gd name="connsiteY70" fmla="*/ 0 h 33406"/>
                <a:gd name="connsiteX71" fmla="*/ 6168157 w 9678824"/>
                <a:gd name="connsiteY71" fmla="*/ 0 h 33406"/>
                <a:gd name="connsiteX72" fmla="*/ 5969184 w 9678824"/>
                <a:gd name="connsiteY72" fmla="*/ 33406 h 33406"/>
                <a:gd name="connsiteX73" fmla="*/ 6097332 w 9678824"/>
                <a:gd name="connsiteY73" fmla="*/ 33406 h 33406"/>
                <a:gd name="connsiteX74" fmla="*/ 6097332 w 9678824"/>
                <a:gd name="connsiteY74" fmla="*/ 0 h 33406"/>
                <a:gd name="connsiteX75" fmla="*/ 5969184 w 9678824"/>
                <a:gd name="connsiteY75" fmla="*/ 0 h 33406"/>
                <a:gd name="connsiteX76" fmla="*/ 5770211 w 9678824"/>
                <a:gd name="connsiteY76" fmla="*/ 33406 h 33406"/>
                <a:gd name="connsiteX77" fmla="*/ 5898359 w 9678824"/>
                <a:gd name="connsiteY77" fmla="*/ 33406 h 33406"/>
                <a:gd name="connsiteX78" fmla="*/ 5898359 w 9678824"/>
                <a:gd name="connsiteY78" fmla="*/ 0 h 33406"/>
                <a:gd name="connsiteX79" fmla="*/ 5770211 w 9678824"/>
                <a:gd name="connsiteY79" fmla="*/ 0 h 33406"/>
                <a:gd name="connsiteX80" fmla="*/ 5571238 w 9678824"/>
                <a:gd name="connsiteY80" fmla="*/ 33406 h 33406"/>
                <a:gd name="connsiteX81" fmla="*/ 5699386 w 9678824"/>
                <a:gd name="connsiteY81" fmla="*/ 33406 h 33406"/>
                <a:gd name="connsiteX82" fmla="*/ 5699386 w 9678824"/>
                <a:gd name="connsiteY82" fmla="*/ 0 h 33406"/>
                <a:gd name="connsiteX83" fmla="*/ 5571238 w 9678824"/>
                <a:gd name="connsiteY83" fmla="*/ 0 h 33406"/>
                <a:gd name="connsiteX84" fmla="*/ 5372265 w 9678824"/>
                <a:gd name="connsiteY84" fmla="*/ 33406 h 33406"/>
                <a:gd name="connsiteX85" fmla="*/ 5500413 w 9678824"/>
                <a:gd name="connsiteY85" fmla="*/ 33406 h 33406"/>
                <a:gd name="connsiteX86" fmla="*/ 5500413 w 9678824"/>
                <a:gd name="connsiteY86" fmla="*/ 0 h 33406"/>
                <a:gd name="connsiteX87" fmla="*/ 5372265 w 9678824"/>
                <a:gd name="connsiteY87" fmla="*/ 0 h 33406"/>
                <a:gd name="connsiteX88" fmla="*/ 5173292 w 9678824"/>
                <a:gd name="connsiteY88" fmla="*/ 33406 h 33406"/>
                <a:gd name="connsiteX89" fmla="*/ 5301440 w 9678824"/>
                <a:gd name="connsiteY89" fmla="*/ 33406 h 33406"/>
                <a:gd name="connsiteX90" fmla="*/ 5301440 w 9678824"/>
                <a:gd name="connsiteY90" fmla="*/ 0 h 33406"/>
                <a:gd name="connsiteX91" fmla="*/ 5173292 w 9678824"/>
                <a:gd name="connsiteY91" fmla="*/ 0 h 33406"/>
                <a:gd name="connsiteX92" fmla="*/ 4974319 w 9678824"/>
                <a:gd name="connsiteY92" fmla="*/ 33406 h 33406"/>
                <a:gd name="connsiteX93" fmla="*/ 5102467 w 9678824"/>
                <a:gd name="connsiteY93" fmla="*/ 33406 h 33406"/>
                <a:gd name="connsiteX94" fmla="*/ 5102467 w 9678824"/>
                <a:gd name="connsiteY94" fmla="*/ 0 h 33406"/>
                <a:gd name="connsiteX95" fmla="*/ 4974319 w 9678824"/>
                <a:gd name="connsiteY95" fmla="*/ 0 h 33406"/>
                <a:gd name="connsiteX96" fmla="*/ 4775346 w 9678824"/>
                <a:gd name="connsiteY96" fmla="*/ 33406 h 33406"/>
                <a:gd name="connsiteX97" fmla="*/ 4903494 w 9678824"/>
                <a:gd name="connsiteY97" fmla="*/ 33406 h 33406"/>
                <a:gd name="connsiteX98" fmla="*/ 4903494 w 9678824"/>
                <a:gd name="connsiteY98" fmla="*/ 0 h 33406"/>
                <a:gd name="connsiteX99" fmla="*/ 4775346 w 9678824"/>
                <a:gd name="connsiteY99" fmla="*/ 0 h 33406"/>
                <a:gd name="connsiteX100" fmla="*/ 4576373 w 9678824"/>
                <a:gd name="connsiteY100" fmla="*/ 33406 h 33406"/>
                <a:gd name="connsiteX101" fmla="*/ 4704521 w 9678824"/>
                <a:gd name="connsiteY101" fmla="*/ 33406 h 33406"/>
                <a:gd name="connsiteX102" fmla="*/ 4704521 w 9678824"/>
                <a:gd name="connsiteY102" fmla="*/ 0 h 33406"/>
                <a:gd name="connsiteX103" fmla="*/ 4576373 w 9678824"/>
                <a:gd name="connsiteY103" fmla="*/ 0 h 33406"/>
                <a:gd name="connsiteX104" fmla="*/ 4377400 w 9678824"/>
                <a:gd name="connsiteY104" fmla="*/ 33406 h 33406"/>
                <a:gd name="connsiteX105" fmla="*/ 4505548 w 9678824"/>
                <a:gd name="connsiteY105" fmla="*/ 33406 h 33406"/>
                <a:gd name="connsiteX106" fmla="*/ 4505548 w 9678824"/>
                <a:gd name="connsiteY106" fmla="*/ 0 h 33406"/>
                <a:gd name="connsiteX107" fmla="*/ 4377400 w 9678824"/>
                <a:gd name="connsiteY107" fmla="*/ 0 h 33406"/>
                <a:gd name="connsiteX108" fmla="*/ 4178427 w 9678824"/>
                <a:gd name="connsiteY108" fmla="*/ 33406 h 33406"/>
                <a:gd name="connsiteX109" fmla="*/ 4306575 w 9678824"/>
                <a:gd name="connsiteY109" fmla="*/ 33406 h 33406"/>
                <a:gd name="connsiteX110" fmla="*/ 4306575 w 9678824"/>
                <a:gd name="connsiteY110" fmla="*/ 0 h 33406"/>
                <a:gd name="connsiteX111" fmla="*/ 4178427 w 9678824"/>
                <a:gd name="connsiteY111" fmla="*/ 0 h 33406"/>
                <a:gd name="connsiteX112" fmla="*/ 3979454 w 9678824"/>
                <a:gd name="connsiteY112" fmla="*/ 33406 h 33406"/>
                <a:gd name="connsiteX113" fmla="*/ 4107602 w 9678824"/>
                <a:gd name="connsiteY113" fmla="*/ 33406 h 33406"/>
                <a:gd name="connsiteX114" fmla="*/ 4107602 w 9678824"/>
                <a:gd name="connsiteY114" fmla="*/ 0 h 33406"/>
                <a:gd name="connsiteX115" fmla="*/ 3979454 w 9678824"/>
                <a:gd name="connsiteY115" fmla="*/ 0 h 33406"/>
                <a:gd name="connsiteX116" fmla="*/ 3780481 w 9678824"/>
                <a:gd name="connsiteY116" fmla="*/ 33406 h 33406"/>
                <a:gd name="connsiteX117" fmla="*/ 3908629 w 9678824"/>
                <a:gd name="connsiteY117" fmla="*/ 33406 h 33406"/>
                <a:gd name="connsiteX118" fmla="*/ 3908629 w 9678824"/>
                <a:gd name="connsiteY118" fmla="*/ 0 h 33406"/>
                <a:gd name="connsiteX119" fmla="*/ 3780481 w 9678824"/>
                <a:gd name="connsiteY119" fmla="*/ 0 h 33406"/>
                <a:gd name="connsiteX120" fmla="*/ 3581508 w 9678824"/>
                <a:gd name="connsiteY120" fmla="*/ 33406 h 33406"/>
                <a:gd name="connsiteX121" fmla="*/ 3709656 w 9678824"/>
                <a:gd name="connsiteY121" fmla="*/ 33406 h 33406"/>
                <a:gd name="connsiteX122" fmla="*/ 3709656 w 9678824"/>
                <a:gd name="connsiteY122" fmla="*/ 0 h 33406"/>
                <a:gd name="connsiteX123" fmla="*/ 3581508 w 9678824"/>
                <a:gd name="connsiteY123" fmla="*/ 0 h 33406"/>
                <a:gd name="connsiteX124" fmla="*/ 3382535 w 9678824"/>
                <a:gd name="connsiteY124" fmla="*/ 33406 h 33406"/>
                <a:gd name="connsiteX125" fmla="*/ 3510683 w 9678824"/>
                <a:gd name="connsiteY125" fmla="*/ 33406 h 33406"/>
                <a:gd name="connsiteX126" fmla="*/ 3510683 w 9678824"/>
                <a:gd name="connsiteY126" fmla="*/ 0 h 33406"/>
                <a:gd name="connsiteX127" fmla="*/ 3382535 w 9678824"/>
                <a:gd name="connsiteY127" fmla="*/ 0 h 33406"/>
                <a:gd name="connsiteX128" fmla="*/ 3183562 w 9678824"/>
                <a:gd name="connsiteY128" fmla="*/ 33406 h 33406"/>
                <a:gd name="connsiteX129" fmla="*/ 3311710 w 9678824"/>
                <a:gd name="connsiteY129" fmla="*/ 33406 h 33406"/>
                <a:gd name="connsiteX130" fmla="*/ 3311710 w 9678824"/>
                <a:gd name="connsiteY130" fmla="*/ 0 h 33406"/>
                <a:gd name="connsiteX131" fmla="*/ 3183562 w 9678824"/>
                <a:gd name="connsiteY131" fmla="*/ 0 h 33406"/>
                <a:gd name="connsiteX132" fmla="*/ 2984589 w 9678824"/>
                <a:gd name="connsiteY132" fmla="*/ 33406 h 33406"/>
                <a:gd name="connsiteX133" fmla="*/ 3112737 w 9678824"/>
                <a:gd name="connsiteY133" fmla="*/ 33406 h 33406"/>
                <a:gd name="connsiteX134" fmla="*/ 3112737 w 9678824"/>
                <a:gd name="connsiteY134" fmla="*/ 0 h 33406"/>
                <a:gd name="connsiteX135" fmla="*/ 2984589 w 9678824"/>
                <a:gd name="connsiteY135" fmla="*/ 0 h 33406"/>
                <a:gd name="connsiteX136" fmla="*/ 2785616 w 9678824"/>
                <a:gd name="connsiteY136" fmla="*/ 33406 h 33406"/>
                <a:gd name="connsiteX137" fmla="*/ 2913764 w 9678824"/>
                <a:gd name="connsiteY137" fmla="*/ 33406 h 33406"/>
                <a:gd name="connsiteX138" fmla="*/ 2913764 w 9678824"/>
                <a:gd name="connsiteY138" fmla="*/ 0 h 33406"/>
                <a:gd name="connsiteX139" fmla="*/ 2785616 w 9678824"/>
                <a:gd name="connsiteY139" fmla="*/ 0 h 33406"/>
                <a:gd name="connsiteX140" fmla="*/ 2586650 w 9678824"/>
                <a:gd name="connsiteY140" fmla="*/ 33406 h 33406"/>
                <a:gd name="connsiteX141" fmla="*/ 2714798 w 9678824"/>
                <a:gd name="connsiteY141" fmla="*/ 33406 h 33406"/>
                <a:gd name="connsiteX142" fmla="*/ 2714798 w 9678824"/>
                <a:gd name="connsiteY142" fmla="*/ 0 h 33406"/>
                <a:gd name="connsiteX143" fmla="*/ 2586650 w 9678824"/>
                <a:gd name="connsiteY143" fmla="*/ 0 h 33406"/>
                <a:gd name="connsiteX144" fmla="*/ 2387678 w 9678824"/>
                <a:gd name="connsiteY144" fmla="*/ 33406 h 33406"/>
                <a:gd name="connsiteX145" fmla="*/ 2515825 w 9678824"/>
                <a:gd name="connsiteY145" fmla="*/ 33406 h 33406"/>
                <a:gd name="connsiteX146" fmla="*/ 2515825 w 9678824"/>
                <a:gd name="connsiteY146" fmla="*/ 0 h 33406"/>
                <a:gd name="connsiteX147" fmla="*/ 2387678 w 9678824"/>
                <a:gd name="connsiteY147" fmla="*/ 0 h 33406"/>
                <a:gd name="connsiteX148" fmla="*/ 2188704 w 9678824"/>
                <a:gd name="connsiteY148" fmla="*/ 33406 h 33406"/>
                <a:gd name="connsiteX149" fmla="*/ 2316853 w 9678824"/>
                <a:gd name="connsiteY149" fmla="*/ 33406 h 33406"/>
                <a:gd name="connsiteX150" fmla="*/ 2316853 w 9678824"/>
                <a:gd name="connsiteY150" fmla="*/ 0 h 33406"/>
                <a:gd name="connsiteX151" fmla="*/ 2188704 w 9678824"/>
                <a:gd name="connsiteY151" fmla="*/ 0 h 33406"/>
                <a:gd name="connsiteX152" fmla="*/ 1989732 w 9678824"/>
                <a:gd name="connsiteY152" fmla="*/ 33406 h 33406"/>
                <a:gd name="connsiteX153" fmla="*/ 2117880 w 9678824"/>
                <a:gd name="connsiteY153" fmla="*/ 33406 h 33406"/>
                <a:gd name="connsiteX154" fmla="*/ 2117880 w 9678824"/>
                <a:gd name="connsiteY154" fmla="*/ 0 h 33406"/>
                <a:gd name="connsiteX155" fmla="*/ 1989732 w 9678824"/>
                <a:gd name="connsiteY155" fmla="*/ 0 h 33406"/>
                <a:gd name="connsiteX156" fmla="*/ 1790760 w 9678824"/>
                <a:gd name="connsiteY156" fmla="*/ 33406 h 33406"/>
                <a:gd name="connsiteX157" fmla="*/ 1918908 w 9678824"/>
                <a:gd name="connsiteY157" fmla="*/ 33406 h 33406"/>
                <a:gd name="connsiteX158" fmla="*/ 1918908 w 9678824"/>
                <a:gd name="connsiteY158" fmla="*/ 0 h 33406"/>
                <a:gd name="connsiteX159" fmla="*/ 1790760 w 9678824"/>
                <a:gd name="connsiteY159" fmla="*/ 0 h 33406"/>
                <a:gd name="connsiteX160" fmla="*/ 1591787 w 9678824"/>
                <a:gd name="connsiteY160" fmla="*/ 33406 h 33406"/>
                <a:gd name="connsiteX161" fmla="*/ 1719936 w 9678824"/>
                <a:gd name="connsiteY161" fmla="*/ 33406 h 33406"/>
                <a:gd name="connsiteX162" fmla="*/ 1719936 w 9678824"/>
                <a:gd name="connsiteY162" fmla="*/ 0 h 33406"/>
                <a:gd name="connsiteX163" fmla="*/ 1591787 w 9678824"/>
                <a:gd name="connsiteY163" fmla="*/ 0 h 33406"/>
                <a:gd name="connsiteX164" fmla="*/ 1392815 w 9678824"/>
                <a:gd name="connsiteY164" fmla="*/ 33406 h 33406"/>
                <a:gd name="connsiteX165" fmla="*/ 1520963 w 9678824"/>
                <a:gd name="connsiteY165" fmla="*/ 33406 h 33406"/>
                <a:gd name="connsiteX166" fmla="*/ 1520963 w 9678824"/>
                <a:gd name="connsiteY166" fmla="*/ 0 h 33406"/>
                <a:gd name="connsiteX167" fmla="*/ 1392815 w 9678824"/>
                <a:gd name="connsiteY167" fmla="*/ 0 h 33406"/>
                <a:gd name="connsiteX168" fmla="*/ 1193842 w 9678824"/>
                <a:gd name="connsiteY168" fmla="*/ 33406 h 33406"/>
                <a:gd name="connsiteX169" fmla="*/ 1321989 w 9678824"/>
                <a:gd name="connsiteY169" fmla="*/ 33406 h 33406"/>
                <a:gd name="connsiteX170" fmla="*/ 1321989 w 9678824"/>
                <a:gd name="connsiteY170" fmla="*/ 0 h 33406"/>
                <a:gd name="connsiteX171" fmla="*/ 1193842 w 9678824"/>
                <a:gd name="connsiteY171" fmla="*/ 0 h 33406"/>
                <a:gd name="connsiteX172" fmla="*/ 994867 w 9678824"/>
                <a:gd name="connsiteY172" fmla="*/ 33406 h 33406"/>
                <a:gd name="connsiteX173" fmla="*/ 1123016 w 9678824"/>
                <a:gd name="connsiteY173" fmla="*/ 33406 h 33406"/>
                <a:gd name="connsiteX174" fmla="*/ 1123016 w 9678824"/>
                <a:gd name="connsiteY174" fmla="*/ 0 h 33406"/>
                <a:gd name="connsiteX175" fmla="*/ 994867 w 9678824"/>
                <a:gd name="connsiteY175" fmla="*/ 0 h 33406"/>
                <a:gd name="connsiteX176" fmla="*/ 795894 w 9678824"/>
                <a:gd name="connsiteY176" fmla="*/ 33406 h 33406"/>
                <a:gd name="connsiteX177" fmla="*/ 924043 w 9678824"/>
                <a:gd name="connsiteY177" fmla="*/ 33406 h 33406"/>
                <a:gd name="connsiteX178" fmla="*/ 924043 w 9678824"/>
                <a:gd name="connsiteY178" fmla="*/ 0 h 33406"/>
                <a:gd name="connsiteX179" fmla="*/ 795894 w 9678824"/>
                <a:gd name="connsiteY179" fmla="*/ 0 h 33406"/>
                <a:gd name="connsiteX180" fmla="*/ 596921 w 9678824"/>
                <a:gd name="connsiteY180" fmla="*/ 33406 h 33406"/>
                <a:gd name="connsiteX181" fmla="*/ 725069 w 9678824"/>
                <a:gd name="connsiteY181" fmla="*/ 33406 h 33406"/>
                <a:gd name="connsiteX182" fmla="*/ 725069 w 9678824"/>
                <a:gd name="connsiteY182" fmla="*/ 0 h 33406"/>
                <a:gd name="connsiteX183" fmla="*/ 596921 w 9678824"/>
                <a:gd name="connsiteY183" fmla="*/ 0 h 33406"/>
                <a:gd name="connsiteX184" fmla="*/ 397947 w 9678824"/>
                <a:gd name="connsiteY184" fmla="*/ 33406 h 33406"/>
                <a:gd name="connsiteX185" fmla="*/ 526095 w 9678824"/>
                <a:gd name="connsiteY185" fmla="*/ 33406 h 33406"/>
                <a:gd name="connsiteX186" fmla="*/ 526095 w 9678824"/>
                <a:gd name="connsiteY186" fmla="*/ 0 h 33406"/>
                <a:gd name="connsiteX187" fmla="*/ 397947 w 9678824"/>
                <a:gd name="connsiteY187" fmla="*/ 0 h 33406"/>
                <a:gd name="connsiteX188" fmla="*/ 198973 w 9678824"/>
                <a:gd name="connsiteY188" fmla="*/ 33406 h 33406"/>
                <a:gd name="connsiteX189" fmla="*/ 327122 w 9678824"/>
                <a:gd name="connsiteY189" fmla="*/ 33406 h 33406"/>
                <a:gd name="connsiteX190" fmla="*/ 327122 w 9678824"/>
                <a:gd name="connsiteY190" fmla="*/ 0 h 33406"/>
                <a:gd name="connsiteX191" fmla="*/ 198973 w 9678824"/>
                <a:gd name="connsiteY191" fmla="*/ 0 h 33406"/>
                <a:gd name="connsiteX192" fmla="*/ 0 w 9678824"/>
                <a:gd name="connsiteY192" fmla="*/ 33406 h 33406"/>
                <a:gd name="connsiteX193" fmla="*/ 128148 w 9678824"/>
                <a:gd name="connsiteY193" fmla="*/ 33406 h 33406"/>
                <a:gd name="connsiteX194" fmla="*/ 128148 w 9678824"/>
                <a:gd name="connsiteY194" fmla="*/ 0 h 33406"/>
                <a:gd name="connsiteX195" fmla="*/ 0 w 9678824"/>
                <a:gd name="connsiteY195" fmla="*/ 0 h 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9678824" h="33406">
                  <a:moveTo>
                    <a:pt x="9550676" y="33406"/>
                  </a:moveTo>
                  <a:lnTo>
                    <a:pt x="9678824" y="33406"/>
                  </a:lnTo>
                  <a:lnTo>
                    <a:pt x="9678824" y="0"/>
                  </a:lnTo>
                  <a:lnTo>
                    <a:pt x="9550676" y="0"/>
                  </a:lnTo>
                  <a:close/>
                  <a:moveTo>
                    <a:pt x="9351725" y="33406"/>
                  </a:moveTo>
                  <a:lnTo>
                    <a:pt x="9479873" y="33406"/>
                  </a:lnTo>
                  <a:lnTo>
                    <a:pt x="9479873" y="0"/>
                  </a:lnTo>
                  <a:lnTo>
                    <a:pt x="9351725" y="0"/>
                  </a:lnTo>
                  <a:close/>
                  <a:moveTo>
                    <a:pt x="9152752" y="33406"/>
                  </a:moveTo>
                  <a:lnTo>
                    <a:pt x="9280900" y="33406"/>
                  </a:lnTo>
                  <a:lnTo>
                    <a:pt x="9280900" y="0"/>
                  </a:lnTo>
                  <a:lnTo>
                    <a:pt x="9152752" y="0"/>
                  </a:lnTo>
                  <a:close/>
                  <a:moveTo>
                    <a:pt x="8953779" y="33406"/>
                  </a:moveTo>
                  <a:lnTo>
                    <a:pt x="9081927" y="33406"/>
                  </a:lnTo>
                  <a:lnTo>
                    <a:pt x="9081927" y="0"/>
                  </a:lnTo>
                  <a:lnTo>
                    <a:pt x="8953779" y="0"/>
                  </a:lnTo>
                  <a:close/>
                  <a:moveTo>
                    <a:pt x="8754806" y="33406"/>
                  </a:moveTo>
                  <a:lnTo>
                    <a:pt x="8882954" y="33406"/>
                  </a:lnTo>
                  <a:lnTo>
                    <a:pt x="8882954" y="0"/>
                  </a:lnTo>
                  <a:lnTo>
                    <a:pt x="8754806" y="0"/>
                  </a:lnTo>
                  <a:close/>
                  <a:moveTo>
                    <a:pt x="8555833" y="33406"/>
                  </a:moveTo>
                  <a:lnTo>
                    <a:pt x="8683981" y="33406"/>
                  </a:lnTo>
                  <a:lnTo>
                    <a:pt x="8683981" y="0"/>
                  </a:lnTo>
                  <a:lnTo>
                    <a:pt x="8555833" y="0"/>
                  </a:lnTo>
                  <a:close/>
                  <a:moveTo>
                    <a:pt x="8356860" y="33406"/>
                  </a:moveTo>
                  <a:lnTo>
                    <a:pt x="8485008" y="33406"/>
                  </a:lnTo>
                  <a:lnTo>
                    <a:pt x="8485008" y="0"/>
                  </a:lnTo>
                  <a:lnTo>
                    <a:pt x="8356860" y="0"/>
                  </a:lnTo>
                  <a:close/>
                  <a:moveTo>
                    <a:pt x="8157887" y="33406"/>
                  </a:moveTo>
                  <a:lnTo>
                    <a:pt x="8286035" y="33406"/>
                  </a:lnTo>
                  <a:lnTo>
                    <a:pt x="8286035" y="0"/>
                  </a:lnTo>
                  <a:lnTo>
                    <a:pt x="8157887" y="0"/>
                  </a:lnTo>
                  <a:close/>
                  <a:moveTo>
                    <a:pt x="7958914" y="33406"/>
                  </a:moveTo>
                  <a:lnTo>
                    <a:pt x="8087062" y="33406"/>
                  </a:lnTo>
                  <a:lnTo>
                    <a:pt x="8087062" y="0"/>
                  </a:lnTo>
                  <a:lnTo>
                    <a:pt x="7958914" y="0"/>
                  </a:lnTo>
                  <a:close/>
                  <a:moveTo>
                    <a:pt x="7759941" y="33406"/>
                  </a:moveTo>
                  <a:lnTo>
                    <a:pt x="7888089" y="33406"/>
                  </a:lnTo>
                  <a:lnTo>
                    <a:pt x="7888089" y="0"/>
                  </a:lnTo>
                  <a:lnTo>
                    <a:pt x="7759941" y="0"/>
                  </a:lnTo>
                  <a:close/>
                  <a:moveTo>
                    <a:pt x="7560968" y="33406"/>
                  </a:moveTo>
                  <a:lnTo>
                    <a:pt x="7689116" y="33406"/>
                  </a:lnTo>
                  <a:lnTo>
                    <a:pt x="7689116" y="0"/>
                  </a:lnTo>
                  <a:lnTo>
                    <a:pt x="7560968" y="0"/>
                  </a:lnTo>
                  <a:close/>
                  <a:moveTo>
                    <a:pt x="7361995" y="33406"/>
                  </a:moveTo>
                  <a:lnTo>
                    <a:pt x="7490143" y="33406"/>
                  </a:lnTo>
                  <a:lnTo>
                    <a:pt x="7490143" y="0"/>
                  </a:lnTo>
                  <a:lnTo>
                    <a:pt x="7361995" y="0"/>
                  </a:lnTo>
                  <a:close/>
                  <a:moveTo>
                    <a:pt x="7163022" y="33406"/>
                  </a:moveTo>
                  <a:lnTo>
                    <a:pt x="7291170" y="33406"/>
                  </a:lnTo>
                  <a:lnTo>
                    <a:pt x="7291170" y="0"/>
                  </a:lnTo>
                  <a:lnTo>
                    <a:pt x="7163022" y="0"/>
                  </a:lnTo>
                  <a:close/>
                  <a:moveTo>
                    <a:pt x="6964049" y="33406"/>
                  </a:moveTo>
                  <a:lnTo>
                    <a:pt x="7092197" y="33406"/>
                  </a:lnTo>
                  <a:lnTo>
                    <a:pt x="7092197" y="0"/>
                  </a:lnTo>
                  <a:lnTo>
                    <a:pt x="6964049" y="0"/>
                  </a:lnTo>
                  <a:close/>
                  <a:moveTo>
                    <a:pt x="6765076" y="33406"/>
                  </a:moveTo>
                  <a:lnTo>
                    <a:pt x="6893224" y="33406"/>
                  </a:lnTo>
                  <a:lnTo>
                    <a:pt x="6893224" y="0"/>
                  </a:lnTo>
                  <a:lnTo>
                    <a:pt x="6765076" y="0"/>
                  </a:lnTo>
                  <a:close/>
                  <a:moveTo>
                    <a:pt x="6566103" y="33406"/>
                  </a:moveTo>
                  <a:lnTo>
                    <a:pt x="6694251" y="33406"/>
                  </a:lnTo>
                  <a:lnTo>
                    <a:pt x="6694251" y="0"/>
                  </a:lnTo>
                  <a:lnTo>
                    <a:pt x="6566103" y="0"/>
                  </a:lnTo>
                  <a:close/>
                  <a:moveTo>
                    <a:pt x="6367130" y="33406"/>
                  </a:moveTo>
                  <a:lnTo>
                    <a:pt x="6495278" y="33406"/>
                  </a:lnTo>
                  <a:lnTo>
                    <a:pt x="6495278" y="0"/>
                  </a:lnTo>
                  <a:lnTo>
                    <a:pt x="6367130" y="0"/>
                  </a:lnTo>
                  <a:close/>
                  <a:moveTo>
                    <a:pt x="6168157" y="33406"/>
                  </a:moveTo>
                  <a:lnTo>
                    <a:pt x="6296305" y="33406"/>
                  </a:lnTo>
                  <a:lnTo>
                    <a:pt x="6296305" y="0"/>
                  </a:lnTo>
                  <a:lnTo>
                    <a:pt x="6168157" y="0"/>
                  </a:lnTo>
                  <a:close/>
                  <a:moveTo>
                    <a:pt x="5969184" y="33406"/>
                  </a:moveTo>
                  <a:lnTo>
                    <a:pt x="6097332" y="33406"/>
                  </a:lnTo>
                  <a:lnTo>
                    <a:pt x="6097332" y="0"/>
                  </a:lnTo>
                  <a:lnTo>
                    <a:pt x="5969184" y="0"/>
                  </a:lnTo>
                  <a:close/>
                  <a:moveTo>
                    <a:pt x="5770211" y="33406"/>
                  </a:moveTo>
                  <a:lnTo>
                    <a:pt x="5898359" y="33406"/>
                  </a:lnTo>
                  <a:lnTo>
                    <a:pt x="5898359" y="0"/>
                  </a:lnTo>
                  <a:lnTo>
                    <a:pt x="5770211" y="0"/>
                  </a:lnTo>
                  <a:close/>
                  <a:moveTo>
                    <a:pt x="5571238" y="33406"/>
                  </a:moveTo>
                  <a:lnTo>
                    <a:pt x="5699386" y="33406"/>
                  </a:lnTo>
                  <a:lnTo>
                    <a:pt x="5699386" y="0"/>
                  </a:lnTo>
                  <a:lnTo>
                    <a:pt x="5571238" y="0"/>
                  </a:lnTo>
                  <a:close/>
                  <a:moveTo>
                    <a:pt x="5372265" y="33406"/>
                  </a:moveTo>
                  <a:lnTo>
                    <a:pt x="5500413" y="33406"/>
                  </a:lnTo>
                  <a:lnTo>
                    <a:pt x="5500413" y="0"/>
                  </a:lnTo>
                  <a:lnTo>
                    <a:pt x="5372265" y="0"/>
                  </a:lnTo>
                  <a:close/>
                  <a:moveTo>
                    <a:pt x="5173292" y="33406"/>
                  </a:moveTo>
                  <a:lnTo>
                    <a:pt x="5301440" y="33406"/>
                  </a:lnTo>
                  <a:lnTo>
                    <a:pt x="5301440" y="0"/>
                  </a:lnTo>
                  <a:lnTo>
                    <a:pt x="5173292" y="0"/>
                  </a:lnTo>
                  <a:close/>
                  <a:moveTo>
                    <a:pt x="4974319" y="33406"/>
                  </a:moveTo>
                  <a:lnTo>
                    <a:pt x="5102467" y="33406"/>
                  </a:lnTo>
                  <a:lnTo>
                    <a:pt x="5102467" y="0"/>
                  </a:lnTo>
                  <a:lnTo>
                    <a:pt x="4974319" y="0"/>
                  </a:lnTo>
                  <a:close/>
                  <a:moveTo>
                    <a:pt x="4775346" y="33406"/>
                  </a:moveTo>
                  <a:lnTo>
                    <a:pt x="4903494" y="33406"/>
                  </a:lnTo>
                  <a:lnTo>
                    <a:pt x="4903494" y="0"/>
                  </a:lnTo>
                  <a:lnTo>
                    <a:pt x="4775346" y="0"/>
                  </a:lnTo>
                  <a:close/>
                  <a:moveTo>
                    <a:pt x="4576373" y="33406"/>
                  </a:moveTo>
                  <a:lnTo>
                    <a:pt x="4704521" y="33406"/>
                  </a:lnTo>
                  <a:lnTo>
                    <a:pt x="4704521" y="0"/>
                  </a:lnTo>
                  <a:lnTo>
                    <a:pt x="4576373" y="0"/>
                  </a:lnTo>
                  <a:close/>
                  <a:moveTo>
                    <a:pt x="4377400" y="33406"/>
                  </a:moveTo>
                  <a:lnTo>
                    <a:pt x="4505548" y="33406"/>
                  </a:lnTo>
                  <a:lnTo>
                    <a:pt x="4505548" y="0"/>
                  </a:lnTo>
                  <a:lnTo>
                    <a:pt x="4377400" y="0"/>
                  </a:lnTo>
                  <a:close/>
                  <a:moveTo>
                    <a:pt x="4178427" y="33406"/>
                  </a:moveTo>
                  <a:lnTo>
                    <a:pt x="4306575" y="33406"/>
                  </a:lnTo>
                  <a:lnTo>
                    <a:pt x="4306575" y="0"/>
                  </a:lnTo>
                  <a:lnTo>
                    <a:pt x="4178427" y="0"/>
                  </a:lnTo>
                  <a:close/>
                  <a:moveTo>
                    <a:pt x="3979454" y="33406"/>
                  </a:moveTo>
                  <a:lnTo>
                    <a:pt x="4107602" y="33406"/>
                  </a:lnTo>
                  <a:lnTo>
                    <a:pt x="4107602" y="0"/>
                  </a:lnTo>
                  <a:lnTo>
                    <a:pt x="3979454" y="0"/>
                  </a:lnTo>
                  <a:close/>
                  <a:moveTo>
                    <a:pt x="3780481" y="33406"/>
                  </a:moveTo>
                  <a:lnTo>
                    <a:pt x="3908629" y="33406"/>
                  </a:lnTo>
                  <a:lnTo>
                    <a:pt x="3908629" y="0"/>
                  </a:lnTo>
                  <a:lnTo>
                    <a:pt x="3780481" y="0"/>
                  </a:lnTo>
                  <a:close/>
                  <a:moveTo>
                    <a:pt x="3581508" y="33406"/>
                  </a:moveTo>
                  <a:lnTo>
                    <a:pt x="3709656" y="33406"/>
                  </a:lnTo>
                  <a:lnTo>
                    <a:pt x="3709656" y="0"/>
                  </a:lnTo>
                  <a:lnTo>
                    <a:pt x="3581508" y="0"/>
                  </a:lnTo>
                  <a:close/>
                  <a:moveTo>
                    <a:pt x="3382535" y="33406"/>
                  </a:moveTo>
                  <a:lnTo>
                    <a:pt x="3510683" y="33406"/>
                  </a:lnTo>
                  <a:lnTo>
                    <a:pt x="3510683" y="0"/>
                  </a:lnTo>
                  <a:lnTo>
                    <a:pt x="3382535" y="0"/>
                  </a:lnTo>
                  <a:close/>
                  <a:moveTo>
                    <a:pt x="3183562" y="33406"/>
                  </a:moveTo>
                  <a:lnTo>
                    <a:pt x="3311710" y="33406"/>
                  </a:lnTo>
                  <a:lnTo>
                    <a:pt x="3311710" y="0"/>
                  </a:lnTo>
                  <a:lnTo>
                    <a:pt x="3183562" y="0"/>
                  </a:lnTo>
                  <a:close/>
                  <a:moveTo>
                    <a:pt x="2984589" y="33406"/>
                  </a:moveTo>
                  <a:lnTo>
                    <a:pt x="3112737" y="33406"/>
                  </a:lnTo>
                  <a:lnTo>
                    <a:pt x="3112737" y="0"/>
                  </a:lnTo>
                  <a:lnTo>
                    <a:pt x="2984589" y="0"/>
                  </a:lnTo>
                  <a:close/>
                  <a:moveTo>
                    <a:pt x="2785616" y="33406"/>
                  </a:moveTo>
                  <a:lnTo>
                    <a:pt x="2913764" y="33406"/>
                  </a:lnTo>
                  <a:lnTo>
                    <a:pt x="2913764" y="0"/>
                  </a:lnTo>
                  <a:lnTo>
                    <a:pt x="2785616" y="0"/>
                  </a:lnTo>
                  <a:close/>
                  <a:moveTo>
                    <a:pt x="2586650" y="33406"/>
                  </a:moveTo>
                  <a:lnTo>
                    <a:pt x="2714798" y="33406"/>
                  </a:lnTo>
                  <a:lnTo>
                    <a:pt x="2714798" y="0"/>
                  </a:lnTo>
                  <a:lnTo>
                    <a:pt x="2586650" y="0"/>
                  </a:lnTo>
                  <a:close/>
                  <a:moveTo>
                    <a:pt x="2387678" y="33406"/>
                  </a:moveTo>
                  <a:lnTo>
                    <a:pt x="2515825" y="33406"/>
                  </a:lnTo>
                  <a:lnTo>
                    <a:pt x="2515825" y="0"/>
                  </a:lnTo>
                  <a:lnTo>
                    <a:pt x="2387678" y="0"/>
                  </a:lnTo>
                  <a:close/>
                  <a:moveTo>
                    <a:pt x="2188704" y="33406"/>
                  </a:moveTo>
                  <a:lnTo>
                    <a:pt x="2316853" y="33406"/>
                  </a:lnTo>
                  <a:lnTo>
                    <a:pt x="2316853" y="0"/>
                  </a:lnTo>
                  <a:lnTo>
                    <a:pt x="2188704" y="0"/>
                  </a:lnTo>
                  <a:close/>
                  <a:moveTo>
                    <a:pt x="1989732" y="33406"/>
                  </a:moveTo>
                  <a:lnTo>
                    <a:pt x="2117880" y="33406"/>
                  </a:lnTo>
                  <a:lnTo>
                    <a:pt x="2117880" y="0"/>
                  </a:lnTo>
                  <a:lnTo>
                    <a:pt x="1989732" y="0"/>
                  </a:lnTo>
                  <a:close/>
                  <a:moveTo>
                    <a:pt x="1790760" y="33406"/>
                  </a:moveTo>
                  <a:lnTo>
                    <a:pt x="1918908" y="33406"/>
                  </a:lnTo>
                  <a:lnTo>
                    <a:pt x="1918908" y="0"/>
                  </a:lnTo>
                  <a:lnTo>
                    <a:pt x="1790760" y="0"/>
                  </a:lnTo>
                  <a:close/>
                  <a:moveTo>
                    <a:pt x="1591787" y="33406"/>
                  </a:moveTo>
                  <a:lnTo>
                    <a:pt x="1719936" y="33406"/>
                  </a:lnTo>
                  <a:lnTo>
                    <a:pt x="1719936" y="0"/>
                  </a:lnTo>
                  <a:lnTo>
                    <a:pt x="1591787" y="0"/>
                  </a:lnTo>
                  <a:close/>
                  <a:moveTo>
                    <a:pt x="1392815" y="33406"/>
                  </a:moveTo>
                  <a:lnTo>
                    <a:pt x="1520963" y="33406"/>
                  </a:lnTo>
                  <a:lnTo>
                    <a:pt x="1520963" y="0"/>
                  </a:lnTo>
                  <a:lnTo>
                    <a:pt x="1392815" y="0"/>
                  </a:lnTo>
                  <a:close/>
                  <a:moveTo>
                    <a:pt x="1193842" y="33406"/>
                  </a:moveTo>
                  <a:lnTo>
                    <a:pt x="1321989" y="33406"/>
                  </a:lnTo>
                  <a:lnTo>
                    <a:pt x="1321989" y="0"/>
                  </a:lnTo>
                  <a:lnTo>
                    <a:pt x="1193842" y="0"/>
                  </a:lnTo>
                  <a:close/>
                  <a:moveTo>
                    <a:pt x="994867" y="33406"/>
                  </a:moveTo>
                  <a:lnTo>
                    <a:pt x="1123016" y="33406"/>
                  </a:lnTo>
                  <a:lnTo>
                    <a:pt x="1123016" y="0"/>
                  </a:lnTo>
                  <a:lnTo>
                    <a:pt x="994867" y="0"/>
                  </a:lnTo>
                  <a:close/>
                  <a:moveTo>
                    <a:pt x="795894" y="33406"/>
                  </a:moveTo>
                  <a:lnTo>
                    <a:pt x="924043" y="33406"/>
                  </a:lnTo>
                  <a:lnTo>
                    <a:pt x="924043" y="0"/>
                  </a:lnTo>
                  <a:lnTo>
                    <a:pt x="795894" y="0"/>
                  </a:lnTo>
                  <a:close/>
                  <a:moveTo>
                    <a:pt x="596921" y="33406"/>
                  </a:moveTo>
                  <a:lnTo>
                    <a:pt x="725069" y="33406"/>
                  </a:lnTo>
                  <a:lnTo>
                    <a:pt x="725069" y="0"/>
                  </a:lnTo>
                  <a:lnTo>
                    <a:pt x="596921" y="0"/>
                  </a:lnTo>
                  <a:close/>
                  <a:moveTo>
                    <a:pt x="397947" y="33406"/>
                  </a:moveTo>
                  <a:lnTo>
                    <a:pt x="526095" y="33406"/>
                  </a:lnTo>
                  <a:lnTo>
                    <a:pt x="526095" y="0"/>
                  </a:lnTo>
                  <a:lnTo>
                    <a:pt x="397947" y="0"/>
                  </a:lnTo>
                  <a:close/>
                  <a:moveTo>
                    <a:pt x="198973" y="33406"/>
                  </a:moveTo>
                  <a:lnTo>
                    <a:pt x="327122" y="33406"/>
                  </a:lnTo>
                  <a:lnTo>
                    <a:pt x="327122" y="0"/>
                  </a:lnTo>
                  <a:lnTo>
                    <a:pt x="198973" y="0"/>
                  </a:lnTo>
                  <a:close/>
                  <a:moveTo>
                    <a:pt x="0" y="33406"/>
                  </a:moveTo>
                  <a:lnTo>
                    <a:pt x="128148" y="33406"/>
                  </a:lnTo>
                  <a:lnTo>
                    <a:pt x="128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7" name="任意多边形 626"/>
            <p:cNvSpPr/>
            <p:nvPr/>
          </p:nvSpPr>
          <p:spPr>
            <a:xfrm flipV="1">
              <a:off x="1409846" y="5811485"/>
              <a:ext cx="9678824" cy="33406"/>
            </a:xfrm>
            <a:custGeom>
              <a:avLst/>
              <a:gdLst>
                <a:gd name="connsiteX0" fmla="*/ 9550676 w 9678824"/>
                <a:gd name="connsiteY0" fmla="*/ 33406 h 33406"/>
                <a:gd name="connsiteX1" fmla="*/ 9678824 w 9678824"/>
                <a:gd name="connsiteY1" fmla="*/ 33406 h 33406"/>
                <a:gd name="connsiteX2" fmla="*/ 9678824 w 9678824"/>
                <a:gd name="connsiteY2" fmla="*/ 0 h 33406"/>
                <a:gd name="connsiteX3" fmla="*/ 9550676 w 9678824"/>
                <a:gd name="connsiteY3" fmla="*/ 0 h 33406"/>
                <a:gd name="connsiteX4" fmla="*/ 9351725 w 9678824"/>
                <a:gd name="connsiteY4" fmla="*/ 33406 h 33406"/>
                <a:gd name="connsiteX5" fmla="*/ 9479873 w 9678824"/>
                <a:gd name="connsiteY5" fmla="*/ 33406 h 33406"/>
                <a:gd name="connsiteX6" fmla="*/ 9479873 w 9678824"/>
                <a:gd name="connsiteY6" fmla="*/ 0 h 33406"/>
                <a:gd name="connsiteX7" fmla="*/ 9351725 w 9678824"/>
                <a:gd name="connsiteY7" fmla="*/ 0 h 33406"/>
                <a:gd name="connsiteX8" fmla="*/ 9152752 w 9678824"/>
                <a:gd name="connsiteY8" fmla="*/ 33406 h 33406"/>
                <a:gd name="connsiteX9" fmla="*/ 9280900 w 9678824"/>
                <a:gd name="connsiteY9" fmla="*/ 33406 h 33406"/>
                <a:gd name="connsiteX10" fmla="*/ 9280900 w 9678824"/>
                <a:gd name="connsiteY10" fmla="*/ 0 h 33406"/>
                <a:gd name="connsiteX11" fmla="*/ 9152752 w 9678824"/>
                <a:gd name="connsiteY11" fmla="*/ 0 h 33406"/>
                <a:gd name="connsiteX12" fmla="*/ 8953779 w 9678824"/>
                <a:gd name="connsiteY12" fmla="*/ 33406 h 33406"/>
                <a:gd name="connsiteX13" fmla="*/ 9081927 w 9678824"/>
                <a:gd name="connsiteY13" fmla="*/ 33406 h 33406"/>
                <a:gd name="connsiteX14" fmla="*/ 9081927 w 9678824"/>
                <a:gd name="connsiteY14" fmla="*/ 0 h 33406"/>
                <a:gd name="connsiteX15" fmla="*/ 8953779 w 9678824"/>
                <a:gd name="connsiteY15" fmla="*/ 0 h 33406"/>
                <a:gd name="connsiteX16" fmla="*/ 8754806 w 9678824"/>
                <a:gd name="connsiteY16" fmla="*/ 33406 h 33406"/>
                <a:gd name="connsiteX17" fmla="*/ 8882954 w 9678824"/>
                <a:gd name="connsiteY17" fmla="*/ 33406 h 33406"/>
                <a:gd name="connsiteX18" fmla="*/ 8882954 w 9678824"/>
                <a:gd name="connsiteY18" fmla="*/ 0 h 33406"/>
                <a:gd name="connsiteX19" fmla="*/ 8754806 w 9678824"/>
                <a:gd name="connsiteY19" fmla="*/ 0 h 33406"/>
                <a:gd name="connsiteX20" fmla="*/ 8555833 w 9678824"/>
                <a:gd name="connsiteY20" fmla="*/ 33406 h 33406"/>
                <a:gd name="connsiteX21" fmla="*/ 8683981 w 9678824"/>
                <a:gd name="connsiteY21" fmla="*/ 33406 h 33406"/>
                <a:gd name="connsiteX22" fmla="*/ 8683981 w 9678824"/>
                <a:gd name="connsiteY22" fmla="*/ 0 h 33406"/>
                <a:gd name="connsiteX23" fmla="*/ 8555833 w 9678824"/>
                <a:gd name="connsiteY23" fmla="*/ 0 h 33406"/>
                <a:gd name="connsiteX24" fmla="*/ 8356860 w 9678824"/>
                <a:gd name="connsiteY24" fmla="*/ 33406 h 33406"/>
                <a:gd name="connsiteX25" fmla="*/ 8485008 w 9678824"/>
                <a:gd name="connsiteY25" fmla="*/ 33406 h 33406"/>
                <a:gd name="connsiteX26" fmla="*/ 8485008 w 9678824"/>
                <a:gd name="connsiteY26" fmla="*/ 0 h 33406"/>
                <a:gd name="connsiteX27" fmla="*/ 8356860 w 9678824"/>
                <a:gd name="connsiteY27" fmla="*/ 0 h 33406"/>
                <a:gd name="connsiteX28" fmla="*/ 8157887 w 9678824"/>
                <a:gd name="connsiteY28" fmla="*/ 33406 h 33406"/>
                <a:gd name="connsiteX29" fmla="*/ 8286035 w 9678824"/>
                <a:gd name="connsiteY29" fmla="*/ 33406 h 33406"/>
                <a:gd name="connsiteX30" fmla="*/ 8286035 w 9678824"/>
                <a:gd name="connsiteY30" fmla="*/ 0 h 33406"/>
                <a:gd name="connsiteX31" fmla="*/ 8157887 w 9678824"/>
                <a:gd name="connsiteY31" fmla="*/ 0 h 33406"/>
                <a:gd name="connsiteX32" fmla="*/ 7958914 w 9678824"/>
                <a:gd name="connsiteY32" fmla="*/ 33406 h 33406"/>
                <a:gd name="connsiteX33" fmla="*/ 8087062 w 9678824"/>
                <a:gd name="connsiteY33" fmla="*/ 33406 h 33406"/>
                <a:gd name="connsiteX34" fmla="*/ 8087062 w 9678824"/>
                <a:gd name="connsiteY34" fmla="*/ 0 h 33406"/>
                <a:gd name="connsiteX35" fmla="*/ 7958914 w 9678824"/>
                <a:gd name="connsiteY35" fmla="*/ 0 h 33406"/>
                <a:gd name="connsiteX36" fmla="*/ 7759941 w 9678824"/>
                <a:gd name="connsiteY36" fmla="*/ 33406 h 33406"/>
                <a:gd name="connsiteX37" fmla="*/ 7888089 w 9678824"/>
                <a:gd name="connsiteY37" fmla="*/ 33406 h 33406"/>
                <a:gd name="connsiteX38" fmla="*/ 7888089 w 9678824"/>
                <a:gd name="connsiteY38" fmla="*/ 0 h 33406"/>
                <a:gd name="connsiteX39" fmla="*/ 7759941 w 9678824"/>
                <a:gd name="connsiteY39" fmla="*/ 0 h 33406"/>
                <a:gd name="connsiteX40" fmla="*/ 7560968 w 9678824"/>
                <a:gd name="connsiteY40" fmla="*/ 33406 h 33406"/>
                <a:gd name="connsiteX41" fmla="*/ 7689116 w 9678824"/>
                <a:gd name="connsiteY41" fmla="*/ 33406 h 33406"/>
                <a:gd name="connsiteX42" fmla="*/ 7689116 w 9678824"/>
                <a:gd name="connsiteY42" fmla="*/ 0 h 33406"/>
                <a:gd name="connsiteX43" fmla="*/ 7560968 w 9678824"/>
                <a:gd name="connsiteY43" fmla="*/ 0 h 33406"/>
                <a:gd name="connsiteX44" fmla="*/ 7361995 w 9678824"/>
                <a:gd name="connsiteY44" fmla="*/ 33406 h 33406"/>
                <a:gd name="connsiteX45" fmla="*/ 7490143 w 9678824"/>
                <a:gd name="connsiteY45" fmla="*/ 33406 h 33406"/>
                <a:gd name="connsiteX46" fmla="*/ 7490143 w 9678824"/>
                <a:gd name="connsiteY46" fmla="*/ 0 h 33406"/>
                <a:gd name="connsiteX47" fmla="*/ 7361995 w 9678824"/>
                <a:gd name="connsiteY47" fmla="*/ 0 h 33406"/>
                <a:gd name="connsiteX48" fmla="*/ 7163022 w 9678824"/>
                <a:gd name="connsiteY48" fmla="*/ 33406 h 33406"/>
                <a:gd name="connsiteX49" fmla="*/ 7291170 w 9678824"/>
                <a:gd name="connsiteY49" fmla="*/ 33406 h 33406"/>
                <a:gd name="connsiteX50" fmla="*/ 7291170 w 9678824"/>
                <a:gd name="connsiteY50" fmla="*/ 0 h 33406"/>
                <a:gd name="connsiteX51" fmla="*/ 7163022 w 9678824"/>
                <a:gd name="connsiteY51" fmla="*/ 0 h 33406"/>
                <a:gd name="connsiteX52" fmla="*/ 6964049 w 9678824"/>
                <a:gd name="connsiteY52" fmla="*/ 33406 h 33406"/>
                <a:gd name="connsiteX53" fmla="*/ 7092197 w 9678824"/>
                <a:gd name="connsiteY53" fmla="*/ 33406 h 33406"/>
                <a:gd name="connsiteX54" fmla="*/ 7092197 w 9678824"/>
                <a:gd name="connsiteY54" fmla="*/ 0 h 33406"/>
                <a:gd name="connsiteX55" fmla="*/ 6964049 w 9678824"/>
                <a:gd name="connsiteY55" fmla="*/ 0 h 33406"/>
                <a:gd name="connsiteX56" fmla="*/ 6765076 w 9678824"/>
                <a:gd name="connsiteY56" fmla="*/ 33406 h 33406"/>
                <a:gd name="connsiteX57" fmla="*/ 6893224 w 9678824"/>
                <a:gd name="connsiteY57" fmla="*/ 33406 h 33406"/>
                <a:gd name="connsiteX58" fmla="*/ 6893224 w 9678824"/>
                <a:gd name="connsiteY58" fmla="*/ 0 h 33406"/>
                <a:gd name="connsiteX59" fmla="*/ 6765076 w 9678824"/>
                <a:gd name="connsiteY59" fmla="*/ 0 h 33406"/>
                <a:gd name="connsiteX60" fmla="*/ 6566103 w 9678824"/>
                <a:gd name="connsiteY60" fmla="*/ 33406 h 33406"/>
                <a:gd name="connsiteX61" fmla="*/ 6694251 w 9678824"/>
                <a:gd name="connsiteY61" fmla="*/ 33406 h 33406"/>
                <a:gd name="connsiteX62" fmla="*/ 6694251 w 9678824"/>
                <a:gd name="connsiteY62" fmla="*/ 0 h 33406"/>
                <a:gd name="connsiteX63" fmla="*/ 6566103 w 9678824"/>
                <a:gd name="connsiteY63" fmla="*/ 0 h 33406"/>
                <a:gd name="connsiteX64" fmla="*/ 6367130 w 9678824"/>
                <a:gd name="connsiteY64" fmla="*/ 33406 h 33406"/>
                <a:gd name="connsiteX65" fmla="*/ 6495278 w 9678824"/>
                <a:gd name="connsiteY65" fmla="*/ 33406 h 33406"/>
                <a:gd name="connsiteX66" fmla="*/ 6495278 w 9678824"/>
                <a:gd name="connsiteY66" fmla="*/ 0 h 33406"/>
                <a:gd name="connsiteX67" fmla="*/ 6367130 w 9678824"/>
                <a:gd name="connsiteY67" fmla="*/ 0 h 33406"/>
                <a:gd name="connsiteX68" fmla="*/ 6168157 w 9678824"/>
                <a:gd name="connsiteY68" fmla="*/ 33406 h 33406"/>
                <a:gd name="connsiteX69" fmla="*/ 6296305 w 9678824"/>
                <a:gd name="connsiteY69" fmla="*/ 33406 h 33406"/>
                <a:gd name="connsiteX70" fmla="*/ 6296305 w 9678824"/>
                <a:gd name="connsiteY70" fmla="*/ 0 h 33406"/>
                <a:gd name="connsiteX71" fmla="*/ 6168157 w 9678824"/>
                <a:gd name="connsiteY71" fmla="*/ 0 h 33406"/>
                <a:gd name="connsiteX72" fmla="*/ 5969184 w 9678824"/>
                <a:gd name="connsiteY72" fmla="*/ 33406 h 33406"/>
                <a:gd name="connsiteX73" fmla="*/ 6097332 w 9678824"/>
                <a:gd name="connsiteY73" fmla="*/ 33406 h 33406"/>
                <a:gd name="connsiteX74" fmla="*/ 6097332 w 9678824"/>
                <a:gd name="connsiteY74" fmla="*/ 0 h 33406"/>
                <a:gd name="connsiteX75" fmla="*/ 5969184 w 9678824"/>
                <a:gd name="connsiteY75" fmla="*/ 0 h 33406"/>
                <a:gd name="connsiteX76" fmla="*/ 5770211 w 9678824"/>
                <a:gd name="connsiteY76" fmla="*/ 33406 h 33406"/>
                <a:gd name="connsiteX77" fmla="*/ 5898359 w 9678824"/>
                <a:gd name="connsiteY77" fmla="*/ 33406 h 33406"/>
                <a:gd name="connsiteX78" fmla="*/ 5898359 w 9678824"/>
                <a:gd name="connsiteY78" fmla="*/ 0 h 33406"/>
                <a:gd name="connsiteX79" fmla="*/ 5770211 w 9678824"/>
                <a:gd name="connsiteY79" fmla="*/ 0 h 33406"/>
                <a:gd name="connsiteX80" fmla="*/ 5571238 w 9678824"/>
                <a:gd name="connsiteY80" fmla="*/ 33406 h 33406"/>
                <a:gd name="connsiteX81" fmla="*/ 5699386 w 9678824"/>
                <a:gd name="connsiteY81" fmla="*/ 33406 h 33406"/>
                <a:gd name="connsiteX82" fmla="*/ 5699386 w 9678824"/>
                <a:gd name="connsiteY82" fmla="*/ 0 h 33406"/>
                <a:gd name="connsiteX83" fmla="*/ 5571238 w 9678824"/>
                <a:gd name="connsiteY83" fmla="*/ 0 h 33406"/>
                <a:gd name="connsiteX84" fmla="*/ 5372265 w 9678824"/>
                <a:gd name="connsiteY84" fmla="*/ 33406 h 33406"/>
                <a:gd name="connsiteX85" fmla="*/ 5500413 w 9678824"/>
                <a:gd name="connsiteY85" fmla="*/ 33406 h 33406"/>
                <a:gd name="connsiteX86" fmla="*/ 5500413 w 9678824"/>
                <a:gd name="connsiteY86" fmla="*/ 0 h 33406"/>
                <a:gd name="connsiteX87" fmla="*/ 5372265 w 9678824"/>
                <a:gd name="connsiteY87" fmla="*/ 0 h 33406"/>
                <a:gd name="connsiteX88" fmla="*/ 5173292 w 9678824"/>
                <a:gd name="connsiteY88" fmla="*/ 33406 h 33406"/>
                <a:gd name="connsiteX89" fmla="*/ 5301440 w 9678824"/>
                <a:gd name="connsiteY89" fmla="*/ 33406 h 33406"/>
                <a:gd name="connsiteX90" fmla="*/ 5301440 w 9678824"/>
                <a:gd name="connsiteY90" fmla="*/ 0 h 33406"/>
                <a:gd name="connsiteX91" fmla="*/ 5173292 w 9678824"/>
                <a:gd name="connsiteY91" fmla="*/ 0 h 33406"/>
                <a:gd name="connsiteX92" fmla="*/ 4974319 w 9678824"/>
                <a:gd name="connsiteY92" fmla="*/ 33406 h 33406"/>
                <a:gd name="connsiteX93" fmla="*/ 5102467 w 9678824"/>
                <a:gd name="connsiteY93" fmla="*/ 33406 h 33406"/>
                <a:gd name="connsiteX94" fmla="*/ 5102467 w 9678824"/>
                <a:gd name="connsiteY94" fmla="*/ 0 h 33406"/>
                <a:gd name="connsiteX95" fmla="*/ 4974319 w 9678824"/>
                <a:gd name="connsiteY95" fmla="*/ 0 h 33406"/>
                <a:gd name="connsiteX96" fmla="*/ 4775346 w 9678824"/>
                <a:gd name="connsiteY96" fmla="*/ 33406 h 33406"/>
                <a:gd name="connsiteX97" fmla="*/ 4903494 w 9678824"/>
                <a:gd name="connsiteY97" fmla="*/ 33406 h 33406"/>
                <a:gd name="connsiteX98" fmla="*/ 4903494 w 9678824"/>
                <a:gd name="connsiteY98" fmla="*/ 0 h 33406"/>
                <a:gd name="connsiteX99" fmla="*/ 4775346 w 9678824"/>
                <a:gd name="connsiteY99" fmla="*/ 0 h 33406"/>
                <a:gd name="connsiteX100" fmla="*/ 4576373 w 9678824"/>
                <a:gd name="connsiteY100" fmla="*/ 33406 h 33406"/>
                <a:gd name="connsiteX101" fmla="*/ 4704521 w 9678824"/>
                <a:gd name="connsiteY101" fmla="*/ 33406 h 33406"/>
                <a:gd name="connsiteX102" fmla="*/ 4704521 w 9678824"/>
                <a:gd name="connsiteY102" fmla="*/ 0 h 33406"/>
                <a:gd name="connsiteX103" fmla="*/ 4576373 w 9678824"/>
                <a:gd name="connsiteY103" fmla="*/ 0 h 33406"/>
                <a:gd name="connsiteX104" fmla="*/ 4377400 w 9678824"/>
                <a:gd name="connsiteY104" fmla="*/ 33406 h 33406"/>
                <a:gd name="connsiteX105" fmla="*/ 4505548 w 9678824"/>
                <a:gd name="connsiteY105" fmla="*/ 33406 h 33406"/>
                <a:gd name="connsiteX106" fmla="*/ 4505548 w 9678824"/>
                <a:gd name="connsiteY106" fmla="*/ 0 h 33406"/>
                <a:gd name="connsiteX107" fmla="*/ 4377400 w 9678824"/>
                <a:gd name="connsiteY107" fmla="*/ 0 h 33406"/>
                <a:gd name="connsiteX108" fmla="*/ 4178427 w 9678824"/>
                <a:gd name="connsiteY108" fmla="*/ 33406 h 33406"/>
                <a:gd name="connsiteX109" fmla="*/ 4306575 w 9678824"/>
                <a:gd name="connsiteY109" fmla="*/ 33406 h 33406"/>
                <a:gd name="connsiteX110" fmla="*/ 4306575 w 9678824"/>
                <a:gd name="connsiteY110" fmla="*/ 0 h 33406"/>
                <a:gd name="connsiteX111" fmla="*/ 4178427 w 9678824"/>
                <a:gd name="connsiteY111" fmla="*/ 0 h 33406"/>
                <a:gd name="connsiteX112" fmla="*/ 3979454 w 9678824"/>
                <a:gd name="connsiteY112" fmla="*/ 33406 h 33406"/>
                <a:gd name="connsiteX113" fmla="*/ 4107602 w 9678824"/>
                <a:gd name="connsiteY113" fmla="*/ 33406 h 33406"/>
                <a:gd name="connsiteX114" fmla="*/ 4107602 w 9678824"/>
                <a:gd name="connsiteY114" fmla="*/ 0 h 33406"/>
                <a:gd name="connsiteX115" fmla="*/ 3979454 w 9678824"/>
                <a:gd name="connsiteY115" fmla="*/ 0 h 33406"/>
                <a:gd name="connsiteX116" fmla="*/ 3780481 w 9678824"/>
                <a:gd name="connsiteY116" fmla="*/ 33406 h 33406"/>
                <a:gd name="connsiteX117" fmla="*/ 3908629 w 9678824"/>
                <a:gd name="connsiteY117" fmla="*/ 33406 h 33406"/>
                <a:gd name="connsiteX118" fmla="*/ 3908629 w 9678824"/>
                <a:gd name="connsiteY118" fmla="*/ 0 h 33406"/>
                <a:gd name="connsiteX119" fmla="*/ 3780481 w 9678824"/>
                <a:gd name="connsiteY119" fmla="*/ 0 h 33406"/>
                <a:gd name="connsiteX120" fmla="*/ 3581508 w 9678824"/>
                <a:gd name="connsiteY120" fmla="*/ 33406 h 33406"/>
                <a:gd name="connsiteX121" fmla="*/ 3709656 w 9678824"/>
                <a:gd name="connsiteY121" fmla="*/ 33406 h 33406"/>
                <a:gd name="connsiteX122" fmla="*/ 3709656 w 9678824"/>
                <a:gd name="connsiteY122" fmla="*/ 0 h 33406"/>
                <a:gd name="connsiteX123" fmla="*/ 3581508 w 9678824"/>
                <a:gd name="connsiteY123" fmla="*/ 0 h 33406"/>
                <a:gd name="connsiteX124" fmla="*/ 3382535 w 9678824"/>
                <a:gd name="connsiteY124" fmla="*/ 33406 h 33406"/>
                <a:gd name="connsiteX125" fmla="*/ 3510683 w 9678824"/>
                <a:gd name="connsiteY125" fmla="*/ 33406 h 33406"/>
                <a:gd name="connsiteX126" fmla="*/ 3510683 w 9678824"/>
                <a:gd name="connsiteY126" fmla="*/ 0 h 33406"/>
                <a:gd name="connsiteX127" fmla="*/ 3382535 w 9678824"/>
                <a:gd name="connsiteY127" fmla="*/ 0 h 33406"/>
                <a:gd name="connsiteX128" fmla="*/ 3183562 w 9678824"/>
                <a:gd name="connsiteY128" fmla="*/ 33406 h 33406"/>
                <a:gd name="connsiteX129" fmla="*/ 3311710 w 9678824"/>
                <a:gd name="connsiteY129" fmla="*/ 33406 h 33406"/>
                <a:gd name="connsiteX130" fmla="*/ 3311710 w 9678824"/>
                <a:gd name="connsiteY130" fmla="*/ 0 h 33406"/>
                <a:gd name="connsiteX131" fmla="*/ 3183562 w 9678824"/>
                <a:gd name="connsiteY131" fmla="*/ 0 h 33406"/>
                <a:gd name="connsiteX132" fmla="*/ 2984589 w 9678824"/>
                <a:gd name="connsiteY132" fmla="*/ 33406 h 33406"/>
                <a:gd name="connsiteX133" fmla="*/ 3112737 w 9678824"/>
                <a:gd name="connsiteY133" fmla="*/ 33406 h 33406"/>
                <a:gd name="connsiteX134" fmla="*/ 3112737 w 9678824"/>
                <a:gd name="connsiteY134" fmla="*/ 0 h 33406"/>
                <a:gd name="connsiteX135" fmla="*/ 2984589 w 9678824"/>
                <a:gd name="connsiteY135" fmla="*/ 0 h 33406"/>
                <a:gd name="connsiteX136" fmla="*/ 2785616 w 9678824"/>
                <a:gd name="connsiteY136" fmla="*/ 33406 h 33406"/>
                <a:gd name="connsiteX137" fmla="*/ 2913764 w 9678824"/>
                <a:gd name="connsiteY137" fmla="*/ 33406 h 33406"/>
                <a:gd name="connsiteX138" fmla="*/ 2913764 w 9678824"/>
                <a:gd name="connsiteY138" fmla="*/ 0 h 33406"/>
                <a:gd name="connsiteX139" fmla="*/ 2785616 w 9678824"/>
                <a:gd name="connsiteY139" fmla="*/ 0 h 33406"/>
                <a:gd name="connsiteX140" fmla="*/ 2586650 w 9678824"/>
                <a:gd name="connsiteY140" fmla="*/ 33406 h 33406"/>
                <a:gd name="connsiteX141" fmla="*/ 2714798 w 9678824"/>
                <a:gd name="connsiteY141" fmla="*/ 33406 h 33406"/>
                <a:gd name="connsiteX142" fmla="*/ 2714798 w 9678824"/>
                <a:gd name="connsiteY142" fmla="*/ 0 h 33406"/>
                <a:gd name="connsiteX143" fmla="*/ 2586650 w 9678824"/>
                <a:gd name="connsiteY143" fmla="*/ 0 h 33406"/>
                <a:gd name="connsiteX144" fmla="*/ 2387678 w 9678824"/>
                <a:gd name="connsiteY144" fmla="*/ 33406 h 33406"/>
                <a:gd name="connsiteX145" fmla="*/ 2515825 w 9678824"/>
                <a:gd name="connsiteY145" fmla="*/ 33406 h 33406"/>
                <a:gd name="connsiteX146" fmla="*/ 2515825 w 9678824"/>
                <a:gd name="connsiteY146" fmla="*/ 0 h 33406"/>
                <a:gd name="connsiteX147" fmla="*/ 2387678 w 9678824"/>
                <a:gd name="connsiteY147" fmla="*/ 0 h 33406"/>
                <a:gd name="connsiteX148" fmla="*/ 2188704 w 9678824"/>
                <a:gd name="connsiteY148" fmla="*/ 33406 h 33406"/>
                <a:gd name="connsiteX149" fmla="*/ 2316853 w 9678824"/>
                <a:gd name="connsiteY149" fmla="*/ 33406 h 33406"/>
                <a:gd name="connsiteX150" fmla="*/ 2316853 w 9678824"/>
                <a:gd name="connsiteY150" fmla="*/ 0 h 33406"/>
                <a:gd name="connsiteX151" fmla="*/ 2188704 w 9678824"/>
                <a:gd name="connsiteY151" fmla="*/ 0 h 33406"/>
                <a:gd name="connsiteX152" fmla="*/ 1989732 w 9678824"/>
                <a:gd name="connsiteY152" fmla="*/ 33406 h 33406"/>
                <a:gd name="connsiteX153" fmla="*/ 2117880 w 9678824"/>
                <a:gd name="connsiteY153" fmla="*/ 33406 h 33406"/>
                <a:gd name="connsiteX154" fmla="*/ 2117880 w 9678824"/>
                <a:gd name="connsiteY154" fmla="*/ 0 h 33406"/>
                <a:gd name="connsiteX155" fmla="*/ 1989732 w 9678824"/>
                <a:gd name="connsiteY155" fmla="*/ 0 h 33406"/>
                <a:gd name="connsiteX156" fmla="*/ 1790760 w 9678824"/>
                <a:gd name="connsiteY156" fmla="*/ 33406 h 33406"/>
                <a:gd name="connsiteX157" fmla="*/ 1918908 w 9678824"/>
                <a:gd name="connsiteY157" fmla="*/ 33406 h 33406"/>
                <a:gd name="connsiteX158" fmla="*/ 1918908 w 9678824"/>
                <a:gd name="connsiteY158" fmla="*/ 0 h 33406"/>
                <a:gd name="connsiteX159" fmla="*/ 1790760 w 9678824"/>
                <a:gd name="connsiteY159" fmla="*/ 0 h 33406"/>
                <a:gd name="connsiteX160" fmla="*/ 1591787 w 9678824"/>
                <a:gd name="connsiteY160" fmla="*/ 33406 h 33406"/>
                <a:gd name="connsiteX161" fmla="*/ 1719936 w 9678824"/>
                <a:gd name="connsiteY161" fmla="*/ 33406 h 33406"/>
                <a:gd name="connsiteX162" fmla="*/ 1719936 w 9678824"/>
                <a:gd name="connsiteY162" fmla="*/ 0 h 33406"/>
                <a:gd name="connsiteX163" fmla="*/ 1591787 w 9678824"/>
                <a:gd name="connsiteY163" fmla="*/ 0 h 33406"/>
                <a:gd name="connsiteX164" fmla="*/ 1392815 w 9678824"/>
                <a:gd name="connsiteY164" fmla="*/ 33406 h 33406"/>
                <a:gd name="connsiteX165" fmla="*/ 1520963 w 9678824"/>
                <a:gd name="connsiteY165" fmla="*/ 33406 h 33406"/>
                <a:gd name="connsiteX166" fmla="*/ 1520963 w 9678824"/>
                <a:gd name="connsiteY166" fmla="*/ 0 h 33406"/>
                <a:gd name="connsiteX167" fmla="*/ 1392815 w 9678824"/>
                <a:gd name="connsiteY167" fmla="*/ 0 h 33406"/>
                <a:gd name="connsiteX168" fmla="*/ 1193842 w 9678824"/>
                <a:gd name="connsiteY168" fmla="*/ 33406 h 33406"/>
                <a:gd name="connsiteX169" fmla="*/ 1321989 w 9678824"/>
                <a:gd name="connsiteY169" fmla="*/ 33406 h 33406"/>
                <a:gd name="connsiteX170" fmla="*/ 1321989 w 9678824"/>
                <a:gd name="connsiteY170" fmla="*/ 0 h 33406"/>
                <a:gd name="connsiteX171" fmla="*/ 1193842 w 9678824"/>
                <a:gd name="connsiteY171" fmla="*/ 0 h 33406"/>
                <a:gd name="connsiteX172" fmla="*/ 994867 w 9678824"/>
                <a:gd name="connsiteY172" fmla="*/ 33406 h 33406"/>
                <a:gd name="connsiteX173" fmla="*/ 1123016 w 9678824"/>
                <a:gd name="connsiteY173" fmla="*/ 33406 h 33406"/>
                <a:gd name="connsiteX174" fmla="*/ 1123016 w 9678824"/>
                <a:gd name="connsiteY174" fmla="*/ 0 h 33406"/>
                <a:gd name="connsiteX175" fmla="*/ 994867 w 9678824"/>
                <a:gd name="connsiteY175" fmla="*/ 0 h 33406"/>
                <a:gd name="connsiteX176" fmla="*/ 795894 w 9678824"/>
                <a:gd name="connsiteY176" fmla="*/ 33406 h 33406"/>
                <a:gd name="connsiteX177" fmla="*/ 924043 w 9678824"/>
                <a:gd name="connsiteY177" fmla="*/ 33406 h 33406"/>
                <a:gd name="connsiteX178" fmla="*/ 924043 w 9678824"/>
                <a:gd name="connsiteY178" fmla="*/ 0 h 33406"/>
                <a:gd name="connsiteX179" fmla="*/ 795894 w 9678824"/>
                <a:gd name="connsiteY179" fmla="*/ 0 h 33406"/>
                <a:gd name="connsiteX180" fmla="*/ 596921 w 9678824"/>
                <a:gd name="connsiteY180" fmla="*/ 33406 h 33406"/>
                <a:gd name="connsiteX181" fmla="*/ 725069 w 9678824"/>
                <a:gd name="connsiteY181" fmla="*/ 33406 h 33406"/>
                <a:gd name="connsiteX182" fmla="*/ 725069 w 9678824"/>
                <a:gd name="connsiteY182" fmla="*/ 0 h 33406"/>
                <a:gd name="connsiteX183" fmla="*/ 596921 w 9678824"/>
                <a:gd name="connsiteY183" fmla="*/ 0 h 33406"/>
                <a:gd name="connsiteX184" fmla="*/ 397947 w 9678824"/>
                <a:gd name="connsiteY184" fmla="*/ 33406 h 33406"/>
                <a:gd name="connsiteX185" fmla="*/ 526095 w 9678824"/>
                <a:gd name="connsiteY185" fmla="*/ 33406 h 33406"/>
                <a:gd name="connsiteX186" fmla="*/ 526095 w 9678824"/>
                <a:gd name="connsiteY186" fmla="*/ 0 h 33406"/>
                <a:gd name="connsiteX187" fmla="*/ 397947 w 9678824"/>
                <a:gd name="connsiteY187" fmla="*/ 0 h 33406"/>
                <a:gd name="connsiteX188" fmla="*/ 198973 w 9678824"/>
                <a:gd name="connsiteY188" fmla="*/ 33406 h 33406"/>
                <a:gd name="connsiteX189" fmla="*/ 327122 w 9678824"/>
                <a:gd name="connsiteY189" fmla="*/ 33406 h 33406"/>
                <a:gd name="connsiteX190" fmla="*/ 327122 w 9678824"/>
                <a:gd name="connsiteY190" fmla="*/ 0 h 33406"/>
                <a:gd name="connsiteX191" fmla="*/ 198973 w 9678824"/>
                <a:gd name="connsiteY191" fmla="*/ 0 h 33406"/>
                <a:gd name="connsiteX192" fmla="*/ 0 w 9678824"/>
                <a:gd name="connsiteY192" fmla="*/ 33406 h 33406"/>
                <a:gd name="connsiteX193" fmla="*/ 128148 w 9678824"/>
                <a:gd name="connsiteY193" fmla="*/ 33406 h 33406"/>
                <a:gd name="connsiteX194" fmla="*/ 128148 w 9678824"/>
                <a:gd name="connsiteY194" fmla="*/ 0 h 33406"/>
                <a:gd name="connsiteX195" fmla="*/ 0 w 9678824"/>
                <a:gd name="connsiteY195" fmla="*/ 0 h 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9678824" h="33406">
                  <a:moveTo>
                    <a:pt x="9550676" y="33406"/>
                  </a:moveTo>
                  <a:lnTo>
                    <a:pt x="9678824" y="33406"/>
                  </a:lnTo>
                  <a:lnTo>
                    <a:pt x="9678824" y="0"/>
                  </a:lnTo>
                  <a:lnTo>
                    <a:pt x="9550676" y="0"/>
                  </a:lnTo>
                  <a:close/>
                  <a:moveTo>
                    <a:pt x="9351725" y="33406"/>
                  </a:moveTo>
                  <a:lnTo>
                    <a:pt x="9479873" y="33406"/>
                  </a:lnTo>
                  <a:lnTo>
                    <a:pt x="9479873" y="0"/>
                  </a:lnTo>
                  <a:lnTo>
                    <a:pt x="9351725" y="0"/>
                  </a:lnTo>
                  <a:close/>
                  <a:moveTo>
                    <a:pt x="9152752" y="33406"/>
                  </a:moveTo>
                  <a:lnTo>
                    <a:pt x="9280900" y="33406"/>
                  </a:lnTo>
                  <a:lnTo>
                    <a:pt x="9280900" y="0"/>
                  </a:lnTo>
                  <a:lnTo>
                    <a:pt x="9152752" y="0"/>
                  </a:lnTo>
                  <a:close/>
                  <a:moveTo>
                    <a:pt x="8953779" y="33406"/>
                  </a:moveTo>
                  <a:lnTo>
                    <a:pt x="9081927" y="33406"/>
                  </a:lnTo>
                  <a:lnTo>
                    <a:pt x="9081927" y="0"/>
                  </a:lnTo>
                  <a:lnTo>
                    <a:pt x="8953779" y="0"/>
                  </a:lnTo>
                  <a:close/>
                  <a:moveTo>
                    <a:pt x="8754806" y="33406"/>
                  </a:moveTo>
                  <a:lnTo>
                    <a:pt x="8882954" y="33406"/>
                  </a:lnTo>
                  <a:lnTo>
                    <a:pt x="8882954" y="0"/>
                  </a:lnTo>
                  <a:lnTo>
                    <a:pt x="8754806" y="0"/>
                  </a:lnTo>
                  <a:close/>
                  <a:moveTo>
                    <a:pt x="8555833" y="33406"/>
                  </a:moveTo>
                  <a:lnTo>
                    <a:pt x="8683981" y="33406"/>
                  </a:lnTo>
                  <a:lnTo>
                    <a:pt x="8683981" y="0"/>
                  </a:lnTo>
                  <a:lnTo>
                    <a:pt x="8555833" y="0"/>
                  </a:lnTo>
                  <a:close/>
                  <a:moveTo>
                    <a:pt x="8356860" y="33406"/>
                  </a:moveTo>
                  <a:lnTo>
                    <a:pt x="8485008" y="33406"/>
                  </a:lnTo>
                  <a:lnTo>
                    <a:pt x="8485008" y="0"/>
                  </a:lnTo>
                  <a:lnTo>
                    <a:pt x="8356860" y="0"/>
                  </a:lnTo>
                  <a:close/>
                  <a:moveTo>
                    <a:pt x="8157887" y="33406"/>
                  </a:moveTo>
                  <a:lnTo>
                    <a:pt x="8286035" y="33406"/>
                  </a:lnTo>
                  <a:lnTo>
                    <a:pt x="8286035" y="0"/>
                  </a:lnTo>
                  <a:lnTo>
                    <a:pt x="8157887" y="0"/>
                  </a:lnTo>
                  <a:close/>
                  <a:moveTo>
                    <a:pt x="7958914" y="33406"/>
                  </a:moveTo>
                  <a:lnTo>
                    <a:pt x="8087062" y="33406"/>
                  </a:lnTo>
                  <a:lnTo>
                    <a:pt x="8087062" y="0"/>
                  </a:lnTo>
                  <a:lnTo>
                    <a:pt x="7958914" y="0"/>
                  </a:lnTo>
                  <a:close/>
                  <a:moveTo>
                    <a:pt x="7759941" y="33406"/>
                  </a:moveTo>
                  <a:lnTo>
                    <a:pt x="7888089" y="33406"/>
                  </a:lnTo>
                  <a:lnTo>
                    <a:pt x="7888089" y="0"/>
                  </a:lnTo>
                  <a:lnTo>
                    <a:pt x="7759941" y="0"/>
                  </a:lnTo>
                  <a:close/>
                  <a:moveTo>
                    <a:pt x="7560968" y="33406"/>
                  </a:moveTo>
                  <a:lnTo>
                    <a:pt x="7689116" y="33406"/>
                  </a:lnTo>
                  <a:lnTo>
                    <a:pt x="7689116" y="0"/>
                  </a:lnTo>
                  <a:lnTo>
                    <a:pt x="7560968" y="0"/>
                  </a:lnTo>
                  <a:close/>
                  <a:moveTo>
                    <a:pt x="7361995" y="33406"/>
                  </a:moveTo>
                  <a:lnTo>
                    <a:pt x="7490143" y="33406"/>
                  </a:lnTo>
                  <a:lnTo>
                    <a:pt x="7490143" y="0"/>
                  </a:lnTo>
                  <a:lnTo>
                    <a:pt x="7361995" y="0"/>
                  </a:lnTo>
                  <a:close/>
                  <a:moveTo>
                    <a:pt x="7163022" y="33406"/>
                  </a:moveTo>
                  <a:lnTo>
                    <a:pt x="7291170" y="33406"/>
                  </a:lnTo>
                  <a:lnTo>
                    <a:pt x="7291170" y="0"/>
                  </a:lnTo>
                  <a:lnTo>
                    <a:pt x="7163022" y="0"/>
                  </a:lnTo>
                  <a:close/>
                  <a:moveTo>
                    <a:pt x="6964049" y="33406"/>
                  </a:moveTo>
                  <a:lnTo>
                    <a:pt x="7092197" y="33406"/>
                  </a:lnTo>
                  <a:lnTo>
                    <a:pt x="7092197" y="0"/>
                  </a:lnTo>
                  <a:lnTo>
                    <a:pt x="6964049" y="0"/>
                  </a:lnTo>
                  <a:close/>
                  <a:moveTo>
                    <a:pt x="6765076" y="33406"/>
                  </a:moveTo>
                  <a:lnTo>
                    <a:pt x="6893224" y="33406"/>
                  </a:lnTo>
                  <a:lnTo>
                    <a:pt x="6893224" y="0"/>
                  </a:lnTo>
                  <a:lnTo>
                    <a:pt x="6765076" y="0"/>
                  </a:lnTo>
                  <a:close/>
                  <a:moveTo>
                    <a:pt x="6566103" y="33406"/>
                  </a:moveTo>
                  <a:lnTo>
                    <a:pt x="6694251" y="33406"/>
                  </a:lnTo>
                  <a:lnTo>
                    <a:pt x="6694251" y="0"/>
                  </a:lnTo>
                  <a:lnTo>
                    <a:pt x="6566103" y="0"/>
                  </a:lnTo>
                  <a:close/>
                  <a:moveTo>
                    <a:pt x="6367130" y="33406"/>
                  </a:moveTo>
                  <a:lnTo>
                    <a:pt x="6495278" y="33406"/>
                  </a:lnTo>
                  <a:lnTo>
                    <a:pt x="6495278" y="0"/>
                  </a:lnTo>
                  <a:lnTo>
                    <a:pt x="6367130" y="0"/>
                  </a:lnTo>
                  <a:close/>
                  <a:moveTo>
                    <a:pt x="6168157" y="33406"/>
                  </a:moveTo>
                  <a:lnTo>
                    <a:pt x="6296305" y="33406"/>
                  </a:lnTo>
                  <a:lnTo>
                    <a:pt x="6296305" y="0"/>
                  </a:lnTo>
                  <a:lnTo>
                    <a:pt x="6168157" y="0"/>
                  </a:lnTo>
                  <a:close/>
                  <a:moveTo>
                    <a:pt x="5969184" y="33406"/>
                  </a:moveTo>
                  <a:lnTo>
                    <a:pt x="6097332" y="33406"/>
                  </a:lnTo>
                  <a:lnTo>
                    <a:pt x="6097332" y="0"/>
                  </a:lnTo>
                  <a:lnTo>
                    <a:pt x="5969184" y="0"/>
                  </a:lnTo>
                  <a:close/>
                  <a:moveTo>
                    <a:pt x="5770211" y="33406"/>
                  </a:moveTo>
                  <a:lnTo>
                    <a:pt x="5898359" y="33406"/>
                  </a:lnTo>
                  <a:lnTo>
                    <a:pt x="5898359" y="0"/>
                  </a:lnTo>
                  <a:lnTo>
                    <a:pt x="5770211" y="0"/>
                  </a:lnTo>
                  <a:close/>
                  <a:moveTo>
                    <a:pt x="5571238" y="33406"/>
                  </a:moveTo>
                  <a:lnTo>
                    <a:pt x="5699386" y="33406"/>
                  </a:lnTo>
                  <a:lnTo>
                    <a:pt x="5699386" y="0"/>
                  </a:lnTo>
                  <a:lnTo>
                    <a:pt x="5571238" y="0"/>
                  </a:lnTo>
                  <a:close/>
                  <a:moveTo>
                    <a:pt x="5372265" y="33406"/>
                  </a:moveTo>
                  <a:lnTo>
                    <a:pt x="5500413" y="33406"/>
                  </a:lnTo>
                  <a:lnTo>
                    <a:pt x="5500413" y="0"/>
                  </a:lnTo>
                  <a:lnTo>
                    <a:pt x="5372265" y="0"/>
                  </a:lnTo>
                  <a:close/>
                  <a:moveTo>
                    <a:pt x="5173292" y="33406"/>
                  </a:moveTo>
                  <a:lnTo>
                    <a:pt x="5301440" y="33406"/>
                  </a:lnTo>
                  <a:lnTo>
                    <a:pt x="5301440" y="0"/>
                  </a:lnTo>
                  <a:lnTo>
                    <a:pt x="5173292" y="0"/>
                  </a:lnTo>
                  <a:close/>
                  <a:moveTo>
                    <a:pt x="4974319" y="33406"/>
                  </a:moveTo>
                  <a:lnTo>
                    <a:pt x="5102467" y="33406"/>
                  </a:lnTo>
                  <a:lnTo>
                    <a:pt x="5102467" y="0"/>
                  </a:lnTo>
                  <a:lnTo>
                    <a:pt x="4974319" y="0"/>
                  </a:lnTo>
                  <a:close/>
                  <a:moveTo>
                    <a:pt x="4775346" y="33406"/>
                  </a:moveTo>
                  <a:lnTo>
                    <a:pt x="4903494" y="33406"/>
                  </a:lnTo>
                  <a:lnTo>
                    <a:pt x="4903494" y="0"/>
                  </a:lnTo>
                  <a:lnTo>
                    <a:pt x="4775346" y="0"/>
                  </a:lnTo>
                  <a:close/>
                  <a:moveTo>
                    <a:pt x="4576373" y="33406"/>
                  </a:moveTo>
                  <a:lnTo>
                    <a:pt x="4704521" y="33406"/>
                  </a:lnTo>
                  <a:lnTo>
                    <a:pt x="4704521" y="0"/>
                  </a:lnTo>
                  <a:lnTo>
                    <a:pt x="4576373" y="0"/>
                  </a:lnTo>
                  <a:close/>
                  <a:moveTo>
                    <a:pt x="4377400" y="33406"/>
                  </a:moveTo>
                  <a:lnTo>
                    <a:pt x="4505548" y="33406"/>
                  </a:lnTo>
                  <a:lnTo>
                    <a:pt x="4505548" y="0"/>
                  </a:lnTo>
                  <a:lnTo>
                    <a:pt x="4377400" y="0"/>
                  </a:lnTo>
                  <a:close/>
                  <a:moveTo>
                    <a:pt x="4178427" y="33406"/>
                  </a:moveTo>
                  <a:lnTo>
                    <a:pt x="4306575" y="33406"/>
                  </a:lnTo>
                  <a:lnTo>
                    <a:pt x="4306575" y="0"/>
                  </a:lnTo>
                  <a:lnTo>
                    <a:pt x="4178427" y="0"/>
                  </a:lnTo>
                  <a:close/>
                  <a:moveTo>
                    <a:pt x="3979454" y="33406"/>
                  </a:moveTo>
                  <a:lnTo>
                    <a:pt x="4107602" y="33406"/>
                  </a:lnTo>
                  <a:lnTo>
                    <a:pt x="4107602" y="0"/>
                  </a:lnTo>
                  <a:lnTo>
                    <a:pt x="3979454" y="0"/>
                  </a:lnTo>
                  <a:close/>
                  <a:moveTo>
                    <a:pt x="3780481" y="33406"/>
                  </a:moveTo>
                  <a:lnTo>
                    <a:pt x="3908629" y="33406"/>
                  </a:lnTo>
                  <a:lnTo>
                    <a:pt x="3908629" y="0"/>
                  </a:lnTo>
                  <a:lnTo>
                    <a:pt x="3780481" y="0"/>
                  </a:lnTo>
                  <a:close/>
                  <a:moveTo>
                    <a:pt x="3581508" y="33406"/>
                  </a:moveTo>
                  <a:lnTo>
                    <a:pt x="3709656" y="33406"/>
                  </a:lnTo>
                  <a:lnTo>
                    <a:pt x="3709656" y="0"/>
                  </a:lnTo>
                  <a:lnTo>
                    <a:pt x="3581508" y="0"/>
                  </a:lnTo>
                  <a:close/>
                  <a:moveTo>
                    <a:pt x="3382535" y="33406"/>
                  </a:moveTo>
                  <a:lnTo>
                    <a:pt x="3510683" y="33406"/>
                  </a:lnTo>
                  <a:lnTo>
                    <a:pt x="3510683" y="0"/>
                  </a:lnTo>
                  <a:lnTo>
                    <a:pt x="3382535" y="0"/>
                  </a:lnTo>
                  <a:close/>
                  <a:moveTo>
                    <a:pt x="3183562" y="33406"/>
                  </a:moveTo>
                  <a:lnTo>
                    <a:pt x="3311710" y="33406"/>
                  </a:lnTo>
                  <a:lnTo>
                    <a:pt x="3311710" y="0"/>
                  </a:lnTo>
                  <a:lnTo>
                    <a:pt x="3183562" y="0"/>
                  </a:lnTo>
                  <a:close/>
                  <a:moveTo>
                    <a:pt x="2984589" y="33406"/>
                  </a:moveTo>
                  <a:lnTo>
                    <a:pt x="3112737" y="33406"/>
                  </a:lnTo>
                  <a:lnTo>
                    <a:pt x="3112737" y="0"/>
                  </a:lnTo>
                  <a:lnTo>
                    <a:pt x="2984589" y="0"/>
                  </a:lnTo>
                  <a:close/>
                  <a:moveTo>
                    <a:pt x="2785616" y="33406"/>
                  </a:moveTo>
                  <a:lnTo>
                    <a:pt x="2913764" y="33406"/>
                  </a:lnTo>
                  <a:lnTo>
                    <a:pt x="2913764" y="0"/>
                  </a:lnTo>
                  <a:lnTo>
                    <a:pt x="2785616" y="0"/>
                  </a:lnTo>
                  <a:close/>
                  <a:moveTo>
                    <a:pt x="2586650" y="33406"/>
                  </a:moveTo>
                  <a:lnTo>
                    <a:pt x="2714798" y="33406"/>
                  </a:lnTo>
                  <a:lnTo>
                    <a:pt x="2714798" y="0"/>
                  </a:lnTo>
                  <a:lnTo>
                    <a:pt x="2586650" y="0"/>
                  </a:lnTo>
                  <a:close/>
                  <a:moveTo>
                    <a:pt x="2387678" y="33406"/>
                  </a:moveTo>
                  <a:lnTo>
                    <a:pt x="2515825" y="33406"/>
                  </a:lnTo>
                  <a:lnTo>
                    <a:pt x="2515825" y="0"/>
                  </a:lnTo>
                  <a:lnTo>
                    <a:pt x="2387678" y="0"/>
                  </a:lnTo>
                  <a:close/>
                  <a:moveTo>
                    <a:pt x="2188704" y="33406"/>
                  </a:moveTo>
                  <a:lnTo>
                    <a:pt x="2316853" y="33406"/>
                  </a:lnTo>
                  <a:lnTo>
                    <a:pt x="2316853" y="0"/>
                  </a:lnTo>
                  <a:lnTo>
                    <a:pt x="2188704" y="0"/>
                  </a:lnTo>
                  <a:close/>
                  <a:moveTo>
                    <a:pt x="1989732" y="33406"/>
                  </a:moveTo>
                  <a:lnTo>
                    <a:pt x="2117880" y="33406"/>
                  </a:lnTo>
                  <a:lnTo>
                    <a:pt x="2117880" y="0"/>
                  </a:lnTo>
                  <a:lnTo>
                    <a:pt x="1989732" y="0"/>
                  </a:lnTo>
                  <a:close/>
                  <a:moveTo>
                    <a:pt x="1790760" y="33406"/>
                  </a:moveTo>
                  <a:lnTo>
                    <a:pt x="1918908" y="33406"/>
                  </a:lnTo>
                  <a:lnTo>
                    <a:pt x="1918908" y="0"/>
                  </a:lnTo>
                  <a:lnTo>
                    <a:pt x="1790760" y="0"/>
                  </a:lnTo>
                  <a:close/>
                  <a:moveTo>
                    <a:pt x="1591787" y="33406"/>
                  </a:moveTo>
                  <a:lnTo>
                    <a:pt x="1719936" y="33406"/>
                  </a:lnTo>
                  <a:lnTo>
                    <a:pt x="1719936" y="0"/>
                  </a:lnTo>
                  <a:lnTo>
                    <a:pt x="1591787" y="0"/>
                  </a:lnTo>
                  <a:close/>
                  <a:moveTo>
                    <a:pt x="1392815" y="33406"/>
                  </a:moveTo>
                  <a:lnTo>
                    <a:pt x="1520963" y="33406"/>
                  </a:lnTo>
                  <a:lnTo>
                    <a:pt x="1520963" y="0"/>
                  </a:lnTo>
                  <a:lnTo>
                    <a:pt x="1392815" y="0"/>
                  </a:lnTo>
                  <a:close/>
                  <a:moveTo>
                    <a:pt x="1193842" y="33406"/>
                  </a:moveTo>
                  <a:lnTo>
                    <a:pt x="1321989" y="33406"/>
                  </a:lnTo>
                  <a:lnTo>
                    <a:pt x="1321989" y="0"/>
                  </a:lnTo>
                  <a:lnTo>
                    <a:pt x="1193842" y="0"/>
                  </a:lnTo>
                  <a:close/>
                  <a:moveTo>
                    <a:pt x="994867" y="33406"/>
                  </a:moveTo>
                  <a:lnTo>
                    <a:pt x="1123016" y="33406"/>
                  </a:lnTo>
                  <a:lnTo>
                    <a:pt x="1123016" y="0"/>
                  </a:lnTo>
                  <a:lnTo>
                    <a:pt x="994867" y="0"/>
                  </a:lnTo>
                  <a:close/>
                  <a:moveTo>
                    <a:pt x="795894" y="33406"/>
                  </a:moveTo>
                  <a:lnTo>
                    <a:pt x="924043" y="33406"/>
                  </a:lnTo>
                  <a:lnTo>
                    <a:pt x="924043" y="0"/>
                  </a:lnTo>
                  <a:lnTo>
                    <a:pt x="795894" y="0"/>
                  </a:lnTo>
                  <a:close/>
                  <a:moveTo>
                    <a:pt x="596921" y="33406"/>
                  </a:moveTo>
                  <a:lnTo>
                    <a:pt x="725069" y="33406"/>
                  </a:lnTo>
                  <a:lnTo>
                    <a:pt x="725069" y="0"/>
                  </a:lnTo>
                  <a:lnTo>
                    <a:pt x="596921" y="0"/>
                  </a:lnTo>
                  <a:close/>
                  <a:moveTo>
                    <a:pt x="397947" y="33406"/>
                  </a:moveTo>
                  <a:lnTo>
                    <a:pt x="526095" y="33406"/>
                  </a:lnTo>
                  <a:lnTo>
                    <a:pt x="526095" y="0"/>
                  </a:lnTo>
                  <a:lnTo>
                    <a:pt x="397947" y="0"/>
                  </a:lnTo>
                  <a:close/>
                  <a:moveTo>
                    <a:pt x="198973" y="33406"/>
                  </a:moveTo>
                  <a:lnTo>
                    <a:pt x="327122" y="33406"/>
                  </a:lnTo>
                  <a:lnTo>
                    <a:pt x="327122" y="0"/>
                  </a:lnTo>
                  <a:lnTo>
                    <a:pt x="198973" y="0"/>
                  </a:lnTo>
                  <a:close/>
                  <a:moveTo>
                    <a:pt x="0" y="33406"/>
                  </a:moveTo>
                  <a:lnTo>
                    <a:pt x="128148" y="33406"/>
                  </a:lnTo>
                  <a:lnTo>
                    <a:pt x="128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8" name="任意多边形 627"/>
            <p:cNvSpPr/>
            <p:nvPr/>
          </p:nvSpPr>
          <p:spPr>
            <a:xfrm rot="5400000" flipV="1">
              <a:off x="-528108" y="3885330"/>
              <a:ext cx="3908635" cy="33406"/>
            </a:xfrm>
            <a:custGeom>
              <a:avLst/>
              <a:gdLst>
                <a:gd name="connsiteX0" fmla="*/ 3780487 w 3908635"/>
                <a:gd name="connsiteY0" fmla="*/ 0 h 33406"/>
                <a:gd name="connsiteX1" fmla="*/ 3780487 w 3908635"/>
                <a:gd name="connsiteY1" fmla="*/ 33406 h 33406"/>
                <a:gd name="connsiteX2" fmla="*/ 3908635 w 3908635"/>
                <a:gd name="connsiteY2" fmla="*/ 33406 h 33406"/>
                <a:gd name="connsiteX3" fmla="*/ 3908635 w 3908635"/>
                <a:gd name="connsiteY3" fmla="*/ 0 h 33406"/>
                <a:gd name="connsiteX4" fmla="*/ 3581514 w 3908635"/>
                <a:gd name="connsiteY4" fmla="*/ 0 h 33406"/>
                <a:gd name="connsiteX5" fmla="*/ 3581514 w 3908635"/>
                <a:gd name="connsiteY5" fmla="*/ 33406 h 33406"/>
                <a:gd name="connsiteX6" fmla="*/ 3709662 w 3908635"/>
                <a:gd name="connsiteY6" fmla="*/ 33406 h 33406"/>
                <a:gd name="connsiteX7" fmla="*/ 3709662 w 3908635"/>
                <a:gd name="connsiteY7" fmla="*/ 0 h 33406"/>
                <a:gd name="connsiteX8" fmla="*/ 3382541 w 3908635"/>
                <a:gd name="connsiteY8" fmla="*/ 0 h 33406"/>
                <a:gd name="connsiteX9" fmla="*/ 3382541 w 3908635"/>
                <a:gd name="connsiteY9" fmla="*/ 33406 h 33406"/>
                <a:gd name="connsiteX10" fmla="*/ 3510689 w 3908635"/>
                <a:gd name="connsiteY10" fmla="*/ 33406 h 33406"/>
                <a:gd name="connsiteX11" fmla="*/ 3510689 w 3908635"/>
                <a:gd name="connsiteY11" fmla="*/ 0 h 33406"/>
                <a:gd name="connsiteX12" fmla="*/ 3183568 w 3908635"/>
                <a:gd name="connsiteY12" fmla="*/ 0 h 33406"/>
                <a:gd name="connsiteX13" fmla="*/ 3183568 w 3908635"/>
                <a:gd name="connsiteY13" fmla="*/ 33406 h 33406"/>
                <a:gd name="connsiteX14" fmla="*/ 3311716 w 3908635"/>
                <a:gd name="connsiteY14" fmla="*/ 33406 h 33406"/>
                <a:gd name="connsiteX15" fmla="*/ 3311716 w 3908635"/>
                <a:gd name="connsiteY15" fmla="*/ 0 h 33406"/>
                <a:gd name="connsiteX16" fmla="*/ 2984595 w 3908635"/>
                <a:gd name="connsiteY16" fmla="*/ 0 h 33406"/>
                <a:gd name="connsiteX17" fmla="*/ 2984595 w 3908635"/>
                <a:gd name="connsiteY17" fmla="*/ 33406 h 33406"/>
                <a:gd name="connsiteX18" fmla="*/ 3112743 w 3908635"/>
                <a:gd name="connsiteY18" fmla="*/ 33406 h 33406"/>
                <a:gd name="connsiteX19" fmla="*/ 3112743 w 3908635"/>
                <a:gd name="connsiteY19" fmla="*/ 0 h 33406"/>
                <a:gd name="connsiteX20" fmla="*/ 2785622 w 3908635"/>
                <a:gd name="connsiteY20" fmla="*/ 0 h 33406"/>
                <a:gd name="connsiteX21" fmla="*/ 2785622 w 3908635"/>
                <a:gd name="connsiteY21" fmla="*/ 33406 h 33406"/>
                <a:gd name="connsiteX22" fmla="*/ 2913770 w 3908635"/>
                <a:gd name="connsiteY22" fmla="*/ 33406 h 33406"/>
                <a:gd name="connsiteX23" fmla="*/ 2913770 w 3908635"/>
                <a:gd name="connsiteY23" fmla="*/ 0 h 33406"/>
                <a:gd name="connsiteX24" fmla="*/ 2586649 w 3908635"/>
                <a:gd name="connsiteY24" fmla="*/ 0 h 33406"/>
                <a:gd name="connsiteX25" fmla="*/ 2586649 w 3908635"/>
                <a:gd name="connsiteY25" fmla="*/ 33406 h 33406"/>
                <a:gd name="connsiteX26" fmla="*/ 2714797 w 3908635"/>
                <a:gd name="connsiteY26" fmla="*/ 33406 h 33406"/>
                <a:gd name="connsiteX27" fmla="*/ 2714797 w 3908635"/>
                <a:gd name="connsiteY27" fmla="*/ 0 h 33406"/>
                <a:gd name="connsiteX28" fmla="*/ 2387676 w 3908635"/>
                <a:gd name="connsiteY28" fmla="*/ 0 h 33406"/>
                <a:gd name="connsiteX29" fmla="*/ 2387676 w 3908635"/>
                <a:gd name="connsiteY29" fmla="*/ 33406 h 33406"/>
                <a:gd name="connsiteX30" fmla="*/ 2515824 w 3908635"/>
                <a:gd name="connsiteY30" fmla="*/ 33406 h 33406"/>
                <a:gd name="connsiteX31" fmla="*/ 2515824 w 3908635"/>
                <a:gd name="connsiteY31" fmla="*/ 0 h 33406"/>
                <a:gd name="connsiteX32" fmla="*/ 2188703 w 3908635"/>
                <a:gd name="connsiteY32" fmla="*/ 0 h 33406"/>
                <a:gd name="connsiteX33" fmla="*/ 2188703 w 3908635"/>
                <a:gd name="connsiteY33" fmla="*/ 33406 h 33406"/>
                <a:gd name="connsiteX34" fmla="*/ 2316851 w 3908635"/>
                <a:gd name="connsiteY34" fmla="*/ 33406 h 33406"/>
                <a:gd name="connsiteX35" fmla="*/ 2316851 w 3908635"/>
                <a:gd name="connsiteY35" fmla="*/ 0 h 33406"/>
                <a:gd name="connsiteX36" fmla="*/ 1989730 w 3908635"/>
                <a:gd name="connsiteY36" fmla="*/ 0 h 33406"/>
                <a:gd name="connsiteX37" fmla="*/ 1989730 w 3908635"/>
                <a:gd name="connsiteY37" fmla="*/ 33406 h 33406"/>
                <a:gd name="connsiteX38" fmla="*/ 2117878 w 3908635"/>
                <a:gd name="connsiteY38" fmla="*/ 33406 h 33406"/>
                <a:gd name="connsiteX39" fmla="*/ 2117878 w 3908635"/>
                <a:gd name="connsiteY39" fmla="*/ 0 h 33406"/>
                <a:gd name="connsiteX40" fmla="*/ 1790757 w 3908635"/>
                <a:gd name="connsiteY40" fmla="*/ 0 h 33406"/>
                <a:gd name="connsiteX41" fmla="*/ 1790757 w 3908635"/>
                <a:gd name="connsiteY41" fmla="*/ 33406 h 33406"/>
                <a:gd name="connsiteX42" fmla="*/ 1918905 w 3908635"/>
                <a:gd name="connsiteY42" fmla="*/ 33406 h 33406"/>
                <a:gd name="connsiteX43" fmla="*/ 1918905 w 3908635"/>
                <a:gd name="connsiteY43" fmla="*/ 0 h 33406"/>
                <a:gd name="connsiteX44" fmla="*/ 1591784 w 3908635"/>
                <a:gd name="connsiteY44" fmla="*/ 0 h 33406"/>
                <a:gd name="connsiteX45" fmla="*/ 1591784 w 3908635"/>
                <a:gd name="connsiteY45" fmla="*/ 33406 h 33406"/>
                <a:gd name="connsiteX46" fmla="*/ 1719932 w 3908635"/>
                <a:gd name="connsiteY46" fmla="*/ 33406 h 33406"/>
                <a:gd name="connsiteX47" fmla="*/ 1719932 w 3908635"/>
                <a:gd name="connsiteY47" fmla="*/ 0 h 33406"/>
                <a:gd name="connsiteX48" fmla="*/ 1392811 w 3908635"/>
                <a:gd name="connsiteY48" fmla="*/ 0 h 33406"/>
                <a:gd name="connsiteX49" fmla="*/ 1392811 w 3908635"/>
                <a:gd name="connsiteY49" fmla="*/ 33406 h 33406"/>
                <a:gd name="connsiteX50" fmla="*/ 1520959 w 3908635"/>
                <a:gd name="connsiteY50" fmla="*/ 33406 h 33406"/>
                <a:gd name="connsiteX51" fmla="*/ 1520959 w 3908635"/>
                <a:gd name="connsiteY51" fmla="*/ 0 h 33406"/>
                <a:gd name="connsiteX52" fmla="*/ 1193838 w 3908635"/>
                <a:gd name="connsiteY52" fmla="*/ 0 h 33406"/>
                <a:gd name="connsiteX53" fmla="*/ 1193838 w 3908635"/>
                <a:gd name="connsiteY53" fmla="*/ 33406 h 33406"/>
                <a:gd name="connsiteX54" fmla="*/ 1321986 w 3908635"/>
                <a:gd name="connsiteY54" fmla="*/ 33406 h 33406"/>
                <a:gd name="connsiteX55" fmla="*/ 1321986 w 3908635"/>
                <a:gd name="connsiteY55" fmla="*/ 0 h 33406"/>
                <a:gd name="connsiteX56" fmla="*/ 994865 w 3908635"/>
                <a:gd name="connsiteY56" fmla="*/ 0 h 33406"/>
                <a:gd name="connsiteX57" fmla="*/ 994865 w 3908635"/>
                <a:gd name="connsiteY57" fmla="*/ 33406 h 33406"/>
                <a:gd name="connsiteX58" fmla="*/ 1123013 w 3908635"/>
                <a:gd name="connsiteY58" fmla="*/ 33406 h 33406"/>
                <a:gd name="connsiteX59" fmla="*/ 1123013 w 3908635"/>
                <a:gd name="connsiteY59" fmla="*/ 0 h 33406"/>
                <a:gd name="connsiteX60" fmla="*/ 795892 w 3908635"/>
                <a:gd name="connsiteY60" fmla="*/ 0 h 33406"/>
                <a:gd name="connsiteX61" fmla="*/ 795892 w 3908635"/>
                <a:gd name="connsiteY61" fmla="*/ 33406 h 33406"/>
                <a:gd name="connsiteX62" fmla="*/ 924040 w 3908635"/>
                <a:gd name="connsiteY62" fmla="*/ 33406 h 33406"/>
                <a:gd name="connsiteX63" fmla="*/ 924040 w 3908635"/>
                <a:gd name="connsiteY63" fmla="*/ 0 h 33406"/>
                <a:gd name="connsiteX64" fmla="*/ 596919 w 3908635"/>
                <a:gd name="connsiteY64" fmla="*/ 0 h 33406"/>
                <a:gd name="connsiteX65" fmla="*/ 596919 w 3908635"/>
                <a:gd name="connsiteY65" fmla="*/ 33406 h 33406"/>
                <a:gd name="connsiteX66" fmla="*/ 725067 w 3908635"/>
                <a:gd name="connsiteY66" fmla="*/ 33406 h 33406"/>
                <a:gd name="connsiteX67" fmla="*/ 725067 w 3908635"/>
                <a:gd name="connsiteY67" fmla="*/ 0 h 33406"/>
                <a:gd name="connsiteX68" fmla="*/ 397946 w 3908635"/>
                <a:gd name="connsiteY68" fmla="*/ 0 h 33406"/>
                <a:gd name="connsiteX69" fmla="*/ 397946 w 3908635"/>
                <a:gd name="connsiteY69" fmla="*/ 33406 h 33406"/>
                <a:gd name="connsiteX70" fmla="*/ 526094 w 3908635"/>
                <a:gd name="connsiteY70" fmla="*/ 33406 h 33406"/>
                <a:gd name="connsiteX71" fmla="*/ 526094 w 3908635"/>
                <a:gd name="connsiteY71" fmla="*/ 0 h 33406"/>
                <a:gd name="connsiteX72" fmla="*/ 198973 w 3908635"/>
                <a:gd name="connsiteY72" fmla="*/ 0 h 33406"/>
                <a:gd name="connsiteX73" fmla="*/ 198973 w 3908635"/>
                <a:gd name="connsiteY73" fmla="*/ 33406 h 33406"/>
                <a:gd name="connsiteX74" fmla="*/ 327121 w 3908635"/>
                <a:gd name="connsiteY74" fmla="*/ 33406 h 33406"/>
                <a:gd name="connsiteX75" fmla="*/ 327121 w 3908635"/>
                <a:gd name="connsiteY75" fmla="*/ 0 h 33406"/>
                <a:gd name="connsiteX76" fmla="*/ 0 w 3908635"/>
                <a:gd name="connsiteY76" fmla="*/ 0 h 33406"/>
                <a:gd name="connsiteX77" fmla="*/ 0 w 3908635"/>
                <a:gd name="connsiteY77" fmla="*/ 33406 h 33406"/>
                <a:gd name="connsiteX78" fmla="*/ 128148 w 3908635"/>
                <a:gd name="connsiteY78" fmla="*/ 33406 h 33406"/>
                <a:gd name="connsiteX79" fmla="*/ 128148 w 3908635"/>
                <a:gd name="connsiteY79" fmla="*/ 0 h 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908635" h="33406">
                  <a:moveTo>
                    <a:pt x="3780487" y="0"/>
                  </a:moveTo>
                  <a:lnTo>
                    <a:pt x="3780487" y="33406"/>
                  </a:lnTo>
                  <a:lnTo>
                    <a:pt x="3908635" y="33406"/>
                  </a:lnTo>
                  <a:lnTo>
                    <a:pt x="3908635" y="0"/>
                  </a:lnTo>
                  <a:close/>
                  <a:moveTo>
                    <a:pt x="3581514" y="0"/>
                  </a:moveTo>
                  <a:lnTo>
                    <a:pt x="3581514" y="33406"/>
                  </a:lnTo>
                  <a:lnTo>
                    <a:pt x="3709662" y="33406"/>
                  </a:lnTo>
                  <a:lnTo>
                    <a:pt x="3709662" y="0"/>
                  </a:lnTo>
                  <a:close/>
                  <a:moveTo>
                    <a:pt x="3382541" y="0"/>
                  </a:moveTo>
                  <a:lnTo>
                    <a:pt x="3382541" y="33406"/>
                  </a:lnTo>
                  <a:lnTo>
                    <a:pt x="3510689" y="33406"/>
                  </a:lnTo>
                  <a:lnTo>
                    <a:pt x="3510689" y="0"/>
                  </a:lnTo>
                  <a:close/>
                  <a:moveTo>
                    <a:pt x="3183568" y="0"/>
                  </a:moveTo>
                  <a:lnTo>
                    <a:pt x="3183568" y="33406"/>
                  </a:lnTo>
                  <a:lnTo>
                    <a:pt x="3311716" y="33406"/>
                  </a:lnTo>
                  <a:lnTo>
                    <a:pt x="3311716" y="0"/>
                  </a:lnTo>
                  <a:close/>
                  <a:moveTo>
                    <a:pt x="2984595" y="0"/>
                  </a:moveTo>
                  <a:lnTo>
                    <a:pt x="2984595" y="33406"/>
                  </a:lnTo>
                  <a:lnTo>
                    <a:pt x="3112743" y="33406"/>
                  </a:lnTo>
                  <a:lnTo>
                    <a:pt x="3112743" y="0"/>
                  </a:lnTo>
                  <a:close/>
                  <a:moveTo>
                    <a:pt x="2785622" y="0"/>
                  </a:moveTo>
                  <a:lnTo>
                    <a:pt x="2785622" y="33406"/>
                  </a:lnTo>
                  <a:lnTo>
                    <a:pt x="2913770" y="33406"/>
                  </a:lnTo>
                  <a:lnTo>
                    <a:pt x="2913770" y="0"/>
                  </a:lnTo>
                  <a:close/>
                  <a:moveTo>
                    <a:pt x="2586649" y="0"/>
                  </a:moveTo>
                  <a:lnTo>
                    <a:pt x="2586649" y="33406"/>
                  </a:lnTo>
                  <a:lnTo>
                    <a:pt x="2714797" y="33406"/>
                  </a:lnTo>
                  <a:lnTo>
                    <a:pt x="2714797" y="0"/>
                  </a:lnTo>
                  <a:close/>
                  <a:moveTo>
                    <a:pt x="2387676" y="0"/>
                  </a:moveTo>
                  <a:lnTo>
                    <a:pt x="2387676" y="33406"/>
                  </a:lnTo>
                  <a:lnTo>
                    <a:pt x="2515824" y="33406"/>
                  </a:lnTo>
                  <a:lnTo>
                    <a:pt x="2515824" y="0"/>
                  </a:lnTo>
                  <a:close/>
                  <a:moveTo>
                    <a:pt x="2188703" y="0"/>
                  </a:moveTo>
                  <a:lnTo>
                    <a:pt x="2188703" y="33406"/>
                  </a:lnTo>
                  <a:lnTo>
                    <a:pt x="2316851" y="33406"/>
                  </a:lnTo>
                  <a:lnTo>
                    <a:pt x="2316851" y="0"/>
                  </a:lnTo>
                  <a:close/>
                  <a:moveTo>
                    <a:pt x="1989730" y="0"/>
                  </a:moveTo>
                  <a:lnTo>
                    <a:pt x="1989730" y="33406"/>
                  </a:lnTo>
                  <a:lnTo>
                    <a:pt x="2117878" y="33406"/>
                  </a:lnTo>
                  <a:lnTo>
                    <a:pt x="2117878" y="0"/>
                  </a:lnTo>
                  <a:close/>
                  <a:moveTo>
                    <a:pt x="1790757" y="0"/>
                  </a:moveTo>
                  <a:lnTo>
                    <a:pt x="1790757" y="33406"/>
                  </a:lnTo>
                  <a:lnTo>
                    <a:pt x="1918905" y="33406"/>
                  </a:lnTo>
                  <a:lnTo>
                    <a:pt x="1918905" y="0"/>
                  </a:lnTo>
                  <a:close/>
                  <a:moveTo>
                    <a:pt x="1591784" y="0"/>
                  </a:moveTo>
                  <a:lnTo>
                    <a:pt x="1591784" y="33406"/>
                  </a:lnTo>
                  <a:lnTo>
                    <a:pt x="1719932" y="33406"/>
                  </a:lnTo>
                  <a:lnTo>
                    <a:pt x="1719932" y="0"/>
                  </a:lnTo>
                  <a:close/>
                  <a:moveTo>
                    <a:pt x="1392811" y="0"/>
                  </a:moveTo>
                  <a:lnTo>
                    <a:pt x="1392811" y="33406"/>
                  </a:lnTo>
                  <a:lnTo>
                    <a:pt x="1520959" y="33406"/>
                  </a:lnTo>
                  <a:lnTo>
                    <a:pt x="1520959" y="0"/>
                  </a:lnTo>
                  <a:close/>
                  <a:moveTo>
                    <a:pt x="1193838" y="0"/>
                  </a:moveTo>
                  <a:lnTo>
                    <a:pt x="1193838" y="33406"/>
                  </a:lnTo>
                  <a:lnTo>
                    <a:pt x="1321986" y="33406"/>
                  </a:lnTo>
                  <a:lnTo>
                    <a:pt x="1321986" y="0"/>
                  </a:lnTo>
                  <a:close/>
                  <a:moveTo>
                    <a:pt x="994865" y="0"/>
                  </a:moveTo>
                  <a:lnTo>
                    <a:pt x="994865" y="33406"/>
                  </a:lnTo>
                  <a:lnTo>
                    <a:pt x="1123013" y="33406"/>
                  </a:lnTo>
                  <a:lnTo>
                    <a:pt x="1123013" y="0"/>
                  </a:lnTo>
                  <a:close/>
                  <a:moveTo>
                    <a:pt x="795892" y="0"/>
                  </a:moveTo>
                  <a:lnTo>
                    <a:pt x="795892" y="33406"/>
                  </a:lnTo>
                  <a:lnTo>
                    <a:pt x="924040" y="33406"/>
                  </a:lnTo>
                  <a:lnTo>
                    <a:pt x="924040" y="0"/>
                  </a:lnTo>
                  <a:close/>
                  <a:moveTo>
                    <a:pt x="596919" y="0"/>
                  </a:moveTo>
                  <a:lnTo>
                    <a:pt x="596919" y="33406"/>
                  </a:lnTo>
                  <a:lnTo>
                    <a:pt x="725067" y="33406"/>
                  </a:lnTo>
                  <a:lnTo>
                    <a:pt x="725067" y="0"/>
                  </a:lnTo>
                  <a:close/>
                  <a:moveTo>
                    <a:pt x="397946" y="0"/>
                  </a:moveTo>
                  <a:lnTo>
                    <a:pt x="397946" y="33406"/>
                  </a:lnTo>
                  <a:lnTo>
                    <a:pt x="526094" y="33406"/>
                  </a:lnTo>
                  <a:lnTo>
                    <a:pt x="526094" y="0"/>
                  </a:lnTo>
                  <a:close/>
                  <a:moveTo>
                    <a:pt x="198973" y="0"/>
                  </a:moveTo>
                  <a:lnTo>
                    <a:pt x="198973" y="33406"/>
                  </a:lnTo>
                  <a:lnTo>
                    <a:pt x="327121" y="33406"/>
                  </a:lnTo>
                  <a:lnTo>
                    <a:pt x="327121" y="0"/>
                  </a:lnTo>
                  <a:close/>
                  <a:moveTo>
                    <a:pt x="0" y="0"/>
                  </a:moveTo>
                  <a:lnTo>
                    <a:pt x="0" y="33406"/>
                  </a:lnTo>
                  <a:lnTo>
                    <a:pt x="128148" y="33406"/>
                  </a:lnTo>
                  <a:lnTo>
                    <a:pt x="12814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9" name="任意多边形 628"/>
            <p:cNvSpPr/>
            <p:nvPr/>
          </p:nvSpPr>
          <p:spPr>
            <a:xfrm rot="5400000" flipV="1">
              <a:off x="1881035" y="3885331"/>
              <a:ext cx="3908635" cy="33406"/>
            </a:xfrm>
            <a:custGeom>
              <a:avLst/>
              <a:gdLst>
                <a:gd name="connsiteX0" fmla="*/ 3780487 w 3908635"/>
                <a:gd name="connsiteY0" fmla="*/ 0 h 33406"/>
                <a:gd name="connsiteX1" fmla="*/ 3780487 w 3908635"/>
                <a:gd name="connsiteY1" fmla="*/ 33406 h 33406"/>
                <a:gd name="connsiteX2" fmla="*/ 3908635 w 3908635"/>
                <a:gd name="connsiteY2" fmla="*/ 33406 h 33406"/>
                <a:gd name="connsiteX3" fmla="*/ 3908635 w 3908635"/>
                <a:gd name="connsiteY3" fmla="*/ 0 h 33406"/>
                <a:gd name="connsiteX4" fmla="*/ 3581514 w 3908635"/>
                <a:gd name="connsiteY4" fmla="*/ 0 h 33406"/>
                <a:gd name="connsiteX5" fmla="*/ 3581514 w 3908635"/>
                <a:gd name="connsiteY5" fmla="*/ 33406 h 33406"/>
                <a:gd name="connsiteX6" fmla="*/ 3709662 w 3908635"/>
                <a:gd name="connsiteY6" fmla="*/ 33406 h 33406"/>
                <a:gd name="connsiteX7" fmla="*/ 3709662 w 3908635"/>
                <a:gd name="connsiteY7" fmla="*/ 0 h 33406"/>
                <a:gd name="connsiteX8" fmla="*/ 3382541 w 3908635"/>
                <a:gd name="connsiteY8" fmla="*/ 0 h 33406"/>
                <a:gd name="connsiteX9" fmla="*/ 3382541 w 3908635"/>
                <a:gd name="connsiteY9" fmla="*/ 33406 h 33406"/>
                <a:gd name="connsiteX10" fmla="*/ 3510689 w 3908635"/>
                <a:gd name="connsiteY10" fmla="*/ 33406 h 33406"/>
                <a:gd name="connsiteX11" fmla="*/ 3510689 w 3908635"/>
                <a:gd name="connsiteY11" fmla="*/ 0 h 33406"/>
                <a:gd name="connsiteX12" fmla="*/ 3183568 w 3908635"/>
                <a:gd name="connsiteY12" fmla="*/ 0 h 33406"/>
                <a:gd name="connsiteX13" fmla="*/ 3183568 w 3908635"/>
                <a:gd name="connsiteY13" fmla="*/ 33406 h 33406"/>
                <a:gd name="connsiteX14" fmla="*/ 3311716 w 3908635"/>
                <a:gd name="connsiteY14" fmla="*/ 33406 h 33406"/>
                <a:gd name="connsiteX15" fmla="*/ 3311716 w 3908635"/>
                <a:gd name="connsiteY15" fmla="*/ 0 h 33406"/>
                <a:gd name="connsiteX16" fmla="*/ 2984595 w 3908635"/>
                <a:gd name="connsiteY16" fmla="*/ 0 h 33406"/>
                <a:gd name="connsiteX17" fmla="*/ 2984595 w 3908635"/>
                <a:gd name="connsiteY17" fmla="*/ 33406 h 33406"/>
                <a:gd name="connsiteX18" fmla="*/ 3112743 w 3908635"/>
                <a:gd name="connsiteY18" fmla="*/ 33406 h 33406"/>
                <a:gd name="connsiteX19" fmla="*/ 3112743 w 3908635"/>
                <a:gd name="connsiteY19" fmla="*/ 0 h 33406"/>
                <a:gd name="connsiteX20" fmla="*/ 2785622 w 3908635"/>
                <a:gd name="connsiteY20" fmla="*/ 0 h 33406"/>
                <a:gd name="connsiteX21" fmla="*/ 2785622 w 3908635"/>
                <a:gd name="connsiteY21" fmla="*/ 33406 h 33406"/>
                <a:gd name="connsiteX22" fmla="*/ 2913770 w 3908635"/>
                <a:gd name="connsiteY22" fmla="*/ 33406 h 33406"/>
                <a:gd name="connsiteX23" fmla="*/ 2913770 w 3908635"/>
                <a:gd name="connsiteY23" fmla="*/ 0 h 33406"/>
                <a:gd name="connsiteX24" fmla="*/ 2586649 w 3908635"/>
                <a:gd name="connsiteY24" fmla="*/ 0 h 33406"/>
                <a:gd name="connsiteX25" fmla="*/ 2586649 w 3908635"/>
                <a:gd name="connsiteY25" fmla="*/ 33406 h 33406"/>
                <a:gd name="connsiteX26" fmla="*/ 2714797 w 3908635"/>
                <a:gd name="connsiteY26" fmla="*/ 33406 h 33406"/>
                <a:gd name="connsiteX27" fmla="*/ 2714797 w 3908635"/>
                <a:gd name="connsiteY27" fmla="*/ 0 h 33406"/>
                <a:gd name="connsiteX28" fmla="*/ 2387676 w 3908635"/>
                <a:gd name="connsiteY28" fmla="*/ 0 h 33406"/>
                <a:gd name="connsiteX29" fmla="*/ 2387676 w 3908635"/>
                <a:gd name="connsiteY29" fmla="*/ 33406 h 33406"/>
                <a:gd name="connsiteX30" fmla="*/ 2515824 w 3908635"/>
                <a:gd name="connsiteY30" fmla="*/ 33406 h 33406"/>
                <a:gd name="connsiteX31" fmla="*/ 2515824 w 3908635"/>
                <a:gd name="connsiteY31" fmla="*/ 0 h 33406"/>
                <a:gd name="connsiteX32" fmla="*/ 2188703 w 3908635"/>
                <a:gd name="connsiteY32" fmla="*/ 0 h 33406"/>
                <a:gd name="connsiteX33" fmla="*/ 2188703 w 3908635"/>
                <a:gd name="connsiteY33" fmla="*/ 33406 h 33406"/>
                <a:gd name="connsiteX34" fmla="*/ 2316851 w 3908635"/>
                <a:gd name="connsiteY34" fmla="*/ 33406 h 33406"/>
                <a:gd name="connsiteX35" fmla="*/ 2316851 w 3908635"/>
                <a:gd name="connsiteY35" fmla="*/ 0 h 33406"/>
                <a:gd name="connsiteX36" fmla="*/ 1989730 w 3908635"/>
                <a:gd name="connsiteY36" fmla="*/ 0 h 33406"/>
                <a:gd name="connsiteX37" fmla="*/ 1989730 w 3908635"/>
                <a:gd name="connsiteY37" fmla="*/ 33406 h 33406"/>
                <a:gd name="connsiteX38" fmla="*/ 2117878 w 3908635"/>
                <a:gd name="connsiteY38" fmla="*/ 33406 h 33406"/>
                <a:gd name="connsiteX39" fmla="*/ 2117878 w 3908635"/>
                <a:gd name="connsiteY39" fmla="*/ 0 h 33406"/>
                <a:gd name="connsiteX40" fmla="*/ 1790757 w 3908635"/>
                <a:gd name="connsiteY40" fmla="*/ 0 h 33406"/>
                <a:gd name="connsiteX41" fmla="*/ 1790757 w 3908635"/>
                <a:gd name="connsiteY41" fmla="*/ 33406 h 33406"/>
                <a:gd name="connsiteX42" fmla="*/ 1918905 w 3908635"/>
                <a:gd name="connsiteY42" fmla="*/ 33406 h 33406"/>
                <a:gd name="connsiteX43" fmla="*/ 1918905 w 3908635"/>
                <a:gd name="connsiteY43" fmla="*/ 0 h 33406"/>
                <a:gd name="connsiteX44" fmla="*/ 1591784 w 3908635"/>
                <a:gd name="connsiteY44" fmla="*/ 0 h 33406"/>
                <a:gd name="connsiteX45" fmla="*/ 1591784 w 3908635"/>
                <a:gd name="connsiteY45" fmla="*/ 33406 h 33406"/>
                <a:gd name="connsiteX46" fmla="*/ 1719932 w 3908635"/>
                <a:gd name="connsiteY46" fmla="*/ 33406 h 33406"/>
                <a:gd name="connsiteX47" fmla="*/ 1719932 w 3908635"/>
                <a:gd name="connsiteY47" fmla="*/ 0 h 33406"/>
                <a:gd name="connsiteX48" fmla="*/ 1392811 w 3908635"/>
                <a:gd name="connsiteY48" fmla="*/ 0 h 33406"/>
                <a:gd name="connsiteX49" fmla="*/ 1392811 w 3908635"/>
                <a:gd name="connsiteY49" fmla="*/ 33406 h 33406"/>
                <a:gd name="connsiteX50" fmla="*/ 1520959 w 3908635"/>
                <a:gd name="connsiteY50" fmla="*/ 33406 h 33406"/>
                <a:gd name="connsiteX51" fmla="*/ 1520959 w 3908635"/>
                <a:gd name="connsiteY51" fmla="*/ 0 h 33406"/>
                <a:gd name="connsiteX52" fmla="*/ 1193838 w 3908635"/>
                <a:gd name="connsiteY52" fmla="*/ 0 h 33406"/>
                <a:gd name="connsiteX53" fmla="*/ 1193838 w 3908635"/>
                <a:gd name="connsiteY53" fmla="*/ 33406 h 33406"/>
                <a:gd name="connsiteX54" fmla="*/ 1321986 w 3908635"/>
                <a:gd name="connsiteY54" fmla="*/ 33406 h 33406"/>
                <a:gd name="connsiteX55" fmla="*/ 1321986 w 3908635"/>
                <a:gd name="connsiteY55" fmla="*/ 0 h 33406"/>
                <a:gd name="connsiteX56" fmla="*/ 994865 w 3908635"/>
                <a:gd name="connsiteY56" fmla="*/ 0 h 33406"/>
                <a:gd name="connsiteX57" fmla="*/ 994865 w 3908635"/>
                <a:gd name="connsiteY57" fmla="*/ 33406 h 33406"/>
                <a:gd name="connsiteX58" fmla="*/ 1123013 w 3908635"/>
                <a:gd name="connsiteY58" fmla="*/ 33406 h 33406"/>
                <a:gd name="connsiteX59" fmla="*/ 1123013 w 3908635"/>
                <a:gd name="connsiteY59" fmla="*/ 0 h 33406"/>
                <a:gd name="connsiteX60" fmla="*/ 795892 w 3908635"/>
                <a:gd name="connsiteY60" fmla="*/ 0 h 33406"/>
                <a:gd name="connsiteX61" fmla="*/ 795892 w 3908635"/>
                <a:gd name="connsiteY61" fmla="*/ 33406 h 33406"/>
                <a:gd name="connsiteX62" fmla="*/ 924040 w 3908635"/>
                <a:gd name="connsiteY62" fmla="*/ 33406 h 33406"/>
                <a:gd name="connsiteX63" fmla="*/ 924040 w 3908635"/>
                <a:gd name="connsiteY63" fmla="*/ 0 h 33406"/>
                <a:gd name="connsiteX64" fmla="*/ 596919 w 3908635"/>
                <a:gd name="connsiteY64" fmla="*/ 0 h 33406"/>
                <a:gd name="connsiteX65" fmla="*/ 596919 w 3908635"/>
                <a:gd name="connsiteY65" fmla="*/ 33406 h 33406"/>
                <a:gd name="connsiteX66" fmla="*/ 725067 w 3908635"/>
                <a:gd name="connsiteY66" fmla="*/ 33406 h 33406"/>
                <a:gd name="connsiteX67" fmla="*/ 725067 w 3908635"/>
                <a:gd name="connsiteY67" fmla="*/ 0 h 33406"/>
                <a:gd name="connsiteX68" fmla="*/ 397946 w 3908635"/>
                <a:gd name="connsiteY68" fmla="*/ 0 h 33406"/>
                <a:gd name="connsiteX69" fmla="*/ 397946 w 3908635"/>
                <a:gd name="connsiteY69" fmla="*/ 33406 h 33406"/>
                <a:gd name="connsiteX70" fmla="*/ 526094 w 3908635"/>
                <a:gd name="connsiteY70" fmla="*/ 33406 h 33406"/>
                <a:gd name="connsiteX71" fmla="*/ 526094 w 3908635"/>
                <a:gd name="connsiteY71" fmla="*/ 0 h 33406"/>
                <a:gd name="connsiteX72" fmla="*/ 198973 w 3908635"/>
                <a:gd name="connsiteY72" fmla="*/ 0 h 33406"/>
                <a:gd name="connsiteX73" fmla="*/ 198973 w 3908635"/>
                <a:gd name="connsiteY73" fmla="*/ 33406 h 33406"/>
                <a:gd name="connsiteX74" fmla="*/ 327121 w 3908635"/>
                <a:gd name="connsiteY74" fmla="*/ 33406 h 33406"/>
                <a:gd name="connsiteX75" fmla="*/ 327121 w 3908635"/>
                <a:gd name="connsiteY75" fmla="*/ 0 h 33406"/>
                <a:gd name="connsiteX76" fmla="*/ 0 w 3908635"/>
                <a:gd name="connsiteY76" fmla="*/ 0 h 33406"/>
                <a:gd name="connsiteX77" fmla="*/ 0 w 3908635"/>
                <a:gd name="connsiteY77" fmla="*/ 33406 h 33406"/>
                <a:gd name="connsiteX78" fmla="*/ 128148 w 3908635"/>
                <a:gd name="connsiteY78" fmla="*/ 33406 h 33406"/>
                <a:gd name="connsiteX79" fmla="*/ 128148 w 3908635"/>
                <a:gd name="connsiteY79" fmla="*/ 0 h 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908635" h="33406">
                  <a:moveTo>
                    <a:pt x="3780487" y="0"/>
                  </a:moveTo>
                  <a:lnTo>
                    <a:pt x="3780487" y="33406"/>
                  </a:lnTo>
                  <a:lnTo>
                    <a:pt x="3908635" y="33406"/>
                  </a:lnTo>
                  <a:lnTo>
                    <a:pt x="3908635" y="0"/>
                  </a:lnTo>
                  <a:close/>
                  <a:moveTo>
                    <a:pt x="3581514" y="0"/>
                  </a:moveTo>
                  <a:lnTo>
                    <a:pt x="3581514" y="33406"/>
                  </a:lnTo>
                  <a:lnTo>
                    <a:pt x="3709662" y="33406"/>
                  </a:lnTo>
                  <a:lnTo>
                    <a:pt x="3709662" y="0"/>
                  </a:lnTo>
                  <a:close/>
                  <a:moveTo>
                    <a:pt x="3382541" y="0"/>
                  </a:moveTo>
                  <a:lnTo>
                    <a:pt x="3382541" y="33406"/>
                  </a:lnTo>
                  <a:lnTo>
                    <a:pt x="3510689" y="33406"/>
                  </a:lnTo>
                  <a:lnTo>
                    <a:pt x="3510689" y="0"/>
                  </a:lnTo>
                  <a:close/>
                  <a:moveTo>
                    <a:pt x="3183568" y="0"/>
                  </a:moveTo>
                  <a:lnTo>
                    <a:pt x="3183568" y="33406"/>
                  </a:lnTo>
                  <a:lnTo>
                    <a:pt x="3311716" y="33406"/>
                  </a:lnTo>
                  <a:lnTo>
                    <a:pt x="3311716" y="0"/>
                  </a:lnTo>
                  <a:close/>
                  <a:moveTo>
                    <a:pt x="2984595" y="0"/>
                  </a:moveTo>
                  <a:lnTo>
                    <a:pt x="2984595" y="33406"/>
                  </a:lnTo>
                  <a:lnTo>
                    <a:pt x="3112743" y="33406"/>
                  </a:lnTo>
                  <a:lnTo>
                    <a:pt x="3112743" y="0"/>
                  </a:lnTo>
                  <a:close/>
                  <a:moveTo>
                    <a:pt x="2785622" y="0"/>
                  </a:moveTo>
                  <a:lnTo>
                    <a:pt x="2785622" y="33406"/>
                  </a:lnTo>
                  <a:lnTo>
                    <a:pt x="2913770" y="33406"/>
                  </a:lnTo>
                  <a:lnTo>
                    <a:pt x="2913770" y="0"/>
                  </a:lnTo>
                  <a:close/>
                  <a:moveTo>
                    <a:pt x="2586649" y="0"/>
                  </a:moveTo>
                  <a:lnTo>
                    <a:pt x="2586649" y="33406"/>
                  </a:lnTo>
                  <a:lnTo>
                    <a:pt x="2714797" y="33406"/>
                  </a:lnTo>
                  <a:lnTo>
                    <a:pt x="2714797" y="0"/>
                  </a:lnTo>
                  <a:close/>
                  <a:moveTo>
                    <a:pt x="2387676" y="0"/>
                  </a:moveTo>
                  <a:lnTo>
                    <a:pt x="2387676" y="33406"/>
                  </a:lnTo>
                  <a:lnTo>
                    <a:pt x="2515824" y="33406"/>
                  </a:lnTo>
                  <a:lnTo>
                    <a:pt x="2515824" y="0"/>
                  </a:lnTo>
                  <a:close/>
                  <a:moveTo>
                    <a:pt x="2188703" y="0"/>
                  </a:moveTo>
                  <a:lnTo>
                    <a:pt x="2188703" y="33406"/>
                  </a:lnTo>
                  <a:lnTo>
                    <a:pt x="2316851" y="33406"/>
                  </a:lnTo>
                  <a:lnTo>
                    <a:pt x="2316851" y="0"/>
                  </a:lnTo>
                  <a:close/>
                  <a:moveTo>
                    <a:pt x="1989730" y="0"/>
                  </a:moveTo>
                  <a:lnTo>
                    <a:pt x="1989730" y="33406"/>
                  </a:lnTo>
                  <a:lnTo>
                    <a:pt x="2117878" y="33406"/>
                  </a:lnTo>
                  <a:lnTo>
                    <a:pt x="2117878" y="0"/>
                  </a:lnTo>
                  <a:close/>
                  <a:moveTo>
                    <a:pt x="1790757" y="0"/>
                  </a:moveTo>
                  <a:lnTo>
                    <a:pt x="1790757" y="33406"/>
                  </a:lnTo>
                  <a:lnTo>
                    <a:pt x="1918905" y="33406"/>
                  </a:lnTo>
                  <a:lnTo>
                    <a:pt x="1918905" y="0"/>
                  </a:lnTo>
                  <a:close/>
                  <a:moveTo>
                    <a:pt x="1591784" y="0"/>
                  </a:moveTo>
                  <a:lnTo>
                    <a:pt x="1591784" y="33406"/>
                  </a:lnTo>
                  <a:lnTo>
                    <a:pt x="1719932" y="33406"/>
                  </a:lnTo>
                  <a:lnTo>
                    <a:pt x="1719932" y="0"/>
                  </a:lnTo>
                  <a:close/>
                  <a:moveTo>
                    <a:pt x="1392811" y="0"/>
                  </a:moveTo>
                  <a:lnTo>
                    <a:pt x="1392811" y="33406"/>
                  </a:lnTo>
                  <a:lnTo>
                    <a:pt x="1520959" y="33406"/>
                  </a:lnTo>
                  <a:lnTo>
                    <a:pt x="1520959" y="0"/>
                  </a:lnTo>
                  <a:close/>
                  <a:moveTo>
                    <a:pt x="1193838" y="0"/>
                  </a:moveTo>
                  <a:lnTo>
                    <a:pt x="1193838" y="33406"/>
                  </a:lnTo>
                  <a:lnTo>
                    <a:pt x="1321986" y="33406"/>
                  </a:lnTo>
                  <a:lnTo>
                    <a:pt x="1321986" y="0"/>
                  </a:lnTo>
                  <a:close/>
                  <a:moveTo>
                    <a:pt x="994865" y="0"/>
                  </a:moveTo>
                  <a:lnTo>
                    <a:pt x="994865" y="33406"/>
                  </a:lnTo>
                  <a:lnTo>
                    <a:pt x="1123013" y="33406"/>
                  </a:lnTo>
                  <a:lnTo>
                    <a:pt x="1123013" y="0"/>
                  </a:lnTo>
                  <a:close/>
                  <a:moveTo>
                    <a:pt x="795892" y="0"/>
                  </a:moveTo>
                  <a:lnTo>
                    <a:pt x="795892" y="33406"/>
                  </a:lnTo>
                  <a:lnTo>
                    <a:pt x="924040" y="33406"/>
                  </a:lnTo>
                  <a:lnTo>
                    <a:pt x="924040" y="0"/>
                  </a:lnTo>
                  <a:close/>
                  <a:moveTo>
                    <a:pt x="596919" y="0"/>
                  </a:moveTo>
                  <a:lnTo>
                    <a:pt x="596919" y="33406"/>
                  </a:lnTo>
                  <a:lnTo>
                    <a:pt x="725067" y="33406"/>
                  </a:lnTo>
                  <a:lnTo>
                    <a:pt x="725067" y="0"/>
                  </a:lnTo>
                  <a:close/>
                  <a:moveTo>
                    <a:pt x="397946" y="0"/>
                  </a:moveTo>
                  <a:lnTo>
                    <a:pt x="397946" y="33406"/>
                  </a:lnTo>
                  <a:lnTo>
                    <a:pt x="526094" y="33406"/>
                  </a:lnTo>
                  <a:lnTo>
                    <a:pt x="526094" y="0"/>
                  </a:lnTo>
                  <a:close/>
                  <a:moveTo>
                    <a:pt x="198973" y="0"/>
                  </a:moveTo>
                  <a:lnTo>
                    <a:pt x="198973" y="33406"/>
                  </a:lnTo>
                  <a:lnTo>
                    <a:pt x="327121" y="33406"/>
                  </a:lnTo>
                  <a:lnTo>
                    <a:pt x="327121" y="0"/>
                  </a:lnTo>
                  <a:close/>
                  <a:moveTo>
                    <a:pt x="0" y="0"/>
                  </a:moveTo>
                  <a:lnTo>
                    <a:pt x="0" y="33406"/>
                  </a:lnTo>
                  <a:lnTo>
                    <a:pt x="128148" y="33406"/>
                  </a:lnTo>
                  <a:lnTo>
                    <a:pt x="12814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0" name="任意多边形 629"/>
            <p:cNvSpPr/>
            <p:nvPr/>
          </p:nvSpPr>
          <p:spPr>
            <a:xfrm rot="5400000" flipV="1">
              <a:off x="9108464" y="3885332"/>
              <a:ext cx="3908635" cy="33406"/>
            </a:xfrm>
            <a:custGeom>
              <a:avLst/>
              <a:gdLst>
                <a:gd name="connsiteX0" fmla="*/ 3780487 w 3908635"/>
                <a:gd name="connsiteY0" fmla="*/ 0 h 33406"/>
                <a:gd name="connsiteX1" fmla="*/ 3780487 w 3908635"/>
                <a:gd name="connsiteY1" fmla="*/ 33406 h 33406"/>
                <a:gd name="connsiteX2" fmla="*/ 3908635 w 3908635"/>
                <a:gd name="connsiteY2" fmla="*/ 33406 h 33406"/>
                <a:gd name="connsiteX3" fmla="*/ 3908635 w 3908635"/>
                <a:gd name="connsiteY3" fmla="*/ 0 h 33406"/>
                <a:gd name="connsiteX4" fmla="*/ 3581514 w 3908635"/>
                <a:gd name="connsiteY4" fmla="*/ 0 h 33406"/>
                <a:gd name="connsiteX5" fmla="*/ 3581514 w 3908635"/>
                <a:gd name="connsiteY5" fmla="*/ 33406 h 33406"/>
                <a:gd name="connsiteX6" fmla="*/ 3709662 w 3908635"/>
                <a:gd name="connsiteY6" fmla="*/ 33406 h 33406"/>
                <a:gd name="connsiteX7" fmla="*/ 3709662 w 3908635"/>
                <a:gd name="connsiteY7" fmla="*/ 0 h 33406"/>
                <a:gd name="connsiteX8" fmla="*/ 3382541 w 3908635"/>
                <a:gd name="connsiteY8" fmla="*/ 0 h 33406"/>
                <a:gd name="connsiteX9" fmla="*/ 3382541 w 3908635"/>
                <a:gd name="connsiteY9" fmla="*/ 33406 h 33406"/>
                <a:gd name="connsiteX10" fmla="*/ 3510689 w 3908635"/>
                <a:gd name="connsiteY10" fmla="*/ 33406 h 33406"/>
                <a:gd name="connsiteX11" fmla="*/ 3510689 w 3908635"/>
                <a:gd name="connsiteY11" fmla="*/ 0 h 33406"/>
                <a:gd name="connsiteX12" fmla="*/ 3183568 w 3908635"/>
                <a:gd name="connsiteY12" fmla="*/ 0 h 33406"/>
                <a:gd name="connsiteX13" fmla="*/ 3183568 w 3908635"/>
                <a:gd name="connsiteY13" fmla="*/ 33406 h 33406"/>
                <a:gd name="connsiteX14" fmla="*/ 3311716 w 3908635"/>
                <a:gd name="connsiteY14" fmla="*/ 33406 h 33406"/>
                <a:gd name="connsiteX15" fmla="*/ 3311716 w 3908635"/>
                <a:gd name="connsiteY15" fmla="*/ 0 h 33406"/>
                <a:gd name="connsiteX16" fmla="*/ 2984595 w 3908635"/>
                <a:gd name="connsiteY16" fmla="*/ 0 h 33406"/>
                <a:gd name="connsiteX17" fmla="*/ 2984595 w 3908635"/>
                <a:gd name="connsiteY17" fmla="*/ 33406 h 33406"/>
                <a:gd name="connsiteX18" fmla="*/ 3112743 w 3908635"/>
                <a:gd name="connsiteY18" fmla="*/ 33406 h 33406"/>
                <a:gd name="connsiteX19" fmla="*/ 3112743 w 3908635"/>
                <a:gd name="connsiteY19" fmla="*/ 0 h 33406"/>
                <a:gd name="connsiteX20" fmla="*/ 2785622 w 3908635"/>
                <a:gd name="connsiteY20" fmla="*/ 0 h 33406"/>
                <a:gd name="connsiteX21" fmla="*/ 2785622 w 3908635"/>
                <a:gd name="connsiteY21" fmla="*/ 33406 h 33406"/>
                <a:gd name="connsiteX22" fmla="*/ 2913770 w 3908635"/>
                <a:gd name="connsiteY22" fmla="*/ 33406 h 33406"/>
                <a:gd name="connsiteX23" fmla="*/ 2913770 w 3908635"/>
                <a:gd name="connsiteY23" fmla="*/ 0 h 33406"/>
                <a:gd name="connsiteX24" fmla="*/ 2586649 w 3908635"/>
                <a:gd name="connsiteY24" fmla="*/ 0 h 33406"/>
                <a:gd name="connsiteX25" fmla="*/ 2586649 w 3908635"/>
                <a:gd name="connsiteY25" fmla="*/ 33406 h 33406"/>
                <a:gd name="connsiteX26" fmla="*/ 2714797 w 3908635"/>
                <a:gd name="connsiteY26" fmla="*/ 33406 h 33406"/>
                <a:gd name="connsiteX27" fmla="*/ 2714797 w 3908635"/>
                <a:gd name="connsiteY27" fmla="*/ 0 h 33406"/>
                <a:gd name="connsiteX28" fmla="*/ 2387676 w 3908635"/>
                <a:gd name="connsiteY28" fmla="*/ 0 h 33406"/>
                <a:gd name="connsiteX29" fmla="*/ 2387676 w 3908635"/>
                <a:gd name="connsiteY29" fmla="*/ 33406 h 33406"/>
                <a:gd name="connsiteX30" fmla="*/ 2515824 w 3908635"/>
                <a:gd name="connsiteY30" fmla="*/ 33406 h 33406"/>
                <a:gd name="connsiteX31" fmla="*/ 2515824 w 3908635"/>
                <a:gd name="connsiteY31" fmla="*/ 0 h 33406"/>
                <a:gd name="connsiteX32" fmla="*/ 2188703 w 3908635"/>
                <a:gd name="connsiteY32" fmla="*/ 0 h 33406"/>
                <a:gd name="connsiteX33" fmla="*/ 2188703 w 3908635"/>
                <a:gd name="connsiteY33" fmla="*/ 33406 h 33406"/>
                <a:gd name="connsiteX34" fmla="*/ 2316851 w 3908635"/>
                <a:gd name="connsiteY34" fmla="*/ 33406 h 33406"/>
                <a:gd name="connsiteX35" fmla="*/ 2316851 w 3908635"/>
                <a:gd name="connsiteY35" fmla="*/ 0 h 33406"/>
                <a:gd name="connsiteX36" fmla="*/ 1989730 w 3908635"/>
                <a:gd name="connsiteY36" fmla="*/ 0 h 33406"/>
                <a:gd name="connsiteX37" fmla="*/ 1989730 w 3908635"/>
                <a:gd name="connsiteY37" fmla="*/ 33406 h 33406"/>
                <a:gd name="connsiteX38" fmla="*/ 2117878 w 3908635"/>
                <a:gd name="connsiteY38" fmla="*/ 33406 h 33406"/>
                <a:gd name="connsiteX39" fmla="*/ 2117878 w 3908635"/>
                <a:gd name="connsiteY39" fmla="*/ 0 h 33406"/>
                <a:gd name="connsiteX40" fmla="*/ 1790757 w 3908635"/>
                <a:gd name="connsiteY40" fmla="*/ 0 h 33406"/>
                <a:gd name="connsiteX41" fmla="*/ 1790757 w 3908635"/>
                <a:gd name="connsiteY41" fmla="*/ 33406 h 33406"/>
                <a:gd name="connsiteX42" fmla="*/ 1918905 w 3908635"/>
                <a:gd name="connsiteY42" fmla="*/ 33406 h 33406"/>
                <a:gd name="connsiteX43" fmla="*/ 1918905 w 3908635"/>
                <a:gd name="connsiteY43" fmla="*/ 0 h 33406"/>
                <a:gd name="connsiteX44" fmla="*/ 1591784 w 3908635"/>
                <a:gd name="connsiteY44" fmla="*/ 0 h 33406"/>
                <a:gd name="connsiteX45" fmla="*/ 1591784 w 3908635"/>
                <a:gd name="connsiteY45" fmla="*/ 33406 h 33406"/>
                <a:gd name="connsiteX46" fmla="*/ 1719932 w 3908635"/>
                <a:gd name="connsiteY46" fmla="*/ 33406 h 33406"/>
                <a:gd name="connsiteX47" fmla="*/ 1719932 w 3908635"/>
                <a:gd name="connsiteY47" fmla="*/ 0 h 33406"/>
                <a:gd name="connsiteX48" fmla="*/ 1392811 w 3908635"/>
                <a:gd name="connsiteY48" fmla="*/ 0 h 33406"/>
                <a:gd name="connsiteX49" fmla="*/ 1392811 w 3908635"/>
                <a:gd name="connsiteY49" fmla="*/ 33406 h 33406"/>
                <a:gd name="connsiteX50" fmla="*/ 1520959 w 3908635"/>
                <a:gd name="connsiteY50" fmla="*/ 33406 h 33406"/>
                <a:gd name="connsiteX51" fmla="*/ 1520959 w 3908635"/>
                <a:gd name="connsiteY51" fmla="*/ 0 h 33406"/>
                <a:gd name="connsiteX52" fmla="*/ 1193838 w 3908635"/>
                <a:gd name="connsiteY52" fmla="*/ 0 h 33406"/>
                <a:gd name="connsiteX53" fmla="*/ 1193838 w 3908635"/>
                <a:gd name="connsiteY53" fmla="*/ 33406 h 33406"/>
                <a:gd name="connsiteX54" fmla="*/ 1321986 w 3908635"/>
                <a:gd name="connsiteY54" fmla="*/ 33406 h 33406"/>
                <a:gd name="connsiteX55" fmla="*/ 1321986 w 3908635"/>
                <a:gd name="connsiteY55" fmla="*/ 0 h 33406"/>
                <a:gd name="connsiteX56" fmla="*/ 994865 w 3908635"/>
                <a:gd name="connsiteY56" fmla="*/ 0 h 33406"/>
                <a:gd name="connsiteX57" fmla="*/ 994865 w 3908635"/>
                <a:gd name="connsiteY57" fmla="*/ 33406 h 33406"/>
                <a:gd name="connsiteX58" fmla="*/ 1123013 w 3908635"/>
                <a:gd name="connsiteY58" fmla="*/ 33406 h 33406"/>
                <a:gd name="connsiteX59" fmla="*/ 1123013 w 3908635"/>
                <a:gd name="connsiteY59" fmla="*/ 0 h 33406"/>
                <a:gd name="connsiteX60" fmla="*/ 795892 w 3908635"/>
                <a:gd name="connsiteY60" fmla="*/ 0 h 33406"/>
                <a:gd name="connsiteX61" fmla="*/ 795892 w 3908635"/>
                <a:gd name="connsiteY61" fmla="*/ 33406 h 33406"/>
                <a:gd name="connsiteX62" fmla="*/ 924040 w 3908635"/>
                <a:gd name="connsiteY62" fmla="*/ 33406 h 33406"/>
                <a:gd name="connsiteX63" fmla="*/ 924040 w 3908635"/>
                <a:gd name="connsiteY63" fmla="*/ 0 h 33406"/>
                <a:gd name="connsiteX64" fmla="*/ 596919 w 3908635"/>
                <a:gd name="connsiteY64" fmla="*/ 0 h 33406"/>
                <a:gd name="connsiteX65" fmla="*/ 596919 w 3908635"/>
                <a:gd name="connsiteY65" fmla="*/ 33406 h 33406"/>
                <a:gd name="connsiteX66" fmla="*/ 725067 w 3908635"/>
                <a:gd name="connsiteY66" fmla="*/ 33406 h 33406"/>
                <a:gd name="connsiteX67" fmla="*/ 725067 w 3908635"/>
                <a:gd name="connsiteY67" fmla="*/ 0 h 33406"/>
                <a:gd name="connsiteX68" fmla="*/ 397946 w 3908635"/>
                <a:gd name="connsiteY68" fmla="*/ 0 h 33406"/>
                <a:gd name="connsiteX69" fmla="*/ 397946 w 3908635"/>
                <a:gd name="connsiteY69" fmla="*/ 33406 h 33406"/>
                <a:gd name="connsiteX70" fmla="*/ 526094 w 3908635"/>
                <a:gd name="connsiteY70" fmla="*/ 33406 h 33406"/>
                <a:gd name="connsiteX71" fmla="*/ 526094 w 3908635"/>
                <a:gd name="connsiteY71" fmla="*/ 0 h 33406"/>
                <a:gd name="connsiteX72" fmla="*/ 198973 w 3908635"/>
                <a:gd name="connsiteY72" fmla="*/ 0 h 33406"/>
                <a:gd name="connsiteX73" fmla="*/ 198973 w 3908635"/>
                <a:gd name="connsiteY73" fmla="*/ 33406 h 33406"/>
                <a:gd name="connsiteX74" fmla="*/ 327121 w 3908635"/>
                <a:gd name="connsiteY74" fmla="*/ 33406 h 33406"/>
                <a:gd name="connsiteX75" fmla="*/ 327121 w 3908635"/>
                <a:gd name="connsiteY75" fmla="*/ 0 h 33406"/>
                <a:gd name="connsiteX76" fmla="*/ 0 w 3908635"/>
                <a:gd name="connsiteY76" fmla="*/ 0 h 33406"/>
                <a:gd name="connsiteX77" fmla="*/ 0 w 3908635"/>
                <a:gd name="connsiteY77" fmla="*/ 33406 h 33406"/>
                <a:gd name="connsiteX78" fmla="*/ 128148 w 3908635"/>
                <a:gd name="connsiteY78" fmla="*/ 33406 h 33406"/>
                <a:gd name="connsiteX79" fmla="*/ 128148 w 3908635"/>
                <a:gd name="connsiteY79" fmla="*/ 0 h 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908635" h="33406">
                  <a:moveTo>
                    <a:pt x="3780487" y="0"/>
                  </a:moveTo>
                  <a:lnTo>
                    <a:pt x="3780487" y="33406"/>
                  </a:lnTo>
                  <a:lnTo>
                    <a:pt x="3908635" y="33406"/>
                  </a:lnTo>
                  <a:lnTo>
                    <a:pt x="3908635" y="0"/>
                  </a:lnTo>
                  <a:close/>
                  <a:moveTo>
                    <a:pt x="3581514" y="0"/>
                  </a:moveTo>
                  <a:lnTo>
                    <a:pt x="3581514" y="33406"/>
                  </a:lnTo>
                  <a:lnTo>
                    <a:pt x="3709662" y="33406"/>
                  </a:lnTo>
                  <a:lnTo>
                    <a:pt x="3709662" y="0"/>
                  </a:lnTo>
                  <a:close/>
                  <a:moveTo>
                    <a:pt x="3382541" y="0"/>
                  </a:moveTo>
                  <a:lnTo>
                    <a:pt x="3382541" y="33406"/>
                  </a:lnTo>
                  <a:lnTo>
                    <a:pt x="3510689" y="33406"/>
                  </a:lnTo>
                  <a:lnTo>
                    <a:pt x="3510689" y="0"/>
                  </a:lnTo>
                  <a:close/>
                  <a:moveTo>
                    <a:pt x="3183568" y="0"/>
                  </a:moveTo>
                  <a:lnTo>
                    <a:pt x="3183568" y="33406"/>
                  </a:lnTo>
                  <a:lnTo>
                    <a:pt x="3311716" y="33406"/>
                  </a:lnTo>
                  <a:lnTo>
                    <a:pt x="3311716" y="0"/>
                  </a:lnTo>
                  <a:close/>
                  <a:moveTo>
                    <a:pt x="2984595" y="0"/>
                  </a:moveTo>
                  <a:lnTo>
                    <a:pt x="2984595" y="33406"/>
                  </a:lnTo>
                  <a:lnTo>
                    <a:pt x="3112743" y="33406"/>
                  </a:lnTo>
                  <a:lnTo>
                    <a:pt x="3112743" y="0"/>
                  </a:lnTo>
                  <a:close/>
                  <a:moveTo>
                    <a:pt x="2785622" y="0"/>
                  </a:moveTo>
                  <a:lnTo>
                    <a:pt x="2785622" y="33406"/>
                  </a:lnTo>
                  <a:lnTo>
                    <a:pt x="2913770" y="33406"/>
                  </a:lnTo>
                  <a:lnTo>
                    <a:pt x="2913770" y="0"/>
                  </a:lnTo>
                  <a:close/>
                  <a:moveTo>
                    <a:pt x="2586649" y="0"/>
                  </a:moveTo>
                  <a:lnTo>
                    <a:pt x="2586649" y="33406"/>
                  </a:lnTo>
                  <a:lnTo>
                    <a:pt x="2714797" y="33406"/>
                  </a:lnTo>
                  <a:lnTo>
                    <a:pt x="2714797" y="0"/>
                  </a:lnTo>
                  <a:close/>
                  <a:moveTo>
                    <a:pt x="2387676" y="0"/>
                  </a:moveTo>
                  <a:lnTo>
                    <a:pt x="2387676" y="33406"/>
                  </a:lnTo>
                  <a:lnTo>
                    <a:pt x="2515824" y="33406"/>
                  </a:lnTo>
                  <a:lnTo>
                    <a:pt x="2515824" y="0"/>
                  </a:lnTo>
                  <a:close/>
                  <a:moveTo>
                    <a:pt x="2188703" y="0"/>
                  </a:moveTo>
                  <a:lnTo>
                    <a:pt x="2188703" y="33406"/>
                  </a:lnTo>
                  <a:lnTo>
                    <a:pt x="2316851" y="33406"/>
                  </a:lnTo>
                  <a:lnTo>
                    <a:pt x="2316851" y="0"/>
                  </a:lnTo>
                  <a:close/>
                  <a:moveTo>
                    <a:pt x="1989730" y="0"/>
                  </a:moveTo>
                  <a:lnTo>
                    <a:pt x="1989730" y="33406"/>
                  </a:lnTo>
                  <a:lnTo>
                    <a:pt x="2117878" y="33406"/>
                  </a:lnTo>
                  <a:lnTo>
                    <a:pt x="2117878" y="0"/>
                  </a:lnTo>
                  <a:close/>
                  <a:moveTo>
                    <a:pt x="1790757" y="0"/>
                  </a:moveTo>
                  <a:lnTo>
                    <a:pt x="1790757" y="33406"/>
                  </a:lnTo>
                  <a:lnTo>
                    <a:pt x="1918905" y="33406"/>
                  </a:lnTo>
                  <a:lnTo>
                    <a:pt x="1918905" y="0"/>
                  </a:lnTo>
                  <a:close/>
                  <a:moveTo>
                    <a:pt x="1591784" y="0"/>
                  </a:moveTo>
                  <a:lnTo>
                    <a:pt x="1591784" y="33406"/>
                  </a:lnTo>
                  <a:lnTo>
                    <a:pt x="1719932" y="33406"/>
                  </a:lnTo>
                  <a:lnTo>
                    <a:pt x="1719932" y="0"/>
                  </a:lnTo>
                  <a:close/>
                  <a:moveTo>
                    <a:pt x="1392811" y="0"/>
                  </a:moveTo>
                  <a:lnTo>
                    <a:pt x="1392811" y="33406"/>
                  </a:lnTo>
                  <a:lnTo>
                    <a:pt x="1520959" y="33406"/>
                  </a:lnTo>
                  <a:lnTo>
                    <a:pt x="1520959" y="0"/>
                  </a:lnTo>
                  <a:close/>
                  <a:moveTo>
                    <a:pt x="1193838" y="0"/>
                  </a:moveTo>
                  <a:lnTo>
                    <a:pt x="1193838" y="33406"/>
                  </a:lnTo>
                  <a:lnTo>
                    <a:pt x="1321986" y="33406"/>
                  </a:lnTo>
                  <a:lnTo>
                    <a:pt x="1321986" y="0"/>
                  </a:lnTo>
                  <a:close/>
                  <a:moveTo>
                    <a:pt x="994865" y="0"/>
                  </a:moveTo>
                  <a:lnTo>
                    <a:pt x="994865" y="33406"/>
                  </a:lnTo>
                  <a:lnTo>
                    <a:pt x="1123013" y="33406"/>
                  </a:lnTo>
                  <a:lnTo>
                    <a:pt x="1123013" y="0"/>
                  </a:lnTo>
                  <a:close/>
                  <a:moveTo>
                    <a:pt x="795892" y="0"/>
                  </a:moveTo>
                  <a:lnTo>
                    <a:pt x="795892" y="33406"/>
                  </a:lnTo>
                  <a:lnTo>
                    <a:pt x="924040" y="33406"/>
                  </a:lnTo>
                  <a:lnTo>
                    <a:pt x="924040" y="0"/>
                  </a:lnTo>
                  <a:close/>
                  <a:moveTo>
                    <a:pt x="596919" y="0"/>
                  </a:moveTo>
                  <a:lnTo>
                    <a:pt x="596919" y="33406"/>
                  </a:lnTo>
                  <a:lnTo>
                    <a:pt x="725067" y="33406"/>
                  </a:lnTo>
                  <a:lnTo>
                    <a:pt x="725067" y="0"/>
                  </a:lnTo>
                  <a:close/>
                  <a:moveTo>
                    <a:pt x="397946" y="0"/>
                  </a:moveTo>
                  <a:lnTo>
                    <a:pt x="397946" y="33406"/>
                  </a:lnTo>
                  <a:lnTo>
                    <a:pt x="526094" y="33406"/>
                  </a:lnTo>
                  <a:lnTo>
                    <a:pt x="526094" y="0"/>
                  </a:lnTo>
                  <a:close/>
                  <a:moveTo>
                    <a:pt x="198973" y="0"/>
                  </a:moveTo>
                  <a:lnTo>
                    <a:pt x="198973" y="33406"/>
                  </a:lnTo>
                  <a:lnTo>
                    <a:pt x="327121" y="33406"/>
                  </a:lnTo>
                  <a:lnTo>
                    <a:pt x="327121" y="0"/>
                  </a:lnTo>
                  <a:close/>
                  <a:moveTo>
                    <a:pt x="0" y="0"/>
                  </a:moveTo>
                  <a:lnTo>
                    <a:pt x="0" y="33406"/>
                  </a:lnTo>
                  <a:lnTo>
                    <a:pt x="128148" y="33406"/>
                  </a:lnTo>
                  <a:lnTo>
                    <a:pt x="12814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1" name="任意多边形 630"/>
            <p:cNvSpPr/>
            <p:nvPr/>
          </p:nvSpPr>
          <p:spPr>
            <a:xfrm rot="5400000" flipV="1">
              <a:off x="4290178" y="3885333"/>
              <a:ext cx="3908635" cy="33406"/>
            </a:xfrm>
            <a:custGeom>
              <a:avLst/>
              <a:gdLst>
                <a:gd name="connsiteX0" fmla="*/ 3780487 w 3908635"/>
                <a:gd name="connsiteY0" fmla="*/ 0 h 33406"/>
                <a:gd name="connsiteX1" fmla="*/ 3780487 w 3908635"/>
                <a:gd name="connsiteY1" fmla="*/ 33406 h 33406"/>
                <a:gd name="connsiteX2" fmla="*/ 3908635 w 3908635"/>
                <a:gd name="connsiteY2" fmla="*/ 33406 h 33406"/>
                <a:gd name="connsiteX3" fmla="*/ 3908635 w 3908635"/>
                <a:gd name="connsiteY3" fmla="*/ 0 h 33406"/>
                <a:gd name="connsiteX4" fmla="*/ 3581514 w 3908635"/>
                <a:gd name="connsiteY4" fmla="*/ 0 h 33406"/>
                <a:gd name="connsiteX5" fmla="*/ 3581514 w 3908635"/>
                <a:gd name="connsiteY5" fmla="*/ 33406 h 33406"/>
                <a:gd name="connsiteX6" fmla="*/ 3709662 w 3908635"/>
                <a:gd name="connsiteY6" fmla="*/ 33406 h 33406"/>
                <a:gd name="connsiteX7" fmla="*/ 3709662 w 3908635"/>
                <a:gd name="connsiteY7" fmla="*/ 0 h 33406"/>
                <a:gd name="connsiteX8" fmla="*/ 3382541 w 3908635"/>
                <a:gd name="connsiteY8" fmla="*/ 0 h 33406"/>
                <a:gd name="connsiteX9" fmla="*/ 3382541 w 3908635"/>
                <a:gd name="connsiteY9" fmla="*/ 33406 h 33406"/>
                <a:gd name="connsiteX10" fmla="*/ 3510689 w 3908635"/>
                <a:gd name="connsiteY10" fmla="*/ 33406 h 33406"/>
                <a:gd name="connsiteX11" fmla="*/ 3510689 w 3908635"/>
                <a:gd name="connsiteY11" fmla="*/ 0 h 33406"/>
                <a:gd name="connsiteX12" fmla="*/ 3183568 w 3908635"/>
                <a:gd name="connsiteY12" fmla="*/ 0 h 33406"/>
                <a:gd name="connsiteX13" fmla="*/ 3183568 w 3908635"/>
                <a:gd name="connsiteY13" fmla="*/ 33406 h 33406"/>
                <a:gd name="connsiteX14" fmla="*/ 3311716 w 3908635"/>
                <a:gd name="connsiteY14" fmla="*/ 33406 h 33406"/>
                <a:gd name="connsiteX15" fmla="*/ 3311716 w 3908635"/>
                <a:gd name="connsiteY15" fmla="*/ 0 h 33406"/>
                <a:gd name="connsiteX16" fmla="*/ 2984595 w 3908635"/>
                <a:gd name="connsiteY16" fmla="*/ 0 h 33406"/>
                <a:gd name="connsiteX17" fmla="*/ 2984595 w 3908635"/>
                <a:gd name="connsiteY17" fmla="*/ 33406 h 33406"/>
                <a:gd name="connsiteX18" fmla="*/ 3112743 w 3908635"/>
                <a:gd name="connsiteY18" fmla="*/ 33406 h 33406"/>
                <a:gd name="connsiteX19" fmla="*/ 3112743 w 3908635"/>
                <a:gd name="connsiteY19" fmla="*/ 0 h 33406"/>
                <a:gd name="connsiteX20" fmla="*/ 2785622 w 3908635"/>
                <a:gd name="connsiteY20" fmla="*/ 0 h 33406"/>
                <a:gd name="connsiteX21" fmla="*/ 2785622 w 3908635"/>
                <a:gd name="connsiteY21" fmla="*/ 33406 h 33406"/>
                <a:gd name="connsiteX22" fmla="*/ 2913770 w 3908635"/>
                <a:gd name="connsiteY22" fmla="*/ 33406 h 33406"/>
                <a:gd name="connsiteX23" fmla="*/ 2913770 w 3908635"/>
                <a:gd name="connsiteY23" fmla="*/ 0 h 33406"/>
                <a:gd name="connsiteX24" fmla="*/ 2586649 w 3908635"/>
                <a:gd name="connsiteY24" fmla="*/ 0 h 33406"/>
                <a:gd name="connsiteX25" fmla="*/ 2586649 w 3908635"/>
                <a:gd name="connsiteY25" fmla="*/ 33406 h 33406"/>
                <a:gd name="connsiteX26" fmla="*/ 2714797 w 3908635"/>
                <a:gd name="connsiteY26" fmla="*/ 33406 h 33406"/>
                <a:gd name="connsiteX27" fmla="*/ 2714797 w 3908635"/>
                <a:gd name="connsiteY27" fmla="*/ 0 h 33406"/>
                <a:gd name="connsiteX28" fmla="*/ 2387676 w 3908635"/>
                <a:gd name="connsiteY28" fmla="*/ 0 h 33406"/>
                <a:gd name="connsiteX29" fmla="*/ 2387676 w 3908635"/>
                <a:gd name="connsiteY29" fmla="*/ 33406 h 33406"/>
                <a:gd name="connsiteX30" fmla="*/ 2515824 w 3908635"/>
                <a:gd name="connsiteY30" fmla="*/ 33406 h 33406"/>
                <a:gd name="connsiteX31" fmla="*/ 2515824 w 3908635"/>
                <a:gd name="connsiteY31" fmla="*/ 0 h 33406"/>
                <a:gd name="connsiteX32" fmla="*/ 2188703 w 3908635"/>
                <a:gd name="connsiteY32" fmla="*/ 0 h 33406"/>
                <a:gd name="connsiteX33" fmla="*/ 2188703 w 3908635"/>
                <a:gd name="connsiteY33" fmla="*/ 33406 h 33406"/>
                <a:gd name="connsiteX34" fmla="*/ 2316851 w 3908635"/>
                <a:gd name="connsiteY34" fmla="*/ 33406 h 33406"/>
                <a:gd name="connsiteX35" fmla="*/ 2316851 w 3908635"/>
                <a:gd name="connsiteY35" fmla="*/ 0 h 33406"/>
                <a:gd name="connsiteX36" fmla="*/ 1989730 w 3908635"/>
                <a:gd name="connsiteY36" fmla="*/ 0 h 33406"/>
                <a:gd name="connsiteX37" fmla="*/ 1989730 w 3908635"/>
                <a:gd name="connsiteY37" fmla="*/ 33406 h 33406"/>
                <a:gd name="connsiteX38" fmla="*/ 2117878 w 3908635"/>
                <a:gd name="connsiteY38" fmla="*/ 33406 h 33406"/>
                <a:gd name="connsiteX39" fmla="*/ 2117878 w 3908635"/>
                <a:gd name="connsiteY39" fmla="*/ 0 h 33406"/>
                <a:gd name="connsiteX40" fmla="*/ 1790757 w 3908635"/>
                <a:gd name="connsiteY40" fmla="*/ 0 h 33406"/>
                <a:gd name="connsiteX41" fmla="*/ 1790757 w 3908635"/>
                <a:gd name="connsiteY41" fmla="*/ 33406 h 33406"/>
                <a:gd name="connsiteX42" fmla="*/ 1918905 w 3908635"/>
                <a:gd name="connsiteY42" fmla="*/ 33406 h 33406"/>
                <a:gd name="connsiteX43" fmla="*/ 1918905 w 3908635"/>
                <a:gd name="connsiteY43" fmla="*/ 0 h 33406"/>
                <a:gd name="connsiteX44" fmla="*/ 1591784 w 3908635"/>
                <a:gd name="connsiteY44" fmla="*/ 0 h 33406"/>
                <a:gd name="connsiteX45" fmla="*/ 1591784 w 3908635"/>
                <a:gd name="connsiteY45" fmla="*/ 33406 h 33406"/>
                <a:gd name="connsiteX46" fmla="*/ 1719932 w 3908635"/>
                <a:gd name="connsiteY46" fmla="*/ 33406 h 33406"/>
                <a:gd name="connsiteX47" fmla="*/ 1719932 w 3908635"/>
                <a:gd name="connsiteY47" fmla="*/ 0 h 33406"/>
                <a:gd name="connsiteX48" fmla="*/ 1392811 w 3908635"/>
                <a:gd name="connsiteY48" fmla="*/ 0 h 33406"/>
                <a:gd name="connsiteX49" fmla="*/ 1392811 w 3908635"/>
                <a:gd name="connsiteY49" fmla="*/ 33406 h 33406"/>
                <a:gd name="connsiteX50" fmla="*/ 1520959 w 3908635"/>
                <a:gd name="connsiteY50" fmla="*/ 33406 h 33406"/>
                <a:gd name="connsiteX51" fmla="*/ 1520959 w 3908635"/>
                <a:gd name="connsiteY51" fmla="*/ 0 h 33406"/>
                <a:gd name="connsiteX52" fmla="*/ 1193838 w 3908635"/>
                <a:gd name="connsiteY52" fmla="*/ 0 h 33406"/>
                <a:gd name="connsiteX53" fmla="*/ 1193838 w 3908635"/>
                <a:gd name="connsiteY53" fmla="*/ 33406 h 33406"/>
                <a:gd name="connsiteX54" fmla="*/ 1321986 w 3908635"/>
                <a:gd name="connsiteY54" fmla="*/ 33406 h 33406"/>
                <a:gd name="connsiteX55" fmla="*/ 1321986 w 3908635"/>
                <a:gd name="connsiteY55" fmla="*/ 0 h 33406"/>
                <a:gd name="connsiteX56" fmla="*/ 994865 w 3908635"/>
                <a:gd name="connsiteY56" fmla="*/ 0 h 33406"/>
                <a:gd name="connsiteX57" fmla="*/ 994865 w 3908635"/>
                <a:gd name="connsiteY57" fmla="*/ 33406 h 33406"/>
                <a:gd name="connsiteX58" fmla="*/ 1123013 w 3908635"/>
                <a:gd name="connsiteY58" fmla="*/ 33406 h 33406"/>
                <a:gd name="connsiteX59" fmla="*/ 1123013 w 3908635"/>
                <a:gd name="connsiteY59" fmla="*/ 0 h 33406"/>
                <a:gd name="connsiteX60" fmla="*/ 795892 w 3908635"/>
                <a:gd name="connsiteY60" fmla="*/ 0 h 33406"/>
                <a:gd name="connsiteX61" fmla="*/ 795892 w 3908635"/>
                <a:gd name="connsiteY61" fmla="*/ 33406 h 33406"/>
                <a:gd name="connsiteX62" fmla="*/ 924040 w 3908635"/>
                <a:gd name="connsiteY62" fmla="*/ 33406 h 33406"/>
                <a:gd name="connsiteX63" fmla="*/ 924040 w 3908635"/>
                <a:gd name="connsiteY63" fmla="*/ 0 h 33406"/>
                <a:gd name="connsiteX64" fmla="*/ 596919 w 3908635"/>
                <a:gd name="connsiteY64" fmla="*/ 0 h 33406"/>
                <a:gd name="connsiteX65" fmla="*/ 596919 w 3908635"/>
                <a:gd name="connsiteY65" fmla="*/ 33406 h 33406"/>
                <a:gd name="connsiteX66" fmla="*/ 725067 w 3908635"/>
                <a:gd name="connsiteY66" fmla="*/ 33406 h 33406"/>
                <a:gd name="connsiteX67" fmla="*/ 725067 w 3908635"/>
                <a:gd name="connsiteY67" fmla="*/ 0 h 33406"/>
                <a:gd name="connsiteX68" fmla="*/ 397946 w 3908635"/>
                <a:gd name="connsiteY68" fmla="*/ 0 h 33406"/>
                <a:gd name="connsiteX69" fmla="*/ 397946 w 3908635"/>
                <a:gd name="connsiteY69" fmla="*/ 33406 h 33406"/>
                <a:gd name="connsiteX70" fmla="*/ 526094 w 3908635"/>
                <a:gd name="connsiteY70" fmla="*/ 33406 h 33406"/>
                <a:gd name="connsiteX71" fmla="*/ 526094 w 3908635"/>
                <a:gd name="connsiteY71" fmla="*/ 0 h 33406"/>
                <a:gd name="connsiteX72" fmla="*/ 198973 w 3908635"/>
                <a:gd name="connsiteY72" fmla="*/ 0 h 33406"/>
                <a:gd name="connsiteX73" fmla="*/ 198973 w 3908635"/>
                <a:gd name="connsiteY73" fmla="*/ 33406 h 33406"/>
                <a:gd name="connsiteX74" fmla="*/ 327121 w 3908635"/>
                <a:gd name="connsiteY74" fmla="*/ 33406 h 33406"/>
                <a:gd name="connsiteX75" fmla="*/ 327121 w 3908635"/>
                <a:gd name="connsiteY75" fmla="*/ 0 h 33406"/>
                <a:gd name="connsiteX76" fmla="*/ 0 w 3908635"/>
                <a:gd name="connsiteY76" fmla="*/ 0 h 33406"/>
                <a:gd name="connsiteX77" fmla="*/ 0 w 3908635"/>
                <a:gd name="connsiteY77" fmla="*/ 33406 h 33406"/>
                <a:gd name="connsiteX78" fmla="*/ 128148 w 3908635"/>
                <a:gd name="connsiteY78" fmla="*/ 33406 h 33406"/>
                <a:gd name="connsiteX79" fmla="*/ 128148 w 3908635"/>
                <a:gd name="connsiteY79" fmla="*/ 0 h 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908635" h="33406">
                  <a:moveTo>
                    <a:pt x="3780487" y="0"/>
                  </a:moveTo>
                  <a:lnTo>
                    <a:pt x="3780487" y="33406"/>
                  </a:lnTo>
                  <a:lnTo>
                    <a:pt x="3908635" y="33406"/>
                  </a:lnTo>
                  <a:lnTo>
                    <a:pt x="3908635" y="0"/>
                  </a:lnTo>
                  <a:close/>
                  <a:moveTo>
                    <a:pt x="3581514" y="0"/>
                  </a:moveTo>
                  <a:lnTo>
                    <a:pt x="3581514" y="33406"/>
                  </a:lnTo>
                  <a:lnTo>
                    <a:pt x="3709662" y="33406"/>
                  </a:lnTo>
                  <a:lnTo>
                    <a:pt x="3709662" y="0"/>
                  </a:lnTo>
                  <a:close/>
                  <a:moveTo>
                    <a:pt x="3382541" y="0"/>
                  </a:moveTo>
                  <a:lnTo>
                    <a:pt x="3382541" y="33406"/>
                  </a:lnTo>
                  <a:lnTo>
                    <a:pt x="3510689" y="33406"/>
                  </a:lnTo>
                  <a:lnTo>
                    <a:pt x="3510689" y="0"/>
                  </a:lnTo>
                  <a:close/>
                  <a:moveTo>
                    <a:pt x="3183568" y="0"/>
                  </a:moveTo>
                  <a:lnTo>
                    <a:pt x="3183568" y="33406"/>
                  </a:lnTo>
                  <a:lnTo>
                    <a:pt x="3311716" y="33406"/>
                  </a:lnTo>
                  <a:lnTo>
                    <a:pt x="3311716" y="0"/>
                  </a:lnTo>
                  <a:close/>
                  <a:moveTo>
                    <a:pt x="2984595" y="0"/>
                  </a:moveTo>
                  <a:lnTo>
                    <a:pt x="2984595" y="33406"/>
                  </a:lnTo>
                  <a:lnTo>
                    <a:pt x="3112743" y="33406"/>
                  </a:lnTo>
                  <a:lnTo>
                    <a:pt x="3112743" y="0"/>
                  </a:lnTo>
                  <a:close/>
                  <a:moveTo>
                    <a:pt x="2785622" y="0"/>
                  </a:moveTo>
                  <a:lnTo>
                    <a:pt x="2785622" y="33406"/>
                  </a:lnTo>
                  <a:lnTo>
                    <a:pt x="2913770" y="33406"/>
                  </a:lnTo>
                  <a:lnTo>
                    <a:pt x="2913770" y="0"/>
                  </a:lnTo>
                  <a:close/>
                  <a:moveTo>
                    <a:pt x="2586649" y="0"/>
                  </a:moveTo>
                  <a:lnTo>
                    <a:pt x="2586649" y="33406"/>
                  </a:lnTo>
                  <a:lnTo>
                    <a:pt x="2714797" y="33406"/>
                  </a:lnTo>
                  <a:lnTo>
                    <a:pt x="2714797" y="0"/>
                  </a:lnTo>
                  <a:close/>
                  <a:moveTo>
                    <a:pt x="2387676" y="0"/>
                  </a:moveTo>
                  <a:lnTo>
                    <a:pt x="2387676" y="33406"/>
                  </a:lnTo>
                  <a:lnTo>
                    <a:pt x="2515824" y="33406"/>
                  </a:lnTo>
                  <a:lnTo>
                    <a:pt x="2515824" y="0"/>
                  </a:lnTo>
                  <a:close/>
                  <a:moveTo>
                    <a:pt x="2188703" y="0"/>
                  </a:moveTo>
                  <a:lnTo>
                    <a:pt x="2188703" y="33406"/>
                  </a:lnTo>
                  <a:lnTo>
                    <a:pt x="2316851" y="33406"/>
                  </a:lnTo>
                  <a:lnTo>
                    <a:pt x="2316851" y="0"/>
                  </a:lnTo>
                  <a:close/>
                  <a:moveTo>
                    <a:pt x="1989730" y="0"/>
                  </a:moveTo>
                  <a:lnTo>
                    <a:pt x="1989730" y="33406"/>
                  </a:lnTo>
                  <a:lnTo>
                    <a:pt x="2117878" y="33406"/>
                  </a:lnTo>
                  <a:lnTo>
                    <a:pt x="2117878" y="0"/>
                  </a:lnTo>
                  <a:close/>
                  <a:moveTo>
                    <a:pt x="1790757" y="0"/>
                  </a:moveTo>
                  <a:lnTo>
                    <a:pt x="1790757" y="33406"/>
                  </a:lnTo>
                  <a:lnTo>
                    <a:pt x="1918905" y="33406"/>
                  </a:lnTo>
                  <a:lnTo>
                    <a:pt x="1918905" y="0"/>
                  </a:lnTo>
                  <a:close/>
                  <a:moveTo>
                    <a:pt x="1591784" y="0"/>
                  </a:moveTo>
                  <a:lnTo>
                    <a:pt x="1591784" y="33406"/>
                  </a:lnTo>
                  <a:lnTo>
                    <a:pt x="1719932" y="33406"/>
                  </a:lnTo>
                  <a:lnTo>
                    <a:pt x="1719932" y="0"/>
                  </a:lnTo>
                  <a:close/>
                  <a:moveTo>
                    <a:pt x="1392811" y="0"/>
                  </a:moveTo>
                  <a:lnTo>
                    <a:pt x="1392811" y="33406"/>
                  </a:lnTo>
                  <a:lnTo>
                    <a:pt x="1520959" y="33406"/>
                  </a:lnTo>
                  <a:lnTo>
                    <a:pt x="1520959" y="0"/>
                  </a:lnTo>
                  <a:close/>
                  <a:moveTo>
                    <a:pt x="1193838" y="0"/>
                  </a:moveTo>
                  <a:lnTo>
                    <a:pt x="1193838" y="33406"/>
                  </a:lnTo>
                  <a:lnTo>
                    <a:pt x="1321986" y="33406"/>
                  </a:lnTo>
                  <a:lnTo>
                    <a:pt x="1321986" y="0"/>
                  </a:lnTo>
                  <a:close/>
                  <a:moveTo>
                    <a:pt x="994865" y="0"/>
                  </a:moveTo>
                  <a:lnTo>
                    <a:pt x="994865" y="33406"/>
                  </a:lnTo>
                  <a:lnTo>
                    <a:pt x="1123013" y="33406"/>
                  </a:lnTo>
                  <a:lnTo>
                    <a:pt x="1123013" y="0"/>
                  </a:lnTo>
                  <a:close/>
                  <a:moveTo>
                    <a:pt x="795892" y="0"/>
                  </a:moveTo>
                  <a:lnTo>
                    <a:pt x="795892" y="33406"/>
                  </a:lnTo>
                  <a:lnTo>
                    <a:pt x="924040" y="33406"/>
                  </a:lnTo>
                  <a:lnTo>
                    <a:pt x="924040" y="0"/>
                  </a:lnTo>
                  <a:close/>
                  <a:moveTo>
                    <a:pt x="596919" y="0"/>
                  </a:moveTo>
                  <a:lnTo>
                    <a:pt x="596919" y="33406"/>
                  </a:lnTo>
                  <a:lnTo>
                    <a:pt x="725067" y="33406"/>
                  </a:lnTo>
                  <a:lnTo>
                    <a:pt x="725067" y="0"/>
                  </a:lnTo>
                  <a:close/>
                  <a:moveTo>
                    <a:pt x="397946" y="0"/>
                  </a:moveTo>
                  <a:lnTo>
                    <a:pt x="397946" y="33406"/>
                  </a:lnTo>
                  <a:lnTo>
                    <a:pt x="526094" y="33406"/>
                  </a:lnTo>
                  <a:lnTo>
                    <a:pt x="526094" y="0"/>
                  </a:lnTo>
                  <a:close/>
                  <a:moveTo>
                    <a:pt x="198973" y="0"/>
                  </a:moveTo>
                  <a:lnTo>
                    <a:pt x="198973" y="33406"/>
                  </a:lnTo>
                  <a:lnTo>
                    <a:pt x="327121" y="33406"/>
                  </a:lnTo>
                  <a:lnTo>
                    <a:pt x="327121" y="0"/>
                  </a:lnTo>
                  <a:close/>
                  <a:moveTo>
                    <a:pt x="0" y="0"/>
                  </a:moveTo>
                  <a:lnTo>
                    <a:pt x="0" y="33406"/>
                  </a:lnTo>
                  <a:lnTo>
                    <a:pt x="128148" y="33406"/>
                  </a:lnTo>
                  <a:lnTo>
                    <a:pt x="12814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2" name="任意多边形 631"/>
            <p:cNvSpPr/>
            <p:nvPr/>
          </p:nvSpPr>
          <p:spPr>
            <a:xfrm rot="5400000" flipV="1">
              <a:off x="6699321" y="3885334"/>
              <a:ext cx="3908635" cy="33406"/>
            </a:xfrm>
            <a:custGeom>
              <a:avLst/>
              <a:gdLst>
                <a:gd name="connsiteX0" fmla="*/ 3780487 w 3908635"/>
                <a:gd name="connsiteY0" fmla="*/ 0 h 33406"/>
                <a:gd name="connsiteX1" fmla="*/ 3780487 w 3908635"/>
                <a:gd name="connsiteY1" fmla="*/ 33406 h 33406"/>
                <a:gd name="connsiteX2" fmla="*/ 3908635 w 3908635"/>
                <a:gd name="connsiteY2" fmla="*/ 33406 h 33406"/>
                <a:gd name="connsiteX3" fmla="*/ 3908635 w 3908635"/>
                <a:gd name="connsiteY3" fmla="*/ 0 h 33406"/>
                <a:gd name="connsiteX4" fmla="*/ 3581514 w 3908635"/>
                <a:gd name="connsiteY4" fmla="*/ 0 h 33406"/>
                <a:gd name="connsiteX5" fmla="*/ 3581514 w 3908635"/>
                <a:gd name="connsiteY5" fmla="*/ 33406 h 33406"/>
                <a:gd name="connsiteX6" fmla="*/ 3709662 w 3908635"/>
                <a:gd name="connsiteY6" fmla="*/ 33406 h 33406"/>
                <a:gd name="connsiteX7" fmla="*/ 3709662 w 3908635"/>
                <a:gd name="connsiteY7" fmla="*/ 0 h 33406"/>
                <a:gd name="connsiteX8" fmla="*/ 3382541 w 3908635"/>
                <a:gd name="connsiteY8" fmla="*/ 0 h 33406"/>
                <a:gd name="connsiteX9" fmla="*/ 3382541 w 3908635"/>
                <a:gd name="connsiteY9" fmla="*/ 33406 h 33406"/>
                <a:gd name="connsiteX10" fmla="*/ 3510689 w 3908635"/>
                <a:gd name="connsiteY10" fmla="*/ 33406 h 33406"/>
                <a:gd name="connsiteX11" fmla="*/ 3510689 w 3908635"/>
                <a:gd name="connsiteY11" fmla="*/ 0 h 33406"/>
                <a:gd name="connsiteX12" fmla="*/ 3183568 w 3908635"/>
                <a:gd name="connsiteY12" fmla="*/ 0 h 33406"/>
                <a:gd name="connsiteX13" fmla="*/ 3183568 w 3908635"/>
                <a:gd name="connsiteY13" fmla="*/ 33406 h 33406"/>
                <a:gd name="connsiteX14" fmla="*/ 3311716 w 3908635"/>
                <a:gd name="connsiteY14" fmla="*/ 33406 h 33406"/>
                <a:gd name="connsiteX15" fmla="*/ 3311716 w 3908635"/>
                <a:gd name="connsiteY15" fmla="*/ 0 h 33406"/>
                <a:gd name="connsiteX16" fmla="*/ 2984595 w 3908635"/>
                <a:gd name="connsiteY16" fmla="*/ 0 h 33406"/>
                <a:gd name="connsiteX17" fmla="*/ 2984595 w 3908635"/>
                <a:gd name="connsiteY17" fmla="*/ 33406 h 33406"/>
                <a:gd name="connsiteX18" fmla="*/ 3112743 w 3908635"/>
                <a:gd name="connsiteY18" fmla="*/ 33406 h 33406"/>
                <a:gd name="connsiteX19" fmla="*/ 3112743 w 3908635"/>
                <a:gd name="connsiteY19" fmla="*/ 0 h 33406"/>
                <a:gd name="connsiteX20" fmla="*/ 2785622 w 3908635"/>
                <a:gd name="connsiteY20" fmla="*/ 0 h 33406"/>
                <a:gd name="connsiteX21" fmla="*/ 2785622 w 3908635"/>
                <a:gd name="connsiteY21" fmla="*/ 33406 h 33406"/>
                <a:gd name="connsiteX22" fmla="*/ 2913770 w 3908635"/>
                <a:gd name="connsiteY22" fmla="*/ 33406 h 33406"/>
                <a:gd name="connsiteX23" fmla="*/ 2913770 w 3908635"/>
                <a:gd name="connsiteY23" fmla="*/ 0 h 33406"/>
                <a:gd name="connsiteX24" fmla="*/ 2586649 w 3908635"/>
                <a:gd name="connsiteY24" fmla="*/ 0 h 33406"/>
                <a:gd name="connsiteX25" fmla="*/ 2586649 w 3908635"/>
                <a:gd name="connsiteY25" fmla="*/ 33406 h 33406"/>
                <a:gd name="connsiteX26" fmla="*/ 2714797 w 3908635"/>
                <a:gd name="connsiteY26" fmla="*/ 33406 h 33406"/>
                <a:gd name="connsiteX27" fmla="*/ 2714797 w 3908635"/>
                <a:gd name="connsiteY27" fmla="*/ 0 h 33406"/>
                <a:gd name="connsiteX28" fmla="*/ 2387676 w 3908635"/>
                <a:gd name="connsiteY28" fmla="*/ 0 h 33406"/>
                <a:gd name="connsiteX29" fmla="*/ 2387676 w 3908635"/>
                <a:gd name="connsiteY29" fmla="*/ 33406 h 33406"/>
                <a:gd name="connsiteX30" fmla="*/ 2515824 w 3908635"/>
                <a:gd name="connsiteY30" fmla="*/ 33406 h 33406"/>
                <a:gd name="connsiteX31" fmla="*/ 2515824 w 3908635"/>
                <a:gd name="connsiteY31" fmla="*/ 0 h 33406"/>
                <a:gd name="connsiteX32" fmla="*/ 2188703 w 3908635"/>
                <a:gd name="connsiteY32" fmla="*/ 0 h 33406"/>
                <a:gd name="connsiteX33" fmla="*/ 2188703 w 3908635"/>
                <a:gd name="connsiteY33" fmla="*/ 33406 h 33406"/>
                <a:gd name="connsiteX34" fmla="*/ 2316851 w 3908635"/>
                <a:gd name="connsiteY34" fmla="*/ 33406 h 33406"/>
                <a:gd name="connsiteX35" fmla="*/ 2316851 w 3908635"/>
                <a:gd name="connsiteY35" fmla="*/ 0 h 33406"/>
                <a:gd name="connsiteX36" fmla="*/ 1989730 w 3908635"/>
                <a:gd name="connsiteY36" fmla="*/ 0 h 33406"/>
                <a:gd name="connsiteX37" fmla="*/ 1989730 w 3908635"/>
                <a:gd name="connsiteY37" fmla="*/ 33406 h 33406"/>
                <a:gd name="connsiteX38" fmla="*/ 2117878 w 3908635"/>
                <a:gd name="connsiteY38" fmla="*/ 33406 h 33406"/>
                <a:gd name="connsiteX39" fmla="*/ 2117878 w 3908635"/>
                <a:gd name="connsiteY39" fmla="*/ 0 h 33406"/>
                <a:gd name="connsiteX40" fmla="*/ 1790757 w 3908635"/>
                <a:gd name="connsiteY40" fmla="*/ 0 h 33406"/>
                <a:gd name="connsiteX41" fmla="*/ 1790757 w 3908635"/>
                <a:gd name="connsiteY41" fmla="*/ 33406 h 33406"/>
                <a:gd name="connsiteX42" fmla="*/ 1918905 w 3908635"/>
                <a:gd name="connsiteY42" fmla="*/ 33406 h 33406"/>
                <a:gd name="connsiteX43" fmla="*/ 1918905 w 3908635"/>
                <a:gd name="connsiteY43" fmla="*/ 0 h 33406"/>
                <a:gd name="connsiteX44" fmla="*/ 1591784 w 3908635"/>
                <a:gd name="connsiteY44" fmla="*/ 0 h 33406"/>
                <a:gd name="connsiteX45" fmla="*/ 1591784 w 3908635"/>
                <a:gd name="connsiteY45" fmla="*/ 33406 h 33406"/>
                <a:gd name="connsiteX46" fmla="*/ 1719932 w 3908635"/>
                <a:gd name="connsiteY46" fmla="*/ 33406 h 33406"/>
                <a:gd name="connsiteX47" fmla="*/ 1719932 w 3908635"/>
                <a:gd name="connsiteY47" fmla="*/ 0 h 33406"/>
                <a:gd name="connsiteX48" fmla="*/ 1392811 w 3908635"/>
                <a:gd name="connsiteY48" fmla="*/ 0 h 33406"/>
                <a:gd name="connsiteX49" fmla="*/ 1392811 w 3908635"/>
                <a:gd name="connsiteY49" fmla="*/ 33406 h 33406"/>
                <a:gd name="connsiteX50" fmla="*/ 1520959 w 3908635"/>
                <a:gd name="connsiteY50" fmla="*/ 33406 h 33406"/>
                <a:gd name="connsiteX51" fmla="*/ 1520959 w 3908635"/>
                <a:gd name="connsiteY51" fmla="*/ 0 h 33406"/>
                <a:gd name="connsiteX52" fmla="*/ 1193838 w 3908635"/>
                <a:gd name="connsiteY52" fmla="*/ 0 h 33406"/>
                <a:gd name="connsiteX53" fmla="*/ 1193838 w 3908635"/>
                <a:gd name="connsiteY53" fmla="*/ 33406 h 33406"/>
                <a:gd name="connsiteX54" fmla="*/ 1321986 w 3908635"/>
                <a:gd name="connsiteY54" fmla="*/ 33406 h 33406"/>
                <a:gd name="connsiteX55" fmla="*/ 1321986 w 3908635"/>
                <a:gd name="connsiteY55" fmla="*/ 0 h 33406"/>
                <a:gd name="connsiteX56" fmla="*/ 994865 w 3908635"/>
                <a:gd name="connsiteY56" fmla="*/ 0 h 33406"/>
                <a:gd name="connsiteX57" fmla="*/ 994865 w 3908635"/>
                <a:gd name="connsiteY57" fmla="*/ 33406 h 33406"/>
                <a:gd name="connsiteX58" fmla="*/ 1123013 w 3908635"/>
                <a:gd name="connsiteY58" fmla="*/ 33406 h 33406"/>
                <a:gd name="connsiteX59" fmla="*/ 1123013 w 3908635"/>
                <a:gd name="connsiteY59" fmla="*/ 0 h 33406"/>
                <a:gd name="connsiteX60" fmla="*/ 795892 w 3908635"/>
                <a:gd name="connsiteY60" fmla="*/ 0 h 33406"/>
                <a:gd name="connsiteX61" fmla="*/ 795892 w 3908635"/>
                <a:gd name="connsiteY61" fmla="*/ 33406 h 33406"/>
                <a:gd name="connsiteX62" fmla="*/ 924040 w 3908635"/>
                <a:gd name="connsiteY62" fmla="*/ 33406 h 33406"/>
                <a:gd name="connsiteX63" fmla="*/ 924040 w 3908635"/>
                <a:gd name="connsiteY63" fmla="*/ 0 h 33406"/>
                <a:gd name="connsiteX64" fmla="*/ 596919 w 3908635"/>
                <a:gd name="connsiteY64" fmla="*/ 0 h 33406"/>
                <a:gd name="connsiteX65" fmla="*/ 596919 w 3908635"/>
                <a:gd name="connsiteY65" fmla="*/ 33406 h 33406"/>
                <a:gd name="connsiteX66" fmla="*/ 725067 w 3908635"/>
                <a:gd name="connsiteY66" fmla="*/ 33406 h 33406"/>
                <a:gd name="connsiteX67" fmla="*/ 725067 w 3908635"/>
                <a:gd name="connsiteY67" fmla="*/ 0 h 33406"/>
                <a:gd name="connsiteX68" fmla="*/ 397946 w 3908635"/>
                <a:gd name="connsiteY68" fmla="*/ 0 h 33406"/>
                <a:gd name="connsiteX69" fmla="*/ 397946 w 3908635"/>
                <a:gd name="connsiteY69" fmla="*/ 33406 h 33406"/>
                <a:gd name="connsiteX70" fmla="*/ 526094 w 3908635"/>
                <a:gd name="connsiteY70" fmla="*/ 33406 h 33406"/>
                <a:gd name="connsiteX71" fmla="*/ 526094 w 3908635"/>
                <a:gd name="connsiteY71" fmla="*/ 0 h 33406"/>
                <a:gd name="connsiteX72" fmla="*/ 198973 w 3908635"/>
                <a:gd name="connsiteY72" fmla="*/ 0 h 33406"/>
                <a:gd name="connsiteX73" fmla="*/ 198973 w 3908635"/>
                <a:gd name="connsiteY73" fmla="*/ 33406 h 33406"/>
                <a:gd name="connsiteX74" fmla="*/ 327121 w 3908635"/>
                <a:gd name="connsiteY74" fmla="*/ 33406 h 33406"/>
                <a:gd name="connsiteX75" fmla="*/ 327121 w 3908635"/>
                <a:gd name="connsiteY75" fmla="*/ 0 h 33406"/>
                <a:gd name="connsiteX76" fmla="*/ 0 w 3908635"/>
                <a:gd name="connsiteY76" fmla="*/ 0 h 33406"/>
                <a:gd name="connsiteX77" fmla="*/ 0 w 3908635"/>
                <a:gd name="connsiteY77" fmla="*/ 33406 h 33406"/>
                <a:gd name="connsiteX78" fmla="*/ 128148 w 3908635"/>
                <a:gd name="connsiteY78" fmla="*/ 33406 h 33406"/>
                <a:gd name="connsiteX79" fmla="*/ 128148 w 3908635"/>
                <a:gd name="connsiteY79" fmla="*/ 0 h 3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908635" h="33406">
                  <a:moveTo>
                    <a:pt x="3780487" y="0"/>
                  </a:moveTo>
                  <a:lnTo>
                    <a:pt x="3780487" y="33406"/>
                  </a:lnTo>
                  <a:lnTo>
                    <a:pt x="3908635" y="33406"/>
                  </a:lnTo>
                  <a:lnTo>
                    <a:pt x="3908635" y="0"/>
                  </a:lnTo>
                  <a:close/>
                  <a:moveTo>
                    <a:pt x="3581514" y="0"/>
                  </a:moveTo>
                  <a:lnTo>
                    <a:pt x="3581514" y="33406"/>
                  </a:lnTo>
                  <a:lnTo>
                    <a:pt x="3709662" y="33406"/>
                  </a:lnTo>
                  <a:lnTo>
                    <a:pt x="3709662" y="0"/>
                  </a:lnTo>
                  <a:close/>
                  <a:moveTo>
                    <a:pt x="3382541" y="0"/>
                  </a:moveTo>
                  <a:lnTo>
                    <a:pt x="3382541" y="33406"/>
                  </a:lnTo>
                  <a:lnTo>
                    <a:pt x="3510689" y="33406"/>
                  </a:lnTo>
                  <a:lnTo>
                    <a:pt x="3510689" y="0"/>
                  </a:lnTo>
                  <a:close/>
                  <a:moveTo>
                    <a:pt x="3183568" y="0"/>
                  </a:moveTo>
                  <a:lnTo>
                    <a:pt x="3183568" y="33406"/>
                  </a:lnTo>
                  <a:lnTo>
                    <a:pt x="3311716" y="33406"/>
                  </a:lnTo>
                  <a:lnTo>
                    <a:pt x="3311716" y="0"/>
                  </a:lnTo>
                  <a:close/>
                  <a:moveTo>
                    <a:pt x="2984595" y="0"/>
                  </a:moveTo>
                  <a:lnTo>
                    <a:pt x="2984595" y="33406"/>
                  </a:lnTo>
                  <a:lnTo>
                    <a:pt x="3112743" y="33406"/>
                  </a:lnTo>
                  <a:lnTo>
                    <a:pt x="3112743" y="0"/>
                  </a:lnTo>
                  <a:close/>
                  <a:moveTo>
                    <a:pt x="2785622" y="0"/>
                  </a:moveTo>
                  <a:lnTo>
                    <a:pt x="2785622" y="33406"/>
                  </a:lnTo>
                  <a:lnTo>
                    <a:pt x="2913770" y="33406"/>
                  </a:lnTo>
                  <a:lnTo>
                    <a:pt x="2913770" y="0"/>
                  </a:lnTo>
                  <a:close/>
                  <a:moveTo>
                    <a:pt x="2586649" y="0"/>
                  </a:moveTo>
                  <a:lnTo>
                    <a:pt x="2586649" y="33406"/>
                  </a:lnTo>
                  <a:lnTo>
                    <a:pt x="2714797" y="33406"/>
                  </a:lnTo>
                  <a:lnTo>
                    <a:pt x="2714797" y="0"/>
                  </a:lnTo>
                  <a:close/>
                  <a:moveTo>
                    <a:pt x="2387676" y="0"/>
                  </a:moveTo>
                  <a:lnTo>
                    <a:pt x="2387676" y="33406"/>
                  </a:lnTo>
                  <a:lnTo>
                    <a:pt x="2515824" y="33406"/>
                  </a:lnTo>
                  <a:lnTo>
                    <a:pt x="2515824" y="0"/>
                  </a:lnTo>
                  <a:close/>
                  <a:moveTo>
                    <a:pt x="2188703" y="0"/>
                  </a:moveTo>
                  <a:lnTo>
                    <a:pt x="2188703" y="33406"/>
                  </a:lnTo>
                  <a:lnTo>
                    <a:pt x="2316851" y="33406"/>
                  </a:lnTo>
                  <a:lnTo>
                    <a:pt x="2316851" y="0"/>
                  </a:lnTo>
                  <a:close/>
                  <a:moveTo>
                    <a:pt x="1989730" y="0"/>
                  </a:moveTo>
                  <a:lnTo>
                    <a:pt x="1989730" y="33406"/>
                  </a:lnTo>
                  <a:lnTo>
                    <a:pt x="2117878" y="33406"/>
                  </a:lnTo>
                  <a:lnTo>
                    <a:pt x="2117878" y="0"/>
                  </a:lnTo>
                  <a:close/>
                  <a:moveTo>
                    <a:pt x="1790757" y="0"/>
                  </a:moveTo>
                  <a:lnTo>
                    <a:pt x="1790757" y="33406"/>
                  </a:lnTo>
                  <a:lnTo>
                    <a:pt x="1918905" y="33406"/>
                  </a:lnTo>
                  <a:lnTo>
                    <a:pt x="1918905" y="0"/>
                  </a:lnTo>
                  <a:close/>
                  <a:moveTo>
                    <a:pt x="1591784" y="0"/>
                  </a:moveTo>
                  <a:lnTo>
                    <a:pt x="1591784" y="33406"/>
                  </a:lnTo>
                  <a:lnTo>
                    <a:pt x="1719932" y="33406"/>
                  </a:lnTo>
                  <a:lnTo>
                    <a:pt x="1719932" y="0"/>
                  </a:lnTo>
                  <a:close/>
                  <a:moveTo>
                    <a:pt x="1392811" y="0"/>
                  </a:moveTo>
                  <a:lnTo>
                    <a:pt x="1392811" y="33406"/>
                  </a:lnTo>
                  <a:lnTo>
                    <a:pt x="1520959" y="33406"/>
                  </a:lnTo>
                  <a:lnTo>
                    <a:pt x="1520959" y="0"/>
                  </a:lnTo>
                  <a:close/>
                  <a:moveTo>
                    <a:pt x="1193838" y="0"/>
                  </a:moveTo>
                  <a:lnTo>
                    <a:pt x="1193838" y="33406"/>
                  </a:lnTo>
                  <a:lnTo>
                    <a:pt x="1321986" y="33406"/>
                  </a:lnTo>
                  <a:lnTo>
                    <a:pt x="1321986" y="0"/>
                  </a:lnTo>
                  <a:close/>
                  <a:moveTo>
                    <a:pt x="994865" y="0"/>
                  </a:moveTo>
                  <a:lnTo>
                    <a:pt x="994865" y="33406"/>
                  </a:lnTo>
                  <a:lnTo>
                    <a:pt x="1123013" y="33406"/>
                  </a:lnTo>
                  <a:lnTo>
                    <a:pt x="1123013" y="0"/>
                  </a:lnTo>
                  <a:close/>
                  <a:moveTo>
                    <a:pt x="795892" y="0"/>
                  </a:moveTo>
                  <a:lnTo>
                    <a:pt x="795892" y="33406"/>
                  </a:lnTo>
                  <a:lnTo>
                    <a:pt x="924040" y="33406"/>
                  </a:lnTo>
                  <a:lnTo>
                    <a:pt x="924040" y="0"/>
                  </a:lnTo>
                  <a:close/>
                  <a:moveTo>
                    <a:pt x="596919" y="0"/>
                  </a:moveTo>
                  <a:lnTo>
                    <a:pt x="596919" y="33406"/>
                  </a:lnTo>
                  <a:lnTo>
                    <a:pt x="725067" y="33406"/>
                  </a:lnTo>
                  <a:lnTo>
                    <a:pt x="725067" y="0"/>
                  </a:lnTo>
                  <a:close/>
                  <a:moveTo>
                    <a:pt x="397946" y="0"/>
                  </a:moveTo>
                  <a:lnTo>
                    <a:pt x="397946" y="33406"/>
                  </a:lnTo>
                  <a:lnTo>
                    <a:pt x="526094" y="33406"/>
                  </a:lnTo>
                  <a:lnTo>
                    <a:pt x="526094" y="0"/>
                  </a:lnTo>
                  <a:close/>
                  <a:moveTo>
                    <a:pt x="198973" y="0"/>
                  </a:moveTo>
                  <a:lnTo>
                    <a:pt x="198973" y="33406"/>
                  </a:lnTo>
                  <a:lnTo>
                    <a:pt x="327121" y="33406"/>
                  </a:lnTo>
                  <a:lnTo>
                    <a:pt x="327121" y="0"/>
                  </a:lnTo>
                  <a:close/>
                  <a:moveTo>
                    <a:pt x="0" y="0"/>
                  </a:moveTo>
                  <a:lnTo>
                    <a:pt x="0" y="33406"/>
                  </a:lnTo>
                  <a:lnTo>
                    <a:pt x="128148" y="33406"/>
                  </a:lnTo>
                  <a:lnTo>
                    <a:pt x="12814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560208" y="2187166"/>
            <a:ext cx="164411" cy="164411"/>
          </a:xfrm>
          <a:prstGeom prst="rect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文本框 1023"/>
          <p:cNvSpPr txBox="1"/>
          <p:nvPr/>
        </p:nvSpPr>
        <p:spPr>
          <a:xfrm>
            <a:off x="1977399" y="56268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8" name="文本框 637"/>
          <p:cNvSpPr txBox="1"/>
          <p:nvPr/>
        </p:nvSpPr>
        <p:spPr>
          <a:xfrm>
            <a:off x="1862111" y="48638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20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9" name="文本框 638"/>
          <p:cNvSpPr txBox="1"/>
          <p:nvPr/>
        </p:nvSpPr>
        <p:spPr>
          <a:xfrm>
            <a:off x="1862111" y="40666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40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0" name="文本框 639"/>
          <p:cNvSpPr txBox="1"/>
          <p:nvPr/>
        </p:nvSpPr>
        <p:spPr>
          <a:xfrm>
            <a:off x="1862111" y="33212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60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1" name="文本框 640"/>
          <p:cNvSpPr txBox="1"/>
          <p:nvPr/>
        </p:nvSpPr>
        <p:spPr>
          <a:xfrm>
            <a:off x="1862111" y="25515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80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2" name="文本框 641"/>
          <p:cNvSpPr txBox="1"/>
          <p:nvPr/>
        </p:nvSpPr>
        <p:spPr>
          <a:xfrm>
            <a:off x="1748168" y="179730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100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3" name="文本框 642"/>
          <p:cNvSpPr txBox="1"/>
          <p:nvPr/>
        </p:nvSpPr>
        <p:spPr>
          <a:xfrm>
            <a:off x="4146812" y="58319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2014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4" name="文本框 643"/>
          <p:cNvSpPr txBox="1"/>
          <p:nvPr/>
        </p:nvSpPr>
        <p:spPr>
          <a:xfrm>
            <a:off x="6317584" y="58319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2015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5" name="文本框 644"/>
          <p:cNvSpPr txBox="1"/>
          <p:nvPr/>
        </p:nvSpPr>
        <p:spPr>
          <a:xfrm>
            <a:off x="8488356" y="58319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2016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6" name="文本框 645"/>
          <p:cNvSpPr txBox="1"/>
          <p:nvPr/>
        </p:nvSpPr>
        <p:spPr>
          <a:xfrm>
            <a:off x="10644077" y="58319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  <a:endParaRPr lang="zh-CN" alt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28" name="同心圆 1027"/>
          <p:cNvSpPr/>
          <p:nvPr/>
        </p:nvSpPr>
        <p:spPr>
          <a:xfrm>
            <a:off x="4305907" y="3358599"/>
            <a:ext cx="261257" cy="261257"/>
          </a:xfrm>
          <a:prstGeom prst="donut">
            <a:avLst>
              <a:gd name="adj" fmla="val 31309"/>
            </a:avLst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50" name="同心圆 649"/>
          <p:cNvSpPr/>
          <p:nvPr/>
        </p:nvSpPr>
        <p:spPr>
          <a:xfrm>
            <a:off x="6498275" y="2996940"/>
            <a:ext cx="261257" cy="261257"/>
          </a:xfrm>
          <a:prstGeom prst="donut">
            <a:avLst>
              <a:gd name="adj" fmla="val 31309"/>
            </a:avLst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69" name="同心圆 668"/>
          <p:cNvSpPr/>
          <p:nvPr/>
        </p:nvSpPr>
        <p:spPr>
          <a:xfrm>
            <a:off x="8674153" y="2996940"/>
            <a:ext cx="261257" cy="261257"/>
          </a:xfrm>
          <a:prstGeom prst="donut">
            <a:avLst>
              <a:gd name="adj" fmla="val 31309"/>
            </a:avLst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0" name="同心圆 669"/>
          <p:cNvSpPr/>
          <p:nvPr/>
        </p:nvSpPr>
        <p:spPr>
          <a:xfrm>
            <a:off x="10839819" y="2187166"/>
            <a:ext cx="261257" cy="261257"/>
          </a:xfrm>
          <a:prstGeom prst="donut">
            <a:avLst>
              <a:gd name="adj" fmla="val 31309"/>
            </a:avLst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1" name="同心圆 670"/>
          <p:cNvSpPr/>
          <p:nvPr/>
        </p:nvSpPr>
        <p:spPr>
          <a:xfrm>
            <a:off x="2186833" y="3749096"/>
            <a:ext cx="261257" cy="261257"/>
          </a:xfrm>
          <a:prstGeom prst="donut">
            <a:avLst>
              <a:gd name="adj" fmla="val 31309"/>
            </a:avLst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2" name="同心圆 671"/>
          <p:cNvSpPr/>
          <p:nvPr/>
        </p:nvSpPr>
        <p:spPr>
          <a:xfrm>
            <a:off x="2171783" y="2981472"/>
            <a:ext cx="261257" cy="261257"/>
          </a:xfrm>
          <a:prstGeom prst="donut">
            <a:avLst>
              <a:gd name="adj" fmla="val 31309"/>
            </a:avLst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3" name="同心圆 672"/>
          <p:cNvSpPr/>
          <p:nvPr/>
        </p:nvSpPr>
        <p:spPr>
          <a:xfrm>
            <a:off x="4357605" y="2575915"/>
            <a:ext cx="261257" cy="261257"/>
          </a:xfrm>
          <a:prstGeom prst="donut">
            <a:avLst>
              <a:gd name="adj" fmla="val 31309"/>
            </a:avLst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4" name="同心圆 673"/>
          <p:cNvSpPr/>
          <p:nvPr/>
        </p:nvSpPr>
        <p:spPr>
          <a:xfrm>
            <a:off x="6532516" y="4120697"/>
            <a:ext cx="261257" cy="261257"/>
          </a:xfrm>
          <a:prstGeom prst="donut">
            <a:avLst>
              <a:gd name="adj" fmla="val 31309"/>
            </a:avLst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5" name="同心圆 674"/>
          <p:cNvSpPr/>
          <p:nvPr/>
        </p:nvSpPr>
        <p:spPr>
          <a:xfrm>
            <a:off x="8676707" y="3383075"/>
            <a:ext cx="261257" cy="261257"/>
          </a:xfrm>
          <a:prstGeom prst="donut">
            <a:avLst>
              <a:gd name="adj" fmla="val 31309"/>
            </a:avLst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6" name="同心圆 675"/>
          <p:cNvSpPr/>
          <p:nvPr/>
        </p:nvSpPr>
        <p:spPr>
          <a:xfrm>
            <a:off x="10835682" y="2584834"/>
            <a:ext cx="261257" cy="261257"/>
          </a:xfrm>
          <a:prstGeom prst="donut">
            <a:avLst>
              <a:gd name="adj" fmla="val 31309"/>
            </a:avLst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29" name="矩形 1028"/>
          <p:cNvSpPr/>
          <p:nvPr/>
        </p:nvSpPr>
        <p:spPr>
          <a:xfrm rot="-660000">
            <a:off x="2379552" y="2866882"/>
            <a:ext cx="2052000" cy="72000"/>
          </a:xfrm>
          <a:prstGeom prst="rect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2170779">
            <a:off x="4342343" y="3453786"/>
            <a:ext cx="2484000" cy="72000"/>
          </a:xfrm>
          <a:prstGeom prst="rect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rot="20460000">
            <a:off x="6708769" y="3835719"/>
            <a:ext cx="2088000" cy="72000"/>
          </a:xfrm>
          <a:prstGeom prst="rect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 rot="20400000">
            <a:off x="8848414" y="3076595"/>
            <a:ext cx="2088000" cy="72000"/>
          </a:xfrm>
          <a:prstGeom prst="rect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 rot="20400000">
            <a:off x="8848414" y="2678432"/>
            <a:ext cx="2088000" cy="72000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6744272" y="3092925"/>
            <a:ext cx="1980000" cy="72000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 rot="21060000">
            <a:off x="4507833" y="3259522"/>
            <a:ext cx="2052000" cy="72000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 rot="20940000">
            <a:off x="2377880" y="3645325"/>
            <a:ext cx="1980000" cy="72000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724619" y="2057325"/>
            <a:ext cx="11374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苏轼</a:t>
            </a:r>
            <a:r>
              <a:rPr lang="zh-CN" altLang="en-US" sz="1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上书</a:t>
            </a:r>
            <a:endParaRPr lang="zh-CN" altLang="en-US" sz="14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60208" y="2695815"/>
            <a:ext cx="164411" cy="164411"/>
          </a:xfrm>
          <a:prstGeom prst="rect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724619" y="2565974"/>
            <a:ext cx="1137492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速冻水饺</a:t>
            </a:r>
            <a:endParaRPr lang="zh-CN" altLang="en-US" sz="14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008" y="360429"/>
            <a:ext cx="4470372" cy="1118383"/>
            <a:chOff x="701721" y="258831"/>
            <a:chExt cx="4470372" cy="1118383"/>
          </a:xfrm>
        </p:grpSpPr>
        <p:grpSp>
          <p:nvGrpSpPr>
            <p:cNvPr id="3" name="组合 2"/>
            <p:cNvGrpSpPr/>
            <p:nvPr/>
          </p:nvGrpSpPr>
          <p:grpSpPr>
            <a:xfrm rot="5400000">
              <a:off x="776710" y="915611"/>
              <a:ext cx="370913" cy="368490"/>
              <a:chOff x="6578221" y="1296534"/>
              <a:chExt cx="2089438" cy="2075790"/>
            </a:xfrm>
          </p:grpSpPr>
          <p:sp>
            <p:nvSpPr>
              <p:cNvPr id="8" name="直角三角形 7"/>
              <p:cNvSpPr/>
              <p:nvPr/>
            </p:nvSpPr>
            <p:spPr>
              <a:xfrm>
                <a:off x="6578221" y="1460310"/>
                <a:ext cx="1912014" cy="1912014"/>
              </a:xfrm>
              <a:prstGeom prst="rtTriangle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flipH="1" flipV="1">
                <a:off x="6755645" y="1296534"/>
                <a:ext cx="1912014" cy="1912014"/>
              </a:xfrm>
              <a:prstGeom prst="rtTriangle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175486" y="853994"/>
              <a:ext cx="39966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产品介绍 </a:t>
              </a:r>
              <a:r>
                <a:rPr lang="en-US" altLang="zh-CN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 </a:t>
              </a:r>
              <a:r>
                <a:rPr lang="zh-CN" altLang="en-US" sz="24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服务终端介绍</a:t>
              </a:r>
              <a:endParaRPr lang="zh-CN" altLang="en-US" sz="28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1721" y="609924"/>
              <a:ext cx="1436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E5A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Investment Manual</a:t>
              </a:r>
              <a:endParaRPr lang="zh-CN" altLang="en-US" sz="1000" b="1" dirty="0">
                <a:solidFill>
                  <a:srgbClr val="E5A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081682" y="689821"/>
              <a:ext cx="423393" cy="88747"/>
            </a:xfrm>
            <a:custGeom>
              <a:avLst/>
              <a:gdLst>
                <a:gd name="connsiteX0" fmla="*/ 411728 w 423393"/>
                <a:gd name="connsiteY0" fmla="*/ 0 h 88747"/>
                <a:gd name="connsiteX1" fmla="*/ 423393 w 423393"/>
                <a:gd name="connsiteY1" fmla="*/ 0 h 88747"/>
                <a:gd name="connsiteX2" fmla="*/ 378030 w 423393"/>
                <a:gd name="connsiteY2" fmla="*/ 88747 h 88747"/>
                <a:gd name="connsiteX3" fmla="*/ 366365 w 423393"/>
                <a:gd name="connsiteY3" fmla="*/ 88747 h 88747"/>
                <a:gd name="connsiteX4" fmla="*/ 378422 w 423393"/>
                <a:gd name="connsiteY4" fmla="*/ 0 h 88747"/>
                <a:gd name="connsiteX5" fmla="*/ 390087 w 423393"/>
                <a:gd name="connsiteY5" fmla="*/ 0 h 88747"/>
                <a:gd name="connsiteX6" fmla="*/ 344724 w 423393"/>
                <a:gd name="connsiteY6" fmla="*/ 88747 h 88747"/>
                <a:gd name="connsiteX7" fmla="*/ 333059 w 423393"/>
                <a:gd name="connsiteY7" fmla="*/ 88747 h 88747"/>
                <a:gd name="connsiteX8" fmla="*/ 345116 w 423393"/>
                <a:gd name="connsiteY8" fmla="*/ 0 h 88747"/>
                <a:gd name="connsiteX9" fmla="*/ 356781 w 423393"/>
                <a:gd name="connsiteY9" fmla="*/ 0 h 88747"/>
                <a:gd name="connsiteX10" fmla="*/ 311418 w 423393"/>
                <a:gd name="connsiteY10" fmla="*/ 88747 h 88747"/>
                <a:gd name="connsiteX11" fmla="*/ 299753 w 423393"/>
                <a:gd name="connsiteY11" fmla="*/ 88747 h 88747"/>
                <a:gd name="connsiteX12" fmla="*/ 311810 w 423393"/>
                <a:gd name="connsiteY12" fmla="*/ 0 h 88747"/>
                <a:gd name="connsiteX13" fmla="*/ 323475 w 423393"/>
                <a:gd name="connsiteY13" fmla="*/ 0 h 88747"/>
                <a:gd name="connsiteX14" fmla="*/ 278112 w 423393"/>
                <a:gd name="connsiteY14" fmla="*/ 88747 h 88747"/>
                <a:gd name="connsiteX15" fmla="*/ 266447 w 423393"/>
                <a:gd name="connsiteY15" fmla="*/ 88747 h 88747"/>
                <a:gd name="connsiteX16" fmla="*/ 278504 w 423393"/>
                <a:gd name="connsiteY16" fmla="*/ 0 h 88747"/>
                <a:gd name="connsiteX17" fmla="*/ 290169 w 423393"/>
                <a:gd name="connsiteY17" fmla="*/ 0 h 88747"/>
                <a:gd name="connsiteX18" fmla="*/ 244806 w 423393"/>
                <a:gd name="connsiteY18" fmla="*/ 88747 h 88747"/>
                <a:gd name="connsiteX19" fmla="*/ 233141 w 423393"/>
                <a:gd name="connsiteY19" fmla="*/ 88747 h 88747"/>
                <a:gd name="connsiteX20" fmla="*/ 245198 w 423393"/>
                <a:gd name="connsiteY20" fmla="*/ 0 h 88747"/>
                <a:gd name="connsiteX21" fmla="*/ 256863 w 423393"/>
                <a:gd name="connsiteY21" fmla="*/ 0 h 88747"/>
                <a:gd name="connsiteX22" fmla="*/ 211500 w 423393"/>
                <a:gd name="connsiteY22" fmla="*/ 88747 h 88747"/>
                <a:gd name="connsiteX23" fmla="*/ 199835 w 423393"/>
                <a:gd name="connsiteY23" fmla="*/ 88747 h 88747"/>
                <a:gd name="connsiteX24" fmla="*/ 211892 w 423393"/>
                <a:gd name="connsiteY24" fmla="*/ 0 h 88747"/>
                <a:gd name="connsiteX25" fmla="*/ 223557 w 423393"/>
                <a:gd name="connsiteY25" fmla="*/ 0 h 88747"/>
                <a:gd name="connsiteX26" fmla="*/ 178194 w 423393"/>
                <a:gd name="connsiteY26" fmla="*/ 88747 h 88747"/>
                <a:gd name="connsiteX27" fmla="*/ 166529 w 423393"/>
                <a:gd name="connsiteY27" fmla="*/ 88747 h 88747"/>
                <a:gd name="connsiteX28" fmla="*/ 178587 w 423393"/>
                <a:gd name="connsiteY28" fmla="*/ 0 h 88747"/>
                <a:gd name="connsiteX29" fmla="*/ 190252 w 423393"/>
                <a:gd name="connsiteY29" fmla="*/ 0 h 88747"/>
                <a:gd name="connsiteX30" fmla="*/ 144889 w 423393"/>
                <a:gd name="connsiteY30" fmla="*/ 88747 h 88747"/>
                <a:gd name="connsiteX31" fmla="*/ 133224 w 423393"/>
                <a:gd name="connsiteY31" fmla="*/ 88747 h 88747"/>
                <a:gd name="connsiteX32" fmla="*/ 145281 w 423393"/>
                <a:gd name="connsiteY32" fmla="*/ 0 h 88747"/>
                <a:gd name="connsiteX33" fmla="*/ 156946 w 423393"/>
                <a:gd name="connsiteY33" fmla="*/ 0 h 88747"/>
                <a:gd name="connsiteX34" fmla="*/ 111583 w 423393"/>
                <a:gd name="connsiteY34" fmla="*/ 88747 h 88747"/>
                <a:gd name="connsiteX35" fmla="*/ 99918 w 423393"/>
                <a:gd name="connsiteY35" fmla="*/ 88747 h 88747"/>
                <a:gd name="connsiteX36" fmla="*/ 111975 w 423393"/>
                <a:gd name="connsiteY36" fmla="*/ 0 h 88747"/>
                <a:gd name="connsiteX37" fmla="*/ 123640 w 423393"/>
                <a:gd name="connsiteY37" fmla="*/ 0 h 88747"/>
                <a:gd name="connsiteX38" fmla="*/ 78277 w 423393"/>
                <a:gd name="connsiteY38" fmla="*/ 88747 h 88747"/>
                <a:gd name="connsiteX39" fmla="*/ 66612 w 423393"/>
                <a:gd name="connsiteY39" fmla="*/ 88747 h 88747"/>
                <a:gd name="connsiteX40" fmla="*/ 78669 w 423393"/>
                <a:gd name="connsiteY40" fmla="*/ 0 h 88747"/>
                <a:gd name="connsiteX41" fmla="*/ 90334 w 423393"/>
                <a:gd name="connsiteY41" fmla="*/ 0 h 88747"/>
                <a:gd name="connsiteX42" fmla="*/ 44971 w 423393"/>
                <a:gd name="connsiteY42" fmla="*/ 88747 h 88747"/>
                <a:gd name="connsiteX43" fmla="*/ 33306 w 423393"/>
                <a:gd name="connsiteY43" fmla="*/ 88747 h 88747"/>
                <a:gd name="connsiteX44" fmla="*/ 45363 w 423393"/>
                <a:gd name="connsiteY44" fmla="*/ 0 h 88747"/>
                <a:gd name="connsiteX45" fmla="*/ 57028 w 423393"/>
                <a:gd name="connsiteY45" fmla="*/ 0 h 88747"/>
                <a:gd name="connsiteX46" fmla="*/ 11665 w 423393"/>
                <a:gd name="connsiteY46" fmla="*/ 88747 h 88747"/>
                <a:gd name="connsiteX47" fmla="*/ 0 w 423393"/>
                <a:gd name="connsiteY47" fmla="*/ 88747 h 8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3393" h="88747">
                  <a:moveTo>
                    <a:pt x="411728" y="0"/>
                  </a:moveTo>
                  <a:lnTo>
                    <a:pt x="423393" y="0"/>
                  </a:lnTo>
                  <a:lnTo>
                    <a:pt x="378030" y="88747"/>
                  </a:lnTo>
                  <a:lnTo>
                    <a:pt x="366365" y="88747"/>
                  </a:lnTo>
                  <a:close/>
                  <a:moveTo>
                    <a:pt x="378422" y="0"/>
                  </a:moveTo>
                  <a:lnTo>
                    <a:pt x="390087" y="0"/>
                  </a:lnTo>
                  <a:lnTo>
                    <a:pt x="344724" y="88747"/>
                  </a:lnTo>
                  <a:lnTo>
                    <a:pt x="333059" y="88747"/>
                  </a:lnTo>
                  <a:close/>
                  <a:moveTo>
                    <a:pt x="345116" y="0"/>
                  </a:moveTo>
                  <a:lnTo>
                    <a:pt x="356781" y="0"/>
                  </a:lnTo>
                  <a:lnTo>
                    <a:pt x="311418" y="88747"/>
                  </a:lnTo>
                  <a:lnTo>
                    <a:pt x="299753" y="88747"/>
                  </a:lnTo>
                  <a:close/>
                  <a:moveTo>
                    <a:pt x="311810" y="0"/>
                  </a:moveTo>
                  <a:lnTo>
                    <a:pt x="323475" y="0"/>
                  </a:lnTo>
                  <a:lnTo>
                    <a:pt x="278112" y="88747"/>
                  </a:lnTo>
                  <a:lnTo>
                    <a:pt x="266447" y="88747"/>
                  </a:lnTo>
                  <a:close/>
                  <a:moveTo>
                    <a:pt x="278504" y="0"/>
                  </a:moveTo>
                  <a:lnTo>
                    <a:pt x="290169" y="0"/>
                  </a:lnTo>
                  <a:lnTo>
                    <a:pt x="244806" y="88747"/>
                  </a:lnTo>
                  <a:lnTo>
                    <a:pt x="233141" y="88747"/>
                  </a:lnTo>
                  <a:close/>
                  <a:moveTo>
                    <a:pt x="245198" y="0"/>
                  </a:moveTo>
                  <a:lnTo>
                    <a:pt x="256863" y="0"/>
                  </a:lnTo>
                  <a:lnTo>
                    <a:pt x="211500" y="88747"/>
                  </a:lnTo>
                  <a:lnTo>
                    <a:pt x="199835" y="88747"/>
                  </a:lnTo>
                  <a:close/>
                  <a:moveTo>
                    <a:pt x="211892" y="0"/>
                  </a:moveTo>
                  <a:lnTo>
                    <a:pt x="223557" y="0"/>
                  </a:lnTo>
                  <a:lnTo>
                    <a:pt x="178194" y="88747"/>
                  </a:lnTo>
                  <a:lnTo>
                    <a:pt x="166529" y="88747"/>
                  </a:lnTo>
                  <a:close/>
                  <a:moveTo>
                    <a:pt x="178587" y="0"/>
                  </a:moveTo>
                  <a:lnTo>
                    <a:pt x="190252" y="0"/>
                  </a:lnTo>
                  <a:lnTo>
                    <a:pt x="144889" y="88747"/>
                  </a:lnTo>
                  <a:lnTo>
                    <a:pt x="133224" y="88747"/>
                  </a:lnTo>
                  <a:close/>
                  <a:moveTo>
                    <a:pt x="145281" y="0"/>
                  </a:moveTo>
                  <a:lnTo>
                    <a:pt x="156946" y="0"/>
                  </a:lnTo>
                  <a:lnTo>
                    <a:pt x="111583" y="88747"/>
                  </a:lnTo>
                  <a:lnTo>
                    <a:pt x="99918" y="88747"/>
                  </a:lnTo>
                  <a:close/>
                  <a:moveTo>
                    <a:pt x="111975" y="0"/>
                  </a:moveTo>
                  <a:lnTo>
                    <a:pt x="123640" y="0"/>
                  </a:lnTo>
                  <a:lnTo>
                    <a:pt x="78277" y="88747"/>
                  </a:lnTo>
                  <a:lnTo>
                    <a:pt x="66612" y="88747"/>
                  </a:lnTo>
                  <a:close/>
                  <a:moveTo>
                    <a:pt x="78669" y="0"/>
                  </a:moveTo>
                  <a:lnTo>
                    <a:pt x="90334" y="0"/>
                  </a:lnTo>
                  <a:lnTo>
                    <a:pt x="44971" y="88747"/>
                  </a:lnTo>
                  <a:lnTo>
                    <a:pt x="33306" y="88747"/>
                  </a:lnTo>
                  <a:close/>
                  <a:moveTo>
                    <a:pt x="45363" y="0"/>
                  </a:moveTo>
                  <a:lnTo>
                    <a:pt x="57028" y="0"/>
                  </a:lnTo>
                  <a:lnTo>
                    <a:pt x="11665" y="88747"/>
                  </a:lnTo>
                  <a:lnTo>
                    <a:pt x="0" y="887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01721" y="258831"/>
              <a:ext cx="29023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 Introduction</a:t>
              </a:r>
              <a:endParaRPr lang="zh-CN" altLang="en-US" sz="20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050" name="Picture 2" descr="空间针, 西雅图, 华盛顿, 市容, 黄昏, 夜, 日落, 里程碑, 城市, 美国, 建筑物, 结构, 现代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74"/>
          <a:stretch>
            <a:fillRect/>
          </a:stretch>
        </p:blipFill>
        <p:spPr bwMode="auto">
          <a:xfrm>
            <a:off x="560208" y="1610338"/>
            <a:ext cx="5046962" cy="21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560208" y="4046721"/>
            <a:ext cx="5046962" cy="22207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/>
        </p:nvSpPr>
        <p:spPr>
          <a:xfrm>
            <a:off x="560208" y="5408433"/>
            <a:ext cx="859017" cy="859017"/>
          </a:xfrm>
          <a:prstGeom prst="rtTriangle">
            <a:avLst/>
          </a:prstGeom>
          <a:solidFill>
            <a:srgbClr val="1A5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063242" y="4265254"/>
            <a:ext cx="4466290" cy="139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苏轼于是请求出京任职。苏轼四十三岁，调任湖州知州。上任后，他即给皇上写了一封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湖州谢表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，这本是例行公事，但苏轼是诗人</a:t>
            </a:r>
            <a:r>
              <a:rPr lang="zh-CN" alt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03732" y="1610339"/>
            <a:ext cx="5773917" cy="21814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直角三角形 18"/>
          <p:cNvSpPr/>
          <p:nvPr/>
        </p:nvSpPr>
        <p:spPr>
          <a:xfrm flipH="1" flipV="1">
            <a:off x="10818632" y="1610338"/>
            <a:ext cx="859017" cy="859017"/>
          </a:xfrm>
          <a:prstGeom prst="rtTriangle">
            <a:avLst/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084416" y="1708145"/>
            <a:ext cx="502173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苏轼于是请求出京任职。苏轼四十三岁，调任湖州知州。上任后，他即给皇上写了一封</a:t>
            </a:r>
            <a:r>
              <a:rPr lang="en-US" altLang="zh-CN" dirty="0"/>
              <a:t>《</a:t>
            </a:r>
            <a:r>
              <a:rPr lang="zh-CN" altLang="en-US" dirty="0"/>
              <a:t>湖州谢表</a:t>
            </a:r>
            <a:r>
              <a:rPr lang="en-US" altLang="zh-CN" dirty="0"/>
              <a:t>》</a:t>
            </a:r>
            <a:r>
              <a:rPr lang="zh-CN" altLang="en-US" dirty="0"/>
              <a:t>，这本是例行公事，但苏轼是诗人。即使官样文章，也忘不了加上点个人色彩，说自己“愚不适时，难以追陪新进”。</a:t>
            </a:r>
            <a:endParaRPr lang="zh-CN" altLang="en-US" dirty="0"/>
          </a:p>
        </p:txBody>
      </p:sp>
      <p:pic>
        <p:nvPicPr>
          <p:cNvPr id="2052" name="Picture 4" descr="http://pixabay.com/static/uploads/photo/2015/04/15/11/28/landscape-723648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32" y="4046721"/>
            <a:ext cx="3500657" cy="222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猫头鹰, 太阳, 月球, 明星, 山, 湖泊, 鸟类, Lamdschaf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r="40104"/>
          <a:stretch>
            <a:fillRect/>
          </a:stretch>
        </p:blipFill>
        <p:spPr bwMode="auto">
          <a:xfrm>
            <a:off x="9559227" y="4046720"/>
            <a:ext cx="2118422" cy="222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008" y="360429"/>
            <a:ext cx="3854819" cy="1118383"/>
            <a:chOff x="701721" y="258831"/>
            <a:chExt cx="3854819" cy="1118383"/>
          </a:xfrm>
        </p:grpSpPr>
        <p:grpSp>
          <p:nvGrpSpPr>
            <p:cNvPr id="3" name="组合 2"/>
            <p:cNvGrpSpPr/>
            <p:nvPr/>
          </p:nvGrpSpPr>
          <p:grpSpPr>
            <a:xfrm rot="5400000">
              <a:off x="776710" y="915611"/>
              <a:ext cx="370913" cy="368490"/>
              <a:chOff x="6578221" y="1296534"/>
              <a:chExt cx="2089438" cy="2075790"/>
            </a:xfrm>
          </p:grpSpPr>
          <p:sp>
            <p:nvSpPr>
              <p:cNvPr id="8" name="直角三角形 7"/>
              <p:cNvSpPr/>
              <p:nvPr/>
            </p:nvSpPr>
            <p:spPr>
              <a:xfrm>
                <a:off x="6578221" y="1460310"/>
                <a:ext cx="1912014" cy="1912014"/>
              </a:xfrm>
              <a:prstGeom prst="rtTriangle">
                <a:avLst/>
              </a:prstGeom>
              <a:solidFill>
                <a:srgbClr val="1A5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直角三角形 8"/>
              <p:cNvSpPr/>
              <p:nvPr/>
            </p:nvSpPr>
            <p:spPr>
              <a:xfrm flipH="1" flipV="1">
                <a:off x="6755645" y="1296534"/>
                <a:ext cx="1912014" cy="1912014"/>
              </a:xfrm>
              <a:prstGeom prst="rtTriangle">
                <a:avLst/>
              </a:prstGeom>
              <a:solidFill>
                <a:srgbClr val="E5A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175486" y="853994"/>
              <a:ext cx="3381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产品介绍 </a:t>
              </a:r>
              <a:r>
                <a:rPr lang="en-US" altLang="zh-CN" sz="28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 </a:t>
              </a:r>
              <a:r>
                <a:rPr lang="zh-CN" altLang="en-US" sz="24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业务流程</a:t>
              </a:r>
              <a:endParaRPr lang="zh-CN" altLang="en-US" sz="28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1721" y="609924"/>
              <a:ext cx="1436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E5A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Investment Manual</a:t>
              </a:r>
              <a:endParaRPr lang="zh-CN" altLang="en-US" sz="1000" b="1" dirty="0">
                <a:solidFill>
                  <a:srgbClr val="E5A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081682" y="689821"/>
              <a:ext cx="423393" cy="88747"/>
            </a:xfrm>
            <a:custGeom>
              <a:avLst/>
              <a:gdLst>
                <a:gd name="connsiteX0" fmla="*/ 411728 w 423393"/>
                <a:gd name="connsiteY0" fmla="*/ 0 h 88747"/>
                <a:gd name="connsiteX1" fmla="*/ 423393 w 423393"/>
                <a:gd name="connsiteY1" fmla="*/ 0 h 88747"/>
                <a:gd name="connsiteX2" fmla="*/ 378030 w 423393"/>
                <a:gd name="connsiteY2" fmla="*/ 88747 h 88747"/>
                <a:gd name="connsiteX3" fmla="*/ 366365 w 423393"/>
                <a:gd name="connsiteY3" fmla="*/ 88747 h 88747"/>
                <a:gd name="connsiteX4" fmla="*/ 378422 w 423393"/>
                <a:gd name="connsiteY4" fmla="*/ 0 h 88747"/>
                <a:gd name="connsiteX5" fmla="*/ 390087 w 423393"/>
                <a:gd name="connsiteY5" fmla="*/ 0 h 88747"/>
                <a:gd name="connsiteX6" fmla="*/ 344724 w 423393"/>
                <a:gd name="connsiteY6" fmla="*/ 88747 h 88747"/>
                <a:gd name="connsiteX7" fmla="*/ 333059 w 423393"/>
                <a:gd name="connsiteY7" fmla="*/ 88747 h 88747"/>
                <a:gd name="connsiteX8" fmla="*/ 345116 w 423393"/>
                <a:gd name="connsiteY8" fmla="*/ 0 h 88747"/>
                <a:gd name="connsiteX9" fmla="*/ 356781 w 423393"/>
                <a:gd name="connsiteY9" fmla="*/ 0 h 88747"/>
                <a:gd name="connsiteX10" fmla="*/ 311418 w 423393"/>
                <a:gd name="connsiteY10" fmla="*/ 88747 h 88747"/>
                <a:gd name="connsiteX11" fmla="*/ 299753 w 423393"/>
                <a:gd name="connsiteY11" fmla="*/ 88747 h 88747"/>
                <a:gd name="connsiteX12" fmla="*/ 311810 w 423393"/>
                <a:gd name="connsiteY12" fmla="*/ 0 h 88747"/>
                <a:gd name="connsiteX13" fmla="*/ 323475 w 423393"/>
                <a:gd name="connsiteY13" fmla="*/ 0 h 88747"/>
                <a:gd name="connsiteX14" fmla="*/ 278112 w 423393"/>
                <a:gd name="connsiteY14" fmla="*/ 88747 h 88747"/>
                <a:gd name="connsiteX15" fmla="*/ 266447 w 423393"/>
                <a:gd name="connsiteY15" fmla="*/ 88747 h 88747"/>
                <a:gd name="connsiteX16" fmla="*/ 278504 w 423393"/>
                <a:gd name="connsiteY16" fmla="*/ 0 h 88747"/>
                <a:gd name="connsiteX17" fmla="*/ 290169 w 423393"/>
                <a:gd name="connsiteY17" fmla="*/ 0 h 88747"/>
                <a:gd name="connsiteX18" fmla="*/ 244806 w 423393"/>
                <a:gd name="connsiteY18" fmla="*/ 88747 h 88747"/>
                <a:gd name="connsiteX19" fmla="*/ 233141 w 423393"/>
                <a:gd name="connsiteY19" fmla="*/ 88747 h 88747"/>
                <a:gd name="connsiteX20" fmla="*/ 245198 w 423393"/>
                <a:gd name="connsiteY20" fmla="*/ 0 h 88747"/>
                <a:gd name="connsiteX21" fmla="*/ 256863 w 423393"/>
                <a:gd name="connsiteY21" fmla="*/ 0 h 88747"/>
                <a:gd name="connsiteX22" fmla="*/ 211500 w 423393"/>
                <a:gd name="connsiteY22" fmla="*/ 88747 h 88747"/>
                <a:gd name="connsiteX23" fmla="*/ 199835 w 423393"/>
                <a:gd name="connsiteY23" fmla="*/ 88747 h 88747"/>
                <a:gd name="connsiteX24" fmla="*/ 211892 w 423393"/>
                <a:gd name="connsiteY24" fmla="*/ 0 h 88747"/>
                <a:gd name="connsiteX25" fmla="*/ 223557 w 423393"/>
                <a:gd name="connsiteY25" fmla="*/ 0 h 88747"/>
                <a:gd name="connsiteX26" fmla="*/ 178194 w 423393"/>
                <a:gd name="connsiteY26" fmla="*/ 88747 h 88747"/>
                <a:gd name="connsiteX27" fmla="*/ 166529 w 423393"/>
                <a:gd name="connsiteY27" fmla="*/ 88747 h 88747"/>
                <a:gd name="connsiteX28" fmla="*/ 178587 w 423393"/>
                <a:gd name="connsiteY28" fmla="*/ 0 h 88747"/>
                <a:gd name="connsiteX29" fmla="*/ 190252 w 423393"/>
                <a:gd name="connsiteY29" fmla="*/ 0 h 88747"/>
                <a:gd name="connsiteX30" fmla="*/ 144889 w 423393"/>
                <a:gd name="connsiteY30" fmla="*/ 88747 h 88747"/>
                <a:gd name="connsiteX31" fmla="*/ 133224 w 423393"/>
                <a:gd name="connsiteY31" fmla="*/ 88747 h 88747"/>
                <a:gd name="connsiteX32" fmla="*/ 145281 w 423393"/>
                <a:gd name="connsiteY32" fmla="*/ 0 h 88747"/>
                <a:gd name="connsiteX33" fmla="*/ 156946 w 423393"/>
                <a:gd name="connsiteY33" fmla="*/ 0 h 88747"/>
                <a:gd name="connsiteX34" fmla="*/ 111583 w 423393"/>
                <a:gd name="connsiteY34" fmla="*/ 88747 h 88747"/>
                <a:gd name="connsiteX35" fmla="*/ 99918 w 423393"/>
                <a:gd name="connsiteY35" fmla="*/ 88747 h 88747"/>
                <a:gd name="connsiteX36" fmla="*/ 111975 w 423393"/>
                <a:gd name="connsiteY36" fmla="*/ 0 h 88747"/>
                <a:gd name="connsiteX37" fmla="*/ 123640 w 423393"/>
                <a:gd name="connsiteY37" fmla="*/ 0 h 88747"/>
                <a:gd name="connsiteX38" fmla="*/ 78277 w 423393"/>
                <a:gd name="connsiteY38" fmla="*/ 88747 h 88747"/>
                <a:gd name="connsiteX39" fmla="*/ 66612 w 423393"/>
                <a:gd name="connsiteY39" fmla="*/ 88747 h 88747"/>
                <a:gd name="connsiteX40" fmla="*/ 78669 w 423393"/>
                <a:gd name="connsiteY40" fmla="*/ 0 h 88747"/>
                <a:gd name="connsiteX41" fmla="*/ 90334 w 423393"/>
                <a:gd name="connsiteY41" fmla="*/ 0 h 88747"/>
                <a:gd name="connsiteX42" fmla="*/ 44971 w 423393"/>
                <a:gd name="connsiteY42" fmla="*/ 88747 h 88747"/>
                <a:gd name="connsiteX43" fmla="*/ 33306 w 423393"/>
                <a:gd name="connsiteY43" fmla="*/ 88747 h 88747"/>
                <a:gd name="connsiteX44" fmla="*/ 45363 w 423393"/>
                <a:gd name="connsiteY44" fmla="*/ 0 h 88747"/>
                <a:gd name="connsiteX45" fmla="*/ 57028 w 423393"/>
                <a:gd name="connsiteY45" fmla="*/ 0 h 88747"/>
                <a:gd name="connsiteX46" fmla="*/ 11665 w 423393"/>
                <a:gd name="connsiteY46" fmla="*/ 88747 h 88747"/>
                <a:gd name="connsiteX47" fmla="*/ 0 w 423393"/>
                <a:gd name="connsiteY47" fmla="*/ 88747 h 8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3393" h="88747">
                  <a:moveTo>
                    <a:pt x="411728" y="0"/>
                  </a:moveTo>
                  <a:lnTo>
                    <a:pt x="423393" y="0"/>
                  </a:lnTo>
                  <a:lnTo>
                    <a:pt x="378030" y="88747"/>
                  </a:lnTo>
                  <a:lnTo>
                    <a:pt x="366365" y="88747"/>
                  </a:lnTo>
                  <a:close/>
                  <a:moveTo>
                    <a:pt x="378422" y="0"/>
                  </a:moveTo>
                  <a:lnTo>
                    <a:pt x="390087" y="0"/>
                  </a:lnTo>
                  <a:lnTo>
                    <a:pt x="344724" y="88747"/>
                  </a:lnTo>
                  <a:lnTo>
                    <a:pt x="333059" y="88747"/>
                  </a:lnTo>
                  <a:close/>
                  <a:moveTo>
                    <a:pt x="345116" y="0"/>
                  </a:moveTo>
                  <a:lnTo>
                    <a:pt x="356781" y="0"/>
                  </a:lnTo>
                  <a:lnTo>
                    <a:pt x="311418" y="88747"/>
                  </a:lnTo>
                  <a:lnTo>
                    <a:pt x="299753" y="88747"/>
                  </a:lnTo>
                  <a:close/>
                  <a:moveTo>
                    <a:pt x="311810" y="0"/>
                  </a:moveTo>
                  <a:lnTo>
                    <a:pt x="323475" y="0"/>
                  </a:lnTo>
                  <a:lnTo>
                    <a:pt x="278112" y="88747"/>
                  </a:lnTo>
                  <a:lnTo>
                    <a:pt x="266447" y="88747"/>
                  </a:lnTo>
                  <a:close/>
                  <a:moveTo>
                    <a:pt x="278504" y="0"/>
                  </a:moveTo>
                  <a:lnTo>
                    <a:pt x="290169" y="0"/>
                  </a:lnTo>
                  <a:lnTo>
                    <a:pt x="244806" y="88747"/>
                  </a:lnTo>
                  <a:lnTo>
                    <a:pt x="233141" y="88747"/>
                  </a:lnTo>
                  <a:close/>
                  <a:moveTo>
                    <a:pt x="245198" y="0"/>
                  </a:moveTo>
                  <a:lnTo>
                    <a:pt x="256863" y="0"/>
                  </a:lnTo>
                  <a:lnTo>
                    <a:pt x="211500" y="88747"/>
                  </a:lnTo>
                  <a:lnTo>
                    <a:pt x="199835" y="88747"/>
                  </a:lnTo>
                  <a:close/>
                  <a:moveTo>
                    <a:pt x="211892" y="0"/>
                  </a:moveTo>
                  <a:lnTo>
                    <a:pt x="223557" y="0"/>
                  </a:lnTo>
                  <a:lnTo>
                    <a:pt x="178194" y="88747"/>
                  </a:lnTo>
                  <a:lnTo>
                    <a:pt x="166529" y="88747"/>
                  </a:lnTo>
                  <a:close/>
                  <a:moveTo>
                    <a:pt x="178587" y="0"/>
                  </a:moveTo>
                  <a:lnTo>
                    <a:pt x="190252" y="0"/>
                  </a:lnTo>
                  <a:lnTo>
                    <a:pt x="144889" y="88747"/>
                  </a:lnTo>
                  <a:lnTo>
                    <a:pt x="133224" y="88747"/>
                  </a:lnTo>
                  <a:close/>
                  <a:moveTo>
                    <a:pt x="145281" y="0"/>
                  </a:moveTo>
                  <a:lnTo>
                    <a:pt x="156946" y="0"/>
                  </a:lnTo>
                  <a:lnTo>
                    <a:pt x="111583" y="88747"/>
                  </a:lnTo>
                  <a:lnTo>
                    <a:pt x="99918" y="88747"/>
                  </a:lnTo>
                  <a:close/>
                  <a:moveTo>
                    <a:pt x="111975" y="0"/>
                  </a:moveTo>
                  <a:lnTo>
                    <a:pt x="123640" y="0"/>
                  </a:lnTo>
                  <a:lnTo>
                    <a:pt x="78277" y="88747"/>
                  </a:lnTo>
                  <a:lnTo>
                    <a:pt x="66612" y="88747"/>
                  </a:lnTo>
                  <a:close/>
                  <a:moveTo>
                    <a:pt x="78669" y="0"/>
                  </a:moveTo>
                  <a:lnTo>
                    <a:pt x="90334" y="0"/>
                  </a:lnTo>
                  <a:lnTo>
                    <a:pt x="44971" y="88747"/>
                  </a:lnTo>
                  <a:lnTo>
                    <a:pt x="33306" y="88747"/>
                  </a:lnTo>
                  <a:close/>
                  <a:moveTo>
                    <a:pt x="45363" y="0"/>
                  </a:moveTo>
                  <a:lnTo>
                    <a:pt x="57028" y="0"/>
                  </a:lnTo>
                  <a:lnTo>
                    <a:pt x="11665" y="88747"/>
                  </a:lnTo>
                  <a:lnTo>
                    <a:pt x="0" y="8874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01721" y="258831"/>
              <a:ext cx="29023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1A5B9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 Introduction</a:t>
              </a:r>
              <a:endParaRPr lang="zh-CN" altLang="en-US" sz="2000" b="1" dirty="0">
                <a:solidFill>
                  <a:srgbClr val="1A5B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74" name="Picture 2" descr="仙人掌, 白, 绿色, 多汁, 花园, 植物, 圆, 带刺, 锅, 成长, 锋利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6" t="3334" r="17438" b="4814"/>
          <a:stretch>
            <a:fillRect/>
          </a:stretch>
        </p:blipFill>
        <p:spPr bwMode="auto">
          <a:xfrm>
            <a:off x="1202314" y="2311399"/>
            <a:ext cx="2232025" cy="2232025"/>
          </a:xfrm>
          <a:prstGeom prst="ellipse">
            <a:avLst/>
          </a:prstGeom>
          <a:noFill/>
          <a:ln w="38100">
            <a:solidFill>
              <a:srgbClr val="1A5B9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男孩, 脸, 快乐, 自然, 户外, 肖像, 幸福, 青年, 儿童, 孩子, 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r="16418"/>
          <a:stretch>
            <a:fillRect/>
          </a:stretch>
        </p:blipFill>
        <p:spPr bwMode="auto">
          <a:xfrm>
            <a:off x="5077112" y="2311398"/>
            <a:ext cx="2232025" cy="2232025"/>
          </a:xfrm>
          <a:prstGeom prst="ellipse">
            <a:avLst/>
          </a:prstGeom>
          <a:noFill/>
          <a:ln w="38100">
            <a:solidFill>
              <a:srgbClr val="1A5B9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郁金香, 黄色, 光明, 春, 花的, 开花, 自然, 花园, 春天, 夏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0" r="16790"/>
          <a:stretch>
            <a:fillRect/>
          </a:stretch>
        </p:blipFill>
        <p:spPr bwMode="auto">
          <a:xfrm>
            <a:off x="8951911" y="2311397"/>
            <a:ext cx="2232025" cy="2232025"/>
          </a:xfrm>
          <a:prstGeom prst="ellipse">
            <a:avLst/>
          </a:prstGeom>
          <a:noFill/>
          <a:ln w="38100">
            <a:solidFill>
              <a:srgbClr val="1A5B9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环形箭头 9"/>
          <p:cNvSpPr/>
          <p:nvPr/>
        </p:nvSpPr>
        <p:spPr>
          <a:xfrm rot="21374303" flipV="1">
            <a:off x="2323180" y="2689929"/>
            <a:ext cx="3745084" cy="3745084"/>
          </a:xfrm>
          <a:prstGeom prst="circularArrow">
            <a:avLst>
              <a:gd name="adj1" fmla="val 4731"/>
              <a:gd name="adj2" fmla="val 1142319"/>
              <a:gd name="adj3" fmla="val 20392144"/>
              <a:gd name="adj4" fmla="val 10823767"/>
              <a:gd name="adj5" fmla="val 9895"/>
            </a:avLst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环形箭头 46"/>
          <p:cNvSpPr/>
          <p:nvPr/>
        </p:nvSpPr>
        <p:spPr>
          <a:xfrm>
            <a:off x="6305894" y="371926"/>
            <a:ext cx="3745084" cy="3745084"/>
          </a:xfrm>
          <a:prstGeom prst="circularArrow">
            <a:avLst>
              <a:gd name="adj1" fmla="val 4731"/>
              <a:gd name="adj2" fmla="val 1142319"/>
              <a:gd name="adj3" fmla="val 20392144"/>
              <a:gd name="adj4" fmla="val 10823767"/>
              <a:gd name="adj5" fmla="val 9895"/>
            </a:avLst>
          </a:prstGeom>
          <a:solidFill>
            <a:srgbClr val="E5A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309137" y="5086959"/>
            <a:ext cx="4177670" cy="10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苏轼上书谈论新法的弊病。王安石很愤怒，让御史谢景在皇帝</a:t>
            </a:r>
            <a:r>
              <a:rPr lang="zh-CN" alt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跟前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1799</Words>
  <Application>WPS 演示</Application>
  <PresentationFormat>宽屏</PresentationFormat>
  <Paragraphs>182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马鹏波</dc:creator>
  <cp:lastModifiedBy>Administrator</cp:lastModifiedBy>
  <cp:revision>150</cp:revision>
  <dcterms:created xsi:type="dcterms:W3CDTF">2015-04-15T00:56:00Z</dcterms:created>
  <dcterms:modified xsi:type="dcterms:W3CDTF">2017-05-28T13:34:23Z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2052-10.1.0.6391</vt:lpwstr>
  </property>
</Properties>
</file>